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78" r:id="rId2"/>
    <p:sldMasterId id="2147483999" r:id="rId3"/>
  </p:sldMasterIdLst>
  <p:notesMasterIdLst>
    <p:notesMasterId r:id="rId8"/>
  </p:notesMasterIdLst>
  <p:handoutMasterIdLst>
    <p:handoutMasterId r:id="rId9"/>
  </p:handoutMasterIdLst>
  <p:sldIdLst>
    <p:sldId id="256" r:id="rId4"/>
    <p:sldId id="261" r:id="rId5"/>
    <p:sldId id="262" r:id="rId6"/>
    <p:sldId id="263" r:id="rId7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A94"/>
    <a:srgbClr val="0C2D83"/>
    <a:srgbClr val="2128B9"/>
    <a:srgbClr val="000000"/>
    <a:srgbClr val="A2B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82" autoAdjust="0"/>
    <p:restoredTop sz="87197" autoAdjust="0"/>
  </p:normalViewPr>
  <p:slideViewPr>
    <p:cSldViewPr>
      <p:cViewPr>
        <p:scale>
          <a:sx n="87" d="100"/>
          <a:sy n="87" d="100"/>
        </p:scale>
        <p:origin x="-2454" y="-294"/>
      </p:cViewPr>
      <p:guideLst>
        <p:guide orient="horz" pos="3521"/>
        <p:guide pos="4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82141-DA78-4B45-9599-2E8DB990BC4E}" type="datetimeFigureOut">
              <a:rPr lang="fr-BE" smtClean="0"/>
              <a:t>19/04/2017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2AAD8-0832-4626-A93F-F1502A3F679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77739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0CB57BC3-C637-4235-8B54-6CE343A82357}" type="datetimeFigureOut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BE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EA43C3A6-CBF7-4345-890B-AC943EC34446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6056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smtClean="0"/>
          </a:p>
        </p:txBody>
      </p:sp>
      <p:sp>
        <p:nvSpPr>
          <p:cNvPr id="2211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7FB334-41F7-4F18-B314-0A66D001BFB5}" type="slidenum">
              <a:rPr lang="fr-BE" altLang="fr-FR" smtClean="0">
                <a:cs typeface="Arial" pitchFamily="34" charset="0"/>
              </a:rPr>
              <a:pPr/>
              <a:t>1</a:t>
            </a:fld>
            <a:endParaRPr lang="fr-BE" altLang="fr-FR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71BD8-9032-4A20-A132-64FDD96864A1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96509-5842-44C6-BD74-41BEFCFC9E2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410E-BE23-4DEB-9213-2EA9ACF44DD1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85824-289E-4ABD-9562-5CF31982761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19B96-1629-41A0-9EC5-926E28E210B5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4B68-AB4D-41DC-81E0-2EC7519143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899592" y="2084853"/>
            <a:ext cx="7715200" cy="4525433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F6157-4651-49FA-823E-49EB0D3C59CC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22396-911E-4A62-92C3-38617EC59D4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5EDBE-5352-45DF-B4B4-381E1A146CE5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D0033-C3ED-4502-9538-DF42B7399DA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52CC9-85A0-4D68-AA7C-7660F5219D0C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B06B2-77F1-48D8-9477-61524730C53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4425132"/>
            <a:ext cx="7772400" cy="822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15616" y="292494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1891C-BED5-486C-AE9D-DBDEA8661757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24D5E-EBC1-4E41-9F0C-ABFAC9C116D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31640" y="1600200"/>
            <a:ext cx="31641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3A7F3-28DD-4A69-B08A-54B9D3356E1E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BA602-2374-467F-A8DB-51BAEC16C67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A7B1C-CD36-451E-89C4-6DFA95EB3E7B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4D947-218F-4273-B355-D604C90337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18559-7E9F-422F-9F6C-D434A7F3BB03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CC53C-C540-4803-A38A-5108F5E3C17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7C748-B400-4CF8-94D0-F4CAD47AD20A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DE089-0DA7-40B2-A430-05400B12EFC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5" y="238324"/>
            <a:ext cx="2277889" cy="9584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8640"/>
            <a:ext cx="5111750" cy="5937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87625" y="1412777"/>
            <a:ext cx="2277889" cy="4713387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D3839-261B-4972-9900-B2B59BC89199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C031E-CD72-4017-9DFA-D4BF638EDD8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8"/>
          <p:cNvPicPr>
            <a:picLocks noChangeAspect="1"/>
          </p:cNvPicPr>
          <p:nvPr userDrawn="1"/>
        </p:nvPicPr>
        <p:blipFill>
          <a:blip r:embed="rId3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d’ouverture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D7AA08-1FE8-4457-83B1-E738DEE37375}" type="datetime1">
              <a:rPr lang="fr-BE"/>
              <a:pPr>
                <a:defRPr/>
              </a:pPr>
              <a:t>19/04/2017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77063" y="637540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Numéro de la dia </a:t>
            </a:r>
            <a:fld id="{39B85FDE-7EF8-4E8A-99DD-9D89948DCA1D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19250" y="646113"/>
            <a:ext cx="6121400" cy="5565775"/>
          </a:xfrm>
          <a:prstGeom prst="rect">
            <a:avLst/>
          </a:prstGeom>
          <a:noFill/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1032" name="Picture 11" descr="http://www.ulb.ac.be/preview1/dre/com/docs/ULB-ligne-droite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0"/>
            <a:ext cx="5194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Imag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1300" y="9525"/>
            <a:ext cx="25527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Imag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751638"/>
            <a:ext cx="9144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8"/>
          <p:cNvPicPr>
            <a:picLocks noChangeAspect="1"/>
          </p:cNvPicPr>
          <p:nvPr userDrawn="1"/>
        </p:nvPicPr>
        <p:blipFill>
          <a:blip r:embed="rId14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403350" y="274638"/>
            <a:ext cx="7283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de contenu</a:t>
            </a:r>
            <a:endParaRPr lang="fr-BE" altLang="fr-FR" smtClean="0"/>
          </a:p>
        </p:txBody>
      </p:sp>
      <p:sp>
        <p:nvSpPr>
          <p:cNvPr id="2052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403350" y="1600200"/>
            <a:ext cx="72834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07988" y="6492875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4645F36-D039-4AE9-BE0F-1F54D39AAD2D}" type="datetime1">
              <a:rPr lang="fr-BE"/>
              <a:pPr>
                <a:defRPr/>
              </a:pPr>
              <a:t>19/04/2017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7B08569-4841-4B1C-938F-AAC026BACAB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  <p:pic>
        <p:nvPicPr>
          <p:cNvPr id="2056" name="Image 6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4213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Image 7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76225" y="5445125"/>
            <a:ext cx="131763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Image 1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5650" y="1588"/>
            <a:ext cx="960438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03" r:id="rId1"/>
    <p:sldLayoutId id="2147484504" r:id="rId2"/>
    <p:sldLayoutId id="2147484505" r:id="rId3"/>
    <p:sldLayoutId id="2147484506" r:id="rId4"/>
    <p:sldLayoutId id="2147484507" r:id="rId5"/>
    <p:sldLayoutId id="2147484508" r:id="rId6"/>
    <p:sldLayoutId id="2147484509" r:id="rId7"/>
    <p:sldLayoutId id="2147484510" r:id="rId8"/>
    <p:sldLayoutId id="2147484511" r:id="rId9"/>
    <p:sldLayoutId id="2147484512" r:id="rId10"/>
    <p:sldLayoutId id="2147484595" r:id="rId11"/>
    <p:sldLayoutId id="2147484596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8"/>
          <p:cNvPicPr>
            <a:picLocks noChangeAspect="1"/>
          </p:cNvPicPr>
          <p:nvPr userDrawn="1"/>
        </p:nvPicPr>
        <p:blipFill>
          <a:blip r:embed="rId3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d’ouverture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23A6C4-7889-4DE4-BDB7-CAE2E3189A30}" type="datetime1">
              <a:rPr lang="fr-BE"/>
              <a:pPr>
                <a:defRPr/>
              </a:pPr>
              <a:t>19/04/2017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77063" y="637540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Numéro de la dia </a:t>
            </a:r>
            <a:fld id="{4B862ECA-4142-41CF-BBCE-8BE4B3264F59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19250" y="646113"/>
            <a:ext cx="6121400" cy="5565775"/>
          </a:xfrm>
          <a:prstGeom prst="rect">
            <a:avLst/>
          </a:prstGeom>
          <a:noFill/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  <p:pic>
        <p:nvPicPr>
          <p:cNvPr id="12296" name="Picture 11" descr="http://www.ulb.ac.be/preview1/dre/com/docs/ULB-ligne-droite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0"/>
            <a:ext cx="5194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Imag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1300" y="9525"/>
            <a:ext cx="25527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Imag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751638"/>
            <a:ext cx="9144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57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Séminaire d’auteur en sciences humaines et sociales</a:t>
            </a:r>
            <a:br>
              <a:rPr lang="fr-BE" altLang="fr-FR" dirty="0" smtClean="0">
                <a:solidFill>
                  <a:srgbClr val="014A94"/>
                </a:solidFill>
                <a:latin typeface="MetaBold-Roman"/>
              </a:rPr>
            </a:br>
            <a:endParaRPr lang="fr-BE" altLang="fr-FR" dirty="0" smtClean="0">
              <a:solidFill>
                <a:srgbClr val="014A94"/>
              </a:solidFill>
              <a:latin typeface="MetaBold-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ECF6F-0E7E-44A5-A822-B5ADBC45850F}" type="slidenum">
              <a:rPr lang="fr-BE" smtClean="0"/>
              <a:pPr>
                <a:defRPr/>
              </a:pPr>
              <a:t>1</a:t>
            </a:fld>
            <a:endParaRPr lang="fr-BE" dirty="0"/>
          </a:p>
        </p:txBody>
      </p:sp>
      <p:sp>
        <p:nvSpPr>
          <p:cNvPr id="78852" name="Sous-titre 2"/>
          <p:cNvSpPr txBox="1">
            <a:spLocks/>
          </p:cNvSpPr>
          <p:nvPr/>
        </p:nvSpPr>
        <p:spPr bwMode="auto">
          <a:xfrm>
            <a:off x="107504" y="4221088"/>
            <a:ext cx="903649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fr-BE" altLang="fr-FR" sz="2400" dirty="0">
                <a:solidFill>
                  <a:srgbClr val="898989"/>
                </a:solidFill>
              </a:rPr>
              <a:t>Formation </a:t>
            </a:r>
            <a:r>
              <a:rPr lang="fr-BE" altLang="fr-FR" sz="2400" dirty="0" smtClean="0">
                <a:solidFill>
                  <a:srgbClr val="898989"/>
                </a:solidFill>
              </a:rPr>
              <a:t>doctorale</a:t>
            </a:r>
            <a:endParaRPr lang="fr-BE" alt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ZoneTexte 7"/>
          <p:cNvSpPr txBox="1">
            <a:spLocks noChangeArrowheads="1"/>
          </p:cNvSpPr>
          <p:nvPr/>
        </p:nvSpPr>
        <p:spPr bwMode="auto">
          <a:xfrm>
            <a:off x="2051720" y="5476875"/>
            <a:ext cx="669699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fr-BE" altLang="fr-FR" dirty="0" smtClean="0">
                <a:solidFill>
                  <a:schemeClr val="tx2"/>
                </a:solidFill>
              </a:rPr>
              <a:t>Département des bibliothèques et de l’information scientifique</a:t>
            </a:r>
          </a:p>
          <a:p>
            <a:pPr algn="r" eaLnBrk="1" hangingPunct="1"/>
            <a:r>
              <a:rPr lang="fr-BE" altLang="fr-FR" dirty="0" smtClean="0">
                <a:solidFill>
                  <a:schemeClr val="tx2"/>
                </a:solidFill>
              </a:rPr>
              <a:t>Université </a:t>
            </a:r>
            <a:r>
              <a:rPr lang="fr-BE" altLang="fr-FR" dirty="0">
                <a:solidFill>
                  <a:schemeClr val="tx2"/>
                </a:solidFill>
              </a:rPr>
              <a:t>libre de Bruxelles</a:t>
            </a:r>
          </a:p>
          <a:p>
            <a:pPr algn="r" eaLnBrk="1" hangingPunct="1"/>
            <a:r>
              <a:rPr lang="fr-BE" altLang="fr-FR" dirty="0" smtClean="0">
                <a:solidFill>
                  <a:schemeClr val="tx2"/>
                </a:solidFill>
              </a:rPr>
              <a:t>21 avril 2017</a:t>
            </a:r>
            <a:endParaRPr lang="fr-BE" altLang="fr-F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2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1259632" y="653547"/>
            <a:ext cx="7283450" cy="676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Fonctions de </a:t>
            </a: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la publication scientifique </a:t>
            </a: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</a:b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(</a:t>
            </a: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Françoise Vandooren)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Choisir une revue pour publier son article </a:t>
            </a:r>
            <a:b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</a:b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(Valérie </a:t>
            </a: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Durieux)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BE" sz="2400" dirty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Interventions de chercheurs-enseignants de l'ULB, éditeurs scientifiques/rédacteur en chef de revue </a:t>
            </a: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:</a:t>
            </a:r>
            <a:endParaRPr lang="fr-BE" sz="2400" dirty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798513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Alain </a:t>
            </a:r>
            <a:r>
              <a:rPr lang="fr-BE" sz="2400" dirty="0" err="1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Dierkens</a:t>
            </a: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(</a:t>
            </a: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histoire)</a:t>
            </a:r>
          </a:p>
          <a:p>
            <a:pPr>
              <a:spcAft>
                <a:spcPts val="0"/>
              </a:spcAft>
            </a:pPr>
            <a:r>
              <a:rPr lang="fr-BE" sz="2400" i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Pause café</a:t>
            </a:r>
            <a:endParaRPr lang="fr-BE" sz="2400" i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marL="798513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Pierre </a:t>
            </a:r>
            <a:r>
              <a:rPr lang="fr-BE" sz="2400" dirty="0" err="1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Desmarez</a:t>
            </a: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(sociologie</a:t>
            </a: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) </a:t>
            </a:r>
          </a:p>
          <a:p>
            <a:pPr marL="798513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Axel </a:t>
            </a:r>
            <a:r>
              <a:rPr lang="fr-BE" sz="2400" dirty="0" err="1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Cleeremans</a:t>
            </a: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 (psychologie cognitive) </a:t>
            </a:r>
          </a:p>
          <a:p>
            <a:pPr marL="798513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BE" sz="2400" dirty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Echanges </a:t>
            </a: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et questions</a:t>
            </a:r>
          </a:p>
          <a:p>
            <a:pPr>
              <a:spcAft>
                <a:spcPts val="0"/>
              </a:spcAft>
            </a:pPr>
            <a:endParaRPr lang="fr-BE" sz="2400" dirty="0">
              <a:solidFill>
                <a:srgbClr val="014A94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400" i="1" dirty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12h30-13h30 : Lunch </a:t>
            </a:r>
            <a:r>
              <a:rPr lang="fr-BE" sz="2400" i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sandwichs</a:t>
            </a:r>
            <a:endParaRPr lang="fr-BE" sz="2400" i="1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BE" sz="2400" dirty="0">
                <a:solidFill>
                  <a:srgbClr val="014A94"/>
                </a:solidFill>
                <a:latin typeface="Calibri"/>
                <a:ea typeface="Calibri"/>
                <a:cs typeface="Times New Roman"/>
              </a:rPr>
              <a:t> </a:t>
            </a:r>
            <a:endParaRPr lang="fr-BE" sz="2400" dirty="0">
              <a:solidFill>
                <a:srgbClr val="014A94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3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1243743" y="764704"/>
            <a:ext cx="7283450" cy="676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BE" sz="2400" dirty="0" smtClean="0">
                <a:solidFill>
                  <a:srgbClr val="00B0F0"/>
                </a:solidFill>
              </a:rPr>
              <a:t>Après-midi </a:t>
            </a:r>
            <a:r>
              <a:rPr lang="fr-BE" sz="2400" dirty="0" smtClean="0">
                <a:solidFill>
                  <a:srgbClr val="00B0F0"/>
                </a:solidFill>
              </a:rPr>
              <a:t>13h30-17h</a:t>
            </a:r>
            <a:endParaRPr lang="fr-BE" sz="2400" dirty="0">
              <a:solidFill>
                <a:srgbClr val="00B0F0"/>
              </a:solidFill>
            </a:endParaRPr>
          </a:p>
          <a:p>
            <a:r>
              <a:rPr lang="fr-BE" sz="2400" dirty="0">
                <a:solidFill>
                  <a:srgbClr val="014A94"/>
                </a:solidFill>
              </a:rPr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</a:rPr>
              <a:t>Droits d'auteur &amp; Open Access (</a:t>
            </a:r>
            <a:r>
              <a:rPr lang="fr-BE" sz="2400" dirty="0">
                <a:solidFill>
                  <a:srgbClr val="014A94"/>
                </a:solidFill>
              </a:rPr>
              <a:t>Françoise Vandooren)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BE" sz="2400" dirty="0">
              <a:solidFill>
                <a:srgbClr val="014A94"/>
              </a:solidFill>
            </a:endParaRPr>
          </a:p>
          <a:p>
            <a:r>
              <a:rPr lang="fr-BE" sz="2400" i="1" dirty="0" smtClean="0">
                <a:solidFill>
                  <a:srgbClr val="00B0F0"/>
                </a:solidFill>
              </a:rPr>
              <a:t>Pause café </a:t>
            </a:r>
            <a:endParaRPr lang="fr-BE" sz="2400" i="1" dirty="0">
              <a:solidFill>
                <a:srgbClr val="00B0F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BE" sz="2400" dirty="0">
              <a:solidFill>
                <a:srgbClr val="014A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</a:rPr>
              <a:t>Bibliométrie &amp; Visibilité </a:t>
            </a:r>
            <a:r>
              <a:rPr lang="fr-BE" sz="2400" dirty="0">
                <a:solidFill>
                  <a:srgbClr val="014A94"/>
                </a:solidFill>
              </a:rPr>
              <a:t>(Valérie Durieux) </a:t>
            </a:r>
            <a:endParaRPr lang="fr-BE" sz="2400" dirty="0" smtClean="0">
              <a:solidFill>
                <a:srgbClr val="014A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BE" sz="2400" dirty="0">
              <a:solidFill>
                <a:srgbClr val="014A9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14A94"/>
                </a:solidFill>
              </a:rPr>
              <a:t>L'évaluation </a:t>
            </a:r>
            <a:r>
              <a:rPr lang="fr-BE" sz="2400" dirty="0">
                <a:solidFill>
                  <a:srgbClr val="014A94"/>
                </a:solidFill>
              </a:rPr>
              <a:t>du chercheur en sciences humaines </a:t>
            </a:r>
            <a:r>
              <a:rPr lang="fr-BE" sz="2400" dirty="0" smtClean="0">
                <a:solidFill>
                  <a:srgbClr val="014A94"/>
                </a:solidFill>
              </a:rPr>
              <a:t/>
            </a:r>
            <a:br>
              <a:rPr lang="fr-BE" sz="2400" dirty="0" smtClean="0">
                <a:solidFill>
                  <a:srgbClr val="014A94"/>
                </a:solidFill>
              </a:rPr>
            </a:br>
            <a:r>
              <a:rPr lang="fr-BE" sz="2400" dirty="0" smtClean="0">
                <a:solidFill>
                  <a:srgbClr val="014A94"/>
                </a:solidFill>
              </a:rPr>
              <a:t>(</a:t>
            </a:r>
            <a:r>
              <a:rPr lang="fr-BE" sz="2400" dirty="0">
                <a:solidFill>
                  <a:srgbClr val="014A94"/>
                </a:solidFill>
              </a:rPr>
              <a:t>Marc </a:t>
            </a:r>
            <a:r>
              <a:rPr lang="fr-BE" sz="2400" dirty="0" err="1">
                <a:solidFill>
                  <a:srgbClr val="014A94"/>
                </a:solidFill>
              </a:rPr>
              <a:t>Vanhoslbeeck</a:t>
            </a:r>
            <a:r>
              <a:rPr lang="fr-BE" sz="2400" dirty="0">
                <a:solidFill>
                  <a:srgbClr val="014A94"/>
                </a:solidFill>
              </a:rPr>
              <a:t>) </a:t>
            </a:r>
          </a:p>
          <a:p>
            <a:r>
              <a:rPr lang="fr-BE" sz="2400" dirty="0">
                <a:solidFill>
                  <a:srgbClr val="014A94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8797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4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1243743" y="764704"/>
            <a:ext cx="728345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BE" sz="2400" dirty="0" smtClean="0">
                <a:solidFill>
                  <a:schemeClr val="tx2"/>
                </a:solidFill>
              </a:rPr>
              <a:t>Les présentations PPT seront disponibles dans l’UV: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endParaRPr lang="fr-BE" sz="2400" dirty="0" smtClean="0">
              <a:solidFill>
                <a:schemeClr val="tx2"/>
              </a:solidFill>
            </a:endParaRPr>
          </a:p>
          <a:p>
            <a:r>
              <a:rPr lang="fr-BE" sz="2400" dirty="0" smtClean="0">
                <a:solidFill>
                  <a:schemeClr val="tx2"/>
                </a:solidFill>
              </a:rPr>
              <a:t>Cours </a:t>
            </a:r>
          </a:p>
          <a:p>
            <a:r>
              <a:rPr lang="fr-BE" sz="2400" dirty="0" smtClean="0">
                <a:solidFill>
                  <a:schemeClr val="tx2"/>
                </a:solidFill>
              </a:rPr>
              <a:t>&gt; </a:t>
            </a:r>
            <a:r>
              <a:rPr lang="fr-BE" sz="2400" dirty="0">
                <a:solidFill>
                  <a:schemeClr val="tx2"/>
                </a:solidFill>
              </a:rPr>
              <a:t> Formations du personnel et des chercheurs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 </a:t>
            </a:r>
            <a:r>
              <a:rPr lang="fr-BE" sz="2400" dirty="0" smtClean="0">
                <a:solidFill>
                  <a:schemeClr val="tx2"/>
                </a:solidFill>
              </a:rPr>
              <a:t> &gt; Communication </a:t>
            </a:r>
            <a:r>
              <a:rPr lang="fr-BE" sz="2400" dirty="0">
                <a:solidFill>
                  <a:schemeClr val="tx2"/>
                </a:solidFill>
              </a:rPr>
              <a:t>et langues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r>
              <a:rPr lang="fr-BE" sz="2400" dirty="0" smtClean="0">
                <a:solidFill>
                  <a:schemeClr val="tx2"/>
                </a:solidFill>
              </a:rPr>
              <a:t>       &gt; Communiquer </a:t>
            </a:r>
            <a:r>
              <a:rPr lang="fr-BE" sz="2400" dirty="0">
                <a:solidFill>
                  <a:schemeClr val="tx2"/>
                </a:solidFill>
              </a:rPr>
              <a:t>sa recherche vers la communauté </a:t>
            </a:r>
            <a:r>
              <a:rPr lang="fr-BE" sz="2400" dirty="0" smtClean="0">
                <a:solidFill>
                  <a:schemeClr val="tx2"/>
                </a:solidFill>
              </a:rPr>
              <a:t/>
            </a:r>
            <a:br>
              <a:rPr lang="fr-BE" sz="2400" dirty="0" smtClean="0">
                <a:solidFill>
                  <a:schemeClr val="tx2"/>
                </a:solidFill>
              </a:rPr>
            </a:br>
            <a:r>
              <a:rPr lang="fr-BE" sz="2400" dirty="0" smtClean="0">
                <a:solidFill>
                  <a:schemeClr val="tx2"/>
                </a:solidFill>
              </a:rPr>
              <a:t>            scientifique</a:t>
            </a:r>
            <a:endParaRPr lang="fr-BE" sz="2400" dirty="0">
              <a:solidFill>
                <a:schemeClr val="tx2"/>
              </a:solidFill>
            </a:endParaRP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  <a:r>
              <a:rPr lang="fr-BE" sz="2400" dirty="0" smtClean="0">
                <a:solidFill>
                  <a:schemeClr val="tx2"/>
                </a:solidFill>
              </a:rPr>
              <a:t>            &gt; Séminaire </a:t>
            </a:r>
            <a:r>
              <a:rPr lang="fr-BE" sz="2400" dirty="0">
                <a:solidFill>
                  <a:schemeClr val="tx2"/>
                </a:solidFill>
              </a:rPr>
              <a:t>d'auteur 2017</a:t>
            </a:r>
          </a:p>
          <a:p>
            <a:r>
              <a:rPr lang="fr-BE" sz="2400" dirty="0">
                <a:solidFill>
                  <a:schemeClr val="tx2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6731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3127</TotalTime>
  <Words>43</Words>
  <Application>Microsoft Office PowerPoint</Application>
  <PresentationFormat>Affichage à l'écran (4:3)</PresentationFormat>
  <Paragraphs>41</Paragraphs>
  <Slides>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1_Thème Office</vt:lpstr>
      <vt:lpstr>Conception personnalisée</vt:lpstr>
      <vt:lpstr>2_Thème Office</vt:lpstr>
      <vt:lpstr>Séminaire d’auteur en sciences humaines et sociales 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VANDOOREN  Françoise</cp:lastModifiedBy>
  <cp:revision>207</cp:revision>
  <cp:lastPrinted>2016-03-03T17:37:41Z</cp:lastPrinted>
  <dcterms:created xsi:type="dcterms:W3CDTF">2012-12-20T09:37:16Z</dcterms:created>
  <dcterms:modified xsi:type="dcterms:W3CDTF">2017-04-19T15:41:16Z</dcterms:modified>
</cp:coreProperties>
</file>