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28"/>
  </p:notesMasterIdLst>
  <p:handoutMasterIdLst>
    <p:handoutMasterId r:id="rId29"/>
  </p:handoutMasterIdLst>
  <p:sldIdLst>
    <p:sldId id="256" r:id="rId2"/>
    <p:sldId id="275" r:id="rId3"/>
    <p:sldId id="278" r:id="rId4"/>
    <p:sldId id="277" r:id="rId5"/>
    <p:sldId id="279" r:id="rId6"/>
    <p:sldId id="282" r:id="rId7"/>
    <p:sldId id="284" r:id="rId8"/>
    <p:sldId id="281" r:id="rId9"/>
    <p:sldId id="288" r:id="rId10"/>
    <p:sldId id="257" r:id="rId11"/>
    <p:sldId id="280" r:id="rId12"/>
    <p:sldId id="259" r:id="rId13"/>
    <p:sldId id="286" r:id="rId14"/>
    <p:sldId id="261" r:id="rId15"/>
    <p:sldId id="262" r:id="rId16"/>
    <p:sldId id="263" r:id="rId17"/>
    <p:sldId id="264" r:id="rId18"/>
    <p:sldId id="270" r:id="rId19"/>
    <p:sldId id="267" r:id="rId20"/>
    <p:sldId id="268" r:id="rId21"/>
    <p:sldId id="269" r:id="rId22"/>
    <p:sldId id="271" r:id="rId23"/>
    <p:sldId id="272" r:id="rId24"/>
    <p:sldId id="289" r:id="rId25"/>
    <p:sldId id="290" r:id="rId26"/>
    <p:sldId id="273" r:id="rId27"/>
  </p:sldIdLst>
  <p:sldSz cx="9144000" cy="6858000" type="screen4x3"/>
  <p:notesSz cx="6797675" cy="9872663"/>
  <p:defaultTextStyle>
    <a:defPPr>
      <a:defRPr lang="en-US"/>
    </a:defPPr>
    <a:lvl1pPr algn="l" rtl="0" fontAlgn="base">
      <a:spcBef>
        <a:spcPct val="0"/>
      </a:spcBef>
      <a:spcAft>
        <a:spcPct val="0"/>
      </a:spcAft>
      <a:defRPr sz="1000" kern="1200">
        <a:solidFill>
          <a:schemeClr val="tx1"/>
        </a:solidFill>
        <a:latin typeface="Times New Roman" pitchFamily="18" charset="0"/>
        <a:ea typeface="+mn-ea"/>
        <a:cs typeface="+mn-cs"/>
      </a:defRPr>
    </a:lvl1pPr>
    <a:lvl2pPr marL="457200" algn="l" rtl="0" fontAlgn="base">
      <a:spcBef>
        <a:spcPct val="0"/>
      </a:spcBef>
      <a:spcAft>
        <a:spcPct val="0"/>
      </a:spcAft>
      <a:defRPr sz="1000" kern="1200">
        <a:solidFill>
          <a:schemeClr val="tx1"/>
        </a:solidFill>
        <a:latin typeface="Times New Roman" pitchFamily="18" charset="0"/>
        <a:ea typeface="+mn-ea"/>
        <a:cs typeface="+mn-cs"/>
      </a:defRPr>
    </a:lvl2pPr>
    <a:lvl3pPr marL="914400" algn="l" rtl="0" fontAlgn="base">
      <a:spcBef>
        <a:spcPct val="0"/>
      </a:spcBef>
      <a:spcAft>
        <a:spcPct val="0"/>
      </a:spcAft>
      <a:defRPr sz="1000" kern="1200">
        <a:solidFill>
          <a:schemeClr val="tx1"/>
        </a:solidFill>
        <a:latin typeface="Times New Roman" pitchFamily="18" charset="0"/>
        <a:ea typeface="+mn-ea"/>
        <a:cs typeface="+mn-cs"/>
      </a:defRPr>
    </a:lvl3pPr>
    <a:lvl4pPr marL="1371600" algn="l" rtl="0" fontAlgn="base">
      <a:spcBef>
        <a:spcPct val="0"/>
      </a:spcBef>
      <a:spcAft>
        <a:spcPct val="0"/>
      </a:spcAft>
      <a:defRPr sz="1000" kern="1200">
        <a:solidFill>
          <a:schemeClr val="tx1"/>
        </a:solidFill>
        <a:latin typeface="Times New Roman" pitchFamily="18" charset="0"/>
        <a:ea typeface="+mn-ea"/>
        <a:cs typeface="+mn-cs"/>
      </a:defRPr>
    </a:lvl4pPr>
    <a:lvl5pPr marL="1828800" algn="l" rtl="0" fontAlgn="base">
      <a:spcBef>
        <a:spcPct val="0"/>
      </a:spcBef>
      <a:spcAft>
        <a:spcPct val="0"/>
      </a:spcAft>
      <a:defRPr sz="1000" kern="1200">
        <a:solidFill>
          <a:schemeClr val="tx1"/>
        </a:solidFill>
        <a:latin typeface="Times New Roman" pitchFamily="18" charset="0"/>
        <a:ea typeface="+mn-ea"/>
        <a:cs typeface="+mn-cs"/>
      </a:defRPr>
    </a:lvl5pPr>
    <a:lvl6pPr marL="2286000" algn="l" defTabSz="914400" rtl="0" eaLnBrk="1" latinLnBrk="0" hangingPunct="1">
      <a:defRPr sz="1000" kern="1200">
        <a:solidFill>
          <a:schemeClr val="tx1"/>
        </a:solidFill>
        <a:latin typeface="Times New Roman" pitchFamily="18" charset="0"/>
        <a:ea typeface="+mn-ea"/>
        <a:cs typeface="+mn-cs"/>
      </a:defRPr>
    </a:lvl6pPr>
    <a:lvl7pPr marL="2743200" algn="l" defTabSz="914400" rtl="0" eaLnBrk="1" latinLnBrk="0" hangingPunct="1">
      <a:defRPr sz="1000" kern="1200">
        <a:solidFill>
          <a:schemeClr val="tx1"/>
        </a:solidFill>
        <a:latin typeface="Times New Roman" pitchFamily="18" charset="0"/>
        <a:ea typeface="+mn-ea"/>
        <a:cs typeface="+mn-cs"/>
      </a:defRPr>
    </a:lvl7pPr>
    <a:lvl8pPr marL="3200400" algn="l" defTabSz="914400" rtl="0" eaLnBrk="1" latinLnBrk="0" hangingPunct="1">
      <a:defRPr sz="1000" kern="1200">
        <a:solidFill>
          <a:schemeClr val="tx1"/>
        </a:solidFill>
        <a:latin typeface="Times New Roman" pitchFamily="18" charset="0"/>
        <a:ea typeface="+mn-ea"/>
        <a:cs typeface="+mn-cs"/>
      </a:defRPr>
    </a:lvl8pPr>
    <a:lvl9pPr marL="3657600" algn="l" defTabSz="914400" rtl="0" eaLnBrk="1" latinLnBrk="0" hangingPunct="1">
      <a:defRPr sz="1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3110">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63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72" autoAdjust="0"/>
  </p:normalViewPr>
  <p:slideViewPr>
    <p:cSldViewPr>
      <p:cViewPr varScale="1">
        <p:scale>
          <a:sx n="52" d="100"/>
          <a:sy n="52" d="100"/>
        </p:scale>
        <p:origin x="-1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p:cViewPr>
        <p:scale>
          <a:sx n="100" d="100"/>
          <a:sy n="100" d="100"/>
        </p:scale>
        <p:origin x="-1805" y="374"/>
      </p:cViewPr>
      <p:guideLst>
        <p:guide orient="horz" pos="3110"/>
        <p:guide pos="2141"/>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1" y="0"/>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defTabSz="923925">
              <a:defRPr sz="1200">
                <a:latin typeface="Arial" charset="0"/>
              </a:defRPr>
            </a:lvl1pPr>
          </a:lstStyle>
          <a:p>
            <a:endParaRPr lang="en-US"/>
          </a:p>
        </p:txBody>
      </p:sp>
      <p:sp>
        <p:nvSpPr>
          <p:cNvPr id="28675" name="Rectangle 3"/>
          <p:cNvSpPr>
            <a:spLocks noGrp="1" noChangeArrowheads="1"/>
          </p:cNvSpPr>
          <p:nvPr>
            <p:ph type="dt" sz="quarter" idx="1"/>
          </p:nvPr>
        </p:nvSpPr>
        <p:spPr bwMode="auto">
          <a:xfrm>
            <a:off x="3849664" y="0"/>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lgn="r" defTabSz="923925">
              <a:defRPr sz="1200">
                <a:latin typeface="Arial" charset="0"/>
              </a:defRPr>
            </a:lvl1pPr>
          </a:lstStyle>
          <a:p>
            <a:endParaRPr lang="en-US"/>
          </a:p>
        </p:txBody>
      </p:sp>
      <p:sp>
        <p:nvSpPr>
          <p:cNvPr id="28676" name="Rectangle 4"/>
          <p:cNvSpPr>
            <a:spLocks noGrp="1" noChangeArrowheads="1"/>
          </p:cNvSpPr>
          <p:nvPr>
            <p:ph type="ftr" sz="quarter" idx="2"/>
          </p:nvPr>
        </p:nvSpPr>
        <p:spPr bwMode="auto">
          <a:xfrm>
            <a:off x="1" y="9377007"/>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defTabSz="923925">
              <a:defRPr sz="1200">
                <a:latin typeface="Arial" charset="0"/>
              </a:defRPr>
            </a:lvl1pPr>
          </a:lstStyle>
          <a:p>
            <a:endParaRPr lang="en-US"/>
          </a:p>
        </p:txBody>
      </p:sp>
      <p:sp>
        <p:nvSpPr>
          <p:cNvPr id="28677" name="Rectangle 5"/>
          <p:cNvSpPr>
            <a:spLocks noGrp="1" noChangeArrowheads="1"/>
          </p:cNvSpPr>
          <p:nvPr>
            <p:ph type="sldNum" sz="quarter" idx="3"/>
          </p:nvPr>
        </p:nvSpPr>
        <p:spPr bwMode="auto">
          <a:xfrm>
            <a:off x="3849664" y="9377007"/>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lgn="r" defTabSz="923925">
              <a:defRPr sz="1200">
                <a:latin typeface="Arial" charset="0"/>
              </a:defRPr>
            </a:lvl1pPr>
          </a:lstStyle>
          <a:p>
            <a:fld id="{99ADC393-659D-4A5F-81F2-DD7047854A8D}" type="slidenum">
              <a:rPr lang="en-US"/>
              <a:pPr/>
              <a:t>‹#›</a:t>
            </a:fld>
            <a:endParaRPr lang="en-US"/>
          </a:p>
        </p:txBody>
      </p:sp>
    </p:spTree>
    <p:extLst>
      <p:ext uri="{BB962C8B-B14F-4D97-AF65-F5344CB8AC3E}">
        <p14:creationId xmlns:p14="http://schemas.microsoft.com/office/powerpoint/2010/main" val="38693350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1" y="0"/>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defTabSz="923925">
              <a:defRPr sz="1200">
                <a:latin typeface="Arial" charset="0"/>
              </a:defRPr>
            </a:lvl1pPr>
          </a:lstStyle>
          <a:p>
            <a:endParaRPr lang="en-US"/>
          </a:p>
        </p:txBody>
      </p:sp>
      <p:sp>
        <p:nvSpPr>
          <p:cNvPr id="25603" name="Rectangle 3"/>
          <p:cNvSpPr>
            <a:spLocks noGrp="1" noChangeArrowheads="1"/>
          </p:cNvSpPr>
          <p:nvPr>
            <p:ph type="dt" idx="1"/>
          </p:nvPr>
        </p:nvSpPr>
        <p:spPr bwMode="auto">
          <a:xfrm>
            <a:off x="3849664" y="0"/>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lvl1pPr algn="r" defTabSz="923925">
              <a:defRPr sz="1200">
                <a:latin typeface="Arial" charset="0"/>
              </a:defRPr>
            </a:lvl1pPr>
          </a:lstStyle>
          <a:p>
            <a:endParaRPr lang="en-US"/>
          </a:p>
        </p:txBody>
      </p:sp>
      <p:sp>
        <p:nvSpPr>
          <p:cNvPr id="25604" name="Rectangle 4"/>
          <p:cNvSpPr>
            <a:spLocks noGrp="1" noRot="1" noChangeAspect="1" noChangeArrowheads="1" noTextEdit="1"/>
          </p:cNvSpPr>
          <p:nvPr>
            <p:ph type="sldImg" idx="2"/>
          </p:nvPr>
        </p:nvSpPr>
        <p:spPr bwMode="auto">
          <a:xfrm>
            <a:off x="931863" y="739775"/>
            <a:ext cx="4935537" cy="370205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5605" name="Rectangle 5"/>
          <p:cNvSpPr>
            <a:spLocks noGrp="1" noChangeArrowheads="1"/>
          </p:cNvSpPr>
          <p:nvPr>
            <p:ph type="body" sz="quarter" idx="3"/>
          </p:nvPr>
        </p:nvSpPr>
        <p:spPr bwMode="auto">
          <a:xfrm>
            <a:off x="680551" y="4690190"/>
            <a:ext cx="5438140" cy="444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606" name="Rectangle 6"/>
          <p:cNvSpPr>
            <a:spLocks noGrp="1" noChangeArrowheads="1"/>
          </p:cNvSpPr>
          <p:nvPr>
            <p:ph type="ftr" sz="quarter" idx="4"/>
          </p:nvPr>
        </p:nvSpPr>
        <p:spPr bwMode="auto">
          <a:xfrm>
            <a:off x="1" y="9377007"/>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defTabSz="923925">
              <a:defRPr sz="1200">
                <a:latin typeface="Arial" charset="0"/>
              </a:defRPr>
            </a:lvl1pPr>
          </a:lstStyle>
          <a:p>
            <a:endParaRPr lang="en-US"/>
          </a:p>
        </p:txBody>
      </p:sp>
      <p:sp>
        <p:nvSpPr>
          <p:cNvPr id="25607" name="Rectangle 7"/>
          <p:cNvSpPr>
            <a:spLocks noGrp="1" noChangeArrowheads="1"/>
          </p:cNvSpPr>
          <p:nvPr>
            <p:ph type="sldNum" sz="quarter" idx="5"/>
          </p:nvPr>
        </p:nvSpPr>
        <p:spPr bwMode="auto">
          <a:xfrm>
            <a:off x="3849664" y="9377007"/>
            <a:ext cx="2946443" cy="4939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446" tIns="46223" rIns="92446" bIns="46223" numCol="1" anchor="b" anchorCtr="0" compatLnSpc="1">
            <a:prstTxWarp prst="textNoShape">
              <a:avLst/>
            </a:prstTxWarp>
          </a:bodyPr>
          <a:lstStyle>
            <a:lvl1pPr algn="r" defTabSz="923925">
              <a:defRPr sz="1200">
                <a:latin typeface="Arial" charset="0"/>
              </a:defRPr>
            </a:lvl1pPr>
          </a:lstStyle>
          <a:p>
            <a:fld id="{DCA91E63-51D1-4121-BA28-5BFDA0FB5F30}" type="slidenum">
              <a:rPr lang="en-US"/>
              <a:pPr/>
              <a:t>‹#›</a:t>
            </a:fld>
            <a:endParaRPr lang="en-US"/>
          </a:p>
        </p:txBody>
      </p:sp>
    </p:spTree>
    <p:extLst>
      <p:ext uri="{BB962C8B-B14F-4D97-AF65-F5344CB8AC3E}">
        <p14:creationId xmlns:p14="http://schemas.microsoft.com/office/powerpoint/2010/main" val="360148743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F16153-03AA-4E36-93BA-393CB31B4459}" type="slidenum">
              <a:rPr lang="en-US"/>
              <a:pPr/>
              <a:t>1</a:t>
            </a:fld>
            <a:endParaRPr lang="en-US"/>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pPr>
              <a:buFontTx/>
              <a:buChar char="•"/>
            </a:pPr>
            <a:endParaRPr lang="en-US" sz="1400"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4FD7A5-07E9-4A6E-8DC9-B0F6546DA61D}" type="slidenum">
              <a:rPr lang="en-US"/>
              <a:pPr/>
              <a:t>10</a:t>
            </a:fld>
            <a:endParaRPr lang="en-US"/>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BCF87BF-074E-46E1-ABBB-F74EC5A75236}" type="slidenum">
              <a:rPr lang="en-US"/>
              <a:pPr/>
              <a:t>11</a:t>
            </a:fld>
            <a:endParaRPr lang="en-US"/>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pPr>
              <a:buFontTx/>
              <a:buChar char="•"/>
            </a:pPr>
            <a:endParaRPr lang="en-US" sz="1400" b="1"/>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798597D-B525-4258-9EF5-9230E0B1A4FD}" type="slidenum">
              <a:rPr lang="en-US"/>
              <a:pPr/>
              <a:t>12</a:t>
            </a:fld>
            <a:endParaRPr lang="en-US"/>
          </a:p>
        </p:txBody>
      </p:sp>
      <p:sp>
        <p:nvSpPr>
          <p:cNvPr id="68610" name="Rectangle 2"/>
          <p:cNvSpPr>
            <a:spLocks noGrp="1" noRot="1" noChangeAspect="1" noChangeArrowheads="1" noTextEdit="1"/>
          </p:cNvSpPr>
          <p:nvPr>
            <p:ph type="sldImg"/>
          </p:nvPr>
        </p:nvSpPr>
        <p:spPr>
          <a:ln/>
        </p:spPr>
      </p:sp>
      <p:sp>
        <p:nvSpPr>
          <p:cNvPr id="6861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A5BA162-57F0-4499-8E76-B96147ABDD7C}" type="slidenum">
              <a:rPr lang="en-US"/>
              <a:pPr/>
              <a:t>13</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8A11CA-1DC7-47EA-90ED-4195DF7DD3B9}" type="slidenum">
              <a:rPr lang="en-US"/>
              <a:pPr/>
              <a:t>14</a:t>
            </a:fld>
            <a:endParaRPr lang="en-US"/>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D7B992-E0DE-4E04-8EC6-DFB7A54BA6E2}" type="slidenum">
              <a:rPr lang="en-US"/>
              <a:pPr/>
              <a:t>15</a:t>
            </a:fld>
            <a:endParaRPr lang="en-US"/>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09CB94-D69D-47E5-86B3-6A122274AEE9}" type="slidenum">
              <a:rPr lang="en-US"/>
              <a:pPr/>
              <a:t>16</a:t>
            </a:fld>
            <a:endParaRPr lang="en-US"/>
          </a:p>
        </p:txBody>
      </p:sp>
      <p:sp>
        <p:nvSpPr>
          <p:cNvPr id="73730" name="Rectangle 2"/>
          <p:cNvSpPr>
            <a:spLocks noGrp="1" noRot="1" noChangeAspect="1" noChangeArrowheads="1" noTextEdit="1"/>
          </p:cNvSpPr>
          <p:nvPr>
            <p:ph type="sldImg"/>
          </p:nvPr>
        </p:nvSpPr>
        <p:spPr>
          <a:ln/>
        </p:spPr>
      </p:sp>
      <p:sp>
        <p:nvSpPr>
          <p:cNvPr id="7373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D7F7F8-9575-4204-B147-4939C67BA968}" type="slidenum">
              <a:rPr lang="en-US"/>
              <a:pPr/>
              <a:t>17</a:t>
            </a:fld>
            <a:endParaRPr lang="en-US"/>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3EC185-4205-4623-88F6-ED1D913A74AC}" type="slidenum">
              <a:rPr lang="en-US"/>
              <a:pPr/>
              <a:t>18</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17FD4B-7C19-473E-BAFF-EC0A6BC0AC3A}" type="slidenum">
              <a:rPr lang="en-US"/>
              <a:pPr/>
              <a:t>19</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F6C2B7-0195-4744-840E-88039C8BE605}" type="slidenum">
              <a:rPr lang="en-US"/>
              <a:pPr/>
              <a:t>2</a:t>
            </a:fld>
            <a:endParaRPr lang="en-US"/>
          </a:p>
        </p:txBody>
      </p:sp>
      <p:sp>
        <p:nvSpPr>
          <p:cNvPr id="57346" name="Rectangle 2"/>
          <p:cNvSpPr>
            <a:spLocks noGrp="1" noRot="1" noChangeAspect="1" noChangeArrowheads="1" noTextEdit="1"/>
          </p:cNvSpPr>
          <p:nvPr>
            <p:ph type="sldImg"/>
          </p:nvPr>
        </p:nvSpPr>
        <p:spPr>
          <a:xfrm>
            <a:off x="968375" y="728663"/>
            <a:ext cx="4933950" cy="3702050"/>
          </a:xfrm>
          <a:ln/>
        </p:spPr>
      </p:sp>
      <p:sp>
        <p:nvSpPr>
          <p:cNvPr id="57347" name="Rectangle 3"/>
          <p:cNvSpPr>
            <a:spLocks noGrp="1" noChangeArrowheads="1"/>
          </p:cNvSpPr>
          <p:nvPr>
            <p:ph type="body" idx="1"/>
          </p:nvPr>
        </p:nvSpPr>
        <p:spPr/>
        <p:txBody>
          <a:bodyPr/>
          <a:lstStyle/>
          <a:p>
            <a:pPr>
              <a:buFontTx/>
              <a:buChar char="•"/>
            </a:pPr>
            <a:endParaRPr lang="en-US" sz="1400" b="1"/>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2A10692-872C-46E1-8103-4337B2710881}" type="slidenum">
              <a:rPr lang="en-US"/>
              <a:pPr/>
              <a:t>20</a:t>
            </a:fld>
            <a:endParaRPr lang="en-US"/>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4207C0-0F70-4CA4-B60A-C97E9AF33197}" type="slidenum">
              <a:rPr lang="en-US"/>
              <a:pPr/>
              <a:t>21</a:t>
            </a:fld>
            <a:endParaRPr lang="en-US"/>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D89B0-7A16-40C0-85C7-7F9F78EF8B30}" type="slidenum">
              <a:rPr lang="en-US"/>
              <a:pPr/>
              <a:t>22</a:t>
            </a:fld>
            <a:endParaRPr lang="en-US"/>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1A0A38E-C526-451E-ACE9-7F85F40D02ED}" type="slidenum">
              <a:rPr lang="en-US"/>
              <a:pPr/>
              <a:t>23</a:t>
            </a:fld>
            <a:endParaRPr lang="en-US"/>
          </a:p>
        </p:txBody>
      </p:sp>
      <p:sp>
        <p:nvSpPr>
          <p:cNvPr id="80898" name="Rectangle 2"/>
          <p:cNvSpPr>
            <a:spLocks noGrp="1" noRot="1" noChangeAspect="1" noChangeArrowheads="1" noTextEdit="1"/>
          </p:cNvSpPr>
          <p:nvPr>
            <p:ph type="sldImg"/>
          </p:nvPr>
        </p:nvSpPr>
        <p:spPr>
          <a:ln/>
        </p:spPr>
      </p:sp>
      <p:sp>
        <p:nvSpPr>
          <p:cNvPr id="8089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7E882BF-2E28-4934-BA91-C2D674B52738}" type="slidenum">
              <a:rPr lang="en-US"/>
              <a:pPr/>
              <a:t>26</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A32A60-DBC7-419E-B49A-2A9AFFC388C3}" type="slidenum">
              <a:rPr lang="en-US"/>
              <a:pPr/>
              <a:t>3</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6E5BE4-FE54-4C8B-B7AF-6C40D4273AF8}" type="slidenum">
              <a:rPr lang="en-US"/>
              <a:pPr/>
              <a:t>4</a:t>
            </a:fld>
            <a:endParaRPr lang="en-US"/>
          </a:p>
        </p:txBody>
      </p:sp>
      <p:sp>
        <p:nvSpPr>
          <p:cNvPr id="60418" name="Rectangle 2"/>
          <p:cNvSpPr>
            <a:spLocks noGrp="1" noRot="1" noChangeAspect="1" noChangeArrowheads="1" noTextEdit="1"/>
          </p:cNvSpPr>
          <p:nvPr>
            <p:ph type="sldImg"/>
          </p:nvPr>
        </p:nvSpPr>
        <p:spPr>
          <a:ln/>
        </p:spPr>
      </p:sp>
      <p:sp>
        <p:nvSpPr>
          <p:cNvPr id="60419"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5EF59E-7650-4FC7-853F-D81799B2A715}" type="slidenum">
              <a:rPr lang="en-US"/>
              <a:pPr/>
              <a:t>5</a:t>
            </a:fld>
            <a:endParaRPr lang="en-US"/>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C333BA5-FE5A-46B8-A7E5-8D1F7EA99CC6}" type="slidenum">
              <a:rPr lang="en-US"/>
              <a:pPr/>
              <a:t>6</a:t>
            </a:fld>
            <a:endParaRPr lang="en-US"/>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D6CCB7-C3F5-45A7-BE1F-98F037159D26}" type="slidenum">
              <a:rPr lang="en-US"/>
              <a:pPr/>
              <a:t>7</a:t>
            </a:fld>
            <a:endParaRPr lang="en-US"/>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4B07D8C-8F8B-4B69-9EE6-E865F82E0888}" type="slidenum">
              <a:rPr lang="en-US"/>
              <a:pPr/>
              <a:t>8</a:t>
            </a:fld>
            <a:endParaRPr lang="en-US"/>
          </a:p>
        </p:txBody>
      </p:sp>
      <p:sp>
        <p:nvSpPr>
          <p:cNvPr id="64514" name="Rectangle 2"/>
          <p:cNvSpPr>
            <a:spLocks noGrp="1" noRot="1" noChangeAspect="1" noChangeArrowheads="1" noTextEdit="1"/>
          </p:cNvSpPr>
          <p:nvPr>
            <p:ph type="sldImg"/>
          </p:nvPr>
        </p:nvSpPr>
        <p:spPr>
          <a:ln/>
        </p:spPr>
      </p:sp>
      <p:sp>
        <p:nvSpPr>
          <p:cNvPr id="64515" name="Rectangle 3"/>
          <p:cNvSpPr>
            <a:spLocks noGrp="1" noChangeArrowheads="1"/>
          </p:cNvSpPr>
          <p:nvPr>
            <p:ph type="body" idx="1"/>
          </p:nvPr>
        </p:nvSpPr>
        <p:spPr/>
        <p:txBody>
          <a:bodyPr/>
          <a:lstStyle/>
          <a:p>
            <a:endParaRPr lang="en-US" sz="1400" b="1"/>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4F7D8B6-ADFF-4A55-BF20-3786588E210E}" type="slidenum">
              <a:rPr lang="en-US"/>
              <a:pPr/>
              <a:t>9</a:t>
            </a:fld>
            <a:endParaRPr lang="en-US"/>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pPr>
              <a:buFontTx/>
              <a:buChar char="•"/>
            </a:pPr>
            <a:endParaRPr lang="en-US" sz="1400" b="1"/>
          </a:p>
          <a:p>
            <a:endParaRPr lang="en-US" sz="1400" b="1"/>
          </a:p>
          <a:p>
            <a:pPr>
              <a:buFontTx/>
              <a:buChar char="•"/>
            </a:pPr>
            <a:endParaRPr lang="en-US" sz="1400" b="1"/>
          </a:p>
          <a:p>
            <a:endParaRPr lang="en-US" sz="1400" b="1"/>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685800" y="1600200"/>
            <a:ext cx="7772400" cy="1143000"/>
          </a:xfrm>
          <a:effectLst/>
          <a:extLst>
            <a:ext uri="{AF507438-7753-43E0-B8FC-AC1667EBCBE1}">
              <a14:hiddenEffects xmlns:a14="http://schemas.microsoft.com/office/drawing/2010/main">
                <a:effectLst>
                  <a:outerShdw dist="35921" dir="2700000" algn="ctr" rotWithShape="0">
                    <a:schemeClr val="tx1"/>
                  </a:outerShdw>
                </a:effectLst>
              </a14:hiddenEffects>
            </a:ext>
          </a:extLst>
        </p:spPr>
        <p:txBody>
          <a:bodyPr/>
          <a:lstStyle>
            <a:lvl1pPr>
              <a:defRPr sz="3800"/>
            </a:lvl1pPr>
          </a:lstStyle>
          <a:p>
            <a:pPr lvl="0"/>
            <a:r>
              <a:rPr lang="en-US" noProof="0"/>
              <a:t>Click to edit Master title style</a:t>
            </a:r>
          </a:p>
        </p:txBody>
      </p:sp>
      <p:sp>
        <p:nvSpPr>
          <p:cNvPr id="6147" name="Rectangle 3"/>
          <p:cNvSpPr>
            <a:spLocks noGrp="1" noChangeArrowheads="1"/>
          </p:cNvSpPr>
          <p:nvPr>
            <p:ph type="subTitle" idx="1"/>
          </p:nvPr>
        </p:nvSpPr>
        <p:spPr>
          <a:xfrm>
            <a:off x="685800" y="2971800"/>
            <a:ext cx="6400800" cy="1752600"/>
          </a:xfrm>
        </p:spPr>
        <p:txBody>
          <a:bodyPr/>
          <a:lstStyle>
            <a:lvl1pPr marL="0" indent="0">
              <a:buFontTx/>
              <a:buNone/>
              <a:defRPr/>
            </a:lvl1pPr>
          </a:lstStyle>
          <a:p>
            <a:pPr lvl="0"/>
            <a:r>
              <a:rPr lang="en-US" noProof="0"/>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p:cNvSpPr>
            <a:spLocks noGrp="1"/>
          </p:cNvSpPr>
          <p:nvPr>
            <p:ph type="sldNum" sz="quarter" idx="10"/>
          </p:nvPr>
        </p:nvSpPr>
        <p:spPr/>
        <p:txBody>
          <a:bodyPr/>
          <a:lstStyle>
            <a:lvl1pPr>
              <a:defRPr/>
            </a:lvl1pPr>
          </a:lstStyle>
          <a:p>
            <a:fld id="{D7AE6351-F81D-4F9B-B406-1D85C34D504F}" type="slidenum">
              <a:rPr lang="en-US"/>
              <a:pPr/>
              <a:t>‹#›</a:t>
            </a:fld>
            <a:endParaRPr lang="en-US"/>
          </a:p>
        </p:txBody>
      </p:sp>
    </p:spTree>
    <p:extLst>
      <p:ext uri="{BB962C8B-B14F-4D97-AF65-F5344CB8AC3E}">
        <p14:creationId xmlns:p14="http://schemas.microsoft.com/office/powerpoint/2010/main" val="2269189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45720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85800" y="609600"/>
            <a:ext cx="5676900" cy="4572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3"/>
          <p:cNvSpPr>
            <a:spLocks noGrp="1"/>
          </p:cNvSpPr>
          <p:nvPr>
            <p:ph type="sldNum" sz="quarter" idx="10"/>
          </p:nvPr>
        </p:nvSpPr>
        <p:spPr/>
        <p:txBody>
          <a:bodyPr/>
          <a:lstStyle>
            <a:lvl1pPr>
              <a:defRPr/>
            </a:lvl1pPr>
          </a:lstStyle>
          <a:p>
            <a:fld id="{D6588B74-2AC4-4B47-A3F0-B7A6F55BEC8A}" type="slidenum">
              <a:rPr lang="en-US"/>
              <a:pPr/>
              <a:t>‹#›</a:t>
            </a:fld>
            <a:endParaRPr lang="en-US"/>
          </a:p>
        </p:txBody>
      </p:sp>
    </p:spTree>
    <p:extLst>
      <p:ext uri="{BB962C8B-B14F-4D97-AF65-F5344CB8AC3E}">
        <p14:creationId xmlns:p14="http://schemas.microsoft.com/office/powerpoint/2010/main" val="20443113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rgbClr val="FFFFFF"/>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lgn="l" rtl="0" fontAlgn="base">
              <a:spcBef>
                <a:spcPct val="0"/>
              </a:spcBef>
              <a:spcAft>
                <a:spcPct val="0"/>
              </a:spcAft>
              <a:defRPr lang="en-US" sz="2400" b="1" dirty="0" smtClean="0">
                <a:solidFill>
                  <a:srgbClr val="EA7900"/>
                </a:solidFill>
                <a:effectLst/>
                <a:latin typeface="+mj-lt"/>
                <a:ea typeface="+mj-ea"/>
                <a:cs typeface="+mj-cs"/>
              </a:defRPr>
            </a:lvl1pPr>
          </a:lstStyle>
          <a:p>
            <a:r>
              <a:rPr lang="en-US" dirty="0"/>
              <a:t>Click to edit Master title style</a:t>
            </a:r>
            <a:endParaRPr lang="en-GB" dirty="0"/>
          </a:p>
        </p:txBody>
      </p:sp>
      <p:sp>
        <p:nvSpPr>
          <p:cNvPr id="3" name="Content Placeholder 2"/>
          <p:cNvSpPr>
            <a:spLocks noGrp="1"/>
          </p:cNvSpPr>
          <p:nvPr>
            <p:ph idx="1"/>
          </p:nvPr>
        </p:nvSpPr>
        <p:spPr/>
        <p:txBody>
          <a:bodyPr/>
          <a:lstStyle>
            <a:lvl1pPr marL="342900" indent="-342900">
              <a:buClr>
                <a:srgbClr val="00634F"/>
              </a:buClr>
              <a:defRPr lang="en-US" sz="1800" b="1" dirty="0" smtClean="0">
                <a:solidFill>
                  <a:srgbClr val="00634F"/>
                </a:solidFill>
                <a:latin typeface="+mn-lt"/>
                <a:ea typeface="+mn-ea"/>
                <a:cs typeface="+mn-cs"/>
              </a:defRPr>
            </a:lvl1pPr>
            <a:lvl2pPr>
              <a:buClrTx/>
              <a:defRPr lang="en-US" sz="1600" b="1" dirty="0" smtClean="0">
                <a:solidFill>
                  <a:srgbClr val="4C4C4C"/>
                </a:solidFill>
                <a:latin typeface="+mn-lt"/>
              </a:defRPr>
            </a:lvl2pPr>
            <a:lvl3pPr>
              <a:buClrTx/>
              <a:defRPr lang="en-US" sz="1600" dirty="0" smtClean="0">
                <a:solidFill>
                  <a:srgbClr val="4C4C4C"/>
                </a:solidFill>
                <a:latin typeface="+mn-lt"/>
              </a:defRPr>
            </a:lvl3pPr>
            <a:lvl4pPr marL="2084388" indent="-285750">
              <a:buClrTx/>
              <a:defRPr lang="en-US" sz="2000" dirty="0" smtClean="0">
                <a:solidFill>
                  <a:schemeClr val="tx1"/>
                </a:solidFill>
                <a:latin typeface="+mn-lt"/>
              </a:defRPr>
            </a:lvl4pPr>
            <a:lvl5pPr marL="2492375" indent="-285750">
              <a:buClrTx/>
              <a:defRPr lang="en-GB" sz="2000" dirty="0">
                <a:solidFill>
                  <a:schemeClr val="tx1"/>
                </a:solidFill>
                <a:latin typeface="+mn-lt"/>
              </a:defRPr>
            </a:lvl5pPr>
          </a:lstStyle>
          <a:p>
            <a:pPr marL="452438" lvl="0" indent="-452438" algn="l" rtl="0" fontAlgn="base">
              <a:spcBef>
                <a:spcPct val="10000"/>
              </a:spcBef>
              <a:spcAft>
                <a:spcPct val="60000"/>
              </a:spcAft>
              <a:buFont typeface="Wingdings" pitchFamily="2" charset="2"/>
              <a:buChar char="n"/>
            </a:pPr>
            <a:r>
              <a:rPr lang="en-US" dirty="0"/>
              <a:t>Click to edit Master text styles</a:t>
            </a:r>
          </a:p>
          <a:p>
            <a:pPr marL="1071563" lvl="1" indent="-439738" algn="l" rtl="0" fontAlgn="base">
              <a:spcBef>
                <a:spcPct val="10000"/>
              </a:spcBef>
              <a:spcAft>
                <a:spcPct val="60000"/>
              </a:spcAft>
              <a:buFont typeface="Wingdings" pitchFamily="2" charset="2"/>
              <a:buChar char="n"/>
            </a:pPr>
            <a:r>
              <a:rPr lang="en-US" dirty="0"/>
              <a:t>Second level</a:t>
            </a:r>
          </a:p>
          <a:p>
            <a:pPr marL="1619250" lvl="2" indent="-368300" algn="l" rtl="0" fontAlgn="base">
              <a:spcBef>
                <a:spcPct val="10000"/>
              </a:spcBef>
              <a:spcAft>
                <a:spcPct val="60000"/>
              </a:spcAft>
              <a:buFont typeface="Wingdings" pitchFamily="2" charset="2"/>
              <a:buChar char="à"/>
            </a:pPr>
            <a:r>
              <a:rPr lang="en-US" dirty="0"/>
              <a:t>Third level</a:t>
            </a:r>
          </a:p>
          <a:p>
            <a:pPr marL="2027238" lvl="3" indent="-228600" algn="l" rtl="0" fontAlgn="base">
              <a:spcBef>
                <a:spcPct val="20000"/>
              </a:spcBef>
              <a:spcAft>
                <a:spcPct val="0"/>
              </a:spcAft>
              <a:buChar char="–"/>
            </a:pPr>
            <a:r>
              <a:rPr lang="en-US" dirty="0"/>
              <a:t>Fourth level</a:t>
            </a:r>
          </a:p>
          <a:p>
            <a:pPr marL="2435225" lvl="4" indent="-228600" algn="l" rtl="0" fontAlgn="base">
              <a:spcBef>
                <a:spcPct val="20000"/>
              </a:spcBef>
              <a:spcAft>
                <a:spcPct val="0"/>
              </a:spcAft>
              <a:buChar char="»"/>
            </a:pPr>
            <a:r>
              <a:rPr lang="en-US" dirty="0"/>
              <a:t>Fifth level</a:t>
            </a:r>
            <a:endParaRPr lang="en-GB" dirty="0"/>
          </a:p>
        </p:txBody>
      </p:sp>
      <p:sp>
        <p:nvSpPr>
          <p:cNvPr id="4" name="Slide Number Placeholder 3"/>
          <p:cNvSpPr>
            <a:spLocks noGrp="1"/>
          </p:cNvSpPr>
          <p:nvPr>
            <p:ph type="sldNum" sz="quarter" idx="10"/>
          </p:nvPr>
        </p:nvSpPr>
        <p:spPr/>
        <p:txBody>
          <a:bodyPr/>
          <a:lstStyle>
            <a:lvl1pPr marL="0" marR="0" indent="0" algn="r" defTabSz="914400" rtl="0" eaLnBrk="1" fontAlgn="base" latinLnBrk="0" hangingPunct="1">
              <a:lnSpc>
                <a:spcPct val="100000"/>
              </a:lnSpc>
              <a:spcBef>
                <a:spcPct val="0"/>
              </a:spcBef>
              <a:spcAft>
                <a:spcPct val="0"/>
              </a:spcAft>
              <a:buClrTx/>
              <a:buSzTx/>
              <a:buFontTx/>
              <a:buNone/>
              <a:tabLst/>
              <a:defRPr/>
            </a:lvl1pPr>
          </a:lstStyle>
          <a:p>
            <a:fld id="{F18EA773-AE1C-4851-915F-C9E709A39D8A}" type="slidenum">
              <a:rPr lang="en-US" smtClean="0">
                <a:solidFill>
                  <a:schemeClr val="tx1"/>
                </a:solidFill>
              </a:rPr>
              <a:pPr/>
              <a:t>‹#›</a:t>
            </a:fld>
            <a:endParaRPr lang="en-US" dirty="0">
              <a:solidFill>
                <a:schemeClr val="tx1"/>
              </a:solidFill>
            </a:endParaRPr>
          </a:p>
          <a:p>
            <a:endParaRPr lang="en-US" dirty="0"/>
          </a:p>
          <a:p>
            <a:endParaRPr lang="en-US" dirty="0"/>
          </a:p>
        </p:txBody>
      </p:sp>
    </p:spTree>
    <p:extLst>
      <p:ext uri="{BB962C8B-B14F-4D97-AF65-F5344CB8AC3E}">
        <p14:creationId xmlns:p14="http://schemas.microsoft.com/office/powerpoint/2010/main" val="1211327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3"/>
          <p:cNvSpPr>
            <a:spLocks noGrp="1"/>
          </p:cNvSpPr>
          <p:nvPr>
            <p:ph type="sldNum" sz="quarter" idx="10"/>
          </p:nvPr>
        </p:nvSpPr>
        <p:spPr/>
        <p:txBody>
          <a:bodyPr/>
          <a:lstStyle>
            <a:lvl1pPr>
              <a:defRPr/>
            </a:lvl1pPr>
          </a:lstStyle>
          <a:p>
            <a:fld id="{CB021482-B832-462E-989E-6A8739AABC34}" type="slidenum">
              <a:rPr lang="en-US"/>
              <a:pPr/>
              <a:t>‹#›</a:t>
            </a:fld>
            <a:endParaRPr lang="en-US"/>
          </a:p>
        </p:txBody>
      </p:sp>
    </p:spTree>
    <p:extLst>
      <p:ext uri="{BB962C8B-B14F-4D97-AF65-F5344CB8AC3E}">
        <p14:creationId xmlns:p14="http://schemas.microsoft.com/office/powerpoint/2010/main" val="419318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858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981200"/>
            <a:ext cx="3810000" cy="3200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4"/>
          <p:cNvSpPr>
            <a:spLocks noGrp="1"/>
          </p:cNvSpPr>
          <p:nvPr>
            <p:ph type="sldNum" sz="quarter" idx="10"/>
          </p:nvPr>
        </p:nvSpPr>
        <p:spPr/>
        <p:txBody>
          <a:bodyPr/>
          <a:lstStyle>
            <a:lvl1pPr>
              <a:defRPr/>
            </a:lvl1pPr>
          </a:lstStyle>
          <a:p>
            <a:fld id="{D26A95F0-FD2C-4E34-B362-2E9A5D478879}" type="slidenum">
              <a:rPr lang="en-US"/>
              <a:pPr/>
              <a:t>‹#›</a:t>
            </a:fld>
            <a:endParaRPr lang="en-US"/>
          </a:p>
        </p:txBody>
      </p:sp>
    </p:spTree>
    <p:extLst>
      <p:ext uri="{BB962C8B-B14F-4D97-AF65-F5344CB8AC3E}">
        <p14:creationId xmlns:p14="http://schemas.microsoft.com/office/powerpoint/2010/main" val="1211381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0"/>
          </p:nvPr>
        </p:nvSpPr>
        <p:spPr/>
        <p:txBody>
          <a:bodyPr/>
          <a:lstStyle>
            <a:lvl1pPr>
              <a:defRPr/>
            </a:lvl1pPr>
          </a:lstStyle>
          <a:p>
            <a:fld id="{85D8302F-C2FC-4745-AD59-4AF9FD1B3434}" type="slidenum">
              <a:rPr lang="en-US"/>
              <a:pPr/>
              <a:t>‹#›</a:t>
            </a:fld>
            <a:endParaRPr lang="en-US"/>
          </a:p>
        </p:txBody>
      </p:sp>
    </p:spTree>
    <p:extLst>
      <p:ext uri="{BB962C8B-B14F-4D97-AF65-F5344CB8AC3E}">
        <p14:creationId xmlns:p14="http://schemas.microsoft.com/office/powerpoint/2010/main" val="3079799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lvl1pPr>
              <a:defRPr/>
            </a:lvl1pPr>
          </a:lstStyle>
          <a:p>
            <a:fld id="{88FE1916-3CAD-4193-A65A-9871D9BC985D}" type="slidenum">
              <a:rPr lang="en-US"/>
              <a:pPr/>
              <a:t>‹#›</a:t>
            </a:fld>
            <a:endParaRPr lang="en-US"/>
          </a:p>
        </p:txBody>
      </p:sp>
    </p:spTree>
    <p:extLst>
      <p:ext uri="{BB962C8B-B14F-4D97-AF65-F5344CB8AC3E}">
        <p14:creationId xmlns:p14="http://schemas.microsoft.com/office/powerpoint/2010/main" val="1623346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fld id="{A4B5DD9D-6F9B-4521-8099-DDC3BEB203ED}" type="slidenum">
              <a:rPr lang="en-US"/>
              <a:pPr/>
              <a:t>‹#›</a:t>
            </a:fld>
            <a:endParaRPr lang="en-US"/>
          </a:p>
        </p:txBody>
      </p:sp>
    </p:spTree>
    <p:extLst>
      <p:ext uri="{BB962C8B-B14F-4D97-AF65-F5344CB8AC3E}">
        <p14:creationId xmlns:p14="http://schemas.microsoft.com/office/powerpoint/2010/main" val="39676730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AC6A6385-DDCA-4B81-9C88-7BF744C73673}" type="slidenum">
              <a:rPr lang="en-US"/>
              <a:pPr/>
              <a:t>‹#›</a:t>
            </a:fld>
            <a:endParaRPr lang="en-US"/>
          </a:p>
        </p:txBody>
      </p:sp>
    </p:spTree>
    <p:extLst>
      <p:ext uri="{BB962C8B-B14F-4D97-AF65-F5344CB8AC3E}">
        <p14:creationId xmlns:p14="http://schemas.microsoft.com/office/powerpoint/2010/main" val="3228884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4"/>
          <p:cNvSpPr>
            <a:spLocks noGrp="1"/>
          </p:cNvSpPr>
          <p:nvPr>
            <p:ph type="sldNum" sz="quarter" idx="10"/>
          </p:nvPr>
        </p:nvSpPr>
        <p:spPr/>
        <p:txBody>
          <a:bodyPr/>
          <a:lstStyle>
            <a:lvl1pPr>
              <a:defRPr/>
            </a:lvl1pPr>
          </a:lstStyle>
          <a:p>
            <a:fld id="{BE3B5DF4-2644-4A11-9221-B44862EF4987}" type="slidenum">
              <a:rPr lang="en-US"/>
              <a:pPr/>
              <a:t>‹#›</a:t>
            </a:fld>
            <a:endParaRPr lang="en-US"/>
          </a:p>
        </p:txBody>
      </p:sp>
    </p:spTree>
    <p:extLst>
      <p:ext uri="{BB962C8B-B14F-4D97-AF65-F5344CB8AC3E}">
        <p14:creationId xmlns:p14="http://schemas.microsoft.com/office/powerpoint/2010/main" val="136218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34F"/>
        </a:solidFill>
        <a:effectLst/>
      </p:bgPr>
    </p:bg>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7353300" y="6300788"/>
          <a:ext cx="1219200" cy="393700"/>
        </p:xfrm>
        <a:graphic>
          <a:graphicData uri="http://schemas.openxmlformats.org/presentationml/2006/ole">
            <mc:AlternateContent xmlns:mc="http://schemas.openxmlformats.org/markup-compatibility/2006">
              <mc:Choice xmlns:v="urn:schemas-microsoft-com:vml" Requires="v">
                <p:oleObj spid="_x0000_s5164" name="Image" r:id="rId14" imgW="1993651" imgH="571227" progId="Photoshop.Image.7">
                  <p:embed/>
                </p:oleObj>
              </mc:Choice>
              <mc:Fallback>
                <p:oleObj name="Image" r:id="rId14" imgW="1993651" imgH="571227" progId="Photoshop.Image.7">
                  <p:embed/>
                  <p:pic>
                    <p:nvPicPr>
                      <p:cNvPr id="0" name="Object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353300" y="6300788"/>
                        <a:ext cx="1219200"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123" name="Rectangle 3"/>
          <p:cNvSpPr>
            <a:spLocks noGrp="1" noChangeArrowheads="1"/>
          </p:cNvSpPr>
          <p:nvPr>
            <p:ph type="title"/>
          </p:nvPr>
        </p:nvSpPr>
        <p:spPr bwMode="auto">
          <a:xfrm>
            <a:off x="685800" y="609600"/>
            <a:ext cx="7772400" cy="1143000"/>
          </a:xfrm>
          <a:prstGeom prst="rect">
            <a:avLst/>
          </a:prstGeom>
          <a:noFill/>
          <a:ln>
            <a:noFill/>
          </a:ln>
          <a:effectLst>
            <a:outerShdw dist="35921" dir="2700000" algn="ctr" rotWithShape="0">
              <a:schemeClr val="tx1"/>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4" name="Rectangle 4"/>
          <p:cNvSpPr>
            <a:spLocks noGrp="1" noChangeArrowheads="1"/>
          </p:cNvSpPr>
          <p:nvPr>
            <p:ph type="body" idx="1"/>
          </p:nvPr>
        </p:nvSpPr>
        <p:spPr bwMode="auto">
          <a:xfrm>
            <a:off x="685800" y="1981200"/>
            <a:ext cx="777240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125" name="Rectangle 5"/>
          <p:cNvSpPr>
            <a:spLocks noGrp="1" noChangeArrowheads="1"/>
          </p:cNvSpPr>
          <p:nvPr>
            <p:ph type="sldNum" sz="quarter" idx="4"/>
          </p:nvPr>
        </p:nvSpPr>
        <p:spPr bwMode="auto">
          <a:xfrm>
            <a:off x="7010400" y="64008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bg1"/>
                </a:solidFill>
                <a:latin typeface="+mn-lt"/>
              </a:defRPr>
            </a:lvl1pPr>
          </a:lstStyle>
          <a:p>
            <a:fld id="{263B123E-0A14-4C3B-A4B7-F5CB03AEC81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lvl1pPr algn="l" rtl="0" fontAlgn="base">
        <a:spcBef>
          <a:spcPct val="0"/>
        </a:spcBef>
        <a:spcAft>
          <a:spcPct val="0"/>
        </a:spcAft>
        <a:defRPr sz="3600">
          <a:solidFill>
            <a:srgbClr val="CC9864"/>
          </a:solidFill>
          <a:latin typeface="+mj-lt"/>
          <a:ea typeface="+mj-ea"/>
          <a:cs typeface="+mj-cs"/>
        </a:defRPr>
      </a:lvl1pPr>
      <a:lvl2pPr algn="l" rtl="0" fontAlgn="base">
        <a:spcBef>
          <a:spcPct val="0"/>
        </a:spcBef>
        <a:spcAft>
          <a:spcPct val="0"/>
        </a:spcAft>
        <a:defRPr sz="3600">
          <a:solidFill>
            <a:srgbClr val="CC9864"/>
          </a:solidFill>
          <a:latin typeface="Arial" charset="0"/>
        </a:defRPr>
      </a:lvl2pPr>
      <a:lvl3pPr algn="l" rtl="0" fontAlgn="base">
        <a:spcBef>
          <a:spcPct val="0"/>
        </a:spcBef>
        <a:spcAft>
          <a:spcPct val="0"/>
        </a:spcAft>
        <a:defRPr sz="3600">
          <a:solidFill>
            <a:srgbClr val="CC9864"/>
          </a:solidFill>
          <a:latin typeface="Arial" charset="0"/>
        </a:defRPr>
      </a:lvl3pPr>
      <a:lvl4pPr algn="l" rtl="0" fontAlgn="base">
        <a:spcBef>
          <a:spcPct val="0"/>
        </a:spcBef>
        <a:spcAft>
          <a:spcPct val="0"/>
        </a:spcAft>
        <a:defRPr sz="3600">
          <a:solidFill>
            <a:srgbClr val="CC9864"/>
          </a:solidFill>
          <a:latin typeface="Arial" charset="0"/>
        </a:defRPr>
      </a:lvl4pPr>
      <a:lvl5pPr algn="l" rtl="0" fontAlgn="base">
        <a:spcBef>
          <a:spcPct val="0"/>
        </a:spcBef>
        <a:spcAft>
          <a:spcPct val="0"/>
        </a:spcAft>
        <a:defRPr sz="3600">
          <a:solidFill>
            <a:srgbClr val="CC9864"/>
          </a:solidFill>
          <a:latin typeface="Arial" charset="0"/>
        </a:defRPr>
      </a:lvl5pPr>
      <a:lvl6pPr marL="457200" algn="l" rtl="0" fontAlgn="base">
        <a:spcBef>
          <a:spcPct val="0"/>
        </a:spcBef>
        <a:spcAft>
          <a:spcPct val="0"/>
        </a:spcAft>
        <a:defRPr sz="3600">
          <a:solidFill>
            <a:srgbClr val="CC9864"/>
          </a:solidFill>
          <a:latin typeface="Arial" charset="0"/>
        </a:defRPr>
      </a:lvl6pPr>
      <a:lvl7pPr marL="914400" algn="l" rtl="0" fontAlgn="base">
        <a:spcBef>
          <a:spcPct val="0"/>
        </a:spcBef>
        <a:spcAft>
          <a:spcPct val="0"/>
        </a:spcAft>
        <a:defRPr sz="3600">
          <a:solidFill>
            <a:srgbClr val="CC9864"/>
          </a:solidFill>
          <a:latin typeface="Arial" charset="0"/>
        </a:defRPr>
      </a:lvl7pPr>
      <a:lvl8pPr marL="1371600" algn="l" rtl="0" fontAlgn="base">
        <a:spcBef>
          <a:spcPct val="0"/>
        </a:spcBef>
        <a:spcAft>
          <a:spcPct val="0"/>
        </a:spcAft>
        <a:defRPr sz="3600">
          <a:solidFill>
            <a:srgbClr val="CC9864"/>
          </a:solidFill>
          <a:latin typeface="Arial" charset="0"/>
        </a:defRPr>
      </a:lvl8pPr>
      <a:lvl9pPr marL="1828800" algn="l" rtl="0" fontAlgn="base">
        <a:spcBef>
          <a:spcPct val="0"/>
        </a:spcBef>
        <a:spcAft>
          <a:spcPct val="0"/>
        </a:spcAft>
        <a:defRPr sz="3600">
          <a:solidFill>
            <a:srgbClr val="CC9864"/>
          </a:solidFill>
          <a:latin typeface="Arial" charset="0"/>
        </a:defRPr>
      </a:lvl9pPr>
    </p:titleStyle>
    <p:bodyStyle>
      <a:lvl1pPr marL="342900" indent="-342900" algn="l" rtl="0" fontAlgn="base">
        <a:spcBef>
          <a:spcPct val="20000"/>
        </a:spcBef>
        <a:spcAft>
          <a:spcPct val="0"/>
        </a:spcAft>
        <a:buClr>
          <a:srgbClr val="CC9864"/>
        </a:buClr>
        <a:buChar char="•"/>
        <a:defRPr sz="2800">
          <a:solidFill>
            <a:schemeClr val="bg1"/>
          </a:solidFill>
          <a:latin typeface="+mn-lt"/>
          <a:ea typeface="+mn-ea"/>
          <a:cs typeface="+mn-cs"/>
        </a:defRPr>
      </a:lvl1pPr>
      <a:lvl2pPr marL="742950" indent="-285750" algn="l" rtl="0" fontAlgn="base">
        <a:spcBef>
          <a:spcPct val="20000"/>
        </a:spcBef>
        <a:spcAft>
          <a:spcPct val="0"/>
        </a:spcAft>
        <a:buClr>
          <a:srgbClr val="CC9864"/>
        </a:buClr>
        <a:buChar char="–"/>
        <a:defRPr sz="2400">
          <a:solidFill>
            <a:schemeClr val="bg1"/>
          </a:solidFill>
          <a:latin typeface="+mn-lt"/>
        </a:defRPr>
      </a:lvl2pPr>
      <a:lvl3pPr marL="1143000" indent="-228600" algn="l" rtl="0" fontAlgn="base">
        <a:spcBef>
          <a:spcPct val="20000"/>
        </a:spcBef>
        <a:spcAft>
          <a:spcPct val="0"/>
        </a:spcAft>
        <a:buClr>
          <a:srgbClr val="CC9864"/>
        </a:buClr>
        <a:buChar char="•"/>
        <a:defRPr sz="2000">
          <a:solidFill>
            <a:schemeClr val="bg1"/>
          </a:solidFill>
          <a:latin typeface="+mn-lt"/>
        </a:defRPr>
      </a:lvl3pPr>
      <a:lvl4pPr marL="1600200" indent="-228600" algn="l" rtl="0" fontAlgn="base">
        <a:spcBef>
          <a:spcPct val="20000"/>
        </a:spcBef>
        <a:spcAft>
          <a:spcPct val="0"/>
        </a:spcAft>
        <a:buClr>
          <a:srgbClr val="CC9864"/>
        </a:buClr>
        <a:buChar char="–"/>
        <a:defRPr>
          <a:solidFill>
            <a:schemeClr val="bg1"/>
          </a:solidFill>
          <a:latin typeface="+mn-lt"/>
        </a:defRPr>
      </a:lvl4pPr>
      <a:lvl5pPr marL="2057400" indent="-228600" algn="l" rtl="0" fontAlgn="base">
        <a:spcBef>
          <a:spcPct val="20000"/>
        </a:spcBef>
        <a:spcAft>
          <a:spcPct val="0"/>
        </a:spcAft>
        <a:buClr>
          <a:srgbClr val="CC9864"/>
        </a:buClr>
        <a:buChar char="»"/>
        <a:defRPr>
          <a:solidFill>
            <a:schemeClr val="bg1"/>
          </a:solidFill>
          <a:latin typeface="+mn-lt"/>
        </a:defRPr>
      </a:lvl5pPr>
      <a:lvl6pPr marL="2514600" indent="-228600" algn="l" rtl="0" fontAlgn="base">
        <a:spcBef>
          <a:spcPct val="20000"/>
        </a:spcBef>
        <a:spcAft>
          <a:spcPct val="0"/>
        </a:spcAft>
        <a:buClr>
          <a:srgbClr val="CC9864"/>
        </a:buClr>
        <a:buChar char="»"/>
        <a:defRPr>
          <a:solidFill>
            <a:schemeClr val="bg1"/>
          </a:solidFill>
          <a:latin typeface="+mn-lt"/>
        </a:defRPr>
      </a:lvl6pPr>
      <a:lvl7pPr marL="2971800" indent="-228600" algn="l" rtl="0" fontAlgn="base">
        <a:spcBef>
          <a:spcPct val="20000"/>
        </a:spcBef>
        <a:spcAft>
          <a:spcPct val="0"/>
        </a:spcAft>
        <a:buClr>
          <a:srgbClr val="CC9864"/>
        </a:buClr>
        <a:buChar char="»"/>
        <a:defRPr>
          <a:solidFill>
            <a:schemeClr val="bg1"/>
          </a:solidFill>
          <a:latin typeface="+mn-lt"/>
        </a:defRPr>
      </a:lvl7pPr>
      <a:lvl8pPr marL="3429000" indent="-228600" algn="l" rtl="0" fontAlgn="base">
        <a:spcBef>
          <a:spcPct val="20000"/>
        </a:spcBef>
        <a:spcAft>
          <a:spcPct val="0"/>
        </a:spcAft>
        <a:buClr>
          <a:srgbClr val="CC9864"/>
        </a:buClr>
        <a:buChar char="»"/>
        <a:defRPr>
          <a:solidFill>
            <a:schemeClr val="bg1"/>
          </a:solidFill>
          <a:latin typeface="+mn-lt"/>
        </a:defRPr>
      </a:lvl8pPr>
      <a:lvl9pPr marL="3886200" indent="-228600" algn="l" rtl="0" fontAlgn="base">
        <a:spcBef>
          <a:spcPct val="20000"/>
        </a:spcBef>
        <a:spcAft>
          <a:spcPct val="0"/>
        </a:spcAft>
        <a:buClr>
          <a:srgbClr val="CC9864"/>
        </a:buClr>
        <a:buChar char="»"/>
        <a:defRPr>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algn="ctr"/>
            <a:r>
              <a:rPr lang="en-US" sz="2400" b="1" dirty="0">
                <a:solidFill>
                  <a:schemeClr val="bg1"/>
                </a:solidFill>
              </a:rPr>
              <a:t>An Overview of the EU’s </a:t>
            </a:r>
            <a:br>
              <a:rPr lang="en-US" sz="2400" b="1" dirty="0">
                <a:solidFill>
                  <a:schemeClr val="bg1"/>
                </a:solidFill>
              </a:rPr>
            </a:br>
            <a:r>
              <a:rPr lang="en-US" sz="2400" b="1" dirty="0">
                <a:solidFill>
                  <a:schemeClr val="bg1"/>
                </a:solidFill>
              </a:rPr>
              <a:t>Technology Transfer Block Exemption Regulation</a:t>
            </a:r>
          </a:p>
        </p:txBody>
      </p:sp>
      <p:sp>
        <p:nvSpPr>
          <p:cNvPr id="2052" name="Rectangle 4"/>
          <p:cNvSpPr>
            <a:spLocks noChangeArrowheads="1"/>
          </p:cNvSpPr>
          <p:nvPr/>
        </p:nvSpPr>
        <p:spPr bwMode="auto">
          <a:xfrm>
            <a:off x="1447800" y="3276600"/>
            <a:ext cx="6400800"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spcBef>
                <a:spcPct val="10000"/>
              </a:spcBef>
              <a:spcAft>
                <a:spcPct val="60000"/>
              </a:spcAft>
              <a:buClr>
                <a:srgbClr val="CC9864"/>
              </a:buClr>
            </a:pPr>
            <a:r>
              <a:rPr lang="en-GB" sz="1800" b="1" dirty="0">
                <a:solidFill>
                  <a:srgbClr val="FF6600"/>
                </a:solidFill>
                <a:latin typeface="+mn-lt"/>
              </a:rPr>
              <a:t>David</a:t>
            </a:r>
            <a:r>
              <a:rPr lang="en-US" sz="1800" b="1" dirty="0">
                <a:solidFill>
                  <a:srgbClr val="FF6600"/>
                </a:solidFill>
                <a:latin typeface="+mn-lt"/>
              </a:rPr>
              <a:t> Hull</a:t>
            </a:r>
          </a:p>
          <a:p>
            <a:pPr algn="ctr">
              <a:spcBef>
                <a:spcPct val="10000"/>
              </a:spcBef>
              <a:spcAft>
                <a:spcPct val="60000"/>
              </a:spcAft>
              <a:buClr>
                <a:srgbClr val="CC9864"/>
              </a:buClr>
            </a:pPr>
            <a:r>
              <a:rPr lang="en-US" sz="1800" b="1" dirty="0">
                <a:solidFill>
                  <a:srgbClr val="FF6600"/>
                </a:solidFill>
                <a:latin typeface="+mn-lt"/>
              </a:rPr>
              <a:t>Brussels, Belgium</a:t>
            </a:r>
          </a:p>
          <a:p>
            <a:pPr algn="ctr">
              <a:spcBef>
                <a:spcPct val="10000"/>
              </a:spcBef>
              <a:spcAft>
                <a:spcPct val="60000"/>
              </a:spcAft>
              <a:buClr>
                <a:srgbClr val="CC9864"/>
              </a:buClr>
            </a:pPr>
            <a:r>
              <a:rPr lang="en-US" sz="1800" b="1">
                <a:solidFill>
                  <a:srgbClr val="FF6600"/>
                </a:solidFill>
                <a:latin typeface="+mn-lt"/>
              </a:rPr>
              <a:t>dhull@vbb.com</a:t>
            </a:r>
            <a:endParaRPr lang="en-US" sz="1800" b="1" dirty="0">
              <a:solidFill>
                <a:srgbClr val="FF6600"/>
              </a:solidFill>
              <a:latin typeface="+mn-lt"/>
            </a:endParaRPr>
          </a:p>
        </p:txBody>
      </p:sp>
      <p:pic>
        <p:nvPicPr>
          <p:cNvPr id="4" name="Picture 8" descr="logo_VBB_RGB_NEG_crop.gi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650" y="476250"/>
            <a:ext cx="3352800" cy="21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BFC2538-CABF-49CF-A3A6-CC1E41E41DB9}" type="slidenum">
              <a:rPr lang="en-US">
                <a:solidFill>
                  <a:schemeClr val="tx1"/>
                </a:solidFill>
              </a:rPr>
              <a:pPr/>
              <a:t>10</a:t>
            </a:fld>
            <a:endParaRPr lang="en-US">
              <a:solidFill>
                <a:schemeClr val="tx1"/>
              </a:solidFill>
            </a:endParaRPr>
          </a:p>
        </p:txBody>
      </p:sp>
      <p:sp>
        <p:nvSpPr>
          <p:cNvPr id="3074" name="Rectangle 2"/>
          <p:cNvSpPr>
            <a:spLocks noGrp="1" noChangeArrowheads="1"/>
          </p:cNvSpPr>
          <p:nvPr>
            <p:ph type="title"/>
          </p:nvPr>
        </p:nvSpPr>
        <p:spPr/>
        <p:txBody>
          <a:bodyPr/>
          <a:lstStyle/>
          <a:p>
            <a:pPr algn="ctr"/>
            <a:r>
              <a:rPr lang="en-US" dirty="0"/>
              <a:t>“New Approach” TTBER</a:t>
            </a:r>
          </a:p>
        </p:txBody>
      </p:sp>
      <p:sp>
        <p:nvSpPr>
          <p:cNvPr id="3075"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GB" dirty="0"/>
              <a:t>Entered into force on 1 May 2004; revised March 2014</a:t>
            </a:r>
          </a:p>
          <a:p>
            <a:pPr marL="452438" indent="-452438">
              <a:lnSpc>
                <a:spcPct val="90000"/>
              </a:lnSpc>
              <a:spcBef>
                <a:spcPct val="10000"/>
              </a:spcBef>
              <a:spcAft>
                <a:spcPct val="60000"/>
              </a:spcAft>
              <a:buFont typeface="Wingdings" pitchFamily="2" charset="2"/>
              <a:buChar char="n"/>
            </a:pPr>
            <a:r>
              <a:rPr lang="en-US" dirty="0"/>
              <a:t>Less bias in favor of licensees</a:t>
            </a:r>
          </a:p>
          <a:p>
            <a:pPr marL="452438" indent="-452438">
              <a:lnSpc>
                <a:spcPct val="90000"/>
              </a:lnSpc>
              <a:spcBef>
                <a:spcPct val="10000"/>
              </a:spcBef>
              <a:spcAft>
                <a:spcPct val="60000"/>
              </a:spcAft>
              <a:buFont typeface="Wingdings" pitchFamily="2" charset="2"/>
              <a:buChar char="n"/>
            </a:pPr>
            <a:r>
              <a:rPr lang="en-US" dirty="0"/>
              <a:t>Market share thresholds:</a:t>
            </a:r>
          </a:p>
          <a:p>
            <a:pPr marL="1071563" lvl="1" indent="-439738">
              <a:lnSpc>
                <a:spcPct val="90000"/>
              </a:lnSpc>
              <a:spcBef>
                <a:spcPct val="10000"/>
              </a:spcBef>
              <a:spcAft>
                <a:spcPct val="60000"/>
              </a:spcAft>
              <a:buFont typeface="Wingdings" pitchFamily="2" charset="2"/>
              <a:buChar char="n"/>
            </a:pPr>
            <a:r>
              <a:rPr lang="en-US" dirty="0"/>
              <a:t>20% for agreements between competitors</a:t>
            </a:r>
          </a:p>
          <a:p>
            <a:pPr marL="1071563" lvl="1" indent="-439738">
              <a:lnSpc>
                <a:spcPct val="90000"/>
              </a:lnSpc>
              <a:spcBef>
                <a:spcPct val="10000"/>
              </a:spcBef>
              <a:spcAft>
                <a:spcPct val="60000"/>
              </a:spcAft>
              <a:buFont typeface="Wingdings" pitchFamily="2" charset="2"/>
              <a:buChar char="n"/>
            </a:pPr>
            <a:r>
              <a:rPr lang="en-US" dirty="0"/>
              <a:t>30% for agreements between non competitors </a:t>
            </a:r>
          </a:p>
          <a:p>
            <a:pPr marL="452438" indent="-452438">
              <a:lnSpc>
                <a:spcPct val="90000"/>
              </a:lnSpc>
              <a:spcBef>
                <a:spcPct val="10000"/>
              </a:spcBef>
              <a:spcAft>
                <a:spcPct val="60000"/>
              </a:spcAft>
              <a:buFont typeface="Wingdings" pitchFamily="2" charset="2"/>
              <a:buChar char="n"/>
            </a:pPr>
            <a:r>
              <a:rPr lang="en-US" dirty="0"/>
              <a:t>Different treatment for competitors and non-competitors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C25E1E0-2511-4FE7-B659-2D3E066F30BD}" type="slidenum">
              <a:rPr lang="en-US">
                <a:solidFill>
                  <a:schemeClr val="tx1"/>
                </a:solidFill>
              </a:rPr>
              <a:pPr/>
              <a:t>11</a:t>
            </a:fld>
            <a:endParaRPr lang="en-US">
              <a:solidFill>
                <a:schemeClr val="tx1"/>
              </a:solidFill>
            </a:endParaRPr>
          </a:p>
        </p:txBody>
      </p:sp>
      <p:sp>
        <p:nvSpPr>
          <p:cNvPr id="46082" name="Rectangle 2"/>
          <p:cNvSpPr>
            <a:spLocks noGrp="1" noChangeArrowheads="1"/>
          </p:cNvSpPr>
          <p:nvPr>
            <p:ph type="title"/>
          </p:nvPr>
        </p:nvSpPr>
        <p:spPr/>
        <p:txBody>
          <a:bodyPr/>
          <a:lstStyle/>
          <a:p>
            <a:pPr algn="ctr"/>
            <a:r>
              <a:rPr lang="en-US" dirty="0"/>
              <a:t>Practical Effects of Change	</a:t>
            </a:r>
          </a:p>
        </p:txBody>
      </p:sp>
      <p:sp>
        <p:nvSpPr>
          <p:cNvPr id="46083"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More flexibility in drafting agreements</a:t>
            </a:r>
          </a:p>
          <a:p>
            <a:pPr marL="452438" indent="-452438">
              <a:lnSpc>
                <a:spcPct val="90000"/>
              </a:lnSpc>
              <a:spcBef>
                <a:spcPct val="10000"/>
              </a:spcBef>
              <a:spcAft>
                <a:spcPct val="60000"/>
              </a:spcAft>
              <a:buFont typeface="Wingdings" pitchFamily="2" charset="2"/>
              <a:buChar char="n"/>
            </a:pPr>
            <a:r>
              <a:rPr lang="en-US" dirty="0"/>
              <a:t>But:  possibly more litigation at national level due to decentralization of enforcement</a:t>
            </a:r>
          </a:p>
          <a:p>
            <a:endParaRPr 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0678EEE-9A89-4744-B3D3-3083A5605B98}" type="slidenum">
              <a:rPr lang="en-US">
                <a:solidFill>
                  <a:schemeClr val="tx1"/>
                </a:solidFill>
              </a:rPr>
              <a:pPr/>
              <a:t>12</a:t>
            </a:fld>
            <a:endParaRPr lang="en-US" dirty="0">
              <a:solidFill>
                <a:schemeClr val="tx1"/>
              </a:solidFill>
            </a:endParaRPr>
          </a:p>
        </p:txBody>
      </p:sp>
      <p:sp>
        <p:nvSpPr>
          <p:cNvPr id="8194" name="Rectangle 2"/>
          <p:cNvSpPr>
            <a:spLocks noGrp="1" noChangeArrowheads="1"/>
          </p:cNvSpPr>
          <p:nvPr>
            <p:ph type="title"/>
          </p:nvPr>
        </p:nvSpPr>
        <p:spPr/>
        <p:txBody>
          <a:bodyPr/>
          <a:lstStyle/>
          <a:p>
            <a:pPr algn="ctr"/>
            <a:r>
              <a:rPr lang="en-US" dirty="0"/>
              <a:t>Scope </a:t>
            </a:r>
          </a:p>
        </p:txBody>
      </p:sp>
      <p:sp>
        <p:nvSpPr>
          <p:cNvPr id="8195" name="Rectangle 3"/>
          <p:cNvSpPr>
            <a:spLocks noGrp="1" noChangeArrowheads="1"/>
          </p:cNvSpPr>
          <p:nvPr>
            <p:ph type="body" idx="1"/>
          </p:nvPr>
        </p:nvSpPr>
        <p:spPr>
          <a:xfrm>
            <a:off x="685800" y="1828800"/>
            <a:ext cx="7772400" cy="3962400"/>
          </a:xfrm>
        </p:spPr>
        <p:txBody>
          <a:bodyPr/>
          <a:lstStyle/>
          <a:p>
            <a:pPr marL="452438" indent="-452438">
              <a:lnSpc>
                <a:spcPct val="90000"/>
              </a:lnSpc>
              <a:spcBef>
                <a:spcPct val="10000"/>
              </a:spcBef>
              <a:spcAft>
                <a:spcPct val="60000"/>
              </a:spcAft>
              <a:buFont typeface="Wingdings" pitchFamily="2" charset="2"/>
              <a:buChar char="n"/>
            </a:pPr>
            <a:r>
              <a:rPr lang="en-US" dirty="0"/>
              <a:t>Agreement between two parties</a:t>
            </a:r>
          </a:p>
          <a:p>
            <a:pPr marL="1071563" lvl="1" indent="-439738">
              <a:lnSpc>
                <a:spcPct val="90000"/>
              </a:lnSpc>
              <a:spcBef>
                <a:spcPct val="10000"/>
              </a:spcBef>
              <a:spcAft>
                <a:spcPct val="60000"/>
              </a:spcAft>
              <a:buFont typeface="Wingdings" pitchFamily="2" charset="2"/>
              <a:buChar char="n"/>
            </a:pPr>
            <a:r>
              <a:rPr lang="en-US" dirty="0"/>
              <a:t>Technology pools covered by Guidelines</a:t>
            </a:r>
          </a:p>
          <a:p>
            <a:pPr marL="452438" indent="-452438">
              <a:lnSpc>
                <a:spcPct val="90000"/>
              </a:lnSpc>
              <a:spcBef>
                <a:spcPct val="10000"/>
              </a:spcBef>
              <a:spcAft>
                <a:spcPct val="60000"/>
              </a:spcAft>
              <a:buFont typeface="Wingdings" pitchFamily="2" charset="2"/>
              <a:buChar char="n"/>
            </a:pPr>
            <a:r>
              <a:rPr lang="en-US" dirty="0"/>
              <a:t>License of patents, know-how, software licenses</a:t>
            </a:r>
          </a:p>
          <a:p>
            <a:pPr marL="452438" indent="-452438">
              <a:lnSpc>
                <a:spcPct val="90000"/>
              </a:lnSpc>
              <a:spcBef>
                <a:spcPct val="10000"/>
              </a:spcBef>
              <a:spcAft>
                <a:spcPct val="60000"/>
              </a:spcAft>
              <a:buFont typeface="Wingdings" pitchFamily="2" charset="2"/>
              <a:buChar char="n"/>
            </a:pPr>
            <a:r>
              <a:rPr lang="en-US" dirty="0"/>
              <a:t>License for the purpose of producing goods or services</a:t>
            </a:r>
          </a:p>
          <a:p>
            <a:pPr marL="1071563" lvl="1" indent="-439738">
              <a:lnSpc>
                <a:spcPct val="90000"/>
              </a:lnSpc>
              <a:spcBef>
                <a:spcPct val="10000"/>
              </a:spcBef>
              <a:spcAft>
                <a:spcPct val="60000"/>
              </a:spcAft>
              <a:buFont typeface="Wingdings" pitchFamily="2" charset="2"/>
              <a:buChar char="n"/>
            </a:pPr>
            <a:r>
              <a:rPr lang="en-US" dirty="0"/>
              <a:t>TTBER applies if licensee must carry out some R&amp;D before manufacturing product, provided product  is identified in the agreement</a:t>
            </a:r>
          </a:p>
          <a:p>
            <a:pPr marL="452438" indent="-452438">
              <a:lnSpc>
                <a:spcPct val="90000"/>
              </a:lnSpc>
              <a:spcBef>
                <a:spcPct val="10000"/>
              </a:spcBef>
              <a:spcAft>
                <a:spcPct val="60000"/>
              </a:spcAft>
              <a:buFont typeface="Wingdings" pitchFamily="2" charset="2"/>
              <a:buChar char="n"/>
            </a:pPr>
            <a:r>
              <a:rPr lang="en-US" dirty="0"/>
              <a:t>License for the purpose of general R&amp;D:</a:t>
            </a:r>
          </a:p>
          <a:p>
            <a:pPr marL="1071563" lvl="1" indent="-439738">
              <a:lnSpc>
                <a:spcPct val="90000"/>
              </a:lnSpc>
              <a:spcBef>
                <a:spcPct val="10000"/>
              </a:spcBef>
              <a:spcAft>
                <a:spcPct val="60000"/>
              </a:spcAft>
              <a:buFont typeface="Wingdings" pitchFamily="2" charset="2"/>
              <a:buChar char="n"/>
            </a:pPr>
            <a:r>
              <a:rPr lang="en-US" dirty="0"/>
              <a:t>Sub-Contracting Notice</a:t>
            </a:r>
          </a:p>
          <a:p>
            <a:pPr marL="1071563" lvl="1" indent="-439738">
              <a:lnSpc>
                <a:spcPct val="90000"/>
              </a:lnSpc>
              <a:spcBef>
                <a:spcPct val="10000"/>
              </a:spcBef>
              <a:spcAft>
                <a:spcPct val="60000"/>
              </a:spcAft>
              <a:buFont typeface="Wingdings" pitchFamily="2" charset="2"/>
              <a:buChar char="n"/>
            </a:pPr>
            <a:r>
              <a:rPr lang="en-US" dirty="0"/>
              <a:t>R&amp;D Block Exemption Regulation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F62FD1A-896A-4444-AAF5-EE3BA48788C6}" type="slidenum">
              <a:rPr lang="en-US">
                <a:solidFill>
                  <a:schemeClr val="tx1"/>
                </a:solidFill>
              </a:rPr>
              <a:pPr/>
              <a:t>13</a:t>
            </a:fld>
            <a:endParaRPr lang="en-US" dirty="0">
              <a:solidFill>
                <a:schemeClr val="tx1"/>
              </a:solidFill>
            </a:endParaRPr>
          </a:p>
        </p:txBody>
      </p:sp>
      <p:sp>
        <p:nvSpPr>
          <p:cNvPr id="52226" name="Rectangle 2"/>
          <p:cNvSpPr>
            <a:spLocks noGrp="1" noChangeArrowheads="1"/>
          </p:cNvSpPr>
          <p:nvPr>
            <p:ph type="body" idx="1"/>
          </p:nvPr>
        </p:nvSpPr>
        <p:spPr>
          <a:xfrm>
            <a:off x="685800" y="2120900"/>
            <a:ext cx="7772400" cy="2500313"/>
          </a:xfrm>
          <a:noFill/>
          <a:ln/>
        </p:spPr>
        <p:txBody>
          <a:bodyPr/>
          <a:lstStyle/>
          <a:p>
            <a:pPr marL="452438" indent="-452438">
              <a:lnSpc>
                <a:spcPct val="90000"/>
              </a:lnSpc>
              <a:spcBef>
                <a:spcPct val="10000"/>
              </a:spcBef>
              <a:spcAft>
                <a:spcPct val="60000"/>
              </a:spcAft>
              <a:buFont typeface="Wingdings" pitchFamily="2" charset="2"/>
              <a:buChar char="n"/>
              <a:tabLst>
                <a:tab pos="482600" algn="l"/>
                <a:tab pos="1054100" algn="l"/>
              </a:tabLst>
            </a:pPr>
            <a:r>
              <a:rPr lang="en-US" dirty="0"/>
              <a:t>Are market share thresholds exceeded?</a:t>
            </a:r>
          </a:p>
          <a:p>
            <a:pPr marL="452438" indent="-452438">
              <a:lnSpc>
                <a:spcPct val="90000"/>
              </a:lnSpc>
              <a:spcBef>
                <a:spcPct val="10000"/>
              </a:spcBef>
              <a:spcAft>
                <a:spcPct val="60000"/>
              </a:spcAft>
              <a:buFont typeface="Wingdings" pitchFamily="2" charset="2"/>
              <a:buChar char="n"/>
              <a:tabLst>
                <a:tab pos="482600" algn="l"/>
                <a:tab pos="1054100" algn="l"/>
              </a:tabLst>
            </a:pPr>
            <a:r>
              <a:rPr lang="en-US" dirty="0"/>
              <a:t>Are parties competitors?</a:t>
            </a:r>
          </a:p>
          <a:p>
            <a:pPr marL="452438" indent="-452438">
              <a:lnSpc>
                <a:spcPct val="90000"/>
              </a:lnSpc>
              <a:spcBef>
                <a:spcPct val="10000"/>
              </a:spcBef>
              <a:spcAft>
                <a:spcPct val="60000"/>
              </a:spcAft>
              <a:buFont typeface="Wingdings" pitchFamily="2" charset="2"/>
              <a:buChar char="n"/>
              <a:tabLst>
                <a:tab pos="482600" algn="l"/>
                <a:tab pos="1054100" algn="l"/>
              </a:tabLst>
            </a:pPr>
            <a:r>
              <a:rPr lang="en-US" dirty="0"/>
              <a:t>Hardcore restrictions? (If so, entire agreement outside the scope of block exemption and unlikely to be eligible for individual exemption)</a:t>
            </a:r>
          </a:p>
          <a:p>
            <a:pPr marL="452438" indent="-452438">
              <a:lnSpc>
                <a:spcPct val="90000"/>
              </a:lnSpc>
              <a:spcBef>
                <a:spcPct val="10000"/>
              </a:spcBef>
              <a:spcAft>
                <a:spcPct val="60000"/>
              </a:spcAft>
              <a:buFont typeface="Wingdings" pitchFamily="2" charset="2"/>
              <a:buChar char="n"/>
              <a:tabLst>
                <a:tab pos="482600" algn="l"/>
                <a:tab pos="1054100" algn="l"/>
              </a:tabLst>
            </a:pPr>
            <a:r>
              <a:rPr lang="en-US" dirty="0" err="1"/>
              <a:t>Softcore</a:t>
            </a:r>
            <a:r>
              <a:rPr lang="en-US" dirty="0"/>
              <a:t> restrictions?  (If so, only specific clause is not covered by block exemption and may be eligible for individual exemption)</a:t>
            </a:r>
          </a:p>
        </p:txBody>
      </p:sp>
      <p:sp>
        <p:nvSpPr>
          <p:cNvPr id="52227" name="Text Box 3"/>
          <p:cNvSpPr txBox="1">
            <a:spLocks noChangeArrowheads="1"/>
          </p:cNvSpPr>
          <p:nvPr/>
        </p:nvSpPr>
        <p:spPr bwMode="auto">
          <a:xfrm>
            <a:off x="552894" y="762000"/>
            <a:ext cx="8534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a:solidFill>
                  <a:srgbClr val="EA7900"/>
                </a:solidFill>
                <a:effectLst/>
                <a:latin typeface="+mj-lt"/>
                <a:ea typeface="+mj-ea"/>
                <a:cs typeface="+mj-cs"/>
              </a:rPr>
              <a:t>Key</a:t>
            </a:r>
            <a:r>
              <a:rPr lang="en-US" sz="3600" dirty="0">
                <a:solidFill>
                  <a:srgbClr val="FFB265"/>
                </a:solidFill>
                <a:latin typeface="Arial" charset="0"/>
              </a:rPr>
              <a:t> </a:t>
            </a:r>
            <a:r>
              <a:rPr lang="en-US" sz="2400" b="1" dirty="0">
                <a:solidFill>
                  <a:srgbClr val="EA7900"/>
                </a:solidFill>
                <a:effectLst/>
                <a:latin typeface="+mj-lt"/>
                <a:ea typeface="+mj-ea"/>
                <a:cs typeface="+mj-cs"/>
              </a:rPr>
              <a:t>Questions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5696449-E81F-49DB-8A9F-C2B72B7D5339}" type="slidenum">
              <a:rPr lang="en-US">
                <a:solidFill>
                  <a:schemeClr val="tx1"/>
                </a:solidFill>
              </a:rPr>
              <a:pPr/>
              <a:t>14</a:t>
            </a:fld>
            <a:endParaRPr lang="en-US">
              <a:solidFill>
                <a:schemeClr val="tx1"/>
              </a:solidFill>
            </a:endParaRPr>
          </a:p>
        </p:txBody>
      </p:sp>
      <p:sp>
        <p:nvSpPr>
          <p:cNvPr id="10242" name="Rectangle 2"/>
          <p:cNvSpPr>
            <a:spLocks noGrp="1" noChangeArrowheads="1"/>
          </p:cNvSpPr>
          <p:nvPr>
            <p:ph type="title"/>
          </p:nvPr>
        </p:nvSpPr>
        <p:spPr/>
        <p:txBody>
          <a:bodyPr/>
          <a:lstStyle/>
          <a:p>
            <a:pPr algn="ctr"/>
            <a:r>
              <a:rPr lang="en-US" kern="1200" dirty="0"/>
              <a:t>Do the Market Share Thresholds Matter? </a:t>
            </a:r>
          </a:p>
        </p:txBody>
      </p:sp>
      <p:sp>
        <p:nvSpPr>
          <p:cNvPr id="10243"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GB" dirty="0"/>
              <a:t>Over the thresholds</a:t>
            </a:r>
            <a:endParaRPr lang="en-US" dirty="0"/>
          </a:p>
          <a:p>
            <a:pPr marL="1071563" lvl="1" indent="-439738">
              <a:lnSpc>
                <a:spcPct val="90000"/>
              </a:lnSpc>
              <a:spcBef>
                <a:spcPct val="10000"/>
              </a:spcBef>
              <a:spcAft>
                <a:spcPct val="60000"/>
              </a:spcAft>
              <a:buFont typeface="Wingdings" pitchFamily="2" charset="2"/>
              <a:buChar char="n"/>
            </a:pPr>
            <a:r>
              <a:rPr lang="en-GB" dirty="0"/>
              <a:t>No presumption of illegality</a:t>
            </a:r>
          </a:p>
          <a:p>
            <a:pPr marL="1071563" lvl="1" indent="-439738">
              <a:lnSpc>
                <a:spcPct val="90000"/>
              </a:lnSpc>
              <a:spcBef>
                <a:spcPct val="10000"/>
              </a:spcBef>
              <a:spcAft>
                <a:spcPct val="60000"/>
              </a:spcAft>
              <a:buFont typeface="Wingdings" pitchFamily="2" charset="2"/>
              <a:buChar char="n"/>
            </a:pPr>
            <a:r>
              <a:rPr lang="en-US" dirty="0"/>
              <a:t>Hardcore restrictions still hardcore</a:t>
            </a:r>
          </a:p>
          <a:p>
            <a:pPr marL="1071563" lvl="1" indent="-439738">
              <a:lnSpc>
                <a:spcPct val="90000"/>
              </a:lnSpc>
              <a:spcBef>
                <a:spcPct val="10000"/>
              </a:spcBef>
              <a:spcAft>
                <a:spcPct val="60000"/>
              </a:spcAft>
              <a:buFont typeface="Wingdings" pitchFamily="2" charset="2"/>
              <a:buChar char="n"/>
            </a:pP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B1934CF-415D-4C62-B45E-759257119351}" type="slidenum">
              <a:rPr lang="en-US">
                <a:solidFill>
                  <a:schemeClr val="tx1"/>
                </a:solidFill>
              </a:rPr>
              <a:pPr/>
              <a:t>15</a:t>
            </a:fld>
            <a:endParaRPr lang="en-US" dirty="0">
              <a:solidFill>
                <a:schemeClr val="tx1"/>
              </a:solidFill>
            </a:endParaRPr>
          </a:p>
        </p:txBody>
      </p:sp>
      <p:sp>
        <p:nvSpPr>
          <p:cNvPr id="11266" name="Rectangle 2"/>
          <p:cNvSpPr>
            <a:spLocks noGrp="1" noChangeArrowheads="1"/>
          </p:cNvSpPr>
          <p:nvPr>
            <p:ph type="title"/>
          </p:nvPr>
        </p:nvSpPr>
        <p:spPr/>
        <p:txBody>
          <a:bodyPr/>
          <a:lstStyle/>
          <a:p>
            <a:pPr algn="ctr"/>
            <a:r>
              <a:rPr lang="en-GB" dirty="0"/>
              <a:t>Competitors / Non-Competitors (I)</a:t>
            </a:r>
            <a:r>
              <a:rPr lang="en-US" dirty="0"/>
              <a:t> </a:t>
            </a:r>
          </a:p>
        </p:txBody>
      </p:sp>
      <p:sp>
        <p:nvSpPr>
          <p:cNvPr id="11267"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GB" dirty="0"/>
              <a:t>Broad definition of “competitor”:</a:t>
            </a:r>
            <a:r>
              <a:rPr lang="en-US" dirty="0"/>
              <a:t> </a:t>
            </a:r>
          </a:p>
          <a:p>
            <a:pPr marL="1071563" lvl="1" indent="-439738">
              <a:lnSpc>
                <a:spcPct val="90000"/>
              </a:lnSpc>
              <a:spcBef>
                <a:spcPct val="10000"/>
              </a:spcBef>
              <a:spcAft>
                <a:spcPct val="60000"/>
              </a:spcAft>
              <a:buFont typeface="Wingdings" pitchFamily="2" charset="2"/>
              <a:buChar char="n"/>
            </a:pPr>
            <a:r>
              <a:rPr lang="en-GB" dirty="0"/>
              <a:t>Actual or potential competitors in the product market</a:t>
            </a:r>
          </a:p>
          <a:p>
            <a:pPr marL="1071563" lvl="1" indent="-439738">
              <a:lnSpc>
                <a:spcPct val="90000"/>
              </a:lnSpc>
              <a:spcBef>
                <a:spcPct val="10000"/>
              </a:spcBef>
              <a:spcAft>
                <a:spcPct val="60000"/>
              </a:spcAft>
              <a:buFont typeface="Wingdings" pitchFamily="2" charset="2"/>
              <a:buChar char="n"/>
            </a:pPr>
            <a:r>
              <a:rPr lang="en-GB" dirty="0"/>
              <a:t>Actual competitors in the technology market</a:t>
            </a:r>
          </a:p>
          <a:p>
            <a:pPr marL="1071563" lvl="1" indent="-439738">
              <a:lnSpc>
                <a:spcPct val="90000"/>
              </a:lnSpc>
              <a:spcBef>
                <a:spcPct val="10000"/>
              </a:spcBef>
              <a:spcAft>
                <a:spcPct val="60000"/>
              </a:spcAft>
              <a:buFont typeface="Wingdings" pitchFamily="2" charset="2"/>
              <a:buChar char="n"/>
            </a:pPr>
            <a:r>
              <a:rPr lang="en-GB" dirty="0"/>
              <a:t>Potential competitor </a:t>
            </a:r>
            <a:r>
              <a:rPr lang="en-US" dirty="0">
                <a:sym typeface="Wingdings" pitchFamily="2" charset="2"/>
              </a:rPr>
              <a:t></a:t>
            </a:r>
            <a:r>
              <a:rPr lang="en-US" dirty="0"/>
              <a:t> </a:t>
            </a:r>
            <a:r>
              <a:rPr lang="en-GB" dirty="0"/>
              <a:t>likely entry into the market within 1-2 years</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0504B26-F62A-4528-B6F4-011D65FCA40D}" type="slidenum">
              <a:rPr lang="en-US">
                <a:solidFill>
                  <a:schemeClr val="tx1"/>
                </a:solidFill>
              </a:rPr>
              <a:pPr/>
              <a:t>16</a:t>
            </a:fld>
            <a:endParaRPr lang="en-US">
              <a:solidFill>
                <a:schemeClr val="tx1"/>
              </a:solidFill>
            </a:endParaRPr>
          </a:p>
        </p:txBody>
      </p:sp>
      <p:sp>
        <p:nvSpPr>
          <p:cNvPr id="12290" name="Rectangle 2"/>
          <p:cNvSpPr>
            <a:spLocks noGrp="1" noChangeArrowheads="1"/>
          </p:cNvSpPr>
          <p:nvPr>
            <p:ph type="title"/>
          </p:nvPr>
        </p:nvSpPr>
        <p:spPr/>
        <p:txBody>
          <a:bodyPr/>
          <a:lstStyle/>
          <a:p>
            <a:pPr algn="ctr"/>
            <a:r>
              <a:rPr lang="en-GB" dirty="0"/>
              <a:t>Competitors / Non-Competitors (II)</a:t>
            </a:r>
            <a:endParaRPr lang="en-US" dirty="0"/>
          </a:p>
        </p:txBody>
      </p:sp>
      <p:sp>
        <p:nvSpPr>
          <p:cNvPr id="12291" name="Rectangle 3"/>
          <p:cNvSpPr>
            <a:spLocks noGrp="1" noChangeArrowheads="1"/>
          </p:cNvSpPr>
          <p:nvPr>
            <p:ph type="body" idx="1"/>
          </p:nvPr>
        </p:nvSpPr>
        <p:spPr/>
        <p:txBody>
          <a:bodyPr/>
          <a:lstStyle/>
          <a:p>
            <a:pPr>
              <a:lnSpc>
                <a:spcPct val="90000"/>
              </a:lnSpc>
              <a:spcBef>
                <a:spcPct val="30000"/>
              </a:spcBef>
              <a:spcAft>
                <a:spcPct val="30000"/>
              </a:spcAft>
              <a:buFontTx/>
              <a:buNone/>
            </a:pPr>
            <a:r>
              <a:rPr lang="en-GB" dirty="0"/>
              <a:t>Non-Competitors:</a:t>
            </a:r>
          </a:p>
          <a:p>
            <a:pPr>
              <a:lnSpc>
                <a:spcPct val="90000"/>
              </a:lnSpc>
              <a:spcBef>
                <a:spcPct val="30000"/>
              </a:spcBef>
              <a:spcAft>
                <a:spcPct val="30000"/>
              </a:spcAft>
              <a:buFontTx/>
              <a:buNone/>
            </a:pPr>
            <a:endParaRPr lang="en-GB" dirty="0"/>
          </a:p>
          <a:p>
            <a:pPr marL="452438" indent="-452438">
              <a:lnSpc>
                <a:spcPct val="90000"/>
              </a:lnSpc>
              <a:spcBef>
                <a:spcPct val="10000"/>
              </a:spcBef>
              <a:spcAft>
                <a:spcPct val="60000"/>
              </a:spcAft>
              <a:buFont typeface="Wingdings" pitchFamily="2" charset="2"/>
              <a:buChar char="n"/>
            </a:pPr>
            <a:r>
              <a:rPr lang="en-GB" dirty="0"/>
              <a:t>Blocking positions</a:t>
            </a:r>
          </a:p>
          <a:p>
            <a:pPr marL="452438" indent="-452438">
              <a:lnSpc>
                <a:spcPct val="90000"/>
              </a:lnSpc>
              <a:spcBef>
                <a:spcPct val="10000"/>
              </a:spcBef>
              <a:spcAft>
                <a:spcPct val="60000"/>
              </a:spcAft>
              <a:buFont typeface="Wingdings" pitchFamily="2" charset="2"/>
              <a:buChar char="n"/>
            </a:pPr>
            <a:r>
              <a:rPr lang="en-GB" dirty="0"/>
              <a:t>Both parties active in the same product market, but licensed technology is a drastic innovation</a:t>
            </a:r>
          </a:p>
          <a:p>
            <a:pPr marL="1071563" lvl="1" indent="-439738">
              <a:lnSpc>
                <a:spcPct val="90000"/>
              </a:lnSpc>
              <a:spcBef>
                <a:spcPct val="10000"/>
              </a:spcBef>
              <a:spcAft>
                <a:spcPct val="60000"/>
              </a:spcAft>
              <a:buFont typeface="Wingdings" pitchFamily="2" charset="2"/>
              <a:buChar char="n"/>
            </a:pPr>
            <a:r>
              <a:rPr lang="en-GB" dirty="0"/>
              <a:t>However, must be “obvious” that the licensee’s technology is obsolete or anticompetitive</a:t>
            </a: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55619D0E-7285-4202-8F36-E436C7AF6C92}" type="slidenum">
              <a:rPr lang="en-US">
                <a:solidFill>
                  <a:schemeClr val="tx1"/>
                </a:solidFill>
              </a:rPr>
              <a:pPr/>
              <a:t>17</a:t>
            </a:fld>
            <a:endParaRPr lang="en-US">
              <a:solidFill>
                <a:schemeClr val="tx1"/>
              </a:solidFill>
            </a:endParaRPr>
          </a:p>
        </p:txBody>
      </p:sp>
      <p:sp>
        <p:nvSpPr>
          <p:cNvPr id="13314" name="Rectangle 2"/>
          <p:cNvSpPr>
            <a:spLocks noGrp="1" noChangeArrowheads="1"/>
          </p:cNvSpPr>
          <p:nvPr>
            <p:ph type="title"/>
          </p:nvPr>
        </p:nvSpPr>
        <p:spPr/>
        <p:txBody>
          <a:bodyPr/>
          <a:lstStyle/>
          <a:p>
            <a:pPr algn="ctr"/>
            <a:r>
              <a:rPr lang="en-GB" dirty="0"/>
              <a:t>Competitors / Non-Competitors (III)</a:t>
            </a:r>
            <a:r>
              <a:rPr lang="en-US" dirty="0"/>
              <a:t> </a:t>
            </a:r>
          </a:p>
        </p:txBody>
      </p:sp>
      <p:sp>
        <p:nvSpPr>
          <p:cNvPr id="13315"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GB" dirty="0"/>
              <a:t>Parties become competitors after the licensing agreement </a:t>
            </a:r>
            <a:r>
              <a:rPr lang="en-US" dirty="0">
                <a:sym typeface="Wingdings" pitchFamily="2" charset="2"/>
              </a:rPr>
              <a:t></a:t>
            </a:r>
            <a:r>
              <a:rPr lang="en-US" dirty="0"/>
              <a:t> </a:t>
            </a:r>
            <a:r>
              <a:rPr lang="en-GB" dirty="0"/>
              <a:t>no application of the stricter rules for agreements between competitors, unless agreement is modified in “any material respect” (whatever that means)</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633A4FB3-299E-433D-A81D-48B9E920D732}" type="slidenum">
              <a:rPr lang="en-US">
                <a:solidFill>
                  <a:schemeClr val="tx1"/>
                </a:solidFill>
              </a:rPr>
              <a:pPr/>
              <a:t>18</a:t>
            </a:fld>
            <a:endParaRPr lang="en-US">
              <a:solidFill>
                <a:schemeClr val="tx1"/>
              </a:solidFill>
            </a:endParaRPr>
          </a:p>
        </p:txBody>
      </p:sp>
      <p:sp>
        <p:nvSpPr>
          <p:cNvPr id="19458" name="Rectangle 2"/>
          <p:cNvSpPr>
            <a:spLocks noGrp="1" noChangeArrowheads="1"/>
          </p:cNvSpPr>
          <p:nvPr>
            <p:ph type="title"/>
          </p:nvPr>
        </p:nvSpPr>
        <p:spPr/>
        <p:txBody>
          <a:bodyPr/>
          <a:lstStyle/>
          <a:p>
            <a:pPr algn="ctr"/>
            <a:r>
              <a:rPr lang="en-US" dirty="0"/>
              <a:t>Royalties </a:t>
            </a:r>
          </a:p>
        </p:txBody>
      </p:sp>
      <p:sp>
        <p:nvSpPr>
          <p:cNvPr id="19459"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Post-term royalties generally permissible</a:t>
            </a:r>
          </a:p>
          <a:p>
            <a:pPr marL="452438" indent="-452438">
              <a:lnSpc>
                <a:spcPct val="90000"/>
              </a:lnSpc>
              <a:spcBef>
                <a:spcPct val="10000"/>
              </a:spcBef>
              <a:spcAft>
                <a:spcPct val="60000"/>
              </a:spcAft>
              <a:buFont typeface="Wingdings" pitchFamily="2" charset="2"/>
              <a:buChar char="n"/>
            </a:pPr>
            <a:r>
              <a:rPr lang="en-US" dirty="0"/>
              <a:t>Royalties not linked to licensed technology presumed anticompetitive (e.g. royalties on all products sold)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2ED72E7-3A07-46F5-A496-F26CAA9FF6A0}" type="slidenum">
              <a:rPr lang="en-US">
                <a:solidFill>
                  <a:schemeClr val="tx1"/>
                </a:solidFill>
              </a:rPr>
              <a:pPr/>
              <a:t>19</a:t>
            </a:fld>
            <a:endParaRPr lang="en-US">
              <a:solidFill>
                <a:schemeClr val="tx1"/>
              </a:solidFill>
            </a:endParaRPr>
          </a:p>
        </p:txBody>
      </p:sp>
      <p:sp>
        <p:nvSpPr>
          <p:cNvPr id="16386" name="Rectangle 2"/>
          <p:cNvSpPr>
            <a:spLocks noGrp="1" noChangeArrowheads="1"/>
          </p:cNvSpPr>
          <p:nvPr>
            <p:ph type="title"/>
          </p:nvPr>
        </p:nvSpPr>
        <p:spPr/>
        <p:txBody>
          <a:bodyPr/>
          <a:lstStyle/>
          <a:p>
            <a:pPr algn="ctr"/>
            <a:r>
              <a:rPr lang="en-US" dirty="0"/>
              <a:t>Territorial Restrictions Between </a:t>
            </a:r>
            <a:br>
              <a:rPr lang="en-US" dirty="0"/>
            </a:br>
            <a:r>
              <a:rPr lang="en-US" dirty="0"/>
              <a:t>Competitors </a:t>
            </a:r>
          </a:p>
        </p:txBody>
      </p:sp>
      <p:sp>
        <p:nvSpPr>
          <p:cNvPr id="16387"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Field-of-use restrictions are permissible, provided non-reciprocal  </a:t>
            </a:r>
          </a:p>
          <a:p>
            <a:pPr marL="452438" indent="-452438">
              <a:lnSpc>
                <a:spcPct val="90000"/>
              </a:lnSpc>
              <a:spcBef>
                <a:spcPct val="10000"/>
              </a:spcBef>
              <a:spcAft>
                <a:spcPct val="60000"/>
              </a:spcAft>
              <a:buFont typeface="Wingdings" pitchFamily="2" charset="2"/>
              <a:buChar char="n"/>
            </a:pPr>
            <a:r>
              <a:rPr lang="en-US" dirty="0"/>
              <a:t>Exclusive territories and customer groups are permissible, provided non-reciprocal</a:t>
            </a:r>
          </a:p>
          <a:p>
            <a:pPr marL="452438" indent="-452438">
              <a:lnSpc>
                <a:spcPct val="90000"/>
              </a:lnSpc>
              <a:spcBef>
                <a:spcPct val="10000"/>
              </a:spcBef>
              <a:spcAft>
                <a:spcPct val="60000"/>
              </a:spcAft>
              <a:buFont typeface="Wingdings" pitchFamily="2" charset="2"/>
              <a:buChar char="n"/>
            </a:pPr>
            <a:r>
              <a:rPr lang="en-US" dirty="0"/>
              <a:t>Active sales by licensee into exclusive territory or to exclusive customer group allocated by the licensor to another licensee provided that latter did not compete with licensor at the time when it concluded its own agreement</a:t>
            </a:r>
          </a:p>
          <a:p>
            <a:pPr marL="452438" indent="-452438">
              <a:lnSpc>
                <a:spcPct val="90000"/>
              </a:lnSpc>
              <a:spcBef>
                <a:spcPct val="10000"/>
              </a:spcBef>
              <a:spcAft>
                <a:spcPct val="60000"/>
              </a:spcAft>
              <a:buFont typeface="Wingdings" pitchFamily="2" charset="2"/>
              <a:buChar char="n"/>
            </a:pPr>
            <a:r>
              <a:rPr lang="en-US" dirty="0"/>
              <a:t>Passive sales may be restricted (between licensor and licensee)</a:t>
            </a:r>
          </a:p>
          <a:p>
            <a:pPr marL="452438" indent="-452438">
              <a:lnSpc>
                <a:spcPct val="90000"/>
              </a:lnSpc>
              <a:spcBef>
                <a:spcPct val="10000"/>
              </a:spcBef>
              <a:spcAft>
                <a:spcPct val="60000"/>
              </a:spcAft>
              <a:buFont typeface="Wingdings" pitchFamily="2" charset="2"/>
              <a:buChar char="n"/>
            </a:pPr>
            <a:r>
              <a:rPr lang="en-US" dirty="0"/>
              <a:t>Own-use restrictions and obligation to produce only for one customer permissible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0340A4FC-1E0B-4409-A9E2-104EB53369C5}" type="slidenum">
              <a:rPr lang="en-US" smtClean="0">
                <a:solidFill>
                  <a:schemeClr val="tx1"/>
                </a:solidFill>
              </a:rPr>
              <a:pPr/>
              <a:t>2</a:t>
            </a:fld>
            <a:endParaRPr lang="en-US" dirty="0">
              <a:solidFill>
                <a:schemeClr val="tx1"/>
              </a:solidFill>
            </a:endParaRPr>
          </a:p>
        </p:txBody>
      </p:sp>
      <p:sp>
        <p:nvSpPr>
          <p:cNvPr id="40962" name="Rectangle 2"/>
          <p:cNvSpPr>
            <a:spLocks noGrp="1" noChangeArrowheads="1"/>
          </p:cNvSpPr>
          <p:nvPr>
            <p:ph type="title"/>
          </p:nvPr>
        </p:nvSpPr>
        <p:spPr/>
        <p:txBody>
          <a:bodyPr/>
          <a:lstStyle/>
          <a:p>
            <a:pPr algn="ctr"/>
            <a:r>
              <a:rPr lang="en-US" sz="2400" b="1" dirty="0">
                <a:solidFill>
                  <a:srgbClr val="EA7900"/>
                </a:solidFill>
              </a:rPr>
              <a:t>Article 101</a:t>
            </a:r>
            <a:r>
              <a:rPr lang="en-US" dirty="0"/>
              <a:t>	</a:t>
            </a:r>
          </a:p>
        </p:txBody>
      </p:sp>
      <p:sp>
        <p:nvSpPr>
          <p:cNvPr id="40963"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Article 101(1) prohibits restrictive agreements</a:t>
            </a:r>
          </a:p>
          <a:p>
            <a:pPr marL="452438" indent="-452438">
              <a:lnSpc>
                <a:spcPct val="90000"/>
              </a:lnSpc>
              <a:spcBef>
                <a:spcPct val="10000"/>
              </a:spcBef>
              <a:spcAft>
                <a:spcPct val="60000"/>
              </a:spcAft>
              <a:buFont typeface="Wingdings" pitchFamily="2" charset="2"/>
              <a:buChar char="n"/>
            </a:pPr>
            <a:endParaRPr lang="en-US" dirty="0"/>
          </a:p>
          <a:p>
            <a:pPr marL="452438" indent="-452438">
              <a:lnSpc>
                <a:spcPct val="90000"/>
              </a:lnSpc>
              <a:spcBef>
                <a:spcPct val="10000"/>
              </a:spcBef>
              <a:spcAft>
                <a:spcPct val="60000"/>
              </a:spcAft>
              <a:buFont typeface="Wingdings" pitchFamily="2" charset="2"/>
              <a:buChar char="n"/>
            </a:pPr>
            <a:r>
              <a:rPr lang="en-US" dirty="0"/>
              <a:t>Article 101(2) voids restrictive agreements</a:t>
            </a:r>
          </a:p>
          <a:p>
            <a:pPr marL="452438" indent="-452438">
              <a:lnSpc>
                <a:spcPct val="90000"/>
              </a:lnSpc>
              <a:spcBef>
                <a:spcPct val="10000"/>
              </a:spcBef>
              <a:spcAft>
                <a:spcPct val="60000"/>
              </a:spcAft>
              <a:buFont typeface="Wingdings" pitchFamily="2" charset="2"/>
              <a:buChar char="n"/>
            </a:pPr>
            <a:endParaRPr lang="en-US" dirty="0"/>
          </a:p>
          <a:p>
            <a:pPr marL="452438" indent="-452438">
              <a:lnSpc>
                <a:spcPct val="90000"/>
              </a:lnSpc>
              <a:spcBef>
                <a:spcPct val="10000"/>
              </a:spcBef>
              <a:spcAft>
                <a:spcPct val="60000"/>
              </a:spcAft>
              <a:buFont typeface="Wingdings" pitchFamily="2" charset="2"/>
              <a:buChar char="n"/>
            </a:pPr>
            <a:r>
              <a:rPr lang="en-US" dirty="0"/>
              <a:t>Article 101(3) exempts restrictive agreements where pro-competitive effects outweigh restrictive </a:t>
            </a:r>
            <a:r>
              <a:rPr lang="en-US" sz="1800" dirty="0"/>
              <a:t>effects</a:t>
            </a:r>
          </a:p>
          <a:p>
            <a:pPr>
              <a:lnSpc>
                <a:spcPct val="90000"/>
              </a:lnSpc>
              <a:buFontTx/>
              <a:buNone/>
            </a:pPr>
            <a:endParaRPr lang="en-US" dirty="0"/>
          </a:p>
          <a:p>
            <a:pPr>
              <a:lnSpc>
                <a:spcPct val="90000"/>
              </a:lnSpc>
            </a:pPr>
            <a:endParaRPr lang="en-US" dirty="0"/>
          </a:p>
          <a:p>
            <a:pPr>
              <a:lnSpc>
                <a:spcPct val="90000"/>
              </a:lnSpc>
              <a:buFontTx/>
              <a:buNone/>
            </a:pP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3F1780C1-ADF5-4D9C-81F7-5A4548A6BE0D}" type="slidenum">
              <a:rPr lang="en-US">
                <a:solidFill>
                  <a:schemeClr val="tx1"/>
                </a:solidFill>
              </a:rPr>
              <a:pPr/>
              <a:t>20</a:t>
            </a:fld>
            <a:endParaRPr lang="en-US">
              <a:solidFill>
                <a:schemeClr val="tx1"/>
              </a:solidFill>
            </a:endParaRPr>
          </a:p>
        </p:txBody>
      </p:sp>
      <p:sp>
        <p:nvSpPr>
          <p:cNvPr id="17410" name="Rectangle 2"/>
          <p:cNvSpPr>
            <a:spLocks noGrp="1" noChangeArrowheads="1"/>
          </p:cNvSpPr>
          <p:nvPr>
            <p:ph type="title"/>
          </p:nvPr>
        </p:nvSpPr>
        <p:spPr/>
        <p:txBody>
          <a:bodyPr/>
          <a:lstStyle/>
          <a:p>
            <a:pPr algn="ctr"/>
            <a:r>
              <a:rPr lang="en-US" dirty="0"/>
              <a:t>Territorial Restrictions Between</a:t>
            </a:r>
            <a:br>
              <a:rPr lang="en-US" dirty="0"/>
            </a:br>
            <a:r>
              <a:rPr lang="en-US" dirty="0"/>
              <a:t>Non-Competitors </a:t>
            </a:r>
          </a:p>
        </p:txBody>
      </p:sp>
      <p:sp>
        <p:nvSpPr>
          <p:cNvPr id="17411" name="Rectangle 3"/>
          <p:cNvSpPr>
            <a:spLocks noGrp="1" noChangeArrowheads="1"/>
          </p:cNvSpPr>
          <p:nvPr>
            <p:ph type="body" idx="1"/>
          </p:nvPr>
        </p:nvSpPr>
        <p:spPr>
          <a:xfrm>
            <a:off x="685800" y="1981200"/>
            <a:ext cx="7772400" cy="3962400"/>
          </a:xfrm>
        </p:spPr>
        <p:txBody>
          <a:bodyPr/>
          <a:lstStyle/>
          <a:p>
            <a:pPr marL="452438" indent="-452438">
              <a:lnSpc>
                <a:spcPct val="90000"/>
              </a:lnSpc>
              <a:spcBef>
                <a:spcPct val="10000"/>
              </a:spcBef>
              <a:spcAft>
                <a:spcPct val="60000"/>
              </a:spcAft>
              <a:buFont typeface="Wingdings" pitchFamily="2" charset="2"/>
              <a:buChar char="n"/>
            </a:pPr>
            <a:r>
              <a:rPr lang="en-US" dirty="0"/>
              <a:t>Passive sales into territories exclusively allocated to the licensor may be restricted </a:t>
            </a:r>
          </a:p>
          <a:p>
            <a:pPr marL="452438" indent="-452438">
              <a:lnSpc>
                <a:spcPct val="90000"/>
              </a:lnSpc>
              <a:spcBef>
                <a:spcPct val="10000"/>
              </a:spcBef>
              <a:spcAft>
                <a:spcPct val="60000"/>
              </a:spcAft>
              <a:buFont typeface="Wingdings" pitchFamily="2" charset="2"/>
              <a:buChar char="n"/>
            </a:pPr>
            <a:r>
              <a:rPr lang="en-US" dirty="0"/>
              <a:t>Own-use restrictions and obligation to produce only for one customer permissible</a:t>
            </a:r>
          </a:p>
          <a:p>
            <a:pPr marL="452438" indent="-452438">
              <a:lnSpc>
                <a:spcPct val="90000"/>
              </a:lnSpc>
              <a:spcBef>
                <a:spcPct val="10000"/>
              </a:spcBef>
              <a:spcAft>
                <a:spcPct val="60000"/>
              </a:spcAft>
              <a:buFont typeface="Wingdings" pitchFamily="2" charset="2"/>
              <a:buChar char="n"/>
            </a:pPr>
            <a:r>
              <a:rPr lang="en-US" dirty="0"/>
              <a:t>No sales to end-users if licensee operates at wholesale level permissible</a:t>
            </a:r>
          </a:p>
          <a:p>
            <a:pPr marL="452438" indent="-452438">
              <a:lnSpc>
                <a:spcPct val="90000"/>
              </a:lnSpc>
              <a:spcBef>
                <a:spcPct val="10000"/>
              </a:spcBef>
              <a:spcAft>
                <a:spcPct val="60000"/>
              </a:spcAft>
              <a:buFont typeface="Wingdings" pitchFamily="2" charset="2"/>
              <a:buChar char="n"/>
            </a:pPr>
            <a:r>
              <a:rPr lang="en-US" dirty="0"/>
              <a:t>Sales to unauthorized distributors from members of selective network may (but sales to end users may not be restricted)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2824C583-0A2C-4D81-A24A-3BD4024EF6F4}" type="slidenum">
              <a:rPr lang="en-US">
                <a:solidFill>
                  <a:schemeClr val="tx1"/>
                </a:solidFill>
              </a:rPr>
              <a:pPr/>
              <a:t>21</a:t>
            </a:fld>
            <a:endParaRPr lang="en-US">
              <a:solidFill>
                <a:schemeClr val="tx1"/>
              </a:solidFill>
            </a:endParaRPr>
          </a:p>
        </p:txBody>
      </p:sp>
      <p:sp>
        <p:nvSpPr>
          <p:cNvPr id="18434" name="Rectangle 2"/>
          <p:cNvSpPr>
            <a:spLocks noGrp="1" noChangeArrowheads="1"/>
          </p:cNvSpPr>
          <p:nvPr>
            <p:ph type="title"/>
          </p:nvPr>
        </p:nvSpPr>
        <p:spPr/>
        <p:txBody>
          <a:bodyPr/>
          <a:lstStyle/>
          <a:p>
            <a:pPr algn="ctr"/>
            <a:r>
              <a:rPr lang="en-US" dirty="0"/>
              <a:t>R&amp;D Restrictions </a:t>
            </a:r>
          </a:p>
        </p:txBody>
      </p:sp>
      <p:sp>
        <p:nvSpPr>
          <p:cNvPr id="18435" name="Rectangle 3"/>
          <p:cNvSpPr>
            <a:spLocks noGrp="1" noChangeArrowheads="1"/>
          </p:cNvSpPr>
          <p:nvPr>
            <p:ph type="body" idx="1"/>
          </p:nvPr>
        </p:nvSpPr>
        <p:spPr>
          <a:xfrm>
            <a:off x="533400" y="2133600"/>
            <a:ext cx="7772400" cy="3200400"/>
          </a:xfrm>
        </p:spPr>
        <p:txBody>
          <a:bodyPr/>
          <a:lstStyle/>
          <a:p>
            <a:pPr marL="452438" indent="-452438">
              <a:lnSpc>
                <a:spcPct val="90000"/>
              </a:lnSpc>
              <a:spcBef>
                <a:spcPct val="10000"/>
              </a:spcBef>
              <a:spcAft>
                <a:spcPct val="60000"/>
              </a:spcAft>
              <a:buFont typeface="Wingdings" pitchFamily="2" charset="2"/>
              <a:buChar char="n"/>
            </a:pPr>
            <a:r>
              <a:rPr lang="en-US" dirty="0"/>
              <a:t>Where parties are competitors:</a:t>
            </a:r>
          </a:p>
          <a:p>
            <a:pPr marL="852488" lvl="1" indent="-452438">
              <a:lnSpc>
                <a:spcPct val="90000"/>
              </a:lnSpc>
              <a:spcBef>
                <a:spcPct val="10000"/>
              </a:spcBef>
              <a:spcAft>
                <a:spcPct val="60000"/>
              </a:spcAft>
              <a:buFont typeface="Wingdings" pitchFamily="2" charset="2"/>
              <a:buChar char="n"/>
            </a:pPr>
            <a:r>
              <a:rPr lang="en-US" dirty="0"/>
              <a:t>no restrictions on licensee’s ability to exploit its own technology</a:t>
            </a:r>
          </a:p>
          <a:p>
            <a:pPr marL="852488" lvl="1" indent="-452438">
              <a:lnSpc>
                <a:spcPct val="90000"/>
              </a:lnSpc>
              <a:spcBef>
                <a:spcPct val="10000"/>
              </a:spcBef>
              <a:spcAft>
                <a:spcPct val="60000"/>
              </a:spcAft>
              <a:buFont typeface="Wingdings" pitchFamily="2" charset="2"/>
              <a:buChar char="n"/>
            </a:pPr>
            <a:r>
              <a:rPr lang="en-US" dirty="0"/>
              <a:t>no restrictions on parties’ ability to carry out R&amp;D, unless indispensable to protect licensed know-how</a:t>
            </a:r>
          </a:p>
          <a:p>
            <a:pPr marL="452438" indent="-452438">
              <a:lnSpc>
                <a:spcPct val="90000"/>
              </a:lnSpc>
              <a:spcBef>
                <a:spcPct val="10000"/>
              </a:spcBef>
              <a:spcAft>
                <a:spcPct val="60000"/>
              </a:spcAft>
              <a:buFont typeface="Wingdings" pitchFamily="2" charset="2"/>
              <a:buChar char="n"/>
            </a:pPr>
            <a:r>
              <a:rPr lang="en-US" dirty="0"/>
              <a:t>If the parties are not competitors </a:t>
            </a:r>
            <a:r>
              <a:rPr lang="en-US" dirty="0">
                <a:sym typeface="Wingdings" pitchFamily="2" charset="2"/>
              </a:rPr>
              <a:t></a:t>
            </a:r>
            <a:r>
              <a:rPr lang="en-US" dirty="0"/>
              <a:t> individual assessment under 101(3)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AEE30B9-0ADF-49E8-A378-3B8A4108EFED}" type="slidenum">
              <a:rPr lang="en-US">
                <a:solidFill>
                  <a:schemeClr val="tx1"/>
                </a:solidFill>
              </a:rPr>
              <a:pPr/>
              <a:t>22</a:t>
            </a:fld>
            <a:endParaRPr lang="en-US">
              <a:solidFill>
                <a:schemeClr val="tx1"/>
              </a:solidFill>
            </a:endParaRPr>
          </a:p>
        </p:txBody>
      </p:sp>
      <p:sp>
        <p:nvSpPr>
          <p:cNvPr id="20482" name="Rectangle 2"/>
          <p:cNvSpPr>
            <a:spLocks noGrp="1" noChangeArrowheads="1"/>
          </p:cNvSpPr>
          <p:nvPr>
            <p:ph type="title"/>
          </p:nvPr>
        </p:nvSpPr>
        <p:spPr>
          <a:xfrm>
            <a:off x="685800" y="228600"/>
            <a:ext cx="7772400" cy="1219200"/>
          </a:xfrm>
        </p:spPr>
        <p:txBody>
          <a:bodyPr/>
          <a:lstStyle/>
          <a:p>
            <a:pPr algn="ctr"/>
            <a:r>
              <a:rPr lang="en-US" dirty="0"/>
              <a:t>Grant-Backs </a:t>
            </a:r>
          </a:p>
        </p:txBody>
      </p:sp>
      <p:sp>
        <p:nvSpPr>
          <p:cNvPr id="20483" name="Rectangle 3"/>
          <p:cNvSpPr>
            <a:spLocks noGrp="1" noChangeArrowheads="1"/>
          </p:cNvSpPr>
          <p:nvPr>
            <p:ph type="body" idx="1"/>
          </p:nvPr>
        </p:nvSpPr>
        <p:spPr>
          <a:xfrm>
            <a:off x="609600" y="1524000"/>
            <a:ext cx="7772400" cy="4572000"/>
          </a:xfrm>
        </p:spPr>
        <p:txBody>
          <a:bodyPr/>
          <a:lstStyle/>
          <a:p>
            <a:pPr marL="452438" indent="-452438">
              <a:lnSpc>
                <a:spcPct val="90000"/>
              </a:lnSpc>
              <a:spcBef>
                <a:spcPct val="10000"/>
              </a:spcBef>
              <a:spcAft>
                <a:spcPct val="60000"/>
              </a:spcAft>
              <a:buFont typeface="Wingdings" pitchFamily="2" charset="2"/>
              <a:buChar char="n"/>
            </a:pPr>
            <a:r>
              <a:rPr lang="en-US" dirty="0"/>
              <a:t>Exclusive grant-backs and assignments of improvements are not covered by block exemption </a:t>
            </a:r>
          </a:p>
          <a:p>
            <a:pPr marL="452438" indent="-452438">
              <a:lnSpc>
                <a:spcPct val="90000"/>
              </a:lnSpc>
              <a:spcBef>
                <a:spcPct val="10000"/>
              </a:spcBef>
              <a:spcAft>
                <a:spcPct val="60000"/>
              </a:spcAft>
              <a:buFont typeface="Wingdings" pitchFamily="2" charset="2"/>
              <a:buChar char="n"/>
            </a:pPr>
            <a:r>
              <a:rPr lang="en-US" dirty="0"/>
              <a:t>Grant-backs don’t need to be reciprocal</a:t>
            </a:r>
          </a:p>
          <a:p>
            <a:pPr marL="452438" indent="-452438">
              <a:lnSpc>
                <a:spcPct val="90000"/>
              </a:lnSpc>
              <a:spcBef>
                <a:spcPct val="10000"/>
              </a:spcBef>
              <a:spcAft>
                <a:spcPct val="60000"/>
              </a:spcAft>
              <a:buFont typeface="Wingdings" pitchFamily="2" charset="2"/>
              <a:buChar char="n"/>
            </a:pPr>
            <a:r>
              <a:rPr lang="en-US" dirty="0"/>
              <a:t>Non-exclusive grant-backs exempted under the thresholds</a:t>
            </a:r>
          </a:p>
          <a:p>
            <a:pPr marL="452438" indent="-452438">
              <a:lnSpc>
                <a:spcPct val="90000"/>
              </a:lnSpc>
              <a:spcBef>
                <a:spcPct val="10000"/>
              </a:spcBef>
              <a:spcAft>
                <a:spcPct val="60000"/>
              </a:spcAft>
              <a:buFont typeface="Wingdings" pitchFamily="2" charset="2"/>
              <a:buChar char="n"/>
            </a:pPr>
            <a:r>
              <a:rPr lang="en-US" dirty="0"/>
              <a:t>Exclusive grant-backs and assignments:</a:t>
            </a:r>
          </a:p>
          <a:p>
            <a:pPr marL="1071563" lvl="1" indent="-439738">
              <a:lnSpc>
                <a:spcPct val="90000"/>
              </a:lnSpc>
              <a:spcBef>
                <a:spcPct val="10000"/>
              </a:spcBef>
              <a:spcAft>
                <a:spcPct val="60000"/>
              </a:spcAft>
              <a:buFont typeface="Wingdings" pitchFamily="2" charset="2"/>
              <a:buChar char="n"/>
            </a:pPr>
            <a:r>
              <a:rPr lang="en-US" dirty="0"/>
              <a:t>Guidelines recognize exclusive grant-backs may be pro-competitive</a:t>
            </a:r>
          </a:p>
          <a:p>
            <a:pPr marL="1071563" lvl="1" indent="-439738">
              <a:lnSpc>
                <a:spcPct val="90000"/>
              </a:lnSpc>
              <a:spcBef>
                <a:spcPct val="10000"/>
              </a:spcBef>
              <a:spcAft>
                <a:spcPct val="60000"/>
              </a:spcAft>
              <a:buFont typeface="Wingdings" pitchFamily="2" charset="2"/>
              <a:buChar char="n"/>
            </a:pPr>
            <a:r>
              <a:rPr lang="en-US" dirty="0"/>
              <a:t>Assessment on case-by-case basis </a:t>
            </a:r>
          </a:p>
          <a:p>
            <a:pPr marL="1071563" lvl="1" indent="-439738">
              <a:lnSpc>
                <a:spcPct val="90000"/>
              </a:lnSpc>
              <a:spcBef>
                <a:spcPct val="10000"/>
              </a:spcBef>
              <a:spcAft>
                <a:spcPct val="60000"/>
              </a:spcAft>
              <a:buFont typeface="Wingdings" pitchFamily="2" charset="2"/>
              <a:buChar char="n"/>
            </a:pPr>
            <a:r>
              <a:rPr lang="en-US" dirty="0"/>
              <a:t>Key issues:  payment of consideration and licensor’s market position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CDF901C-CBC8-4683-A8C3-4147154F995F}" type="slidenum">
              <a:rPr lang="en-US">
                <a:solidFill>
                  <a:schemeClr val="tx1"/>
                </a:solidFill>
              </a:rPr>
              <a:pPr/>
              <a:t>23</a:t>
            </a:fld>
            <a:endParaRPr lang="en-US">
              <a:solidFill>
                <a:schemeClr val="tx1"/>
              </a:solidFill>
            </a:endParaRPr>
          </a:p>
        </p:txBody>
      </p:sp>
      <p:sp>
        <p:nvSpPr>
          <p:cNvPr id="21506" name="Rectangle 2"/>
          <p:cNvSpPr>
            <a:spLocks noGrp="1" noChangeArrowheads="1"/>
          </p:cNvSpPr>
          <p:nvPr>
            <p:ph type="title"/>
          </p:nvPr>
        </p:nvSpPr>
        <p:spPr/>
        <p:txBody>
          <a:bodyPr/>
          <a:lstStyle/>
          <a:p>
            <a:pPr algn="ctr"/>
            <a:r>
              <a:rPr lang="en-US"/>
              <a:t>Non-Compete </a:t>
            </a:r>
          </a:p>
        </p:txBody>
      </p:sp>
      <p:sp>
        <p:nvSpPr>
          <p:cNvPr id="21507"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An obligation on the licensee not to use third party technologies (which compete with the licensed technology) exempted under the market share thresholds</a:t>
            </a:r>
          </a:p>
          <a:p>
            <a:pPr marL="452438" indent="-452438">
              <a:lnSpc>
                <a:spcPct val="90000"/>
              </a:lnSpc>
              <a:spcBef>
                <a:spcPct val="10000"/>
              </a:spcBef>
              <a:spcAft>
                <a:spcPct val="60000"/>
              </a:spcAft>
              <a:buFont typeface="Wingdings" pitchFamily="2" charset="2"/>
              <a:buChar char="n"/>
            </a:pPr>
            <a:r>
              <a:rPr lang="en-US" dirty="0"/>
              <a:t>But, restrictions on the licensee’s ability to use its own technology not exempted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46B65F6-0513-49BC-9365-C16A2952946B}"/>
              </a:ext>
            </a:extLst>
          </p:cNvPr>
          <p:cNvSpPr>
            <a:spLocks noGrp="1"/>
          </p:cNvSpPr>
          <p:nvPr>
            <p:ph type="title"/>
          </p:nvPr>
        </p:nvSpPr>
        <p:spPr/>
        <p:txBody>
          <a:bodyPr/>
          <a:lstStyle/>
          <a:p>
            <a:pPr algn="ctr"/>
            <a:r>
              <a:rPr lang="en-GB" dirty="0"/>
              <a:t>Price Fixing</a:t>
            </a:r>
          </a:p>
        </p:txBody>
      </p:sp>
      <p:sp>
        <p:nvSpPr>
          <p:cNvPr id="3" name="Content Placeholder 2">
            <a:extLst>
              <a:ext uri="{FF2B5EF4-FFF2-40B4-BE49-F238E27FC236}">
                <a16:creationId xmlns:a16="http://schemas.microsoft.com/office/drawing/2014/main" xmlns="" id="{E0275A64-BC0B-4DA0-B7B7-1495A2663236}"/>
              </a:ext>
            </a:extLst>
          </p:cNvPr>
          <p:cNvSpPr>
            <a:spLocks noGrp="1"/>
          </p:cNvSpPr>
          <p:nvPr>
            <p:ph idx="1"/>
          </p:nvPr>
        </p:nvSpPr>
        <p:spPr/>
        <p:txBody>
          <a:bodyPr/>
          <a:lstStyle/>
          <a:p>
            <a:r>
              <a:rPr lang="en-GB" dirty="0"/>
              <a:t>Any attempt by licensor to fix the price at which the licensee sells the product is treated as a hardcore restriction.</a:t>
            </a:r>
          </a:p>
          <a:p>
            <a:endParaRPr lang="en-GB" dirty="0"/>
          </a:p>
          <a:p>
            <a:r>
              <a:rPr lang="en-GB" dirty="0"/>
              <a:t>An obligation on the licensee to pay a certain minimum royalty is not price fixing.</a:t>
            </a:r>
          </a:p>
        </p:txBody>
      </p:sp>
      <p:sp>
        <p:nvSpPr>
          <p:cNvPr id="4" name="Slide Number Placeholder 3">
            <a:extLst>
              <a:ext uri="{FF2B5EF4-FFF2-40B4-BE49-F238E27FC236}">
                <a16:creationId xmlns:a16="http://schemas.microsoft.com/office/drawing/2014/main" xmlns="" id="{BD4812AF-7140-4C3B-B4B0-8F7CBABB8012}"/>
              </a:ext>
            </a:extLst>
          </p:cNvPr>
          <p:cNvSpPr>
            <a:spLocks noGrp="1"/>
          </p:cNvSpPr>
          <p:nvPr>
            <p:ph type="sldNum" sz="quarter" idx="10"/>
          </p:nvPr>
        </p:nvSpPr>
        <p:spPr/>
        <p:txBody>
          <a:bodyPr/>
          <a:lstStyle/>
          <a:p>
            <a:fld id="{F18EA773-AE1C-4851-915F-C9E709A39D8A}" type="slidenum">
              <a:rPr lang="en-US" smtClean="0">
                <a:solidFill>
                  <a:schemeClr val="tx1"/>
                </a:solidFill>
              </a:rPr>
              <a:pPr/>
              <a:t>24</a:t>
            </a:fld>
            <a:endParaRPr lang="en-US">
              <a:solidFill>
                <a:schemeClr val="tx1"/>
              </a:solidFill>
            </a:endParaRPr>
          </a:p>
          <a:p>
            <a:endParaRPr lang="en-US"/>
          </a:p>
          <a:p>
            <a:endParaRPr lang="en-US" dirty="0"/>
          </a:p>
        </p:txBody>
      </p:sp>
    </p:spTree>
    <p:extLst>
      <p:ext uri="{BB962C8B-B14F-4D97-AF65-F5344CB8AC3E}">
        <p14:creationId xmlns:p14="http://schemas.microsoft.com/office/powerpoint/2010/main" val="23034501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855E9C-FDB5-4AB4-B1BD-3EC085C1CD92}"/>
              </a:ext>
            </a:extLst>
          </p:cNvPr>
          <p:cNvSpPr>
            <a:spLocks noGrp="1"/>
          </p:cNvSpPr>
          <p:nvPr>
            <p:ph type="title"/>
          </p:nvPr>
        </p:nvSpPr>
        <p:spPr/>
        <p:txBody>
          <a:bodyPr/>
          <a:lstStyle/>
          <a:p>
            <a:pPr algn="ctr"/>
            <a:r>
              <a:rPr lang="en-GB" dirty="0"/>
              <a:t>No Challenge</a:t>
            </a:r>
          </a:p>
        </p:txBody>
      </p:sp>
      <p:sp>
        <p:nvSpPr>
          <p:cNvPr id="3" name="Content Placeholder 2">
            <a:extLst>
              <a:ext uri="{FF2B5EF4-FFF2-40B4-BE49-F238E27FC236}">
                <a16:creationId xmlns:a16="http://schemas.microsoft.com/office/drawing/2014/main" xmlns="" id="{972235BF-BB57-4BDF-85FB-A0AFA83AD1FA}"/>
              </a:ext>
            </a:extLst>
          </p:cNvPr>
          <p:cNvSpPr>
            <a:spLocks noGrp="1"/>
          </p:cNvSpPr>
          <p:nvPr>
            <p:ph idx="1"/>
          </p:nvPr>
        </p:nvSpPr>
        <p:spPr/>
        <p:txBody>
          <a:bodyPr/>
          <a:lstStyle/>
          <a:p>
            <a:r>
              <a:rPr lang="en-GB" dirty="0"/>
              <a:t>A clause preventing the licensee from challenging the validity of the licensor’s IP is treated as an excluded restriction.</a:t>
            </a:r>
          </a:p>
          <a:p>
            <a:endParaRPr lang="en-GB" dirty="0"/>
          </a:p>
          <a:p>
            <a:r>
              <a:rPr lang="en-GB" dirty="0"/>
              <a:t>Permissible to prevent the licensee from challenging the ownership of the IP.</a:t>
            </a:r>
          </a:p>
          <a:p>
            <a:endParaRPr lang="en-GB" dirty="0"/>
          </a:p>
          <a:p>
            <a:r>
              <a:rPr lang="en-GB" dirty="0"/>
              <a:t>While a licensee may not be prevented from challenging the validity of the licensor’s IP, the licensor may terminate the license in the event of such a challenge.</a:t>
            </a:r>
          </a:p>
        </p:txBody>
      </p:sp>
      <p:sp>
        <p:nvSpPr>
          <p:cNvPr id="4" name="Slide Number Placeholder 3">
            <a:extLst>
              <a:ext uri="{FF2B5EF4-FFF2-40B4-BE49-F238E27FC236}">
                <a16:creationId xmlns:a16="http://schemas.microsoft.com/office/drawing/2014/main" xmlns="" id="{E597BF08-7525-42ED-A7B4-438C49754DE9}"/>
              </a:ext>
            </a:extLst>
          </p:cNvPr>
          <p:cNvSpPr>
            <a:spLocks noGrp="1"/>
          </p:cNvSpPr>
          <p:nvPr>
            <p:ph type="sldNum" sz="quarter" idx="10"/>
          </p:nvPr>
        </p:nvSpPr>
        <p:spPr/>
        <p:txBody>
          <a:bodyPr/>
          <a:lstStyle/>
          <a:p>
            <a:fld id="{F18EA773-AE1C-4851-915F-C9E709A39D8A}" type="slidenum">
              <a:rPr lang="en-US" smtClean="0">
                <a:solidFill>
                  <a:schemeClr val="tx1"/>
                </a:solidFill>
              </a:rPr>
              <a:pPr/>
              <a:t>25</a:t>
            </a:fld>
            <a:endParaRPr lang="en-US">
              <a:solidFill>
                <a:schemeClr val="tx1"/>
              </a:solidFill>
            </a:endParaRPr>
          </a:p>
          <a:p>
            <a:endParaRPr lang="en-US"/>
          </a:p>
          <a:p>
            <a:endParaRPr lang="en-US" dirty="0"/>
          </a:p>
        </p:txBody>
      </p:sp>
    </p:spTree>
    <p:extLst>
      <p:ext uri="{BB962C8B-B14F-4D97-AF65-F5344CB8AC3E}">
        <p14:creationId xmlns:p14="http://schemas.microsoft.com/office/powerpoint/2010/main" val="1906465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17159F73-4E83-4297-8EA8-D8D4D86366A3}" type="slidenum">
              <a:rPr lang="en-US">
                <a:solidFill>
                  <a:schemeClr val="tx1"/>
                </a:solidFill>
              </a:rPr>
              <a:pPr/>
              <a:t>26</a:t>
            </a:fld>
            <a:endParaRPr lang="en-US" dirty="0">
              <a:solidFill>
                <a:schemeClr val="tx1"/>
              </a:solidFill>
            </a:endParaRPr>
          </a:p>
        </p:txBody>
      </p:sp>
      <p:sp>
        <p:nvSpPr>
          <p:cNvPr id="22530" name="Rectangle 2"/>
          <p:cNvSpPr>
            <a:spLocks noGrp="1" noChangeArrowheads="1"/>
          </p:cNvSpPr>
          <p:nvPr>
            <p:ph type="title"/>
          </p:nvPr>
        </p:nvSpPr>
        <p:spPr/>
        <p:txBody>
          <a:bodyPr/>
          <a:lstStyle/>
          <a:p>
            <a:pPr algn="ctr"/>
            <a:r>
              <a:rPr lang="en-US" dirty="0"/>
              <a:t>Duration </a:t>
            </a:r>
          </a:p>
        </p:txBody>
      </p:sp>
      <p:sp>
        <p:nvSpPr>
          <p:cNvPr id="22531"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Safe-harbor applies for as long as the licensed IP is valid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a:xfrm>
            <a:off x="7086600" y="6400800"/>
            <a:ext cx="1905000" cy="457200"/>
          </a:xfrm>
        </p:spPr>
        <p:txBody>
          <a:bodyPr/>
          <a:lstStyle/>
          <a:p>
            <a:fld id="{15ED7829-6D68-49F0-A1CC-647F8A5372CF}" type="slidenum">
              <a:rPr lang="en-US">
                <a:solidFill>
                  <a:schemeClr val="tx1"/>
                </a:solidFill>
              </a:rPr>
              <a:pPr/>
              <a:t>3</a:t>
            </a:fld>
            <a:endParaRPr lang="en-US" dirty="0">
              <a:solidFill>
                <a:schemeClr val="tx1"/>
              </a:solidFill>
            </a:endParaRPr>
          </a:p>
        </p:txBody>
      </p:sp>
      <p:sp>
        <p:nvSpPr>
          <p:cNvPr id="44034" name="Rectangle 2"/>
          <p:cNvSpPr>
            <a:spLocks noGrp="1" noChangeArrowheads="1"/>
          </p:cNvSpPr>
          <p:nvPr>
            <p:ph type="title"/>
          </p:nvPr>
        </p:nvSpPr>
        <p:spPr/>
        <p:txBody>
          <a:bodyPr/>
          <a:lstStyle/>
          <a:p>
            <a:pPr algn="ctr"/>
            <a:r>
              <a:rPr lang="en-US" dirty="0"/>
              <a:t>Exemptions:  The Old System</a:t>
            </a:r>
          </a:p>
        </p:txBody>
      </p:sp>
      <p:sp>
        <p:nvSpPr>
          <p:cNvPr id="44035" name="Rectangle 3"/>
          <p:cNvSpPr>
            <a:spLocks noGrp="1" noChangeArrowheads="1"/>
          </p:cNvSpPr>
          <p:nvPr>
            <p:ph type="body" idx="1"/>
          </p:nvPr>
        </p:nvSpPr>
        <p:spPr>
          <a:xfrm>
            <a:off x="609600" y="2057400"/>
            <a:ext cx="7772400" cy="3200400"/>
          </a:xfrm>
        </p:spPr>
        <p:txBody>
          <a:bodyPr/>
          <a:lstStyle/>
          <a:p>
            <a:pPr marL="452438" indent="-452438">
              <a:lnSpc>
                <a:spcPct val="90000"/>
              </a:lnSpc>
              <a:spcBef>
                <a:spcPct val="10000"/>
              </a:spcBef>
              <a:spcAft>
                <a:spcPct val="60000"/>
              </a:spcAft>
              <a:buFont typeface="Wingdings" pitchFamily="2" charset="2"/>
              <a:buChar char="n"/>
            </a:pPr>
            <a:r>
              <a:rPr lang="en-US" dirty="0"/>
              <a:t>Individual exemptions – European Commission had monopoly</a:t>
            </a:r>
          </a:p>
          <a:p>
            <a:pPr marL="452438" indent="-452438">
              <a:lnSpc>
                <a:spcPct val="90000"/>
              </a:lnSpc>
              <a:spcBef>
                <a:spcPct val="10000"/>
              </a:spcBef>
              <a:spcAft>
                <a:spcPct val="60000"/>
              </a:spcAft>
              <a:buFont typeface="Wingdings" pitchFamily="2" charset="2"/>
              <a:buChar char="n"/>
            </a:pPr>
            <a:r>
              <a:rPr lang="en-US" dirty="0"/>
              <a:t>Block exemptions</a:t>
            </a:r>
          </a:p>
          <a:p>
            <a:pPr marL="452438" indent="-452438">
              <a:lnSpc>
                <a:spcPct val="90000"/>
              </a:lnSpc>
              <a:spcBef>
                <a:spcPct val="10000"/>
              </a:spcBef>
              <a:spcAft>
                <a:spcPct val="60000"/>
              </a:spcAft>
              <a:buFont typeface="Wingdings" pitchFamily="2" charset="2"/>
              <a:buChar char="n"/>
            </a:pPr>
            <a:r>
              <a:rPr lang="en-US" dirty="0"/>
              <a:t>If no individual exemption and outside block exemption, risk of unenforceability</a:t>
            </a:r>
          </a:p>
          <a:p>
            <a:pPr marL="452438" indent="-452438">
              <a:lnSpc>
                <a:spcPct val="90000"/>
              </a:lnSpc>
              <a:spcBef>
                <a:spcPct val="10000"/>
              </a:spcBef>
              <a:spcAft>
                <a:spcPct val="60000"/>
              </a:spcAft>
              <a:buFont typeface="Wingdings" pitchFamily="2" charset="2"/>
              <a:buChar char="n"/>
            </a:pPr>
            <a:r>
              <a:rPr lang="en-US" dirty="0"/>
              <a:t>Risk somewhat mitigated by lack of familiarity with EU competition law by local lawyers and courts</a:t>
            </a:r>
          </a:p>
          <a:p>
            <a:pPr>
              <a:lnSpc>
                <a:spcPct val="90000"/>
              </a:lnSpc>
              <a:buFontTx/>
              <a:buNone/>
            </a:pPr>
            <a:endParaRPr lang="en-US" sz="24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B4E4FBB4-E25D-4FE1-999F-6440AAFC126B}" type="slidenum">
              <a:rPr lang="en-US">
                <a:solidFill>
                  <a:schemeClr val="tx1"/>
                </a:solidFill>
              </a:rPr>
              <a:pPr/>
              <a:t>4</a:t>
            </a:fld>
            <a:endParaRPr lang="en-US" dirty="0">
              <a:solidFill>
                <a:schemeClr val="tx1"/>
              </a:solidFill>
            </a:endParaRPr>
          </a:p>
        </p:txBody>
      </p:sp>
      <p:sp>
        <p:nvSpPr>
          <p:cNvPr id="43010" name="Rectangle 2"/>
          <p:cNvSpPr>
            <a:spLocks noGrp="1" noChangeArrowheads="1"/>
          </p:cNvSpPr>
          <p:nvPr>
            <p:ph type="title"/>
          </p:nvPr>
        </p:nvSpPr>
        <p:spPr/>
        <p:txBody>
          <a:bodyPr/>
          <a:lstStyle/>
          <a:p>
            <a:pPr algn="ctr"/>
            <a:r>
              <a:rPr lang="en-US" dirty="0"/>
              <a:t>Modernization – Regulation 1/2003</a:t>
            </a:r>
          </a:p>
        </p:txBody>
      </p:sp>
      <p:sp>
        <p:nvSpPr>
          <p:cNvPr id="43011" name="Rectangle 3"/>
          <p:cNvSpPr>
            <a:spLocks noGrp="1" noChangeArrowheads="1"/>
          </p:cNvSpPr>
          <p:nvPr>
            <p:ph type="body" idx="1"/>
          </p:nvPr>
        </p:nvSpPr>
        <p:spPr>
          <a:xfrm>
            <a:off x="685800" y="1981200"/>
            <a:ext cx="7924800" cy="4419600"/>
          </a:xfrm>
        </p:spPr>
        <p:txBody>
          <a:bodyPr/>
          <a:lstStyle/>
          <a:p>
            <a:pPr marL="452438" indent="-452438">
              <a:lnSpc>
                <a:spcPct val="90000"/>
              </a:lnSpc>
              <a:spcBef>
                <a:spcPct val="10000"/>
              </a:spcBef>
              <a:spcAft>
                <a:spcPct val="60000"/>
              </a:spcAft>
              <a:buFont typeface="Wingdings" pitchFamily="2" charset="2"/>
              <a:buChar char="n"/>
            </a:pPr>
            <a:r>
              <a:rPr lang="en-US" dirty="0"/>
              <a:t>Abandons notification system – no longer possible to get comfort in advance</a:t>
            </a:r>
          </a:p>
          <a:p>
            <a:pPr marL="452438" indent="-452438">
              <a:lnSpc>
                <a:spcPct val="90000"/>
              </a:lnSpc>
              <a:spcBef>
                <a:spcPct val="10000"/>
              </a:spcBef>
              <a:spcAft>
                <a:spcPct val="60000"/>
              </a:spcAft>
              <a:buFont typeface="Wingdings" pitchFamily="2" charset="2"/>
              <a:buChar char="n"/>
            </a:pPr>
            <a:r>
              <a:rPr lang="en-US" dirty="0"/>
              <a:t>Decentralizes EU competition law enforcement by allowing national courts and competition authorities to decide whether an agreement is eligible for exemption</a:t>
            </a:r>
          </a:p>
          <a:p>
            <a:pPr marL="452438" indent="-452438">
              <a:lnSpc>
                <a:spcPct val="90000"/>
              </a:lnSpc>
              <a:spcBef>
                <a:spcPct val="10000"/>
              </a:spcBef>
              <a:spcAft>
                <a:spcPct val="60000"/>
              </a:spcAft>
              <a:buFont typeface="Wingdings" pitchFamily="2" charset="2"/>
              <a:buChar char="n"/>
            </a:pPr>
            <a:r>
              <a:rPr lang="en-US" dirty="0"/>
              <a:t>Practical effects:  more litigation, more potential for conflicting interpretations, more uncertainty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F3127764-3E77-4594-B853-63ED3D5B5524}" type="slidenum">
              <a:rPr lang="en-US">
                <a:solidFill>
                  <a:schemeClr val="tx1"/>
                </a:solidFill>
              </a:rPr>
              <a:pPr/>
              <a:t>5</a:t>
            </a:fld>
            <a:endParaRPr lang="en-US" dirty="0">
              <a:solidFill>
                <a:schemeClr val="tx1"/>
              </a:solidFill>
            </a:endParaRPr>
          </a:p>
        </p:txBody>
      </p:sp>
      <p:sp>
        <p:nvSpPr>
          <p:cNvPr id="45058" name="Rectangle 2"/>
          <p:cNvSpPr>
            <a:spLocks noGrp="1" noChangeArrowheads="1"/>
          </p:cNvSpPr>
          <p:nvPr>
            <p:ph type="title"/>
          </p:nvPr>
        </p:nvSpPr>
        <p:spPr/>
        <p:txBody>
          <a:bodyPr/>
          <a:lstStyle/>
          <a:p>
            <a:pPr algn="ctr"/>
            <a:r>
              <a:rPr lang="en-US" dirty="0"/>
              <a:t>Exemptions:  New System			</a:t>
            </a:r>
          </a:p>
        </p:txBody>
      </p:sp>
      <p:sp>
        <p:nvSpPr>
          <p:cNvPr id="45059"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Commission no longer grants individual exemptions</a:t>
            </a:r>
          </a:p>
          <a:p>
            <a:pPr marL="452438" indent="-452438">
              <a:lnSpc>
                <a:spcPct val="90000"/>
              </a:lnSpc>
              <a:spcBef>
                <a:spcPct val="10000"/>
              </a:spcBef>
              <a:spcAft>
                <a:spcPct val="60000"/>
              </a:spcAft>
              <a:buFont typeface="Wingdings" pitchFamily="2" charset="2"/>
              <a:buChar char="n"/>
            </a:pPr>
            <a:r>
              <a:rPr lang="en-US" dirty="0"/>
              <a:t>National courts and competition authorities decide whether an agreement is eligible for exemption</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486DB4EA-284D-4882-B028-2C6F072A90E9}" type="slidenum">
              <a:rPr lang="en-US">
                <a:solidFill>
                  <a:schemeClr val="tx1"/>
                </a:solidFill>
              </a:rPr>
              <a:pPr/>
              <a:t>6</a:t>
            </a:fld>
            <a:endParaRPr lang="en-US" dirty="0">
              <a:solidFill>
                <a:schemeClr val="tx1"/>
              </a:solidFill>
            </a:endParaRPr>
          </a:p>
        </p:txBody>
      </p:sp>
      <p:sp>
        <p:nvSpPr>
          <p:cNvPr id="48130" name="Rectangle 2"/>
          <p:cNvSpPr>
            <a:spLocks noGrp="1" noChangeArrowheads="1"/>
          </p:cNvSpPr>
          <p:nvPr>
            <p:ph type="title"/>
          </p:nvPr>
        </p:nvSpPr>
        <p:spPr/>
        <p:txBody>
          <a:bodyPr/>
          <a:lstStyle/>
          <a:p>
            <a:pPr algn="ctr"/>
            <a:r>
              <a:rPr lang="en-US" dirty="0"/>
              <a:t>Block Exemptions</a:t>
            </a:r>
          </a:p>
        </p:txBody>
      </p:sp>
      <p:sp>
        <p:nvSpPr>
          <p:cNvPr id="48131" name="Rectangle 3"/>
          <p:cNvSpPr>
            <a:spLocks noGrp="1" noChangeArrowheads="1"/>
          </p:cNvSpPr>
          <p:nvPr>
            <p:ph type="body" idx="1"/>
          </p:nvPr>
        </p:nvSpPr>
        <p:spPr>
          <a:xfrm>
            <a:off x="533400" y="1828800"/>
            <a:ext cx="7772400" cy="3200400"/>
          </a:xfrm>
        </p:spPr>
        <p:txBody>
          <a:bodyPr/>
          <a:lstStyle/>
          <a:p>
            <a:pPr marL="452438" indent="-452438">
              <a:lnSpc>
                <a:spcPct val="90000"/>
              </a:lnSpc>
              <a:spcBef>
                <a:spcPct val="10000"/>
              </a:spcBef>
              <a:spcAft>
                <a:spcPct val="60000"/>
              </a:spcAft>
              <a:buFont typeface="Wingdings" pitchFamily="2" charset="2"/>
              <a:buChar char="n"/>
            </a:pPr>
            <a:r>
              <a:rPr lang="en-US" dirty="0"/>
              <a:t>R&amp;D</a:t>
            </a:r>
          </a:p>
          <a:p>
            <a:pPr marL="1071563" lvl="1" indent="-439738">
              <a:lnSpc>
                <a:spcPct val="90000"/>
              </a:lnSpc>
              <a:spcBef>
                <a:spcPct val="10000"/>
              </a:spcBef>
              <a:spcAft>
                <a:spcPct val="60000"/>
              </a:spcAft>
              <a:buFont typeface="Wingdings" pitchFamily="2" charset="2"/>
              <a:buChar char="n"/>
            </a:pPr>
            <a:r>
              <a:rPr lang="en-US" dirty="0"/>
              <a:t>R&amp;D Block Exemption Regulation</a:t>
            </a:r>
          </a:p>
          <a:p>
            <a:pPr marL="1071563" lvl="1" indent="-439738">
              <a:lnSpc>
                <a:spcPct val="90000"/>
              </a:lnSpc>
              <a:spcBef>
                <a:spcPct val="10000"/>
              </a:spcBef>
              <a:spcAft>
                <a:spcPct val="60000"/>
              </a:spcAft>
              <a:buFont typeface="Wingdings" pitchFamily="2" charset="2"/>
              <a:buChar char="n"/>
            </a:pPr>
            <a:r>
              <a:rPr lang="en-US" dirty="0"/>
              <a:t>Subcontracting Notice</a:t>
            </a:r>
          </a:p>
          <a:p>
            <a:pPr marL="452438" indent="-452438">
              <a:lnSpc>
                <a:spcPct val="90000"/>
              </a:lnSpc>
              <a:spcBef>
                <a:spcPct val="10000"/>
              </a:spcBef>
              <a:spcAft>
                <a:spcPct val="60000"/>
              </a:spcAft>
              <a:buFont typeface="Wingdings" pitchFamily="2" charset="2"/>
              <a:buChar char="n"/>
            </a:pPr>
            <a:r>
              <a:rPr lang="en-US" dirty="0"/>
              <a:t>Production</a:t>
            </a:r>
          </a:p>
          <a:p>
            <a:pPr marL="1071563" lvl="1" indent="-439738">
              <a:lnSpc>
                <a:spcPct val="90000"/>
              </a:lnSpc>
              <a:spcBef>
                <a:spcPct val="10000"/>
              </a:spcBef>
              <a:spcAft>
                <a:spcPct val="60000"/>
              </a:spcAft>
              <a:buFont typeface="Wingdings" pitchFamily="2" charset="2"/>
              <a:buChar char="n"/>
            </a:pPr>
            <a:r>
              <a:rPr lang="en-US" dirty="0"/>
              <a:t>Subcontracting Notice</a:t>
            </a:r>
          </a:p>
          <a:p>
            <a:pPr marL="1071563" lvl="1" indent="-439738">
              <a:lnSpc>
                <a:spcPct val="90000"/>
              </a:lnSpc>
              <a:spcBef>
                <a:spcPct val="10000"/>
              </a:spcBef>
              <a:spcAft>
                <a:spcPct val="60000"/>
              </a:spcAft>
              <a:buFont typeface="Wingdings" pitchFamily="2" charset="2"/>
              <a:buChar char="n"/>
            </a:pPr>
            <a:r>
              <a:rPr lang="en-US" dirty="0"/>
              <a:t>Technology Transfer Block Exemption Regulation (TTBER)</a:t>
            </a:r>
          </a:p>
          <a:p>
            <a:pPr marL="452438" indent="-452438">
              <a:lnSpc>
                <a:spcPct val="90000"/>
              </a:lnSpc>
              <a:spcBef>
                <a:spcPct val="10000"/>
              </a:spcBef>
              <a:spcAft>
                <a:spcPct val="60000"/>
              </a:spcAft>
              <a:buFont typeface="Wingdings" pitchFamily="2" charset="2"/>
              <a:buChar char="n"/>
            </a:pPr>
            <a:r>
              <a:rPr lang="en-US" dirty="0"/>
              <a:t>Distribution</a:t>
            </a:r>
          </a:p>
          <a:p>
            <a:pPr marL="1071563" lvl="1" indent="-439738">
              <a:lnSpc>
                <a:spcPct val="90000"/>
              </a:lnSpc>
              <a:spcBef>
                <a:spcPct val="10000"/>
              </a:spcBef>
              <a:spcAft>
                <a:spcPct val="60000"/>
              </a:spcAft>
              <a:buFont typeface="Wingdings" pitchFamily="2" charset="2"/>
              <a:buChar char="n"/>
            </a:pPr>
            <a:r>
              <a:rPr lang="en-US" dirty="0"/>
              <a:t>Vertical Restraints Block Exemption Regulation	</a:t>
            </a:r>
          </a:p>
          <a:p>
            <a:pPr marL="452438" indent="-452438">
              <a:lnSpc>
                <a:spcPct val="90000"/>
              </a:lnSpc>
              <a:spcBef>
                <a:spcPct val="10000"/>
              </a:spcBef>
              <a:spcAft>
                <a:spcPct val="60000"/>
              </a:spcAft>
              <a:buFont typeface="Wingdings" pitchFamily="2" charset="2"/>
              <a:buChar char="n"/>
            </a:pPr>
            <a:r>
              <a:rPr lang="en-US" dirty="0"/>
              <a:t>Agreements between Competitors</a:t>
            </a:r>
          </a:p>
          <a:p>
            <a:pPr marL="1071563" lvl="1" indent="-439738">
              <a:lnSpc>
                <a:spcPct val="90000"/>
              </a:lnSpc>
              <a:spcBef>
                <a:spcPct val="10000"/>
              </a:spcBef>
              <a:spcAft>
                <a:spcPct val="60000"/>
              </a:spcAft>
              <a:buFont typeface="Wingdings" pitchFamily="2" charset="2"/>
              <a:buChar char="n"/>
            </a:pPr>
            <a:r>
              <a:rPr lang="en-US" dirty="0"/>
              <a:t>Horizontal Guidelines</a:t>
            </a:r>
          </a:p>
          <a:p>
            <a:pPr lvl="1">
              <a:lnSpc>
                <a:spcPct val="90000"/>
              </a:lnSpc>
              <a:buFontTx/>
              <a:buNone/>
            </a:pP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Slide Number Placeholder 1"/>
          <p:cNvSpPr>
            <a:spLocks noGrp="1"/>
          </p:cNvSpPr>
          <p:nvPr>
            <p:ph type="sldNum" sz="quarter" idx="10"/>
          </p:nvPr>
        </p:nvSpPr>
        <p:spPr>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fld id="{3CE964EA-4833-4D83-AAE7-E0991D7BE90C}" type="slidenum">
              <a:rPr lang="en-US">
                <a:solidFill>
                  <a:schemeClr val="tx1"/>
                </a:solidFill>
              </a:rPr>
              <a:pPr/>
              <a:t>7</a:t>
            </a:fld>
            <a:endParaRPr lang="en-US" dirty="0">
              <a:solidFill>
                <a:schemeClr val="tx1"/>
              </a:solidFill>
            </a:endParaRPr>
          </a:p>
        </p:txBody>
      </p:sp>
      <p:sp>
        <p:nvSpPr>
          <p:cNvPr id="50178" name="Text Box 2"/>
          <p:cNvSpPr txBox="1">
            <a:spLocks noChangeArrowheads="1"/>
          </p:cNvSpPr>
          <p:nvPr/>
        </p:nvSpPr>
        <p:spPr bwMode="auto">
          <a:xfrm>
            <a:off x="609600" y="1905000"/>
            <a:ext cx="8458200" cy="1671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a:tabLst>
                <a:tab pos="571500" algn="l"/>
                <a:tab pos="1333500" algn="l"/>
              </a:tabLst>
              <a:defRPr>
                <a:solidFill>
                  <a:schemeClr val="tx1"/>
                </a:solidFill>
                <a:latin typeface="Arial" charset="0"/>
              </a:defRPr>
            </a:lvl1pPr>
            <a:lvl2pPr marL="1333500" indent="-469900">
              <a:tabLst>
                <a:tab pos="571500" algn="l"/>
                <a:tab pos="1333500" algn="l"/>
              </a:tabLst>
              <a:defRPr>
                <a:solidFill>
                  <a:schemeClr val="tx1"/>
                </a:solidFill>
                <a:latin typeface="Arial" charset="0"/>
              </a:defRPr>
            </a:lvl2pPr>
            <a:lvl3pPr marL="1524000">
              <a:tabLst>
                <a:tab pos="571500" algn="l"/>
                <a:tab pos="1333500" algn="l"/>
              </a:tabLst>
              <a:defRPr>
                <a:solidFill>
                  <a:schemeClr val="tx1"/>
                </a:solidFill>
                <a:latin typeface="Arial" charset="0"/>
              </a:defRPr>
            </a:lvl3pPr>
            <a:lvl4pPr marL="1714500">
              <a:tabLst>
                <a:tab pos="571500" algn="l"/>
                <a:tab pos="1333500" algn="l"/>
              </a:tabLst>
              <a:defRPr>
                <a:solidFill>
                  <a:schemeClr val="tx1"/>
                </a:solidFill>
                <a:latin typeface="Arial" charset="0"/>
              </a:defRPr>
            </a:lvl4pPr>
            <a:lvl5pPr marL="1905000">
              <a:tabLst>
                <a:tab pos="571500" algn="l"/>
                <a:tab pos="1333500" algn="l"/>
              </a:tabLst>
              <a:defRPr>
                <a:solidFill>
                  <a:schemeClr val="tx1"/>
                </a:solidFill>
                <a:latin typeface="Arial" charset="0"/>
              </a:defRPr>
            </a:lvl5pPr>
            <a:lvl6pPr marL="2362200" fontAlgn="base">
              <a:spcBef>
                <a:spcPct val="0"/>
              </a:spcBef>
              <a:spcAft>
                <a:spcPct val="0"/>
              </a:spcAft>
              <a:tabLst>
                <a:tab pos="571500" algn="l"/>
                <a:tab pos="1333500" algn="l"/>
              </a:tabLst>
              <a:defRPr>
                <a:solidFill>
                  <a:schemeClr val="tx1"/>
                </a:solidFill>
                <a:latin typeface="Arial" charset="0"/>
              </a:defRPr>
            </a:lvl6pPr>
            <a:lvl7pPr marL="2819400" fontAlgn="base">
              <a:spcBef>
                <a:spcPct val="0"/>
              </a:spcBef>
              <a:spcAft>
                <a:spcPct val="0"/>
              </a:spcAft>
              <a:tabLst>
                <a:tab pos="571500" algn="l"/>
                <a:tab pos="1333500" algn="l"/>
              </a:tabLst>
              <a:defRPr>
                <a:solidFill>
                  <a:schemeClr val="tx1"/>
                </a:solidFill>
                <a:latin typeface="Arial" charset="0"/>
              </a:defRPr>
            </a:lvl7pPr>
            <a:lvl8pPr marL="3276600" fontAlgn="base">
              <a:spcBef>
                <a:spcPct val="0"/>
              </a:spcBef>
              <a:spcAft>
                <a:spcPct val="0"/>
              </a:spcAft>
              <a:tabLst>
                <a:tab pos="571500" algn="l"/>
                <a:tab pos="1333500" algn="l"/>
              </a:tabLst>
              <a:defRPr>
                <a:solidFill>
                  <a:schemeClr val="tx1"/>
                </a:solidFill>
                <a:latin typeface="Arial" charset="0"/>
              </a:defRPr>
            </a:lvl8pPr>
            <a:lvl9pPr marL="3733800" fontAlgn="base">
              <a:spcBef>
                <a:spcPct val="0"/>
              </a:spcBef>
              <a:spcAft>
                <a:spcPct val="0"/>
              </a:spcAft>
              <a:tabLst>
                <a:tab pos="571500" algn="l"/>
                <a:tab pos="1333500" algn="l"/>
              </a:tabLst>
              <a:defRPr>
                <a:solidFill>
                  <a:schemeClr val="tx1"/>
                </a:solidFill>
                <a:latin typeface="Arial" charset="0"/>
              </a:defRPr>
            </a:lvl9pPr>
          </a:lstStyle>
          <a:p>
            <a:pPr marL="452438" indent="-452438">
              <a:lnSpc>
                <a:spcPct val="90000"/>
              </a:lnSpc>
              <a:spcBef>
                <a:spcPct val="10000"/>
              </a:spcBef>
              <a:spcAft>
                <a:spcPct val="60000"/>
              </a:spcAft>
              <a:buClr>
                <a:srgbClr val="00634F"/>
              </a:buClr>
              <a:buFont typeface="Wingdings" pitchFamily="2" charset="2"/>
              <a:buChar char="n"/>
            </a:pPr>
            <a:r>
              <a:rPr lang="en-US" sz="1800" b="1" dirty="0">
                <a:solidFill>
                  <a:srgbClr val="00634F"/>
                </a:solidFill>
                <a:latin typeface="+mn-lt"/>
              </a:rPr>
              <a:t>Legalistic approach – 4 corners of agreement</a:t>
            </a:r>
          </a:p>
          <a:p>
            <a:pPr marL="452438" indent="-452438">
              <a:lnSpc>
                <a:spcPct val="90000"/>
              </a:lnSpc>
              <a:spcBef>
                <a:spcPct val="10000"/>
              </a:spcBef>
              <a:spcAft>
                <a:spcPct val="60000"/>
              </a:spcAft>
              <a:buClr>
                <a:srgbClr val="00634F"/>
              </a:buClr>
              <a:buFont typeface="Wingdings" pitchFamily="2" charset="2"/>
              <a:buChar char="n"/>
            </a:pPr>
            <a:r>
              <a:rPr lang="en-US" sz="1800" b="1" dirty="0">
                <a:solidFill>
                  <a:srgbClr val="00634F"/>
                </a:solidFill>
                <a:latin typeface="+mn-lt"/>
              </a:rPr>
              <a:t>Market share of little importance</a:t>
            </a:r>
          </a:p>
          <a:p>
            <a:pPr marL="452438" indent="-452438">
              <a:lnSpc>
                <a:spcPct val="90000"/>
              </a:lnSpc>
              <a:spcBef>
                <a:spcPct val="10000"/>
              </a:spcBef>
              <a:spcAft>
                <a:spcPct val="60000"/>
              </a:spcAft>
              <a:buClr>
                <a:srgbClr val="00634F"/>
              </a:buClr>
              <a:buFont typeface="Wingdings" pitchFamily="2" charset="2"/>
              <a:buChar char="n"/>
            </a:pPr>
            <a:r>
              <a:rPr lang="en-US" sz="1800" b="1" dirty="0">
                <a:solidFill>
                  <a:srgbClr val="00634F"/>
                </a:solidFill>
                <a:latin typeface="+mn-lt"/>
              </a:rPr>
              <a:t>Whether or not parties competitors of little importance</a:t>
            </a:r>
          </a:p>
          <a:p>
            <a:pPr marL="452438" indent="-452438">
              <a:lnSpc>
                <a:spcPct val="90000"/>
              </a:lnSpc>
              <a:spcBef>
                <a:spcPct val="10000"/>
              </a:spcBef>
              <a:spcAft>
                <a:spcPct val="60000"/>
              </a:spcAft>
              <a:buClr>
                <a:srgbClr val="00634F"/>
              </a:buClr>
              <a:buFont typeface="Wingdings" pitchFamily="2" charset="2"/>
              <a:buChar char="n"/>
            </a:pPr>
            <a:r>
              <a:rPr lang="en-US" sz="1800" b="1" dirty="0">
                <a:solidFill>
                  <a:srgbClr val="00634F"/>
                </a:solidFill>
                <a:latin typeface="+mn-lt"/>
              </a:rPr>
              <a:t>High degree of legal certainty, but little flexibility in structuring deals</a:t>
            </a:r>
          </a:p>
        </p:txBody>
      </p:sp>
      <p:sp>
        <p:nvSpPr>
          <p:cNvPr id="50179" name="Text Box 3"/>
          <p:cNvSpPr txBox="1">
            <a:spLocks noChangeArrowheads="1"/>
          </p:cNvSpPr>
          <p:nvPr/>
        </p:nvSpPr>
        <p:spPr bwMode="auto">
          <a:xfrm>
            <a:off x="304800" y="614065"/>
            <a:ext cx="830580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a:solidFill>
                  <a:srgbClr val="EA7900"/>
                </a:solidFill>
                <a:effectLst/>
                <a:latin typeface="+mj-lt"/>
                <a:ea typeface="+mj-ea"/>
                <a:cs typeface="+mj-cs"/>
              </a:rPr>
              <a:t>Old Technology Transfer </a:t>
            </a:r>
          </a:p>
          <a:p>
            <a:pPr algn="ctr"/>
            <a:r>
              <a:rPr lang="en-US" sz="2400" b="1" dirty="0">
                <a:solidFill>
                  <a:srgbClr val="EA7900"/>
                </a:solidFill>
                <a:effectLst/>
                <a:latin typeface="+mj-lt"/>
                <a:ea typeface="+mj-ea"/>
                <a:cs typeface="+mj-cs"/>
              </a:rPr>
              <a:t>Block Exemption Regulations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EF2393F4-D8BD-4CC2-944C-BDDA7230A800}" type="slidenum">
              <a:rPr lang="en-US">
                <a:solidFill>
                  <a:schemeClr val="tx1"/>
                </a:solidFill>
              </a:rPr>
              <a:pPr/>
              <a:t>8</a:t>
            </a:fld>
            <a:endParaRPr lang="en-US">
              <a:solidFill>
                <a:schemeClr val="tx1"/>
              </a:solidFill>
            </a:endParaRPr>
          </a:p>
        </p:txBody>
      </p:sp>
      <p:sp>
        <p:nvSpPr>
          <p:cNvPr id="47106" name="Rectangle 2"/>
          <p:cNvSpPr>
            <a:spLocks noGrp="1" noChangeArrowheads="1"/>
          </p:cNvSpPr>
          <p:nvPr>
            <p:ph type="title"/>
          </p:nvPr>
        </p:nvSpPr>
        <p:spPr>
          <a:noFill/>
          <a:effectLst/>
        </p:spPr>
        <p:txBody>
          <a:bodyPr/>
          <a:lstStyle/>
          <a:p>
            <a:pPr algn="ctr"/>
            <a:r>
              <a:rPr lang="en-US" dirty="0"/>
              <a:t>New Generation of Block Exemptions</a:t>
            </a:r>
          </a:p>
        </p:txBody>
      </p:sp>
      <p:sp>
        <p:nvSpPr>
          <p:cNvPr id="47107" name="Rectangle 3"/>
          <p:cNvSpPr>
            <a:spLocks noGrp="1" noChangeArrowheads="1"/>
          </p:cNvSpPr>
          <p:nvPr>
            <p:ph type="body" idx="1"/>
          </p:nvPr>
        </p:nvSpPr>
        <p:spPr/>
        <p:txBody>
          <a:bodyPr/>
          <a:lstStyle/>
          <a:p>
            <a:pPr marL="452438" indent="-452438">
              <a:lnSpc>
                <a:spcPct val="90000"/>
              </a:lnSpc>
              <a:spcBef>
                <a:spcPct val="10000"/>
              </a:spcBef>
              <a:spcAft>
                <a:spcPct val="60000"/>
              </a:spcAft>
              <a:buFont typeface="Wingdings" pitchFamily="2" charset="2"/>
              <a:buChar char="n"/>
            </a:pPr>
            <a:r>
              <a:rPr lang="en-US" dirty="0"/>
              <a:t>Economic approach</a:t>
            </a:r>
          </a:p>
          <a:p>
            <a:pPr marL="452438" indent="-452438">
              <a:lnSpc>
                <a:spcPct val="90000"/>
              </a:lnSpc>
              <a:spcBef>
                <a:spcPct val="10000"/>
              </a:spcBef>
              <a:spcAft>
                <a:spcPct val="60000"/>
              </a:spcAft>
              <a:buFont typeface="Wingdings" pitchFamily="2" charset="2"/>
              <a:buChar char="n"/>
            </a:pPr>
            <a:r>
              <a:rPr lang="en-US" dirty="0"/>
              <a:t>Market share thresholds</a:t>
            </a:r>
          </a:p>
          <a:p>
            <a:pPr marL="452438" indent="-452438">
              <a:lnSpc>
                <a:spcPct val="90000"/>
              </a:lnSpc>
              <a:spcBef>
                <a:spcPct val="10000"/>
              </a:spcBef>
              <a:spcAft>
                <a:spcPct val="60000"/>
              </a:spcAft>
              <a:buFont typeface="Wingdings" pitchFamily="2" charset="2"/>
              <a:buChar char="n"/>
            </a:pPr>
            <a:r>
              <a:rPr lang="en-US" dirty="0"/>
              <a:t>Short list of hardcore restrictions</a:t>
            </a:r>
          </a:p>
          <a:p>
            <a:pPr marL="452438" indent="-452438">
              <a:lnSpc>
                <a:spcPct val="90000"/>
              </a:lnSpc>
              <a:spcBef>
                <a:spcPct val="10000"/>
              </a:spcBef>
              <a:spcAft>
                <a:spcPct val="60000"/>
              </a:spcAft>
              <a:buFont typeface="Wingdings" pitchFamily="2" charset="2"/>
              <a:buChar char="n"/>
            </a:pPr>
            <a:r>
              <a:rPr lang="en-US" dirty="0"/>
              <a:t>Agreement not necessarily unenforceable if outside scope of block exemption – mainly affects degree of legal certainty</a:t>
            </a:r>
          </a:p>
          <a:p>
            <a:pPr lvl="1">
              <a:buFontTx/>
              <a:buNone/>
            </a:pPr>
            <a:endParaRPr lang="en-US" dirty="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4" name="Slide Number Placeholder 1"/>
          <p:cNvSpPr>
            <a:spLocks noGrp="1"/>
          </p:cNvSpPr>
          <p:nvPr>
            <p:ph type="sldNum" sz="quarter" idx="10"/>
          </p:nvPr>
        </p:nvSpPr>
        <p:spPr/>
        <p:txBody>
          <a:bodyPr/>
          <a:lstStyle/>
          <a:p>
            <a:fld id="{B33DF842-0287-4B7B-AD02-AE11C6024E90}" type="slidenum">
              <a:rPr lang="en-US">
                <a:solidFill>
                  <a:schemeClr val="tx1"/>
                </a:solidFill>
              </a:rPr>
              <a:pPr/>
              <a:t>9</a:t>
            </a:fld>
            <a:endParaRPr lang="en-US">
              <a:solidFill>
                <a:schemeClr val="tx1"/>
              </a:solidFill>
            </a:endParaRPr>
          </a:p>
        </p:txBody>
      </p:sp>
      <p:sp>
        <p:nvSpPr>
          <p:cNvPr id="54274" name="Text Box 2"/>
          <p:cNvSpPr txBox="1">
            <a:spLocks noChangeArrowheads="1"/>
          </p:cNvSpPr>
          <p:nvPr/>
        </p:nvSpPr>
        <p:spPr bwMode="auto">
          <a:xfrm>
            <a:off x="381000" y="1828800"/>
            <a:ext cx="84582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571500" indent="-571500">
              <a:tabLst>
                <a:tab pos="571500" algn="l"/>
                <a:tab pos="1333500" algn="l"/>
                <a:tab pos="1905000" algn="l"/>
              </a:tabLst>
              <a:defRPr>
                <a:solidFill>
                  <a:schemeClr val="tx1"/>
                </a:solidFill>
                <a:latin typeface="Arial" charset="0"/>
              </a:defRPr>
            </a:lvl1pPr>
            <a:lvl2pPr marL="1333500" indent="-469900">
              <a:tabLst>
                <a:tab pos="571500" algn="l"/>
                <a:tab pos="1333500" algn="l"/>
                <a:tab pos="1905000" algn="l"/>
              </a:tabLst>
              <a:defRPr>
                <a:solidFill>
                  <a:schemeClr val="tx1"/>
                </a:solidFill>
                <a:latin typeface="Arial" charset="0"/>
              </a:defRPr>
            </a:lvl2pPr>
            <a:lvl3pPr marL="1905000" indent="-381000">
              <a:tabLst>
                <a:tab pos="571500" algn="l"/>
                <a:tab pos="1333500" algn="l"/>
                <a:tab pos="1905000" algn="l"/>
              </a:tabLst>
              <a:defRPr>
                <a:solidFill>
                  <a:schemeClr val="tx1"/>
                </a:solidFill>
                <a:latin typeface="Arial" charset="0"/>
              </a:defRPr>
            </a:lvl3pPr>
            <a:lvl4pPr marL="2095500">
              <a:tabLst>
                <a:tab pos="571500" algn="l"/>
                <a:tab pos="1333500" algn="l"/>
                <a:tab pos="1905000" algn="l"/>
              </a:tabLst>
              <a:defRPr>
                <a:solidFill>
                  <a:schemeClr val="tx1"/>
                </a:solidFill>
                <a:latin typeface="Arial" charset="0"/>
              </a:defRPr>
            </a:lvl4pPr>
            <a:lvl5pPr marL="2286000">
              <a:tabLst>
                <a:tab pos="571500" algn="l"/>
                <a:tab pos="1333500" algn="l"/>
                <a:tab pos="1905000" algn="l"/>
              </a:tabLst>
              <a:defRPr>
                <a:solidFill>
                  <a:schemeClr val="tx1"/>
                </a:solidFill>
                <a:latin typeface="Arial" charset="0"/>
              </a:defRPr>
            </a:lvl5pPr>
            <a:lvl6pPr marL="2743200" fontAlgn="base">
              <a:spcBef>
                <a:spcPct val="0"/>
              </a:spcBef>
              <a:spcAft>
                <a:spcPct val="0"/>
              </a:spcAft>
              <a:tabLst>
                <a:tab pos="571500" algn="l"/>
                <a:tab pos="1333500" algn="l"/>
                <a:tab pos="1905000" algn="l"/>
              </a:tabLst>
              <a:defRPr>
                <a:solidFill>
                  <a:schemeClr val="tx1"/>
                </a:solidFill>
                <a:latin typeface="Arial" charset="0"/>
              </a:defRPr>
            </a:lvl6pPr>
            <a:lvl7pPr marL="3200400" fontAlgn="base">
              <a:spcBef>
                <a:spcPct val="0"/>
              </a:spcBef>
              <a:spcAft>
                <a:spcPct val="0"/>
              </a:spcAft>
              <a:tabLst>
                <a:tab pos="571500" algn="l"/>
                <a:tab pos="1333500" algn="l"/>
                <a:tab pos="1905000" algn="l"/>
              </a:tabLst>
              <a:defRPr>
                <a:solidFill>
                  <a:schemeClr val="tx1"/>
                </a:solidFill>
                <a:latin typeface="Arial" charset="0"/>
              </a:defRPr>
            </a:lvl7pPr>
            <a:lvl8pPr marL="3657600" fontAlgn="base">
              <a:spcBef>
                <a:spcPct val="0"/>
              </a:spcBef>
              <a:spcAft>
                <a:spcPct val="0"/>
              </a:spcAft>
              <a:tabLst>
                <a:tab pos="571500" algn="l"/>
                <a:tab pos="1333500" algn="l"/>
                <a:tab pos="1905000" algn="l"/>
              </a:tabLst>
              <a:defRPr>
                <a:solidFill>
                  <a:schemeClr val="tx1"/>
                </a:solidFill>
                <a:latin typeface="Arial" charset="0"/>
              </a:defRPr>
            </a:lvl8pPr>
            <a:lvl9pPr marL="4114800" fontAlgn="base">
              <a:spcBef>
                <a:spcPct val="0"/>
              </a:spcBef>
              <a:spcAft>
                <a:spcPct val="0"/>
              </a:spcAft>
              <a:tabLst>
                <a:tab pos="571500" algn="l"/>
                <a:tab pos="1333500" algn="l"/>
                <a:tab pos="1905000" algn="l"/>
              </a:tabLst>
              <a:defRPr>
                <a:solidFill>
                  <a:schemeClr val="tx1"/>
                </a:solidFill>
                <a:latin typeface="Arial" charset="0"/>
              </a:defRPr>
            </a:lvl9pPr>
          </a:lstStyle>
          <a:p>
            <a:pPr marL="452438" indent="-452438">
              <a:lnSpc>
                <a:spcPct val="90000"/>
              </a:lnSpc>
              <a:spcBef>
                <a:spcPct val="10000"/>
              </a:spcBef>
              <a:spcAft>
                <a:spcPct val="60000"/>
              </a:spcAft>
              <a:buClr>
                <a:srgbClr val="00634F"/>
              </a:buClr>
              <a:buFont typeface="Wingdings" pitchFamily="2" charset="2"/>
              <a:buChar char="n"/>
              <a:tabLst>
                <a:tab pos="571500" algn="l"/>
                <a:tab pos="1333500" algn="l"/>
              </a:tabLst>
            </a:pPr>
            <a:r>
              <a:rPr lang="en-US" sz="1800" b="1" dirty="0">
                <a:solidFill>
                  <a:srgbClr val="00634F"/>
                </a:solidFill>
                <a:latin typeface="+mn-lt"/>
              </a:rPr>
              <a:t>No detailed lists of dos and don’ts - what’s not prohibited is permitted</a:t>
            </a:r>
          </a:p>
          <a:p>
            <a:pPr marL="452438" indent="-452438">
              <a:lnSpc>
                <a:spcPct val="90000"/>
              </a:lnSpc>
              <a:spcBef>
                <a:spcPct val="10000"/>
              </a:spcBef>
              <a:spcAft>
                <a:spcPct val="60000"/>
              </a:spcAft>
              <a:buClr>
                <a:srgbClr val="00634F"/>
              </a:buClr>
              <a:buFont typeface="Wingdings" pitchFamily="2" charset="2"/>
              <a:buChar char="n"/>
              <a:tabLst>
                <a:tab pos="571500" algn="l"/>
                <a:tab pos="1333500" algn="l"/>
              </a:tabLst>
            </a:pPr>
            <a:r>
              <a:rPr lang="en-US" sz="1800" b="1" dirty="0">
                <a:solidFill>
                  <a:srgbClr val="00634F"/>
                </a:solidFill>
                <a:latin typeface="+mn-lt"/>
              </a:rPr>
              <a:t>Difficult to determine relevant market</a:t>
            </a:r>
          </a:p>
          <a:p>
            <a:pPr marL="452438" indent="-452438">
              <a:lnSpc>
                <a:spcPct val="90000"/>
              </a:lnSpc>
              <a:spcBef>
                <a:spcPct val="10000"/>
              </a:spcBef>
              <a:spcAft>
                <a:spcPct val="60000"/>
              </a:spcAft>
              <a:buClr>
                <a:srgbClr val="00634F"/>
              </a:buClr>
              <a:buFont typeface="Wingdings" pitchFamily="2" charset="2"/>
              <a:buChar char="n"/>
              <a:tabLst>
                <a:tab pos="571500" algn="l"/>
                <a:tab pos="1333500" algn="l"/>
              </a:tabLst>
            </a:pPr>
            <a:r>
              <a:rPr lang="en-US" sz="1800" b="1" dirty="0">
                <a:solidFill>
                  <a:srgbClr val="00634F"/>
                </a:solidFill>
                <a:latin typeface="+mn-lt"/>
              </a:rPr>
              <a:t>If you’re over the market share thresholds, agreement may still be enforceable, but some uncertainty</a:t>
            </a:r>
          </a:p>
        </p:txBody>
      </p:sp>
      <p:sp>
        <p:nvSpPr>
          <p:cNvPr id="54275" name="Text Box 3"/>
          <p:cNvSpPr txBox="1">
            <a:spLocks noChangeArrowheads="1"/>
          </p:cNvSpPr>
          <p:nvPr/>
        </p:nvSpPr>
        <p:spPr bwMode="auto">
          <a:xfrm>
            <a:off x="228600" y="762000"/>
            <a:ext cx="8534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en-US" sz="2400" b="1" dirty="0">
                <a:solidFill>
                  <a:srgbClr val="EA7900"/>
                </a:solidFill>
                <a:effectLst/>
                <a:latin typeface="+mj-lt"/>
                <a:ea typeface="+mj-ea"/>
                <a:cs typeface="+mj-cs"/>
              </a:rPr>
              <a:t>More Flexibility, Less Certainty</a:t>
            </a:r>
          </a:p>
        </p:txBody>
      </p:sp>
    </p:spTree>
  </p:cSld>
  <p:clrMapOvr>
    <a:masterClrMapping/>
  </p:clrMapOvr>
</p:sld>
</file>

<file path=ppt/theme/theme1.xml><?xml version="1.0" encoding="utf-8"?>
<a:theme xmlns:a="http://schemas.openxmlformats.org/drawingml/2006/main" name="C&amp;B BR Presentation Template">
  <a:themeElements>
    <a:clrScheme name="C&amp;B BR Presentatio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C&amp;B BR Presentatio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C&amp;B BR Presentation Template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amp;B BR Presentation Template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amp;B BR Presentation Template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amp;B BR Presentation Template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amp;B BR Presentation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amp;B BR Presentation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amp;B BR Presentation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C&amp;B BR Presentation Template</Template>
  <TotalTime>0</TotalTime>
  <Words>1074</Words>
  <Application>Microsoft Office PowerPoint</Application>
  <PresentationFormat>On-screen Show (4:3)</PresentationFormat>
  <Paragraphs>183</Paragraphs>
  <Slides>26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26</vt:i4>
      </vt:variant>
    </vt:vector>
  </HeadingPairs>
  <TitlesOfParts>
    <vt:vector size="28" baseType="lpstr">
      <vt:lpstr>C&amp;B BR Presentation Template</vt:lpstr>
      <vt:lpstr>Image</vt:lpstr>
      <vt:lpstr>An Overview of the EU’s  Technology Transfer Block Exemption Regulation</vt:lpstr>
      <vt:lpstr>Article 101 </vt:lpstr>
      <vt:lpstr>Exemptions:  The Old System</vt:lpstr>
      <vt:lpstr>Modernization – Regulation 1/2003</vt:lpstr>
      <vt:lpstr>Exemptions:  New System   </vt:lpstr>
      <vt:lpstr>Block Exemptions</vt:lpstr>
      <vt:lpstr>PowerPoint Presentation</vt:lpstr>
      <vt:lpstr>New Generation of Block Exemptions</vt:lpstr>
      <vt:lpstr>PowerPoint Presentation</vt:lpstr>
      <vt:lpstr>“New Approach” TTBER</vt:lpstr>
      <vt:lpstr>Practical Effects of Change </vt:lpstr>
      <vt:lpstr>Scope </vt:lpstr>
      <vt:lpstr>PowerPoint Presentation</vt:lpstr>
      <vt:lpstr>Do the Market Share Thresholds Matter? </vt:lpstr>
      <vt:lpstr>Competitors / Non-Competitors (I) </vt:lpstr>
      <vt:lpstr>Competitors / Non-Competitors (II)</vt:lpstr>
      <vt:lpstr>Competitors / Non-Competitors (III) </vt:lpstr>
      <vt:lpstr>Royalties </vt:lpstr>
      <vt:lpstr>Territorial Restrictions Between  Competitors </vt:lpstr>
      <vt:lpstr>Territorial Restrictions Between Non-Competitors </vt:lpstr>
      <vt:lpstr>R&amp;D Restrictions </vt:lpstr>
      <vt:lpstr>Grant-Backs </vt:lpstr>
      <vt:lpstr>Non-Compete </vt:lpstr>
      <vt:lpstr>Price Fixing</vt:lpstr>
      <vt:lpstr>No Challenge</vt:lpstr>
      <vt:lpstr>Duration </vt:lpstr>
    </vt:vector>
  </TitlesOfParts>
  <Company>Covington &amp; Burling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Unknown</dc:creator>
  <cp:lastModifiedBy>VBB</cp:lastModifiedBy>
  <cp:revision>52</cp:revision>
  <cp:lastPrinted>2017-02-20T07:33:57Z</cp:lastPrinted>
  <dcterms:created xsi:type="dcterms:W3CDTF">2004-11-04T13:16:35Z</dcterms:created>
  <dcterms:modified xsi:type="dcterms:W3CDTF">2021-02-15T14:20:55Z</dcterms:modified>
</cp:coreProperties>
</file>