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70" r:id="rId3"/>
    <p:sldMasterId id="2147483684" r:id="rId4"/>
    <p:sldMasterId id="2147483696" r:id="rId5"/>
    <p:sldMasterId id="2147483708" r:id="rId6"/>
    <p:sldMasterId id="2147483710" r:id="rId7"/>
    <p:sldMasterId id="2147483722" r:id="rId8"/>
    <p:sldMasterId id="2147483724" r:id="rId9"/>
  </p:sldMasterIdLst>
  <p:notesMasterIdLst>
    <p:notesMasterId r:id="rId40"/>
  </p:notesMasterIdLst>
  <p:sldIdLst>
    <p:sldId id="602" r:id="rId10"/>
    <p:sldId id="613" r:id="rId11"/>
    <p:sldId id="672" r:id="rId12"/>
    <p:sldId id="614" r:id="rId13"/>
    <p:sldId id="615" r:id="rId14"/>
    <p:sldId id="616" r:id="rId15"/>
    <p:sldId id="617" r:id="rId16"/>
    <p:sldId id="620" r:id="rId17"/>
    <p:sldId id="658" r:id="rId18"/>
    <p:sldId id="619" r:id="rId19"/>
    <p:sldId id="684" r:id="rId20"/>
    <p:sldId id="618" r:id="rId21"/>
    <p:sldId id="686" r:id="rId22"/>
    <p:sldId id="674" r:id="rId23"/>
    <p:sldId id="623" r:id="rId24"/>
    <p:sldId id="625" r:id="rId25"/>
    <p:sldId id="675" r:id="rId26"/>
    <p:sldId id="624" r:id="rId27"/>
    <p:sldId id="689" r:id="rId28"/>
    <p:sldId id="676" r:id="rId29"/>
    <p:sldId id="627" r:id="rId30"/>
    <p:sldId id="662" r:id="rId31"/>
    <p:sldId id="641" r:id="rId32"/>
    <p:sldId id="660" r:id="rId33"/>
    <p:sldId id="664" r:id="rId34"/>
    <p:sldId id="687" r:id="rId35"/>
    <p:sldId id="644" r:id="rId36"/>
    <p:sldId id="669" r:id="rId37"/>
    <p:sldId id="629" r:id="rId38"/>
    <p:sldId id="66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BB" initials="VBB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E7F"/>
    <a:srgbClr val="01685A"/>
    <a:srgbClr val="FFFF00"/>
    <a:srgbClr val="FF9999"/>
    <a:srgbClr val="548235"/>
    <a:srgbClr val="FFFFCC"/>
    <a:srgbClr val="CC3300"/>
    <a:srgbClr val="B9BD03"/>
    <a:srgbClr val="ECEA9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0" d="100"/>
          <a:sy n="70" d="100"/>
        </p:scale>
        <p:origin x="2288" y="-4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7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40527346267836"/>
          <c:y val="0"/>
          <c:w val="0.45946514314616432"/>
          <c:h val="0.7690354939458744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rgbClr val="01685A"/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rgbClr val="01685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3B-421B-A1BC-5CE4C741260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rgbClr val="01685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3B-421B-A1BC-5CE4C74126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rgbClr val="01685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5E-4E8A-8A29-4DBA8300E1B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rgbClr val="01685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5E-4E8A-8A29-4DBA8300E1B8}"/>
              </c:ext>
            </c:extLst>
          </c:dPt>
          <c:cat>
            <c:strRef>
              <c:f>Sheet1!$A$2:$A$5</c:f>
              <c:strCache>
                <c:ptCount val="2"/>
                <c:pt idx="0">
                  <c:v>Nippon</c:v>
                </c:pt>
                <c:pt idx="1">
                  <c:v>Iberica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3B-421B-A1BC-5CE4C7412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79-4241-9F5C-594383251F3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379-4241-9F5C-594383251F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DE5-449F-B86E-86317A71E77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DE5-449F-B86E-86317A71E77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DE5-449F-B86E-86317A71E772}"/>
              </c:ext>
            </c:extLst>
          </c:dPt>
          <c:cat>
            <c:strRef>
              <c:f>Sheet1!$A$2:$A$6</c:f>
              <c:strCache>
                <c:ptCount val="5"/>
                <c:pt idx="0">
                  <c:v>Nippon</c:v>
                </c:pt>
                <c:pt idx="1">
                  <c:v>Iberica</c:v>
                </c:pt>
                <c:pt idx="2">
                  <c:v>AB Pharma</c:v>
                </c:pt>
                <c:pt idx="3">
                  <c:v>CD Sciences</c:v>
                </c:pt>
                <c:pt idx="4">
                  <c:v>EF Innovations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1.7</c:v>
                </c:pt>
                <c:pt idx="2">
                  <c:v>1.4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79-4241-9F5C-594383251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4-4181-ADE7-A193EF2A7FE9}"/>
              </c:ext>
            </c:extLst>
          </c:dPt>
          <c:dPt>
            <c:idx val="1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4-4181-ADE7-A193EF2A7F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4-4181-ADE7-A193EF2A7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4-4181-ADE7-A193EF2A7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4-4181-ADE7-A193EF2A7FE9}"/>
              </c:ext>
            </c:extLst>
          </c:dPt>
          <c:cat>
            <c:strRef>
              <c:f>Sheet1!$A$2:$A$6</c:f>
              <c:strCache>
                <c:ptCount val="5"/>
                <c:pt idx="0">
                  <c:v>Nippon</c:v>
                </c:pt>
                <c:pt idx="1">
                  <c:v>Iberica</c:v>
                </c:pt>
                <c:pt idx="2">
                  <c:v>AB Pharma</c:v>
                </c:pt>
                <c:pt idx="3">
                  <c:v>CD Sciences</c:v>
                </c:pt>
                <c:pt idx="4">
                  <c:v>EF Innovations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1.7</c:v>
                </c:pt>
                <c:pt idx="2">
                  <c:v>1.4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74-4181-ADE7-A193EF2A7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03012728827161"/>
          <c:y val="0"/>
          <c:w val="0.45946514314616432"/>
          <c:h val="0.7690354939458744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rgbClr val="FFFF00"/>
              </a:bgClr>
            </a:pattFill>
            <a:ln>
              <a:solidFill>
                <a:srgbClr val="0A523B"/>
              </a:solidFill>
            </a:ln>
          </c:spPr>
          <c:dPt>
            <c:idx val="0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rgbClr val="0A523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B-47F1-A2B7-D914C0B77DF2}"/>
              </c:ext>
            </c:extLst>
          </c:dPt>
          <c:dPt>
            <c:idx val="1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rgbClr val="0A523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B-47F1-A2B7-D914C0B77DF2}"/>
              </c:ext>
            </c:extLst>
          </c:dPt>
          <c:dPt>
            <c:idx val="2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rgbClr val="0A523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0AB-47F1-A2B7-D914C0B77DF2}"/>
              </c:ext>
            </c:extLst>
          </c:dPt>
          <c:dPt>
            <c:idx val="3"/>
            <c:bubble3D val="0"/>
            <c:spPr>
              <a:pattFill prst="wdUpDiag">
                <a:fgClr>
                  <a:srgbClr val="00B0F0"/>
                </a:fgClr>
                <a:bgClr>
                  <a:srgbClr val="FFFF00"/>
                </a:bgClr>
              </a:pattFill>
              <a:ln w="19050">
                <a:solidFill>
                  <a:srgbClr val="0A523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0AB-47F1-A2B7-D914C0B77DF2}"/>
              </c:ext>
            </c:extLst>
          </c:dPt>
          <c:cat>
            <c:strRef>
              <c:f>Sheet1!$A$2:$A$5</c:f>
              <c:strCache>
                <c:ptCount val="2"/>
                <c:pt idx="0">
                  <c:v>Nippon</c:v>
                </c:pt>
                <c:pt idx="1">
                  <c:v>Iberica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AB-47F1-A2B7-D914C0B77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2.svg"/><Relationship Id="rId3" Type="http://schemas.openxmlformats.org/officeDocument/2006/relationships/image" Target="../media/image547.png"/><Relationship Id="rId7" Type="http://schemas.openxmlformats.org/officeDocument/2006/relationships/image" Target="../media/image551.png"/><Relationship Id="rId2" Type="http://schemas.openxmlformats.org/officeDocument/2006/relationships/image" Target="../media/image546.svg"/><Relationship Id="rId1" Type="http://schemas.openxmlformats.org/officeDocument/2006/relationships/image" Target="../media/image545.png"/><Relationship Id="rId6" Type="http://schemas.openxmlformats.org/officeDocument/2006/relationships/image" Target="../media/image550.svg"/><Relationship Id="rId5" Type="http://schemas.openxmlformats.org/officeDocument/2006/relationships/image" Target="../media/image549.png"/><Relationship Id="rId10" Type="http://schemas.openxmlformats.org/officeDocument/2006/relationships/image" Target="../media/image554.svg"/><Relationship Id="rId4" Type="http://schemas.openxmlformats.org/officeDocument/2006/relationships/image" Target="../media/image548.svg"/><Relationship Id="rId9" Type="http://schemas.openxmlformats.org/officeDocument/2006/relationships/image" Target="../media/image553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2.svg"/><Relationship Id="rId3" Type="http://schemas.openxmlformats.org/officeDocument/2006/relationships/image" Target="../media/image547.png"/><Relationship Id="rId7" Type="http://schemas.openxmlformats.org/officeDocument/2006/relationships/image" Target="../media/image551.png"/><Relationship Id="rId2" Type="http://schemas.openxmlformats.org/officeDocument/2006/relationships/image" Target="../media/image546.svg"/><Relationship Id="rId1" Type="http://schemas.openxmlformats.org/officeDocument/2006/relationships/image" Target="../media/image545.png"/><Relationship Id="rId6" Type="http://schemas.openxmlformats.org/officeDocument/2006/relationships/image" Target="../media/image550.svg"/><Relationship Id="rId5" Type="http://schemas.openxmlformats.org/officeDocument/2006/relationships/image" Target="../media/image549.png"/><Relationship Id="rId10" Type="http://schemas.openxmlformats.org/officeDocument/2006/relationships/image" Target="../media/image554.svg"/><Relationship Id="rId4" Type="http://schemas.openxmlformats.org/officeDocument/2006/relationships/image" Target="../media/image548.svg"/><Relationship Id="rId9" Type="http://schemas.openxmlformats.org/officeDocument/2006/relationships/image" Target="../media/image5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A1AE3C-BE2F-495F-ABFD-EBE0C4339FFD}" type="doc">
      <dgm:prSet loTypeId="urn:microsoft.com/office/officeart/2005/8/layout/hList6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6A9E93AE-8456-4822-A289-0CEF6BB88A5A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Do the parties’ products compete?</a:t>
          </a:r>
        </a:p>
      </dgm:t>
    </dgm:pt>
    <dgm:pt modelId="{B3ADCC9E-FE44-4178-8CA6-C2E49400E189}" type="parTrans" cxnId="{45E639F6-EAC9-4F7E-890F-9A38D88902D4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A0F31-9561-4FD0-8E89-B3B491E4969D}" type="sibTrans" cxnId="{45E639F6-EAC9-4F7E-890F-9A38D88902D4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C9F5D1-C9B3-48AF-9F9C-6A1D47BBA6E4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Do the parties have competing R&amp;D projects?</a:t>
          </a:r>
        </a:p>
      </dgm:t>
    </dgm:pt>
    <dgm:pt modelId="{28C4BC89-D310-40B7-8D4B-F7D93A64CD46}" type="parTrans" cxnId="{2EE69B28-CA6F-46AF-BD47-4F4DA2E36EE0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134D0-649C-40BD-8331-0481E60D6F1B}" type="sibTrans" cxnId="{2EE69B28-CA6F-46AF-BD47-4F4DA2E36EE0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6865D-1355-4A63-BC90-151E9C59DFB2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Do the parties compete in terms of technology licensing?</a:t>
          </a:r>
        </a:p>
      </dgm:t>
    </dgm:pt>
    <dgm:pt modelId="{C76C24F4-1D6C-492B-B075-DBDDD48C7197}" type="parTrans" cxnId="{7ED6D486-974E-4792-BB99-21C7E541680D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FBA6BF-131D-4196-A078-74E8C130F548}" type="sibTrans" cxnId="{7ED6D486-974E-4792-BB99-21C7E541680D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3B22E0-F7C7-4696-8A97-0900D38078B5}" type="pres">
      <dgm:prSet presAssocID="{2AA1AE3C-BE2F-495F-ABFD-EBE0C4339FFD}" presName="Name0" presStyleCnt="0">
        <dgm:presLayoutVars>
          <dgm:dir/>
          <dgm:resizeHandles val="exact"/>
        </dgm:presLayoutVars>
      </dgm:prSet>
      <dgm:spPr/>
    </dgm:pt>
    <dgm:pt modelId="{13B22063-ADC1-439E-928B-DF2FC3B2B9BF}" type="pres">
      <dgm:prSet presAssocID="{6A9E93AE-8456-4822-A289-0CEF6BB88A5A}" presName="node" presStyleLbl="node1" presStyleIdx="0" presStyleCnt="3">
        <dgm:presLayoutVars>
          <dgm:bulletEnabled val="1"/>
        </dgm:presLayoutVars>
      </dgm:prSet>
      <dgm:spPr/>
    </dgm:pt>
    <dgm:pt modelId="{20763486-A6AE-4E23-A2DC-3725E7E30AEB}" type="pres">
      <dgm:prSet presAssocID="{57EA0F31-9561-4FD0-8E89-B3B491E4969D}" presName="sibTrans" presStyleCnt="0"/>
      <dgm:spPr/>
    </dgm:pt>
    <dgm:pt modelId="{9679FB9C-CBA5-4EC0-9288-7916E90D485C}" type="pres">
      <dgm:prSet presAssocID="{99C9F5D1-C9B3-48AF-9F9C-6A1D47BBA6E4}" presName="node" presStyleLbl="node1" presStyleIdx="1" presStyleCnt="3">
        <dgm:presLayoutVars>
          <dgm:bulletEnabled val="1"/>
        </dgm:presLayoutVars>
      </dgm:prSet>
      <dgm:spPr/>
    </dgm:pt>
    <dgm:pt modelId="{23C9A9FC-0FF9-4E19-9ECB-02DFC3A413E3}" type="pres">
      <dgm:prSet presAssocID="{D43134D0-649C-40BD-8331-0481E60D6F1B}" presName="sibTrans" presStyleCnt="0"/>
      <dgm:spPr/>
    </dgm:pt>
    <dgm:pt modelId="{FEBAC254-60A3-4F52-A65A-3DC66FCB1364}" type="pres">
      <dgm:prSet presAssocID="{CC86865D-1355-4A63-BC90-151E9C59DFB2}" presName="node" presStyleLbl="node1" presStyleIdx="2" presStyleCnt="3">
        <dgm:presLayoutVars>
          <dgm:bulletEnabled val="1"/>
        </dgm:presLayoutVars>
      </dgm:prSet>
      <dgm:spPr/>
    </dgm:pt>
  </dgm:ptLst>
  <dgm:cxnLst>
    <dgm:cxn modelId="{2EE69B28-CA6F-46AF-BD47-4F4DA2E36EE0}" srcId="{2AA1AE3C-BE2F-495F-ABFD-EBE0C4339FFD}" destId="{99C9F5D1-C9B3-48AF-9F9C-6A1D47BBA6E4}" srcOrd="1" destOrd="0" parTransId="{28C4BC89-D310-40B7-8D4B-F7D93A64CD46}" sibTransId="{D43134D0-649C-40BD-8331-0481E60D6F1B}"/>
    <dgm:cxn modelId="{E47AAE3C-5C51-4C11-AB46-C837D73C0360}" type="presOf" srcId="{99C9F5D1-C9B3-48AF-9F9C-6A1D47BBA6E4}" destId="{9679FB9C-CBA5-4EC0-9288-7916E90D485C}" srcOrd="0" destOrd="0" presId="urn:microsoft.com/office/officeart/2005/8/layout/hList6"/>
    <dgm:cxn modelId="{D0519B3F-C523-43D0-B08B-5337441CE16B}" type="presOf" srcId="{6A9E93AE-8456-4822-A289-0CEF6BB88A5A}" destId="{13B22063-ADC1-439E-928B-DF2FC3B2B9BF}" srcOrd="0" destOrd="0" presId="urn:microsoft.com/office/officeart/2005/8/layout/hList6"/>
    <dgm:cxn modelId="{4E80BE4F-2A74-472C-AEE6-6A16095442F7}" type="presOf" srcId="{2AA1AE3C-BE2F-495F-ABFD-EBE0C4339FFD}" destId="{643B22E0-F7C7-4696-8A97-0900D38078B5}" srcOrd="0" destOrd="0" presId="urn:microsoft.com/office/officeart/2005/8/layout/hList6"/>
    <dgm:cxn modelId="{1288CB74-291E-475F-A2A9-2C05488CA045}" type="presOf" srcId="{CC86865D-1355-4A63-BC90-151E9C59DFB2}" destId="{FEBAC254-60A3-4F52-A65A-3DC66FCB1364}" srcOrd="0" destOrd="0" presId="urn:microsoft.com/office/officeart/2005/8/layout/hList6"/>
    <dgm:cxn modelId="{7ED6D486-974E-4792-BB99-21C7E541680D}" srcId="{2AA1AE3C-BE2F-495F-ABFD-EBE0C4339FFD}" destId="{CC86865D-1355-4A63-BC90-151E9C59DFB2}" srcOrd="2" destOrd="0" parTransId="{C76C24F4-1D6C-492B-B075-DBDDD48C7197}" sibTransId="{6CFBA6BF-131D-4196-A078-74E8C130F548}"/>
    <dgm:cxn modelId="{45E639F6-EAC9-4F7E-890F-9A38D88902D4}" srcId="{2AA1AE3C-BE2F-495F-ABFD-EBE0C4339FFD}" destId="{6A9E93AE-8456-4822-A289-0CEF6BB88A5A}" srcOrd="0" destOrd="0" parTransId="{B3ADCC9E-FE44-4178-8CA6-C2E49400E189}" sibTransId="{57EA0F31-9561-4FD0-8E89-B3B491E4969D}"/>
    <dgm:cxn modelId="{89FAEC27-E519-4619-9DEA-5BD101FB1303}" type="presParOf" srcId="{643B22E0-F7C7-4696-8A97-0900D38078B5}" destId="{13B22063-ADC1-439E-928B-DF2FC3B2B9BF}" srcOrd="0" destOrd="0" presId="urn:microsoft.com/office/officeart/2005/8/layout/hList6"/>
    <dgm:cxn modelId="{44DB7470-9CBB-436E-96F1-AE19FFE7F1C2}" type="presParOf" srcId="{643B22E0-F7C7-4696-8A97-0900D38078B5}" destId="{20763486-A6AE-4E23-A2DC-3725E7E30AEB}" srcOrd="1" destOrd="0" presId="urn:microsoft.com/office/officeart/2005/8/layout/hList6"/>
    <dgm:cxn modelId="{328EADCE-567A-46D9-9F47-7E15833E5DEF}" type="presParOf" srcId="{643B22E0-F7C7-4696-8A97-0900D38078B5}" destId="{9679FB9C-CBA5-4EC0-9288-7916E90D485C}" srcOrd="2" destOrd="0" presId="urn:microsoft.com/office/officeart/2005/8/layout/hList6"/>
    <dgm:cxn modelId="{6CFDDF71-9B4C-47BB-A81C-D1AB4D73FE4D}" type="presParOf" srcId="{643B22E0-F7C7-4696-8A97-0900D38078B5}" destId="{23C9A9FC-0FF9-4E19-9ECB-02DFC3A413E3}" srcOrd="3" destOrd="0" presId="urn:microsoft.com/office/officeart/2005/8/layout/hList6"/>
    <dgm:cxn modelId="{0A62EC64-796D-407D-A328-5B809427BD8C}" type="presParOf" srcId="{643B22E0-F7C7-4696-8A97-0900D38078B5}" destId="{FEBAC254-60A3-4F52-A65A-3DC66FCB136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F4AF1-C323-4177-A28D-643BB618BEC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6BC8F2-4B8D-4C65-AB54-009D206B2152}">
      <dgm:prSet phldrT="[Text]" custT="1"/>
      <dgm:spPr/>
      <dgm:t>
        <a:bodyPr/>
        <a:lstStyle/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Takeda/Shire (2018)</a:t>
          </a:r>
        </a:p>
      </dgm:t>
    </dgm:pt>
    <dgm:pt modelId="{8B9F37C7-8FF0-45F2-9ED8-F5E8C5FF4A62}" type="parTrans" cxnId="{FD528652-8738-4E2E-9C27-944FE88657E2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3C42C-01CE-4F14-86F6-F378C3A2045D}" type="sibTrans" cxnId="{FD528652-8738-4E2E-9C27-944FE88657E2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62D13-AFF8-4A7D-98A5-8AC6824EB078}">
      <dgm:prSet phldrT="[Text]" custT="1"/>
      <dgm:spPr/>
      <dgm:t>
        <a:bodyPr/>
        <a:lstStyle/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J&amp;J/Actelion (2017)</a:t>
          </a:r>
        </a:p>
      </dgm:t>
    </dgm:pt>
    <dgm:pt modelId="{0E4064EC-721D-4E69-B2CD-CCF9EA1BF210}" type="parTrans" cxnId="{A527F2DB-9442-47F7-8800-9C6232A5AA7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E5F7D-FFEE-4223-B4AA-82C6F6D1668C}" type="sibTrans" cxnId="{A527F2DB-9442-47F7-8800-9C6232A5AA7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99321-3D6F-43D3-9884-27F70021B304}">
      <dgm:prSet phldrT="[Text]" custT="1"/>
      <dgm:spPr/>
      <dgm:t>
        <a:bodyPr/>
        <a:lstStyle/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Pfizer/Hospira (2015)</a:t>
          </a:r>
        </a:p>
      </dgm:t>
    </dgm:pt>
    <dgm:pt modelId="{E51D9612-666E-4981-8E6F-6706E418B365}" type="parTrans" cxnId="{88379B7F-D8C2-4226-B703-4E0BF3CF0D4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C187A7-51B3-44FA-ABC3-EADD043D4F57}" type="sibTrans" cxnId="{88379B7F-D8C2-4226-B703-4E0BF3CF0D4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9C81C-48D0-4DCA-A410-76B2C2E07CFE}">
      <dgm:prSet custT="1"/>
      <dgm:spPr/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Novartis/GSK (2015)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7BA69-606D-42EB-9BB9-456B29DCD28F}" type="parTrans" cxnId="{45FF64F9-2AA2-4C06-9048-B5EF863E750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24742D-14F4-438E-A97D-00D34A7C086D}" type="sibTrans" cxnId="{45FF64F9-2AA2-4C06-9048-B5EF863E750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1A037B-4C3D-4123-94B0-BCF0D69C6E95}">
      <dgm:prSet custT="1"/>
      <dgm:spPr/>
      <dgm:t>
        <a:bodyPr lIns="180000" tIns="180000" rIns="180000" bIns="180000" anchor="ctr" anchorCtr="0"/>
        <a:lstStyle/>
        <a:p>
          <a:pPr marL="182563" indent="0">
            <a:buFont typeface="Arial" panose="020B0604020202020204" pitchFamily="34" charset="0"/>
            <a:buNone/>
          </a:pPr>
          <a:r>
            <a:rPr lang="en-GB" sz="1400" kern="1200" noProof="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Both parties had pipeline insomnia medicines. Behavioural remedies required to ensure continuity of both projects</a:t>
          </a:r>
          <a:endParaRPr lang="en-GB" sz="1400" kern="1200" dirty="0">
            <a:solidFill>
              <a:srgbClr val="272727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6B0AFEE-7FA1-4E8B-AC66-70F756CFFE3C}" type="parTrans" cxnId="{71DD22E3-8D77-42E3-9A8D-03FAF24711B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B0FAAD-25D8-4B10-8AA9-0971060DB48A}" type="sibTrans" cxnId="{71DD22E3-8D77-42E3-9A8D-03FAF24711B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11A17-8956-4B28-A0E3-3A483FF9CF55}">
      <dgm:prSet custT="1"/>
      <dgm:spPr/>
      <dgm:t>
        <a:bodyPr lIns="180000" tIns="180000" rIns="180000" bIns="180000" anchor="ctr" anchorCtr="0"/>
        <a:lstStyle/>
        <a:p>
          <a:pPr marL="182563" indent="0">
            <a:buFont typeface="Arial" panose="020B0604020202020204" pitchFamily="34" charset="0"/>
            <a:buNone/>
          </a:pPr>
          <a:r>
            <a:rPr lang="en-GB" sz="1400" noProof="0" dirty="0">
              <a:latin typeface="Arial" panose="020B0604020202020204" pitchFamily="34" charset="0"/>
              <a:cs typeface="Arial" panose="020B0604020202020204" pitchFamily="34" charset="0"/>
            </a:rPr>
            <a:t>Parties had parallel projects to develop competing biosimilars. Divestment of Pfizer’s project required for deal to proceed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ECB8F3-D75E-431D-9A78-792D212B2AF6}" type="parTrans" cxnId="{FAC3B0D1-C266-4E05-9A9E-97D903C17533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0545F-8476-4329-8984-5DD2236FF8F2}" type="sibTrans" cxnId="{FAC3B0D1-C266-4E05-9A9E-97D903C17533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1F9FA-F54C-4AB1-8C83-8AAB4090B501}">
      <dgm:prSet custT="1"/>
      <dgm:spPr/>
      <dgm:t>
        <a:bodyPr lIns="180000" tIns="252000" rIns="180000" bIns="252000" anchor="ctr" anchorCtr="0"/>
        <a:lstStyle/>
        <a:p>
          <a:pPr marL="182563" indent="0">
            <a:buFont typeface="Arial" panose="020B0604020202020204" pitchFamily="34" charset="0"/>
            <a:buNone/>
          </a:pPr>
          <a:r>
            <a:rPr lang="en-GB" sz="1400" noProof="0" dirty="0">
              <a:latin typeface="Arial" panose="020B0604020202020204" pitchFamily="34" charset="0"/>
              <a:cs typeface="Arial" panose="020B0604020202020204" pitchFamily="34" charset="0"/>
            </a:rPr>
            <a:t>Novartis would have acquired products that compete with its existing R&amp;D projects for cancer drug.  Divestment of GSK products required for deal to proceed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0DF87-5FA9-4AF6-AC25-55B0D23A75EA}" type="parTrans" cxnId="{F6CBD7DD-430A-4C61-939C-7B550B6918E7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2D0242-9883-4C64-B131-19718F16E007}" type="sibTrans" cxnId="{F6CBD7DD-430A-4C61-939C-7B550B6918E7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79983-854D-484A-9F95-92649466444A}">
      <dgm:prSet custT="1"/>
      <dgm:spPr/>
      <dgm:t>
        <a:bodyPr lIns="72000" tIns="108000" rIns="72000" bIns="108000" anchor="ctr" anchorCtr="0"/>
        <a:lstStyle/>
        <a:p>
          <a:pPr marL="265113" indent="0">
            <a:buFont typeface="Arial" panose="020B0604020202020204" pitchFamily="34" charset="0"/>
            <a:buNone/>
          </a:pPr>
          <a:r>
            <a:rPr lang="en-GB" sz="1400" kern="120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Both parties had activities in biologic treatments for inflammatory bowel disease (IBD). Deal approved on condition of divestment of rights to Shire’s pipeline treatment for IBD </a:t>
          </a:r>
        </a:p>
      </dgm:t>
    </dgm:pt>
    <dgm:pt modelId="{B8BC82D5-BA95-43CA-99F4-BAF5306101AC}" type="parTrans" cxnId="{A0F5E8D7-0290-47F0-BEE6-F495BCE6DD0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9C40BC-F01C-4DD7-B95D-6CCB36AF7540}" type="sibTrans" cxnId="{A0F5E8D7-0290-47F0-BEE6-F495BCE6DD0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CCEF78-90BF-4DEF-989A-8A169DBD0622}">
      <dgm:prSet custT="1"/>
      <dgm:spPr/>
      <dgm:t>
        <a:bodyPr/>
        <a:lstStyle/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Illumina/Pacific Biosciences (2020) </a:t>
          </a:r>
        </a:p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(UK CMA decision)</a:t>
          </a:r>
        </a:p>
      </dgm:t>
    </dgm:pt>
    <dgm:pt modelId="{8A48CA9A-801F-44FB-B6E9-C9057BDC5743}" type="parTrans" cxnId="{DF36A6FC-E776-4F9F-B799-E10C580437D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68FE81-B779-465D-8797-67FB86089A66}" type="sibTrans" cxnId="{DF36A6FC-E776-4F9F-B799-E10C580437D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E81238-2D9F-4F9B-BE7F-D2997E3BD329}">
      <dgm:prSet custT="1"/>
      <dgm:spPr/>
      <dgm:t>
        <a:bodyPr lIns="72000" tIns="108000" rIns="72000" bIns="108000" anchor="ctr"/>
        <a:lstStyle/>
        <a:p>
          <a:pPr marL="265113" indent="0">
            <a:buFont typeface="Arial" panose="020B0604020202020204" pitchFamily="34" charset="0"/>
            <a:buNone/>
          </a:pPr>
          <a:r>
            <a:rPr lang="en-GB" sz="1400" kern="120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CMA provisionally found that Illumina/PacBio would result in a reduction in innovation. Parties abandoned the transaction</a:t>
          </a:r>
        </a:p>
      </dgm:t>
    </dgm:pt>
    <dgm:pt modelId="{80A2B9CE-8CB9-4ADB-A252-1141525D2654}" type="parTrans" cxnId="{F4F8369F-67A8-43FD-8CA7-661496B45BE1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907D4A-7E8D-4737-B124-CBC891D35B7D}" type="sibTrans" cxnId="{F4F8369F-67A8-43FD-8CA7-661496B45BE1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AA4F17-415A-4F39-8ED9-7AC00905FB7A}" type="pres">
      <dgm:prSet presAssocID="{617F4AF1-C323-4177-A28D-643BB618BEC2}" presName="Name0" presStyleCnt="0">
        <dgm:presLayoutVars>
          <dgm:dir/>
          <dgm:animLvl val="lvl"/>
          <dgm:resizeHandles/>
        </dgm:presLayoutVars>
      </dgm:prSet>
      <dgm:spPr/>
    </dgm:pt>
    <dgm:pt modelId="{E97CFF43-962A-47F6-A490-3363800C719E}" type="pres">
      <dgm:prSet presAssocID="{F3CCEF78-90BF-4DEF-989A-8A169DBD0622}" presName="linNode" presStyleCnt="0"/>
      <dgm:spPr/>
    </dgm:pt>
    <dgm:pt modelId="{873D9BD0-1214-4F5C-9799-571D87A3EAD1}" type="pres">
      <dgm:prSet presAssocID="{F3CCEF78-90BF-4DEF-989A-8A169DBD0622}" presName="parentShp" presStyleLbl="node1" presStyleIdx="0" presStyleCnt="5" custScaleX="62188">
        <dgm:presLayoutVars>
          <dgm:bulletEnabled val="1"/>
        </dgm:presLayoutVars>
      </dgm:prSet>
      <dgm:spPr/>
    </dgm:pt>
    <dgm:pt modelId="{A5A48F07-A740-46F2-BCEA-2063586B1C59}" type="pres">
      <dgm:prSet presAssocID="{F3CCEF78-90BF-4DEF-989A-8A169DBD0622}" presName="childShp" presStyleLbl="bgAccFollowNode1" presStyleIdx="0" presStyleCnt="5">
        <dgm:presLayoutVars>
          <dgm:bulletEnabled val="1"/>
        </dgm:presLayoutVars>
      </dgm:prSet>
      <dgm:spPr/>
    </dgm:pt>
    <dgm:pt modelId="{C26732E8-54F1-47D4-AB5D-3C5C69ED65D4}" type="pres">
      <dgm:prSet presAssocID="{8B68FE81-B779-465D-8797-67FB86089A66}" presName="spacing" presStyleCnt="0"/>
      <dgm:spPr/>
    </dgm:pt>
    <dgm:pt modelId="{63752DA4-9675-4CA6-9792-9146E7247F0F}" type="pres">
      <dgm:prSet presAssocID="{DD6BC8F2-4B8D-4C65-AB54-009D206B2152}" presName="linNode" presStyleCnt="0"/>
      <dgm:spPr/>
    </dgm:pt>
    <dgm:pt modelId="{1039C233-CF36-4498-883C-A89FA1262E3D}" type="pres">
      <dgm:prSet presAssocID="{DD6BC8F2-4B8D-4C65-AB54-009D206B2152}" presName="parentShp" presStyleLbl="node1" presStyleIdx="1" presStyleCnt="5" custScaleX="61752" custScaleY="109389">
        <dgm:presLayoutVars>
          <dgm:bulletEnabled val="1"/>
        </dgm:presLayoutVars>
      </dgm:prSet>
      <dgm:spPr/>
    </dgm:pt>
    <dgm:pt modelId="{452993DC-C65A-4F38-B227-2382034CD929}" type="pres">
      <dgm:prSet presAssocID="{DD6BC8F2-4B8D-4C65-AB54-009D206B2152}" presName="childShp" presStyleLbl="bgAccFollowNode1" presStyleIdx="1" presStyleCnt="5" custLinFactNeighborX="747" custLinFactNeighborY="600">
        <dgm:presLayoutVars>
          <dgm:bulletEnabled val="1"/>
        </dgm:presLayoutVars>
      </dgm:prSet>
      <dgm:spPr/>
    </dgm:pt>
    <dgm:pt modelId="{ED98657F-DAED-40AF-9E83-B593A957D314}" type="pres">
      <dgm:prSet presAssocID="{DBE3C42C-01CE-4F14-86F6-F378C3A2045D}" presName="spacing" presStyleCnt="0"/>
      <dgm:spPr/>
    </dgm:pt>
    <dgm:pt modelId="{F29761C8-A91B-4323-87D5-6BFEDB527F33}" type="pres">
      <dgm:prSet presAssocID="{89E62D13-AFF8-4A7D-98A5-8AC6824EB078}" presName="linNode" presStyleCnt="0"/>
      <dgm:spPr/>
    </dgm:pt>
    <dgm:pt modelId="{CEF0049A-52A8-4193-AACD-EDCA6D6A08EF}" type="pres">
      <dgm:prSet presAssocID="{89E62D13-AFF8-4A7D-98A5-8AC6824EB078}" presName="parentShp" presStyleLbl="node1" presStyleIdx="2" presStyleCnt="5" custScaleX="61752" custScaleY="100962">
        <dgm:presLayoutVars>
          <dgm:bulletEnabled val="1"/>
        </dgm:presLayoutVars>
      </dgm:prSet>
      <dgm:spPr/>
    </dgm:pt>
    <dgm:pt modelId="{46D93435-68B5-4AF5-8E2A-BD63CD26B795}" type="pres">
      <dgm:prSet presAssocID="{89E62D13-AFF8-4A7D-98A5-8AC6824EB078}" presName="childShp" presStyleLbl="bgAccFollowNode1" presStyleIdx="2" presStyleCnt="5">
        <dgm:presLayoutVars>
          <dgm:bulletEnabled val="1"/>
        </dgm:presLayoutVars>
      </dgm:prSet>
      <dgm:spPr/>
    </dgm:pt>
    <dgm:pt modelId="{B5778D1A-FAD1-4464-95B5-78040F8BC397}" type="pres">
      <dgm:prSet presAssocID="{A94E5F7D-FFEE-4223-B4AA-82C6F6D1668C}" presName="spacing" presStyleCnt="0"/>
      <dgm:spPr/>
    </dgm:pt>
    <dgm:pt modelId="{06C2BECF-DA79-41DE-AEFC-9783BDD5CA35}" type="pres">
      <dgm:prSet presAssocID="{35599321-3D6F-43D3-9884-27F70021B304}" presName="linNode" presStyleCnt="0"/>
      <dgm:spPr/>
    </dgm:pt>
    <dgm:pt modelId="{3782AFEA-030E-4886-8BFF-C7E2E30FA329}" type="pres">
      <dgm:prSet presAssocID="{35599321-3D6F-43D3-9884-27F70021B304}" presName="parentShp" presStyleLbl="node1" presStyleIdx="3" presStyleCnt="5" custScaleX="61123" custScaleY="106851">
        <dgm:presLayoutVars>
          <dgm:bulletEnabled val="1"/>
        </dgm:presLayoutVars>
      </dgm:prSet>
      <dgm:spPr/>
    </dgm:pt>
    <dgm:pt modelId="{C9A24BB2-B980-47EA-B865-30B4BBBB30F1}" type="pres">
      <dgm:prSet presAssocID="{35599321-3D6F-43D3-9884-27F70021B304}" presName="childShp" presStyleLbl="bgAccFollowNode1" presStyleIdx="3" presStyleCnt="5">
        <dgm:presLayoutVars>
          <dgm:bulletEnabled val="1"/>
        </dgm:presLayoutVars>
      </dgm:prSet>
      <dgm:spPr/>
    </dgm:pt>
    <dgm:pt modelId="{4AF6A8F1-D033-4F80-A930-C8EC1871AE9C}" type="pres">
      <dgm:prSet presAssocID="{9AC187A7-51B3-44FA-ABC3-EADD043D4F57}" presName="spacing" presStyleCnt="0"/>
      <dgm:spPr/>
    </dgm:pt>
    <dgm:pt modelId="{8BEEDB7A-864A-4EE6-9227-1A9BB49DE5D1}" type="pres">
      <dgm:prSet presAssocID="{A979C81C-48D0-4DCA-A410-76B2C2E07CFE}" presName="linNode" presStyleCnt="0"/>
      <dgm:spPr/>
    </dgm:pt>
    <dgm:pt modelId="{5C84DE44-8FDA-4AF6-99C8-02218C9E9A03}" type="pres">
      <dgm:prSet presAssocID="{A979C81C-48D0-4DCA-A410-76B2C2E07CFE}" presName="parentShp" presStyleLbl="node1" presStyleIdx="4" presStyleCnt="5" custScaleX="60037">
        <dgm:presLayoutVars>
          <dgm:bulletEnabled val="1"/>
        </dgm:presLayoutVars>
      </dgm:prSet>
      <dgm:spPr/>
    </dgm:pt>
    <dgm:pt modelId="{494F82B4-FDE0-4976-8C6F-7BA789C02498}" type="pres">
      <dgm:prSet presAssocID="{A979C81C-48D0-4DCA-A410-76B2C2E07CFE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36DBED29-BF8D-4984-945C-F176046EA285}" type="presOf" srcId="{DD6BC8F2-4B8D-4C65-AB54-009D206B2152}" destId="{1039C233-CF36-4498-883C-A89FA1262E3D}" srcOrd="0" destOrd="0" presId="urn:microsoft.com/office/officeart/2005/8/layout/vList6"/>
    <dgm:cxn modelId="{B4CA3B2A-0300-4691-B172-10FF054746AC}" type="presOf" srcId="{89E62D13-AFF8-4A7D-98A5-8AC6824EB078}" destId="{CEF0049A-52A8-4193-AACD-EDCA6D6A08EF}" srcOrd="0" destOrd="0" presId="urn:microsoft.com/office/officeart/2005/8/layout/vList6"/>
    <dgm:cxn modelId="{E9501E3E-12C5-4334-82CE-A470C3090EF1}" type="presOf" srcId="{111A037B-4C3D-4123-94B0-BCF0D69C6E95}" destId="{46D93435-68B5-4AF5-8E2A-BD63CD26B795}" srcOrd="0" destOrd="0" presId="urn:microsoft.com/office/officeart/2005/8/layout/vList6"/>
    <dgm:cxn modelId="{3CA79563-A653-4861-9A7A-E3670F806269}" type="presOf" srcId="{A979C81C-48D0-4DCA-A410-76B2C2E07CFE}" destId="{5C84DE44-8FDA-4AF6-99C8-02218C9E9A03}" srcOrd="0" destOrd="0" presId="urn:microsoft.com/office/officeart/2005/8/layout/vList6"/>
    <dgm:cxn modelId="{B18BFD4A-8B72-46E3-BFA0-BF106BDFC8D5}" type="presOf" srcId="{7911F9FA-F54C-4AB1-8C83-8AAB4090B501}" destId="{494F82B4-FDE0-4976-8C6F-7BA789C02498}" srcOrd="0" destOrd="0" presId="urn:microsoft.com/office/officeart/2005/8/layout/vList6"/>
    <dgm:cxn modelId="{FD528652-8738-4E2E-9C27-944FE88657E2}" srcId="{617F4AF1-C323-4177-A28D-643BB618BEC2}" destId="{DD6BC8F2-4B8D-4C65-AB54-009D206B2152}" srcOrd="1" destOrd="0" parTransId="{8B9F37C7-8FF0-45F2-9ED8-F5E8C5FF4A62}" sibTransId="{DBE3C42C-01CE-4F14-86F6-F378C3A2045D}"/>
    <dgm:cxn modelId="{E50A9F55-4661-4381-8481-6943F98DFBE5}" type="presOf" srcId="{56879983-854D-484A-9F95-92649466444A}" destId="{452993DC-C65A-4F38-B227-2382034CD929}" srcOrd="0" destOrd="0" presId="urn:microsoft.com/office/officeart/2005/8/layout/vList6"/>
    <dgm:cxn modelId="{D888475A-6327-4D18-8CA6-0B8536BFEE47}" type="presOf" srcId="{35599321-3D6F-43D3-9884-27F70021B304}" destId="{3782AFEA-030E-4886-8BFF-C7E2E30FA329}" srcOrd="0" destOrd="0" presId="urn:microsoft.com/office/officeart/2005/8/layout/vList6"/>
    <dgm:cxn modelId="{88379B7F-D8C2-4226-B703-4E0BF3CF0D49}" srcId="{617F4AF1-C323-4177-A28D-643BB618BEC2}" destId="{35599321-3D6F-43D3-9884-27F70021B304}" srcOrd="3" destOrd="0" parTransId="{E51D9612-666E-4981-8E6F-6706E418B365}" sibTransId="{9AC187A7-51B3-44FA-ABC3-EADD043D4F57}"/>
    <dgm:cxn modelId="{F4F8369F-67A8-43FD-8CA7-661496B45BE1}" srcId="{F3CCEF78-90BF-4DEF-989A-8A169DBD0622}" destId="{14E81238-2D9F-4F9B-BE7F-D2997E3BD329}" srcOrd="0" destOrd="0" parTransId="{80A2B9CE-8CB9-4ADB-A252-1141525D2654}" sibTransId="{B2907D4A-7E8D-4737-B124-CBC891D35B7D}"/>
    <dgm:cxn modelId="{6CA4ACAE-6D3B-4EFC-A776-8AF99CF5DAF1}" type="presOf" srcId="{617F4AF1-C323-4177-A28D-643BB618BEC2}" destId="{53AA4F17-415A-4F39-8ED9-7AC00905FB7A}" srcOrd="0" destOrd="0" presId="urn:microsoft.com/office/officeart/2005/8/layout/vList6"/>
    <dgm:cxn modelId="{41239FB4-A7D1-4D4D-A677-1BCB865AFB48}" type="presOf" srcId="{14E81238-2D9F-4F9B-BE7F-D2997E3BD329}" destId="{A5A48F07-A740-46F2-BCEA-2063586B1C59}" srcOrd="0" destOrd="0" presId="urn:microsoft.com/office/officeart/2005/8/layout/vList6"/>
    <dgm:cxn modelId="{E169FAB9-27F0-43DF-AD60-FAB85920F051}" type="presOf" srcId="{CA611A17-8956-4B28-A0E3-3A483FF9CF55}" destId="{C9A24BB2-B980-47EA-B865-30B4BBBB30F1}" srcOrd="0" destOrd="0" presId="urn:microsoft.com/office/officeart/2005/8/layout/vList6"/>
    <dgm:cxn modelId="{7D841BC9-71F4-42EF-8644-2C1B9DA394BD}" type="presOf" srcId="{F3CCEF78-90BF-4DEF-989A-8A169DBD0622}" destId="{873D9BD0-1214-4F5C-9799-571D87A3EAD1}" srcOrd="0" destOrd="0" presId="urn:microsoft.com/office/officeart/2005/8/layout/vList6"/>
    <dgm:cxn modelId="{FAC3B0D1-C266-4E05-9A9E-97D903C17533}" srcId="{35599321-3D6F-43D3-9884-27F70021B304}" destId="{CA611A17-8956-4B28-A0E3-3A483FF9CF55}" srcOrd="0" destOrd="0" parTransId="{3EECB8F3-D75E-431D-9A78-792D212B2AF6}" sibTransId="{C750545F-8476-4329-8984-5DD2236FF8F2}"/>
    <dgm:cxn modelId="{A0F5E8D7-0290-47F0-BEE6-F495BCE6DD0B}" srcId="{DD6BC8F2-4B8D-4C65-AB54-009D206B2152}" destId="{56879983-854D-484A-9F95-92649466444A}" srcOrd="0" destOrd="0" parTransId="{B8BC82D5-BA95-43CA-99F4-BAF5306101AC}" sibTransId="{529C40BC-F01C-4DD7-B95D-6CCB36AF7540}"/>
    <dgm:cxn modelId="{A527F2DB-9442-47F7-8800-9C6232A5AA79}" srcId="{617F4AF1-C323-4177-A28D-643BB618BEC2}" destId="{89E62D13-AFF8-4A7D-98A5-8AC6824EB078}" srcOrd="2" destOrd="0" parTransId="{0E4064EC-721D-4E69-B2CD-CCF9EA1BF210}" sibTransId="{A94E5F7D-FFEE-4223-B4AA-82C6F6D1668C}"/>
    <dgm:cxn modelId="{F6CBD7DD-430A-4C61-939C-7B550B6918E7}" srcId="{A979C81C-48D0-4DCA-A410-76B2C2E07CFE}" destId="{7911F9FA-F54C-4AB1-8C83-8AAB4090B501}" srcOrd="0" destOrd="0" parTransId="{2500DF87-5FA9-4AF6-AC25-55B0D23A75EA}" sibTransId="{902D0242-9883-4C64-B131-19718F16E007}"/>
    <dgm:cxn modelId="{71DD22E3-8D77-42E3-9A8D-03FAF24711B9}" srcId="{89E62D13-AFF8-4A7D-98A5-8AC6824EB078}" destId="{111A037B-4C3D-4123-94B0-BCF0D69C6E95}" srcOrd="0" destOrd="0" parTransId="{16B0AFEE-7FA1-4E8B-AC66-70F756CFFE3C}" sibTransId="{ADB0FAAD-25D8-4B10-8AA9-0971060DB48A}"/>
    <dgm:cxn modelId="{45FF64F9-2AA2-4C06-9048-B5EF863E750D}" srcId="{617F4AF1-C323-4177-A28D-643BB618BEC2}" destId="{A979C81C-48D0-4DCA-A410-76B2C2E07CFE}" srcOrd="4" destOrd="0" parTransId="{A2A7BA69-606D-42EB-9BB9-456B29DCD28F}" sibTransId="{F024742D-14F4-438E-A97D-00D34A7C086D}"/>
    <dgm:cxn modelId="{DF36A6FC-E776-4F9F-B799-E10C580437DD}" srcId="{617F4AF1-C323-4177-A28D-643BB618BEC2}" destId="{F3CCEF78-90BF-4DEF-989A-8A169DBD0622}" srcOrd="0" destOrd="0" parTransId="{8A48CA9A-801F-44FB-B6E9-C9057BDC5743}" sibTransId="{8B68FE81-B779-465D-8797-67FB86089A66}"/>
    <dgm:cxn modelId="{4D0FFBDC-4C1D-4011-BFD7-1DE1229C6439}" type="presParOf" srcId="{53AA4F17-415A-4F39-8ED9-7AC00905FB7A}" destId="{E97CFF43-962A-47F6-A490-3363800C719E}" srcOrd="0" destOrd="0" presId="urn:microsoft.com/office/officeart/2005/8/layout/vList6"/>
    <dgm:cxn modelId="{0BA84820-E4DD-4861-AA74-F6EA70718429}" type="presParOf" srcId="{E97CFF43-962A-47F6-A490-3363800C719E}" destId="{873D9BD0-1214-4F5C-9799-571D87A3EAD1}" srcOrd="0" destOrd="0" presId="urn:microsoft.com/office/officeart/2005/8/layout/vList6"/>
    <dgm:cxn modelId="{1A4A38AB-5AD5-4984-B580-AFE44BD2AB19}" type="presParOf" srcId="{E97CFF43-962A-47F6-A490-3363800C719E}" destId="{A5A48F07-A740-46F2-BCEA-2063586B1C59}" srcOrd="1" destOrd="0" presId="urn:microsoft.com/office/officeart/2005/8/layout/vList6"/>
    <dgm:cxn modelId="{CD135B79-F3E4-48A3-B88E-397B52EC1F1B}" type="presParOf" srcId="{53AA4F17-415A-4F39-8ED9-7AC00905FB7A}" destId="{C26732E8-54F1-47D4-AB5D-3C5C69ED65D4}" srcOrd="1" destOrd="0" presId="urn:microsoft.com/office/officeart/2005/8/layout/vList6"/>
    <dgm:cxn modelId="{36A3009B-D637-4118-BE6B-4A59D0AB0D18}" type="presParOf" srcId="{53AA4F17-415A-4F39-8ED9-7AC00905FB7A}" destId="{63752DA4-9675-4CA6-9792-9146E7247F0F}" srcOrd="2" destOrd="0" presId="urn:microsoft.com/office/officeart/2005/8/layout/vList6"/>
    <dgm:cxn modelId="{D79B2855-7497-4C2B-BA27-044B8EFEAF25}" type="presParOf" srcId="{63752DA4-9675-4CA6-9792-9146E7247F0F}" destId="{1039C233-CF36-4498-883C-A89FA1262E3D}" srcOrd="0" destOrd="0" presId="urn:microsoft.com/office/officeart/2005/8/layout/vList6"/>
    <dgm:cxn modelId="{28040B9C-9CC4-4F2A-8C9D-252BABB6078C}" type="presParOf" srcId="{63752DA4-9675-4CA6-9792-9146E7247F0F}" destId="{452993DC-C65A-4F38-B227-2382034CD929}" srcOrd="1" destOrd="0" presId="urn:microsoft.com/office/officeart/2005/8/layout/vList6"/>
    <dgm:cxn modelId="{DD3B2C2D-165A-4788-8D8F-332E7BE09D72}" type="presParOf" srcId="{53AA4F17-415A-4F39-8ED9-7AC00905FB7A}" destId="{ED98657F-DAED-40AF-9E83-B593A957D314}" srcOrd="3" destOrd="0" presId="urn:microsoft.com/office/officeart/2005/8/layout/vList6"/>
    <dgm:cxn modelId="{321BD5A5-86AD-4EAD-973B-AA644AD0EBF8}" type="presParOf" srcId="{53AA4F17-415A-4F39-8ED9-7AC00905FB7A}" destId="{F29761C8-A91B-4323-87D5-6BFEDB527F33}" srcOrd="4" destOrd="0" presId="urn:microsoft.com/office/officeart/2005/8/layout/vList6"/>
    <dgm:cxn modelId="{C7DE5114-64CB-4B24-AEBD-20E053B69D3C}" type="presParOf" srcId="{F29761C8-A91B-4323-87D5-6BFEDB527F33}" destId="{CEF0049A-52A8-4193-AACD-EDCA6D6A08EF}" srcOrd="0" destOrd="0" presId="urn:microsoft.com/office/officeart/2005/8/layout/vList6"/>
    <dgm:cxn modelId="{FDABD871-A567-4222-B2D5-CC782397ACC7}" type="presParOf" srcId="{F29761C8-A91B-4323-87D5-6BFEDB527F33}" destId="{46D93435-68B5-4AF5-8E2A-BD63CD26B795}" srcOrd="1" destOrd="0" presId="urn:microsoft.com/office/officeart/2005/8/layout/vList6"/>
    <dgm:cxn modelId="{DD9E1CA5-4B2C-486B-AEE8-9FA94006FA94}" type="presParOf" srcId="{53AA4F17-415A-4F39-8ED9-7AC00905FB7A}" destId="{B5778D1A-FAD1-4464-95B5-78040F8BC397}" srcOrd="5" destOrd="0" presId="urn:microsoft.com/office/officeart/2005/8/layout/vList6"/>
    <dgm:cxn modelId="{CB7C6460-7FA4-4B77-8C88-C8682B6742CF}" type="presParOf" srcId="{53AA4F17-415A-4F39-8ED9-7AC00905FB7A}" destId="{06C2BECF-DA79-41DE-AEFC-9783BDD5CA35}" srcOrd="6" destOrd="0" presId="urn:microsoft.com/office/officeart/2005/8/layout/vList6"/>
    <dgm:cxn modelId="{87C37E74-0CEF-4083-A871-53076ED2353B}" type="presParOf" srcId="{06C2BECF-DA79-41DE-AEFC-9783BDD5CA35}" destId="{3782AFEA-030E-4886-8BFF-C7E2E30FA329}" srcOrd="0" destOrd="0" presId="urn:microsoft.com/office/officeart/2005/8/layout/vList6"/>
    <dgm:cxn modelId="{E08A4608-FAFC-46CF-BA4A-BA016F95B9CA}" type="presParOf" srcId="{06C2BECF-DA79-41DE-AEFC-9783BDD5CA35}" destId="{C9A24BB2-B980-47EA-B865-30B4BBBB30F1}" srcOrd="1" destOrd="0" presId="urn:microsoft.com/office/officeart/2005/8/layout/vList6"/>
    <dgm:cxn modelId="{B1BCF21D-5A84-43A2-9ABB-C84ED4DAB626}" type="presParOf" srcId="{53AA4F17-415A-4F39-8ED9-7AC00905FB7A}" destId="{4AF6A8F1-D033-4F80-A930-C8EC1871AE9C}" srcOrd="7" destOrd="0" presId="urn:microsoft.com/office/officeart/2005/8/layout/vList6"/>
    <dgm:cxn modelId="{2F2B1007-AAD8-48D4-BE50-6422F0DE37EB}" type="presParOf" srcId="{53AA4F17-415A-4F39-8ED9-7AC00905FB7A}" destId="{8BEEDB7A-864A-4EE6-9227-1A9BB49DE5D1}" srcOrd="8" destOrd="0" presId="urn:microsoft.com/office/officeart/2005/8/layout/vList6"/>
    <dgm:cxn modelId="{0442D0DA-9C87-4F6B-AA48-B7C11AC92A91}" type="presParOf" srcId="{8BEEDB7A-864A-4EE6-9227-1A9BB49DE5D1}" destId="{5C84DE44-8FDA-4AF6-99C8-02218C9E9A03}" srcOrd="0" destOrd="0" presId="urn:microsoft.com/office/officeart/2005/8/layout/vList6"/>
    <dgm:cxn modelId="{BCECC484-54A3-49FC-A42C-A88F8A88EAAF}" type="presParOf" srcId="{8BEEDB7A-864A-4EE6-9227-1A9BB49DE5D1}" destId="{494F82B4-FDE0-4976-8C6F-7BA789C0249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5D8AD2-6FC7-456B-9EA3-27C5222FF8A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DC496D9-76C7-47C6-88D4-E213B4FF9515}">
      <dgm:prSet phldrT="[Text]" custT="1"/>
      <dgm:spPr/>
      <dgm:t>
        <a:bodyPr/>
        <a:lstStyle/>
        <a:p>
          <a:pPr marL="0">
            <a:spcBef>
              <a:spcPct val="0"/>
            </a:spcBef>
            <a:spcAft>
              <a:spcPct val="35000"/>
            </a:spcAft>
          </a:pPr>
          <a:r>
            <a:rPr lang="en-GB" sz="2800" dirty="0">
              <a:latin typeface="Arial" panose="020B0604020202020204" pitchFamily="34" charset="0"/>
              <a:cs typeface="Arial" panose="020B0604020202020204" pitchFamily="34" charset="0"/>
            </a:rPr>
            <a:t>Regulatory clearance</a:t>
          </a:r>
        </a:p>
      </dgm:t>
    </dgm:pt>
    <dgm:pt modelId="{11F9CA2C-2455-4954-97B5-55E0FD53C5FC}" type="parTrans" cxnId="{2734C64E-2027-4A34-AADF-B15327AD9B53}">
      <dgm:prSet/>
      <dgm:spPr/>
      <dgm:t>
        <a:bodyPr/>
        <a:lstStyle/>
        <a:p>
          <a:endParaRPr lang="en-GB"/>
        </a:p>
      </dgm:t>
    </dgm:pt>
    <dgm:pt modelId="{BF742E94-474E-4A15-9390-65DD6C533BCF}" type="sibTrans" cxnId="{2734C64E-2027-4A34-AADF-B15327AD9B53}">
      <dgm:prSet/>
      <dgm:spPr/>
      <dgm:t>
        <a:bodyPr/>
        <a:lstStyle/>
        <a:p>
          <a:endParaRPr lang="en-GB"/>
        </a:p>
      </dgm:t>
    </dgm:pt>
    <dgm:pt modelId="{84D5311E-6083-4CB6-9EAB-81589FBC76ED}">
      <dgm:prSet phldrT="[Text]" custT="1"/>
      <dgm:spPr/>
      <dgm:t>
        <a:bodyPr/>
        <a:lstStyle/>
        <a:p>
          <a:pPr marL="355600" marR="0" lvl="0" indent="-35560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Killer acquisitions often avoid requirement to obtain merger clearance (target is often low-turnover/low-market share so filing thresholds typically not met) </a:t>
          </a:r>
        </a:p>
      </dgm:t>
    </dgm:pt>
    <dgm:pt modelId="{55D4302B-2D71-4462-A3C6-5DF402282B41}" type="parTrans" cxnId="{1BDD6D46-DA9C-4EB0-8464-DE2ADF0BF127}">
      <dgm:prSet/>
      <dgm:spPr/>
      <dgm:t>
        <a:bodyPr/>
        <a:lstStyle/>
        <a:p>
          <a:endParaRPr lang="en-GB"/>
        </a:p>
      </dgm:t>
    </dgm:pt>
    <dgm:pt modelId="{2B639DA4-7F61-4DB8-AC07-627FD8505B17}" type="sibTrans" cxnId="{1BDD6D46-DA9C-4EB0-8464-DE2ADF0BF127}">
      <dgm:prSet/>
      <dgm:spPr/>
      <dgm:t>
        <a:bodyPr/>
        <a:lstStyle/>
        <a:p>
          <a:endParaRPr lang="en-GB"/>
        </a:p>
      </dgm:t>
    </dgm:pt>
    <dgm:pt modelId="{D96A4752-A2BE-46A0-AFF9-B6819507742A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GB" sz="2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Abuse of dominance</a:t>
          </a:r>
        </a:p>
      </dgm:t>
    </dgm:pt>
    <dgm:pt modelId="{C85C0C32-57C0-4DDB-B7BE-573E8CD53CAA}" type="parTrans" cxnId="{7D8F1CE7-E650-4AEE-85CF-8077EFB8B13C}">
      <dgm:prSet/>
      <dgm:spPr/>
      <dgm:t>
        <a:bodyPr/>
        <a:lstStyle/>
        <a:p>
          <a:endParaRPr lang="en-GB"/>
        </a:p>
      </dgm:t>
    </dgm:pt>
    <dgm:pt modelId="{975F85D0-0D09-42E0-A2DB-6AE354360533}" type="sibTrans" cxnId="{7D8F1CE7-E650-4AEE-85CF-8077EFB8B13C}">
      <dgm:prSet/>
      <dgm:spPr/>
      <dgm:t>
        <a:bodyPr/>
        <a:lstStyle/>
        <a:p>
          <a:endParaRPr lang="en-GB"/>
        </a:p>
      </dgm:t>
    </dgm:pt>
    <dgm:pt modelId="{0D172B51-CB61-4C42-8549-1387FC5B985D}">
      <dgm:prSet phldrT="[Text]" custT="1"/>
      <dgm:spPr/>
      <dgm:t>
        <a:bodyPr/>
        <a:lstStyle/>
        <a:p>
          <a:pPr marL="285750" marR="0" lvl="0" indent="-28575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Case T-691/14 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 </a:t>
          </a:r>
          <a:r>
            <a: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Servier’s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strategy to systematically buy out competitive threats to make sure they stayed out of the market held to be abusive</a:t>
          </a:r>
          <a:endParaRPr lang="en-GB" sz="1400" kern="1200" dirty="0"/>
        </a:p>
      </dgm:t>
    </dgm:pt>
    <dgm:pt modelId="{16BADF1C-B8D3-418D-BDFC-4AEB2C69AA66}" type="parTrans" cxnId="{7C6BF70D-B6D3-45CE-8E01-B98FB6F7DCD8}">
      <dgm:prSet/>
      <dgm:spPr/>
      <dgm:t>
        <a:bodyPr/>
        <a:lstStyle/>
        <a:p>
          <a:endParaRPr lang="en-GB"/>
        </a:p>
      </dgm:t>
    </dgm:pt>
    <dgm:pt modelId="{4149AB3D-AB40-4DFC-BDB4-000DA9397D5A}" type="sibTrans" cxnId="{7C6BF70D-B6D3-45CE-8E01-B98FB6F7DCD8}">
      <dgm:prSet/>
      <dgm:spPr/>
      <dgm:t>
        <a:bodyPr/>
        <a:lstStyle/>
        <a:p>
          <a:endParaRPr lang="en-GB"/>
        </a:p>
      </dgm:t>
    </dgm:pt>
    <dgm:pt modelId="{1E847961-9EA1-4D73-8DBB-76227E1312C1}">
      <dgm:prSet phldrT="[Text]" custT="1"/>
      <dgm:spPr/>
      <dgm:t>
        <a:bodyPr/>
        <a:lstStyle/>
        <a:p>
          <a:pPr marL="355600" marR="0" lvl="0" indent="-35560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Hot topic amongst regulators. Additional merger filing thresholds introduced in certain member states (Austria, Germany) to catch killer acquisitions; topic of ongoing discussion at EU level</a:t>
          </a:r>
        </a:p>
      </dgm:t>
    </dgm:pt>
    <dgm:pt modelId="{2834411F-CD1E-4849-84D5-BC3A565B1ADF}" type="parTrans" cxnId="{DEF1D929-0DE8-4CA4-AB0B-17B34761AB3B}">
      <dgm:prSet/>
      <dgm:spPr/>
      <dgm:t>
        <a:bodyPr/>
        <a:lstStyle/>
        <a:p>
          <a:endParaRPr lang="en-GB"/>
        </a:p>
      </dgm:t>
    </dgm:pt>
    <dgm:pt modelId="{C158A9EB-A1B6-48B1-BCC8-56C390C9EEE7}" type="sibTrans" cxnId="{DEF1D929-0DE8-4CA4-AB0B-17B34761AB3B}">
      <dgm:prSet/>
      <dgm:spPr/>
      <dgm:t>
        <a:bodyPr/>
        <a:lstStyle/>
        <a:p>
          <a:endParaRPr lang="en-GB"/>
        </a:p>
      </dgm:t>
    </dgm:pt>
    <dgm:pt modelId="{E45EEB00-0B0A-45E2-803C-379B4C5BA0C7}">
      <dgm:prSet phldrT="[Text]" custT="1"/>
      <dgm:spPr/>
      <dgm:t>
        <a:bodyPr/>
        <a:lstStyle/>
        <a:p>
          <a:pPr marL="285750" marR="0" lvl="0" indent="-28575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Case T-51/89 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(Non-pharma but relevant) - dominant company acquired patents for the only alternative to its own technology, in order to shelve the patent</a:t>
          </a:r>
          <a:endParaRPr lang="en-GB" sz="1600" kern="1200" dirty="0"/>
        </a:p>
      </dgm:t>
    </dgm:pt>
    <dgm:pt modelId="{1BAD296C-EA40-4F3C-B5DA-ADCA0E674A3B}" type="parTrans" cxnId="{2854591C-D313-4DA9-9E29-6887E2E8F918}">
      <dgm:prSet/>
      <dgm:spPr/>
      <dgm:t>
        <a:bodyPr/>
        <a:lstStyle/>
        <a:p>
          <a:endParaRPr lang="en-GB"/>
        </a:p>
      </dgm:t>
    </dgm:pt>
    <dgm:pt modelId="{EDAC3923-A235-4736-9927-9881EAA67A77}" type="sibTrans" cxnId="{2854591C-D313-4DA9-9E29-6887E2E8F918}">
      <dgm:prSet/>
      <dgm:spPr/>
      <dgm:t>
        <a:bodyPr/>
        <a:lstStyle/>
        <a:p>
          <a:endParaRPr lang="en-GB"/>
        </a:p>
      </dgm:t>
    </dgm:pt>
    <dgm:pt modelId="{FD793C8B-CD47-4614-B6F5-8178BFB0BCAA}" type="pres">
      <dgm:prSet presAssocID="{265D8AD2-6FC7-456B-9EA3-27C5222FF8AE}" presName="Name0" presStyleCnt="0">
        <dgm:presLayoutVars>
          <dgm:dir/>
          <dgm:resizeHandles val="exact"/>
        </dgm:presLayoutVars>
      </dgm:prSet>
      <dgm:spPr/>
    </dgm:pt>
    <dgm:pt modelId="{5821EA70-ED0F-48FE-A45C-1DCA13B56393}" type="pres">
      <dgm:prSet presAssocID="{5DC496D9-76C7-47C6-88D4-E213B4FF9515}" presName="node" presStyleLbl="node1" presStyleIdx="0" presStyleCnt="2">
        <dgm:presLayoutVars>
          <dgm:bulletEnabled val="1"/>
        </dgm:presLayoutVars>
      </dgm:prSet>
      <dgm:spPr/>
    </dgm:pt>
    <dgm:pt modelId="{8F5FBF65-F366-4391-B58A-CF6A92F00DA7}" type="pres">
      <dgm:prSet presAssocID="{BF742E94-474E-4A15-9390-65DD6C533BCF}" presName="sibTrans" presStyleCnt="0"/>
      <dgm:spPr/>
    </dgm:pt>
    <dgm:pt modelId="{934D9739-22BB-4C7A-9419-7930D2679637}" type="pres">
      <dgm:prSet presAssocID="{D96A4752-A2BE-46A0-AFF9-B6819507742A}" presName="node" presStyleLbl="node1" presStyleIdx="1" presStyleCnt="2">
        <dgm:presLayoutVars>
          <dgm:bulletEnabled val="1"/>
        </dgm:presLayoutVars>
      </dgm:prSet>
      <dgm:spPr/>
    </dgm:pt>
  </dgm:ptLst>
  <dgm:cxnLst>
    <dgm:cxn modelId="{7C6BF70D-B6D3-45CE-8E01-B98FB6F7DCD8}" srcId="{D96A4752-A2BE-46A0-AFF9-B6819507742A}" destId="{0D172B51-CB61-4C42-8549-1387FC5B985D}" srcOrd="0" destOrd="0" parTransId="{16BADF1C-B8D3-418D-BDFC-4AEB2C69AA66}" sibTransId="{4149AB3D-AB40-4DFC-BDB4-000DA9397D5A}"/>
    <dgm:cxn modelId="{2854591C-D313-4DA9-9E29-6887E2E8F918}" srcId="{D96A4752-A2BE-46A0-AFF9-B6819507742A}" destId="{E45EEB00-0B0A-45E2-803C-379B4C5BA0C7}" srcOrd="1" destOrd="0" parTransId="{1BAD296C-EA40-4F3C-B5DA-ADCA0E674A3B}" sibTransId="{EDAC3923-A235-4736-9927-9881EAA67A77}"/>
    <dgm:cxn modelId="{DEF1D929-0DE8-4CA4-AB0B-17B34761AB3B}" srcId="{5DC496D9-76C7-47C6-88D4-E213B4FF9515}" destId="{1E847961-9EA1-4D73-8DBB-76227E1312C1}" srcOrd="1" destOrd="0" parTransId="{2834411F-CD1E-4849-84D5-BC3A565B1ADF}" sibTransId="{C158A9EB-A1B6-48B1-BCC8-56C390C9EEE7}"/>
    <dgm:cxn modelId="{60E0293C-7C65-4120-B709-A3EE82DADEA4}" type="presOf" srcId="{E45EEB00-0B0A-45E2-803C-379B4C5BA0C7}" destId="{934D9739-22BB-4C7A-9419-7930D2679637}" srcOrd="0" destOrd="2" presId="urn:microsoft.com/office/officeart/2005/8/layout/hList6"/>
    <dgm:cxn modelId="{A8390946-5AC4-4905-BD4E-249450C6F51E}" type="presOf" srcId="{0D172B51-CB61-4C42-8549-1387FC5B985D}" destId="{934D9739-22BB-4C7A-9419-7930D2679637}" srcOrd="0" destOrd="1" presId="urn:microsoft.com/office/officeart/2005/8/layout/hList6"/>
    <dgm:cxn modelId="{1BDD6D46-DA9C-4EB0-8464-DE2ADF0BF127}" srcId="{5DC496D9-76C7-47C6-88D4-E213B4FF9515}" destId="{84D5311E-6083-4CB6-9EAB-81589FBC76ED}" srcOrd="0" destOrd="0" parTransId="{55D4302B-2D71-4462-A3C6-5DF402282B41}" sibTransId="{2B639DA4-7F61-4DB8-AC07-627FD8505B17}"/>
    <dgm:cxn modelId="{2734C64E-2027-4A34-AADF-B15327AD9B53}" srcId="{265D8AD2-6FC7-456B-9EA3-27C5222FF8AE}" destId="{5DC496D9-76C7-47C6-88D4-E213B4FF9515}" srcOrd="0" destOrd="0" parTransId="{11F9CA2C-2455-4954-97B5-55E0FD53C5FC}" sibTransId="{BF742E94-474E-4A15-9390-65DD6C533BCF}"/>
    <dgm:cxn modelId="{2699DD76-2B16-4850-822C-6D47C79CD360}" type="presOf" srcId="{84D5311E-6083-4CB6-9EAB-81589FBC76ED}" destId="{5821EA70-ED0F-48FE-A45C-1DCA13B56393}" srcOrd="0" destOrd="1" presId="urn:microsoft.com/office/officeart/2005/8/layout/hList6"/>
    <dgm:cxn modelId="{69D9F678-2242-4D83-A24F-4B5E6B279C5B}" type="presOf" srcId="{D96A4752-A2BE-46A0-AFF9-B6819507742A}" destId="{934D9739-22BB-4C7A-9419-7930D2679637}" srcOrd="0" destOrd="0" presId="urn:microsoft.com/office/officeart/2005/8/layout/hList6"/>
    <dgm:cxn modelId="{6310FE97-11DD-47FE-A8B2-4515609589C3}" type="presOf" srcId="{5DC496D9-76C7-47C6-88D4-E213B4FF9515}" destId="{5821EA70-ED0F-48FE-A45C-1DCA13B56393}" srcOrd="0" destOrd="0" presId="urn:microsoft.com/office/officeart/2005/8/layout/hList6"/>
    <dgm:cxn modelId="{EDF731D0-3DE7-4BF0-BA9A-433E23263495}" type="presOf" srcId="{1E847961-9EA1-4D73-8DBB-76227E1312C1}" destId="{5821EA70-ED0F-48FE-A45C-1DCA13B56393}" srcOrd="0" destOrd="2" presId="urn:microsoft.com/office/officeart/2005/8/layout/hList6"/>
    <dgm:cxn modelId="{7D8F1CE7-E650-4AEE-85CF-8077EFB8B13C}" srcId="{265D8AD2-6FC7-456B-9EA3-27C5222FF8AE}" destId="{D96A4752-A2BE-46A0-AFF9-B6819507742A}" srcOrd="1" destOrd="0" parTransId="{C85C0C32-57C0-4DDB-B7BE-573E8CD53CAA}" sibTransId="{975F85D0-0D09-42E0-A2DB-6AE354360533}"/>
    <dgm:cxn modelId="{349B7EF2-4892-4CC6-A0DA-49D3A6942BDA}" type="presOf" srcId="{265D8AD2-6FC7-456B-9EA3-27C5222FF8AE}" destId="{FD793C8B-CD47-4614-B6F5-8178BFB0BCAA}" srcOrd="0" destOrd="0" presId="urn:microsoft.com/office/officeart/2005/8/layout/hList6"/>
    <dgm:cxn modelId="{248ACF06-78C7-432B-8187-2443A8ABFCF7}" type="presParOf" srcId="{FD793C8B-CD47-4614-B6F5-8178BFB0BCAA}" destId="{5821EA70-ED0F-48FE-A45C-1DCA13B56393}" srcOrd="0" destOrd="0" presId="urn:microsoft.com/office/officeart/2005/8/layout/hList6"/>
    <dgm:cxn modelId="{ECBE4047-2416-4F85-919B-F7EC2F2014FD}" type="presParOf" srcId="{FD793C8B-CD47-4614-B6F5-8178BFB0BCAA}" destId="{8F5FBF65-F366-4391-B58A-CF6A92F00DA7}" srcOrd="1" destOrd="0" presId="urn:microsoft.com/office/officeart/2005/8/layout/hList6"/>
    <dgm:cxn modelId="{36A9B714-2E7D-4AFE-B122-F9BA15D1B90E}" type="presParOf" srcId="{FD793C8B-CD47-4614-B6F5-8178BFB0BCAA}" destId="{934D9739-22BB-4C7A-9419-7930D267963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6D6532-A142-457E-BE61-7A41E25E9C3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4AD92B09-53ED-4EA5-8D77-D17F8417F8F9}">
      <dgm:prSet phldrT="[Text]" custT="1"/>
      <dgm:spPr>
        <a:xfrm>
          <a:off x="356650" y="235062"/>
          <a:ext cx="6169378" cy="470426"/>
        </a:xfrm>
        <a:prstGeom prst="rect">
          <a:avLst/>
        </a:prstGeom>
        <a:solidFill>
          <a:srgbClr val="7BA01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8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Illegal licensing or collaboration agreements with competitors</a:t>
          </a:r>
        </a:p>
      </dgm:t>
    </dgm:pt>
    <dgm:pt modelId="{B68E91C9-559F-4A01-9F90-7484F28E6247}" type="parTrans" cxnId="{68CD14F8-DDA6-4E82-9698-188B799F6317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F78DD0-D511-4ADF-BA90-B1243F6DFC72}" type="sibTrans" cxnId="{68CD14F8-DDA6-4E82-9698-188B799F6317}">
      <dgm:prSet/>
      <dgm:spPr>
        <a:xfrm>
          <a:off x="-4252891" y="-652499"/>
          <a:ext cx="5067204" cy="5067204"/>
        </a:xfrm>
        <a:prstGeom prst="blockArc">
          <a:avLst>
            <a:gd name="adj1" fmla="val 18900000"/>
            <a:gd name="adj2" fmla="val 2700000"/>
            <a:gd name="adj3" fmla="val 426"/>
          </a:avLst>
        </a:prstGeom>
        <a:noFill/>
        <a:ln w="25400" cap="flat" cmpd="sng" algn="ctr">
          <a:solidFill>
            <a:srgbClr val="276E7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9F73D0-5724-4D1F-919D-EFF679AAF8E0}">
      <dgm:prSet phldrT="[Text]" custT="1"/>
      <dgm:spPr>
        <a:xfrm>
          <a:off x="693744" y="940476"/>
          <a:ext cx="5832284" cy="470426"/>
        </a:xfrm>
        <a:prstGeom prst="rect">
          <a:avLst/>
        </a:prstGeom>
        <a:solidFill>
          <a:srgbClr val="7BA019">
            <a:hueOff val="1727194"/>
            <a:satOff val="-4991"/>
            <a:lumOff val="-93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Enforceability of agreements with generics (e.g. patent settlements)</a:t>
          </a:r>
        </a:p>
      </dgm:t>
    </dgm:pt>
    <dgm:pt modelId="{86D2CBE8-CF3E-4646-AA8E-63D10D4A1711}" type="parTrans" cxnId="{9C8CBB9F-5883-40F4-A413-B531AEB022DC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EAF01-93FE-4337-882F-27A44688D406}" type="sibTrans" cxnId="{9C8CBB9F-5883-40F4-A413-B531AEB022DC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4187B0-FC9D-41CD-B19D-B6277FBD5945}">
      <dgm:prSet phldrT="[Text]" custT="1"/>
      <dgm:spPr>
        <a:xfrm>
          <a:off x="797204" y="1645889"/>
          <a:ext cx="5728823" cy="470426"/>
        </a:xfrm>
        <a:prstGeom prst="rect">
          <a:avLst/>
        </a:prstGeom>
        <a:solidFill>
          <a:srgbClr val="7BA019">
            <a:hueOff val="3454388"/>
            <a:satOff val="-9982"/>
            <a:lumOff val="-1863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Illegal distribution / supply arrangements</a:t>
          </a:r>
        </a:p>
      </dgm:t>
    </dgm:pt>
    <dgm:pt modelId="{E1E7C5BF-EADE-47E2-8958-C8281485CD06}" type="parTrans" cxnId="{D7C5B44C-8DBF-4827-A136-449F13933BFD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CCBC85-B38B-4F28-A7B6-11C60A05DE64}" type="sibTrans" cxnId="{D7C5B44C-8DBF-4827-A136-449F13933BFD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24185-59EA-4E11-9BF8-34F13556313E}">
      <dgm:prSet custT="1"/>
      <dgm:spPr>
        <a:xfrm>
          <a:off x="356650" y="3056717"/>
          <a:ext cx="6169378" cy="470426"/>
        </a:xfrm>
        <a:prstGeom prst="rect">
          <a:avLst/>
        </a:prstGeom>
        <a:solidFill>
          <a:srgbClr val="7BA019">
            <a:hueOff val="6908776"/>
            <a:satOff val="-19964"/>
            <a:lumOff val="-37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Relationships with other competitors</a:t>
          </a:r>
        </a:p>
      </dgm:t>
    </dgm:pt>
    <dgm:pt modelId="{33CF34F3-6048-4BA9-9F98-D26803676F1A}" type="parTrans" cxnId="{31FB0542-202C-4863-B8EC-EE65FB0D9490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4F08F1-A5FC-4BC4-ACFB-6DA0AA7385B2}" type="sibTrans" cxnId="{31FB0542-202C-4863-B8EC-EE65FB0D9490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86AAF3-6BC3-4ED7-9119-89DEE039D970}">
      <dgm:prSet custT="1"/>
      <dgm:spPr>
        <a:xfrm>
          <a:off x="693744" y="2351303"/>
          <a:ext cx="5832284" cy="470426"/>
        </a:xfrm>
        <a:prstGeom prst="rect">
          <a:avLst/>
        </a:prstGeom>
        <a:solidFill>
          <a:srgbClr val="7BA019">
            <a:hueOff val="5181582"/>
            <a:satOff val="-14973"/>
            <a:lumOff val="-2794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Ongoing major competition investigations</a:t>
          </a:r>
        </a:p>
      </dgm:t>
    </dgm:pt>
    <dgm:pt modelId="{EEAB6729-5D61-46DA-9E0F-41619C2B4B9C}" type="parTrans" cxnId="{81A31623-23DA-449C-8910-2B13CAB81D86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A3C1B7-088F-4C97-A783-05681B2155B1}" type="sibTrans" cxnId="{81A31623-23DA-449C-8910-2B13CAB81D86}">
      <dgm:prSet/>
      <dgm:spPr/>
      <dgm:t>
        <a:bodyPr/>
        <a:lstStyle/>
        <a:p>
          <a:endParaRPr lang="en-GB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FA1126-073A-4852-9179-64D6D273AF2E}" type="pres">
      <dgm:prSet presAssocID="{B76D6532-A142-457E-BE61-7A41E25E9C3E}" presName="Name0" presStyleCnt="0">
        <dgm:presLayoutVars>
          <dgm:chMax val="7"/>
          <dgm:chPref val="7"/>
          <dgm:dir/>
        </dgm:presLayoutVars>
      </dgm:prSet>
      <dgm:spPr/>
    </dgm:pt>
    <dgm:pt modelId="{4C963F89-195C-42FC-8468-B9CCD6FCC678}" type="pres">
      <dgm:prSet presAssocID="{B76D6532-A142-457E-BE61-7A41E25E9C3E}" presName="Name1" presStyleCnt="0"/>
      <dgm:spPr/>
    </dgm:pt>
    <dgm:pt modelId="{6441302A-DCA7-4788-AB8E-5A2CB3C0600F}" type="pres">
      <dgm:prSet presAssocID="{B76D6532-A142-457E-BE61-7A41E25E9C3E}" presName="cycle" presStyleCnt="0"/>
      <dgm:spPr/>
    </dgm:pt>
    <dgm:pt modelId="{8AD2CB98-9804-46C7-B099-ADEDC1A3F33E}" type="pres">
      <dgm:prSet presAssocID="{B76D6532-A142-457E-BE61-7A41E25E9C3E}" presName="srcNode" presStyleLbl="node1" presStyleIdx="0" presStyleCnt="5"/>
      <dgm:spPr/>
    </dgm:pt>
    <dgm:pt modelId="{98720C98-7D73-4A29-AD2F-019CF0BC3CFE}" type="pres">
      <dgm:prSet presAssocID="{B76D6532-A142-457E-BE61-7A41E25E9C3E}" presName="conn" presStyleLbl="parChTrans1D2" presStyleIdx="0" presStyleCnt="1"/>
      <dgm:spPr/>
    </dgm:pt>
    <dgm:pt modelId="{470DEDA9-D320-40C7-91D6-B395916B46CC}" type="pres">
      <dgm:prSet presAssocID="{B76D6532-A142-457E-BE61-7A41E25E9C3E}" presName="extraNode" presStyleLbl="node1" presStyleIdx="0" presStyleCnt="5"/>
      <dgm:spPr/>
    </dgm:pt>
    <dgm:pt modelId="{CB78B86F-800D-445E-BA95-FB0A5338B7BF}" type="pres">
      <dgm:prSet presAssocID="{B76D6532-A142-457E-BE61-7A41E25E9C3E}" presName="dstNode" presStyleLbl="node1" presStyleIdx="0" presStyleCnt="5"/>
      <dgm:spPr/>
    </dgm:pt>
    <dgm:pt modelId="{54DAA313-DC41-4D8E-900F-9C3BEC700D45}" type="pres">
      <dgm:prSet presAssocID="{4AD92B09-53ED-4EA5-8D77-D17F8417F8F9}" presName="text_1" presStyleLbl="node1" presStyleIdx="0" presStyleCnt="5">
        <dgm:presLayoutVars>
          <dgm:bulletEnabled val="1"/>
        </dgm:presLayoutVars>
      </dgm:prSet>
      <dgm:spPr/>
    </dgm:pt>
    <dgm:pt modelId="{CD3BFF8F-C1A3-4A4C-982A-A09665118561}" type="pres">
      <dgm:prSet presAssocID="{4AD92B09-53ED-4EA5-8D77-D17F8417F8F9}" presName="accent_1" presStyleCnt="0"/>
      <dgm:spPr/>
    </dgm:pt>
    <dgm:pt modelId="{94A78176-495B-4DE1-9F18-FE75215988B1}" type="pres">
      <dgm:prSet presAssocID="{4AD92B09-53ED-4EA5-8D77-D17F8417F8F9}" presName="accentRepeatNode" presStyleLbl="solidFgAcc1" presStyleIdx="0" presStyleCnt="5"/>
      <dgm:spPr>
        <a:xfrm>
          <a:off x="62634" y="176259"/>
          <a:ext cx="588032" cy="588032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B4BEE3E4-06EF-4A21-8E8F-49C5479D2002}" type="pres">
      <dgm:prSet presAssocID="{319F73D0-5724-4D1F-919D-EFF679AAF8E0}" presName="text_2" presStyleLbl="node1" presStyleIdx="1" presStyleCnt="5">
        <dgm:presLayoutVars>
          <dgm:bulletEnabled val="1"/>
        </dgm:presLayoutVars>
      </dgm:prSet>
      <dgm:spPr/>
    </dgm:pt>
    <dgm:pt modelId="{948BBE0F-379E-49A7-A3ED-D6968229CFD1}" type="pres">
      <dgm:prSet presAssocID="{319F73D0-5724-4D1F-919D-EFF679AAF8E0}" presName="accent_2" presStyleCnt="0"/>
      <dgm:spPr/>
    </dgm:pt>
    <dgm:pt modelId="{0FC5A98F-A393-4CC7-BD2A-FED9F4F6398D}" type="pres">
      <dgm:prSet presAssocID="{319F73D0-5724-4D1F-919D-EFF679AAF8E0}" presName="accentRepeatNode" presStyleLbl="solidFgAcc1" presStyleIdx="1" presStyleCnt="5"/>
      <dgm:spPr>
        <a:xfrm>
          <a:off x="399727" y="881672"/>
          <a:ext cx="588032" cy="588032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1727194"/>
              <a:satOff val="-4991"/>
              <a:lumOff val="-931"/>
              <a:alphaOff val="0"/>
            </a:srgbClr>
          </a:solidFill>
          <a:prstDash val="solid"/>
        </a:ln>
        <a:effectLst/>
      </dgm:spPr>
    </dgm:pt>
    <dgm:pt modelId="{BB17BEF4-E06B-4092-B4F4-5E07572B37BD}" type="pres">
      <dgm:prSet presAssocID="{A54187B0-FC9D-41CD-B19D-B6277FBD5945}" presName="text_3" presStyleLbl="node1" presStyleIdx="2" presStyleCnt="5">
        <dgm:presLayoutVars>
          <dgm:bulletEnabled val="1"/>
        </dgm:presLayoutVars>
      </dgm:prSet>
      <dgm:spPr/>
    </dgm:pt>
    <dgm:pt modelId="{8A0A97BB-DB8D-4ED9-8247-C33500EA0E17}" type="pres">
      <dgm:prSet presAssocID="{A54187B0-FC9D-41CD-B19D-B6277FBD5945}" presName="accent_3" presStyleCnt="0"/>
      <dgm:spPr/>
    </dgm:pt>
    <dgm:pt modelId="{15BEBDBF-7238-4EEA-BDA1-F5968FCED81F}" type="pres">
      <dgm:prSet presAssocID="{A54187B0-FC9D-41CD-B19D-B6277FBD5945}" presName="accentRepeatNode" presStyleLbl="solidFgAcc1" presStyleIdx="2" presStyleCnt="5"/>
      <dgm:spPr>
        <a:xfrm>
          <a:off x="503188" y="1587086"/>
          <a:ext cx="588032" cy="588032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3454388"/>
              <a:satOff val="-9982"/>
              <a:lumOff val="-1863"/>
              <a:alphaOff val="0"/>
            </a:srgbClr>
          </a:solidFill>
          <a:prstDash val="solid"/>
        </a:ln>
        <a:effectLst/>
      </dgm:spPr>
    </dgm:pt>
    <dgm:pt modelId="{D8FA3A54-7A1F-447C-A9DE-6451008BB935}" type="pres">
      <dgm:prSet presAssocID="{2C86AAF3-6BC3-4ED7-9119-89DEE039D970}" presName="text_4" presStyleLbl="node1" presStyleIdx="3" presStyleCnt="5">
        <dgm:presLayoutVars>
          <dgm:bulletEnabled val="1"/>
        </dgm:presLayoutVars>
      </dgm:prSet>
      <dgm:spPr/>
    </dgm:pt>
    <dgm:pt modelId="{3B33639E-6CDB-438F-BF60-3F605397ABF1}" type="pres">
      <dgm:prSet presAssocID="{2C86AAF3-6BC3-4ED7-9119-89DEE039D970}" presName="accent_4" presStyleCnt="0"/>
      <dgm:spPr/>
    </dgm:pt>
    <dgm:pt modelId="{C6174F04-53B4-42BF-B87D-D8198281E546}" type="pres">
      <dgm:prSet presAssocID="{2C86AAF3-6BC3-4ED7-9119-89DEE039D970}" presName="accentRepeatNode" presStyleLbl="solidFgAcc1" presStyleIdx="3" presStyleCnt="5"/>
      <dgm:spPr>
        <a:xfrm>
          <a:off x="399727" y="2292500"/>
          <a:ext cx="588032" cy="588032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5181582"/>
              <a:satOff val="-14973"/>
              <a:lumOff val="-2794"/>
              <a:alphaOff val="0"/>
            </a:srgbClr>
          </a:solidFill>
          <a:prstDash val="solid"/>
        </a:ln>
        <a:effectLst/>
      </dgm:spPr>
    </dgm:pt>
    <dgm:pt modelId="{C5E93319-8789-4617-A02A-7071B6C08D10}" type="pres">
      <dgm:prSet presAssocID="{E7D24185-59EA-4E11-9BF8-34F13556313E}" presName="text_5" presStyleLbl="node1" presStyleIdx="4" presStyleCnt="5">
        <dgm:presLayoutVars>
          <dgm:bulletEnabled val="1"/>
        </dgm:presLayoutVars>
      </dgm:prSet>
      <dgm:spPr/>
    </dgm:pt>
    <dgm:pt modelId="{46435381-C839-4494-9C70-217D6AF82D84}" type="pres">
      <dgm:prSet presAssocID="{E7D24185-59EA-4E11-9BF8-34F13556313E}" presName="accent_5" presStyleCnt="0"/>
      <dgm:spPr/>
    </dgm:pt>
    <dgm:pt modelId="{54F49953-544C-4725-AE89-5E86C0F8755F}" type="pres">
      <dgm:prSet presAssocID="{E7D24185-59EA-4E11-9BF8-34F13556313E}" presName="accentRepeatNode" presStyleLbl="solidFgAcc1" presStyleIdx="4" presStyleCnt="5"/>
      <dgm:spPr>
        <a:xfrm>
          <a:off x="62634" y="2997913"/>
          <a:ext cx="588032" cy="588032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6908776"/>
              <a:satOff val="-19964"/>
              <a:lumOff val="-3725"/>
              <a:alphaOff val="0"/>
            </a:srgbClr>
          </a:solidFill>
          <a:prstDash val="solid"/>
        </a:ln>
        <a:effectLst/>
      </dgm:spPr>
    </dgm:pt>
  </dgm:ptLst>
  <dgm:cxnLst>
    <dgm:cxn modelId="{7DD33007-92EE-454E-B086-C551BDA9BDDC}" type="presOf" srcId="{4AD92B09-53ED-4EA5-8D77-D17F8417F8F9}" destId="{54DAA313-DC41-4D8E-900F-9C3BEC700D45}" srcOrd="0" destOrd="0" presId="urn:microsoft.com/office/officeart/2008/layout/VerticalCurvedList"/>
    <dgm:cxn modelId="{81A31623-23DA-449C-8910-2B13CAB81D86}" srcId="{B76D6532-A142-457E-BE61-7A41E25E9C3E}" destId="{2C86AAF3-6BC3-4ED7-9119-89DEE039D970}" srcOrd="3" destOrd="0" parTransId="{EEAB6729-5D61-46DA-9E0F-41619C2B4B9C}" sibTransId="{13A3C1B7-088F-4C97-A783-05681B2155B1}"/>
    <dgm:cxn modelId="{31FB0542-202C-4863-B8EC-EE65FB0D9490}" srcId="{B76D6532-A142-457E-BE61-7A41E25E9C3E}" destId="{E7D24185-59EA-4E11-9BF8-34F13556313E}" srcOrd="4" destOrd="0" parTransId="{33CF34F3-6048-4BA9-9F98-D26803676F1A}" sibTransId="{7D4F08F1-A5FC-4BC4-ACFB-6DA0AA7385B2}"/>
    <dgm:cxn modelId="{D7C5B44C-8DBF-4827-A136-449F13933BFD}" srcId="{B76D6532-A142-457E-BE61-7A41E25E9C3E}" destId="{A54187B0-FC9D-41CD-B19D-B6277FBD5945}" srcOrd="2" destOrd="0" parTransId="{E1E7C5BF-EADE-47E2-8958-C8281485CD06}" sibTransId="{06CCBC85-B38B-4F28-A7B6-11C60A05DE64}"/>
    <dgm:cxn modelId="{7C576251-7DE1-446F-829F-C8AF58E92AB9}" type="presOf" srcId="{B76D6532-A142-457E-BE61-7A41E25E9C3E}" destId="{65FA1126-073A-4852-9179-64D6D273AF2E}" srcOrd="0" destOrd="0" presId="urn:microsoft.com/office/officeart/2008/layout/VerticalCurvedList"/>
    <dgm:cxn modelId="{3156F071-461A-492D-B111-57BAD2459E6D}" type="presOf" srcId="{319F73D0-5724-4D1F-919D-EFF679AAF8E0}" destId="{B4BEE3E4-06EF-4A21-8E8F-49C5479D2002}" srcOrd="0" destOrd="0" presId="urn:microsoft.com/office/officeart/2008/layout/VerticalCurvedList"/>
    <dgm:cxn modelId="{0EB96756-6C34-4BAF-A7BD-3F6DED7383A4}" type="presOf" srcId="{E7D24185-59EA-4E11-9BF8-34F13556313E}" destId="{C5E93319-8789-4617-A02A-7071B6C08D10}" srcOrd="0" destOrd="0" presId="urn:microsoft.com/office/officeart/2008/layout/VerticalCurvedList"/>
    <dgm:cxn modelId="{9C8CBB9F-5883-40F4-A413-B531AEB022DC}" srcId="{B76D6532-A142-457E-BE61-7A41E25E9C3E}" destId="{319F73D0-5724-4D1F-919D-EFF679AAF8E0}" srcOrd="1" destOrd="0" parTransId="{86D2CBE8-CF3E-4646-AA8E-63D10D4A1711}" sibTransId="{BCEEAF01-93FE-4337-882F-27A44688D406}"/>
    <dgm:cxn modelId="{9964A0DB-83F7-4625-B48E-876043615E7B}" type="presOf" srcId="{2C86AAF3-6BC3-4ED7-9119-89DEE039D970}" destId="{D8FA3A54-7A1F-447C-A9DE-6451008BB935}" srcOrd="0" destOrd="0" presId="urn:microsoft.com/office/officeart/2008/layout/VerticalCurvedList"/>
    <dgm:cxn modelId="{02AF81E9-EF61-4978-A8D1-92093E11525D}" type="presOf" srcId="{28F78DD0-D511-4ADF-BA90-B1243F6DFC72}" destId="{98720C98-7D73-4A29-AD2F-019CF0BC3CFE}" srcOrd="0" destOrd="0" presId="urn:microsoft.com/office/officeart/2008/layout/VerticalCurvedList"/>
    <dgm:cxn modelId="{EB7B20F4-52DC-47D7-A2D9-6239111964E3}" type="presOf" srcId="{A54187B0-FC9D-41CD-B19D-B6277FBD5945}" destId="{BB17BEF4-E06B-4092-B4F4-5E07572B37BD}" srcOrd="0" destOrd="0" presId="urn:microsoft.com/office/officeart/2008/layout/VerticalCurvedList"/>
    <dgm:cxn modelId="{68CD14F8-DDA6-4E82-9698-188B799F6317}" srcId="{B76D6532-A142-457E-BE61-7A41E25E9C3E}" destId="{4AD92B09-53ED-4EA5-8D77-D17F8417F8F9}" srcOrd="0" destOrd="0" parTransId="{B68E91C9-559F-4A01-9F90-7484F28E6247}" sibTransId="{28F78DD0-D511-4ADF-BA90-B1243F6DFC72}"/>
    <dgm:cxn modelId="{2866337A-7F22-4BA3-A602-A94A59E555B9}" type="presParOf" srcId="{65FA1126-073A-4852-9179-64D6D273AF2E}" destId="{4C963F89-195C-42FC-8468-B9CCD6FCC678}" srcOrd="0" destOrd="0" presId="urn:microsoft.com/office/officeart/2008/layout/VerticalCurvedList"/>
    <dgm:cxn modelId="{8CF7C16B-9FE2-47C9-9317-291221A83EB8}" type="presParOf" srcId="{4C963F89-195C-42FC-8468-B9CCD6FCC678}" destId="{6441302A-DCA7-4788-AB8E-5A2CB3C0600F}" srcOrd="0" destOrd="0" presId="urn:microsoft.com/office/officeart/2008/layout/VerticalCurvedList"/>
    <dgm:cxn modelId="{108C961C-F774-4113-9078-4E4FA29630BE}" type="presParOf" srcId="{6441302A-DCA7-4788-AB8E-5A2CB3C0600F}" destId="{8AD2CB98-9804-46C7-B099-ADEDC1A3F33E}" srcOrd="0" destOrd="0" presId="urn:microsoft.com/office/officeart/2008/layout/VerticalCurvedList"/>
    <dgm:cxn modelId="{1A4E3573-6BDD-4A57-A97A-93B8CA96C8CD}" type="presParOf" srcId="{6441302A-DCA7-4788-AB8E-5A2CB3C0600F}" destId="{98720C98-7D73-4A29-AD2F-019CF0BC3CFE}" srcOrd="1" destOrd="0" presId="urn:microsoft.com/office/officeart/2008/layout/VerticalCurvedList"/>
    <dgm:cxn modelId="{BF16D83B-19D9-4850-8954-00A93DABAC64}" type="presParOf" srcId="{6441302A-DCA7-4788-AB8E-5A2CB3C0600F}" destId="{470DEDA9-D320-40C7-91D6-B395916B46CC}" srcOrd="2" destOrd="0" presId="urn:microsoft.com/office/officeart/2008/layout/VerticalCurvedList"/>
    <dgm:cxn modelId="{CC0BEF0D-AA6C-4A32-9350-6AAD5BB8FFFE}" type="presParOf" srcId="{6441302A-DCA7-4788-AB8E-5A2CB3C0600F}" destId="{CB78B86F-800D-445E-BA95-FB0A5338B7BF}" srcOrd="3" destOrd="0" presId="urn:microsoft.com/office/officeart/2008/layout/VerticalCurvedList"/>
    <dgm:cxn modelId="{3B249BBF-0A7B-46FD-99D2-3BCFEF73C37B}" type="presParOf" srcId="{4C963F89-195C-42FC-8468-B9CCD6FCC678}" destId="{54DAA313-DC41-4D8E-900F-9C3BEC700D45}" srcOrd="1" destOrd="0" presId="urn:microsoft.com/office/officeart/2008/layout/VerticalCurvedList"/>
    <dgm:cxn modelId="{8457BBDE-05D8-49A8-8C5B-3BB1D7AB9006}" type="presParOf" srcId="{4C963F89-195C-42FC-8468-B9CCD6FCC678}" destId="{CD3BFF8F-C1A3-4A4C-982A-A09665118561}" srcOrd="2" destOrd="0" presId="urn:microsoft.com/office/officeart/2008/layout/VerticalCurvedList"/>
    <dgm:cxn modelId="{066C55F5-BFF8-43F3-A45F-76E32AC4C71D}" type="presParOf" srcId="{CD3BFF8F-C1A3-4A4C-982A-A09665118561}" destId="{94A78176-495B-4DE1-9F18-FE75215988B1}" srcOrd="0" destOrd="0" presId="urn:microsoft.com/office/officeart/2008/layout/VerticalCurvedList"/>
    <dgm:cxn modelId="{DE61DCE6-C6B8-4D9B-B3C5-070CCE22C9B6}" type="presParOf" srcId="{4C963F89-195C-42FC-8468-B9CCD6FCC678}" destId="{B4BEE3E4-06EF-4A21-8E8F-49C5479D2002}" srcOrd="3" destOrd="0" presId="urn:microsoft.com/office/officeart/2008/layout/VerticalCurvedList"/>
    <dgm:cxn modelId="{89E25FBE-08A5-403D-88F4-05999BFC8D1B}" type="presParOf" srcId="{4C963F89-195C-42FC-8468-B9CCD6FCC678}" destId="{948BBE0F-379E-49A7-A3ED-D6968229CFD1}" srcOrd="4" destOrd="0" presId="urn:microsoft.com/office/officeart/2008/layout/VerticalCurvedList"/>
    <dgm:cxn modelId="{D40057E9-7A49-4FAA-B4A4-AA74A965F5A1}" type="presParOf" srcId="{948BBE0F-379E-49A7-A3ED-D6968229CFD1}" destId="{0FC5A98F-A393-4CC7-BD2A-FED9F4F6398D}" srcOrd="0" destOrd="0" presId="urn:microsoft.com/office/officeart/2008/layout/VerticalCurvedList"/>
    <dgm:cxn modelId="{FAA53119-FB8F-4790-AFD3-1BD0796BE1BC}" type="presParOf" srcId="{4C963F89-195C-42FC-8468-B9CCD6FCC678}" destId="{BB17BEF4-E06B-4092-B4F4-5E07572B37BD}" srcOrd="5" destOrd="0" presId="urn:microsoft.com/office/officeart/2008/layout/VerticalCurvedList"/>
    <dgm:cxn modelId="{7E48188A-5059-4905-B380-5C23A6ECEBB7}" type="presParOf" srcId="{4C963F89-195C-42FC-8468-B9CCD6FCC678}" destId="{8A0A97BB-DB8D-4ED9-8247-C33500EA0E17}" srcOrd="6" destOrd="0" presId="urn:microsoft.com/office/officeart/2008/layout/VerticalCurvedList"/>
    <dgm:cxn modelId="{72B0D5F9-9DE8-4BB3-A169-EDEDF319D7CB}" type="presParOf" srcId="{8A0A97BB-DB8D-4ED9-8247-C33500EA0E17}" destId="{15BEBDBF-7238-4EEA-BDA1-F5968FCED81F}" srcOrd="0" destOrd="0" presId="urn:microsoft.com/office/officeart/2008/layout/VerticalCurvedList"/>
    <dgm:cxn modelId="{511792BE-BDE6-4FDA-B58E-9BE360B46C84}" type="presParOf" srcId="{4C963F89-195C-42FC-8468-B9CCD6FCC678}" destId="{D8FA3A54-7A1F-447C-A9DE-6451008BB935}" srcOrd="7" destOrd="0" presId="urn:microsoft.com/office/officeart/2008/layout/VerticalCurvedList"/>
    <dgm:cxn modelId="{48C49D43-BC46-4FD9-BA36-4BF8332AB9D3}" type="presParOf" srcId="{4C963F89-195C-42FC-8468-B9CCD6FCC678}" destId="{3B33639E-6CDB-438F-BF60-3F605397ABF1}" srcOrd="8" destOrd="0" presId="urn:microsoft.com/office/officeart/2008/layout/VerticalCurvedList"/>
    <dgm:cxn modelId="{5807AE72-AC01-4296-94E4-DA7E3CBA0C72}" type="presParOf" srcId="{3B33639E-6CDB-438F-BF60-3F605397ABF1}" destId="{C6174F04-53B4-42BF-B87D-D8198281E546}" srcOrd="0" destOrd="0" presId="urn:microsoft.com/office/officeart/2008/layout/VerticalCurvedList"/>
    <dgm:cxn modelId="{B43076DA-5D57-49FC-9ECC-15CF13994DD9}" type="presParOf" srcId="{4C963F89-195C-42FC-8468-B9CCD6FCC678}" destId="{C5E93319-8789-4617-A02A-7071B6C08D10}" srcOrd="9" destOrd="0" presId="urn:microsoft.com/office/officeart/2008/layout/VerticalCurvedList"/>
    <dgm:cxn modelId="{00B1BB66-7871-4D18-B057-8B23F47209FF}" type="presParOf" srcId="{4C963F89-195C-42FC-8468-B9CCD6FCC678}" destId="{46435381-C839-4494-9C70-217D6AF82D84}" srcOrd="10" destOrd="0" presId="urn:microsoft.com/office/officeart/2008/layout/VerticalCurvedList"/>
    <dgm:cxn modelId="{C0854248-285D-41C2-B773-1F2CF9739CFE}" type="presParOf" srcId="{46435381-C839-4494-9C70-217D6AF82D84}" destId="{54F49953-544C-4725-AE89-5E86C0F875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F32DAD-3DA5-46A9-BC70-E9E1CFCC28F2}" type="doc">
      <dgm:prSet loTypeId="urn:microsoft.com/office/officeart/2005/8/layout/hList7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B78D3583-B746-4AC4-AF41-C44E0CA8AEB2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Allocation of distribution territories and minimising cross-border trade</a:t>
          </a:r>
        </a:p>
      </dgm:t>
    </dgm:pt>
    <dgm:pt modelId="{35F25D9B-6A4F-4EA0-994B-FFE05385DD39}" type="parTrans" cxnId="{8E1BE499-68DE-4AC4-AC22-DBABCACB98AA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C4B01A-7AE0-47C5-889C-7E1A227174E9}" type="sibTrans" cxnId="{8E1BE499-68DE-4AC4-AC22-DBABCACB98AA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F8DF1-0EFA-4C08-8154-8A1B6B6D0213}">
      <dgm:prSet phldrT="[Text]" custT="1"/>
      <dgm:spPr/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Creating and managing an effective pricing strategy </a:t>
          </a:r>
        </a:p>
      </dgm:t>
    </dgm:pt>
    <dgm:pt modelId="{24288B87-4E6A-432B-B8FB-2C6E0AC97AA9}" type="parTrans" cxnId="{D2B8DAE7-9E26-48D3-8BD0-9DEDAAF3854F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C7F9A-F8AA-4A29-9761-96ACD2734605}" type="sibTrans" cxnId="{D2B8DAE7-9E26-48D3-8BD0-9DEDAAF3854F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DE6CF-9D6B-4927-8EAC-9B016EA2AE31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Ensuring focus of both parties on the joint collaboration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dirty="0">
            <a:highlight>
              <a:srgbClr val="00FF00"/>
            </a:highligh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9A21A8-4634-4DE9-B8E5-347563E7E5CC}" type="parTrans" cxnId="{67558DD1-F797-4214-8339-0266A68623DC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CFEE21-F925-4D1E-AA0D-3BB218E744F3}" type="sibTrans" cxnId="{67558DD1-F797-4214-8339-0266A68623DC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7BB389-D095-4DE9-A268-F2EA36A0672B}">
      <dgm:prSet phldrT="[Text]" custT="1"/>
      <dgm:spPr/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Restrictions to protection of IP rights</a:t>
          </a:r>
        </a:p>
      </dgm:t>
    </dgm:pt>
    <dgm:pt modelId="{71AB1DA1-4803-4467-8001-9688A44652BD}" type="parTrans" cxnId="{067EE1CA-E575-419A-A884-7D170947A96A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6D80F-2CDA-473C-A996-0FA72493A961}" type="sibTrans" cxnId="{067EE1CA-E575-419A-A884-7D170947A96A}">
      <dgm:prSet/>
      <dgm:spPr/>
      <dgm:t>
        <a:bodyPr/>
        <a:lstStyle/>
        <a:p>
          <a:endParaRPr lang="en-GB" sz="6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320307-1B91-4350-9242-32F4DB432115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Dividing channels / customers / fields of use</a:t>
          </a:r>
        </a:p>
        <a:p>
          <a:endParaRPr lang="en-GB" dirty="0"/>
        </a:p>
      </dgm:t>
    </dgm:pt>
    <dgm:pt modelId="{44F346E7-31C5-4924-9642-7745CB50F056}" type="parTrans" cxnId="{AB97F518-2D1D-4323-87B9-B7D712D2CF31}">
      <dgm:prSet/>
      <dgm:spPr/>
      <dgm:t>
        <a:bodyPr/>
        <a:lstStyle/>
        <a:p>
          <a:endParaRPr lang="en-GB"/>
        </a:p>
      </dgm:t>
    </dgm:pt>
    <dgm:pt modelId="{81CB6D29-EC9B-44BB-AD42-F8AB8033F41A}" type="sibTrans" cxnId="{AB97F518-2D1D-4323-87B9-B7D712D2CF31}">
      <dgm:prSet/>
      <dgm:spPr/>
      <dgm:t>
        <a:bodyPr/>
        <a:lstStyle/>
        <a:p>
          <a:endParaRPr lang="en-GB"/>
        </a:p>
      </dgm:t>
    </dgm:pt>
    <dgm:pt modelId="{9CA332EC-9710-427C-8EF7-4B21DFCF3341}" type="pres">
      <dgm:prSet presAssocID="{0BF32DAD-3DA5-46A9-BC70-E9E1CFCC28F2}" presName="Name0" presStyleCnt="0">
        <dgm:presLayoutVars>
          <dgm:dir/>
          <dgm:resizeHandles val="exact"/>
        </dgm:presLayoutVars>
      </dgm:prSet>
      <dgm:spPr/>
    </dgm:pt>
    <dgm:pt modelId="{83954090-F803-4239-9615-B42D20FF04C4}" type="pres">
      <dgm:prSet presAssocID="{0BF32DAD-3DA5-46A9-BC70-E9E1CFCC28F2}" presName="fgShape" presStyleLbl="fgShp" presStyleIdx="0" presStyleCnt="1"/>
      <dgm:spPr/>
    </dgm:pt>
    <dgm:pt modelId="{DAFA9FF1-AD06-421D-BF6F-0BB8658AF1BA}" type="pres">
      <dgm:prSet presAssocID="{0BF32DAD-3DA5-46A9-BC70-E9E1CFCC28F2}" presName="linComp" presStyleCnt="0"/>
      <dgm:spPr/>
    </dgm:pt>
    <dgm:pt modelId="{4156AC45-E9DC-42C4-B3FA-C366557E72DD}" type="pres">
      <dgm:prSet presAssocID="{B78D3583-B746-4AC4-AF41-C44E0CA8AEB2}" presName="compNode" presStyleCnt="0"/>
      <dgm:spPr/>
    </dgm:pt>
    <dgm:pt modelId="{A469F1BE-6CAA-4B25-8DD1-8750FC5C6F68}" type="pres">
      <dgm:prSet presAssocID="{B78D3583-B746-4AC4-AF41-C44E0CA8AEB2}" presName="bkgdShape" presStyleLbl="node1" presStyleIdx="0" presStyleCnt="5"/>
      <dgm:spPr/>
    </dgm:pt>
    <dgm:pt modelId="{6763CAC9-545F-49F1-AC0B-F3DA9AF2171F}" type="pres">
      <dgm:prSet presAssocID="{B78D3583-B746-4AC4-AF41-C44E0CA8AEB2}" presName="nodeTx" presStyleLbl="node1" presStyleIdx="0" presStyleCnt="5">
        <dgm:presLayoutVars>
          <dgm:bulletEnabled val="1"/>
        </dgm:presLayoutVars>
      </dgm:prSet>
      <dgm:spPr/>
    </dgm:pt>
    <dgm:pt modelId="{259831D8-B5C9-4BE0-B4EF-05A735944EF6}" type="pres">
      <dgm:prSet presAssocID="{B78D3583-B746-4AC4-AF41-C44E0CA8AEB2}" presName="invisiNode" presStyleLbl="node1" presStyleIdx="0" presStyleCnt="5"/>
      <dgm:spPr/>
    </dgm:pt>
    <dgm:pt modelId="{548C53E6-88EA-41B0-AC9E-311875325ADF}" type="pres">
      <dgm:prSet presAssocID="{B78D3583-B746-4AC4-AF41-C44E0CA8AEB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uck"/>
        </a:ext>
      </dgm:extLst>
    </dgm:pt>
    <dgm:pt modelId="{338E4E18-BE8F-4DBE-B9B7-682E62516093}" type="pres">
      <dgm:prSet presAssocID="{A0C4B01A-7AE0-47C5-889C-7E1A227174E9}" presName="sibTrans" presStyleLbl="sibTrans2D1" presStyleIdx="0" presStyleCnt="0"/>
      <dgm:spPr/>
    </dgm:pt>
    <dgm:pt modelId="{71188AA5-896F-410B-81BB-D73959D1EE28}" type="pres">
      <dgm:prSet presAssocID="{009F8DF1-0EFA-4C08-8154-8A1B6B6D0213}" presName="compNode" presStyleCnt="0"/>
      <dgm:spPr/>
    </dgm:pt>
    <dgm:pt modelId="{8BFFFE07-4C6B-404A-A347-E2A921354465}" type="pres">
      <dgm:prSet presAssocID="{009F8DF1-0EFA-4C08-8154-8A1B6B6D0213}" presName="bkgdShape" presStyleLbl="node1" presStyleIdx="1" presStyleCnt="5"/>
      <dgm:spPr/>
    </dgm:pt>
    <dgm:pt modelId="{6A27ADB0-6FBF-4D51-BEC9-46DA276CA108}" type="pres">
      <dgm:prSet presAssocID="{009F8DF1-0EFA-4C08-8154-8A1B6B6D0213}" presName="nodeTx" presStyleLbl="node1" presStyleIdx="1" presStyleCnt="5">
        <dgm:presLayoutVars>
          <dgm:bulletEnabled val="1"/>
        </dgm:presLayoutVars>
      </dgm:prSet>
      <dgm:spPr/>
    </dgm:pt>
    <dgm:pt modelId="{346174E1-E3E0-413C-9AEF-E0FB2F739DD8}" type="pres">
      <dgm:prSet presAssocID="{009F8DF1-0EFA-4C08-8154-8A1B6B6D0213}" presName="invisiNode" presStyleLbl="node1" presStyleIdx="1" presStyleCnt="5"/>
      <dgm:spPr/>
    </dgm:pt>
    <dgm:pt modelId="{E5896D90-1E85-4CFA-9997-FB589A06D147}" type="pres">
      <dgm:prSet presAssocID="{009F8DF1-0EFA-4C08-8154-8A1B6B6D0213}" presName="imagNode" presStyleLbl="f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CCC29012-792F-4F20-AC69-05B176100025}" type="pres">
      <dgm:prSet presAssocID="{64FC7F9A-F8AA-4A29-9761-96ACD2734605}" presName="sibTrans" presStyleLbl="sibTrans2D1" presStyleIdx="0" presStyleCnt="0"/>
      <dgm:spPr/>
    </dgm:pt>
    <dgm:pt modelId="{ABC6EF96-66EE-4810-B80D-F6162EB773EC}" type="pres">
      <dgm:prSet presAssocID="{BF5DE6CF-9D6B-4927-8EAC-9B016EA2AE31}" presName="compNode" presStyleCnt="0"/>
      <dgm:spPr/>
    </dgm:pt>
    <dgm:pt modelId="{27CE45C8-3896-4C51-A7B2-2DA4B331224F}" type="pres">
      <dgm:prSet presAssocID="{BF5DE6CF-9D6B-4927-8EAC-9B016EA2AE31}" presName="bkgdShape" presStyleLbl="node1" presStyleIdx="2" presStyleCnt="5"/>
      <dgm:spPr/>
    </dgm:pt>
    <dgm:pt modelId="{A3B6EA55-B5E5-47AB-95D7-714F9CFE8C37}" type="pres">
      <dgm:prSet presAssocID="{BF5DE6CF-9D6B-4927-8EAC-9B016EA2AE31}" presName="nodeTx" presStyleLbl="node1" presStyleIdx="2" presStyleCnt="5">
        <dgm:presLayoutVars>
          <dgm:bulletEnabled val="1"/>
        </dgm:presLayoutVars>
      </dgm:prSet>
      <dgm:spPr/>
    </dgm:pt>
    <dgm:pt modelId="{AC604F58-9F56-4887-808E-D183E007B677}" type="pres">
      <dgm:prSet presAssocID="{BF5DE6CF-9D6B-4927-8EAC-9B016EA2AE31}" presName="invisiNode" presStyleLbl="node1" presStyleIdx="2" presStyleCnt="5"/>
      <dgm:spPr/>
    </dgm:pt>
    <dgm:pt modelId="{4A15B71C-E934-4CAB-B400-CE429983AC00}" type="pres">
      <dgm:prSet presAssocID="{BF5DE6CF-9D6B-4927-8EAC-9B016EA2AE31}" presName="imagNode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uffle"/>
        </a:ext>
      </dgm:extLst>
    </dgm:pt>
    <dgm:pt modelId="{6E070C50-251C-4460-A369-46A2A444C729}" type="pres">
      <dgm:prSet presAssocID="{AACFEE21-F925-4D1E-AA0D-3BB218E744F3}" presName="sibTrans" presStyleLbl="sibTrans2D1" presStyleIdx="0" presStyleCnt="0"/>
      <dgm:spPr/>
    </dgm:pt>
    <dgm:pt modelId="{88FA75C2-C893-4AF6-B280-BD734E3E7B5C}" type="pres">
      <dgm:prSet presAssocID="{AE7BB389-D095-4DE9-A268-F2EA36A0672B}" presName="compNode" presStyleCnt="0"/>
      <dgm:spPr/>
    </dgm:pt>
    <dgm:pt modelId="{3E487B7F-D5BB-4597-AB08-6CF1827C506C}" type="pres">
      <dgm:prSet presAssocID="{AE7BB389-D095-4DE9-A268-F2EA36A0672B}" presName="bkgdShape" presStyleLbl="node1" presStyleIdx="3" presStyleCnt="5"/>
      <dgm:spPr/>
    </dgm:pt>
    <dgm:pt modelId="{A3EE8557-38B7-4F76-A2A5-0A6EF9EB41F0}" type="pres">
      <dgm:prSet presAssocID="{AE7BB389-D095-4DE9-A268-F2EA36A0672B}" presName="nodeTx" presStyleLbl="node1" presStyleIdx="3" presStyleCnt="5">
        <dgm:presLayoutVars>
          <dgm:bulletEnabled val="1"/>
        </dgm:presLayoutVars>
      </dgm:prSet>
      <dgm:spPr/>
    </dgm:pt>
    <dgm:pt modelId="{8CD25BDA-AE00-4AB8-8747-7E9D66143810}" type="pres">
      <dgm:prSet presAssocID="{AE7BB389-D095-4DE9-A268-F2EA36A0672B}" presName="invisiNode" presStyleLbl="node1" presStyleIdx="3" presStyleCnt="5"/>
      <dgm:spPr/>
    </dgm:pt>
    <dgm:pt modelId="{90EA2656-8B95-4F68-991A-E819963DEF58}" type="pres">
      <dgm:prSet presAssocID="{AE7BB389-D095-4DE9-A268-F2EA36A0672B}" presName="imagNode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7E9DE131-7F87-43FB-801D-C2DB1C6E92E2}" type="pres">
      <dgm:prSet presAssocID="{90F6D80F-2CDA-473C-A996-0FA72493A961}" presName="sibTrans" presStyleLbl="sibTrans2D1" presStyleIdx="0" presStyleCnt="0"/>
      <dgm:spPr/>
    </dgm:pt>
    <dgm:pt modelId="{09F694DA-1BC3-405D-841B-51863D11E98F}" type="pres">
      <dgm:prSet presAssocID="{CC320307-1B91-4350-9242-32F4DB432115}" presName="compNode" presStyleCnt="0"/>
      <dgm:spPr/>
    </dgm:pt>
    <dgm:pt modelId="{2E2D4B1E-CCB8-48C0-A4B1-710D9A9B6D99}" type="pres">
      <dgm:prSet presAssocID="{CC320307-1B91-4350-9242-32F4DB432115}" presName="bkgdShape" presStyleLbl="node1" presStyleIdx="4" presStyleCnt="5"/>
      <dgm:spPr/>
    </dgm:pt>
    <dgm:pt modelId="{400F3D52-2D05-43E7-AA34-47D3933C6352}" type="pres">
      <dgm:prSet presAssocID="{CC320307-1B91-4350-9242-32F4DB432115}" presName="nodeTx" presStyleLbl="node1" presStyleIdx="4" presStyleCnt="5">
        <dgm:presLayoutVars>
          <dgm:bulletEnabled val="1"/>
        </dgm:presLayoutVars>
      </dgm:prSet>
      <dgm:spPr/>
    </dgm:pt>
    <dgm:pt modelId="{D9C79A58-4175-4493-8DEF-1EE2C0A8CEB7}" type="pres">
      <dgm:prSet presAssocID="{CC320307-1B91-4350-9242-32F4DB432115}" presName="invisiNode" presStyleLbl="node1" presStyleIdx="4" presStyleCnt="5"/>
      <dgm:spPr/>
    </dgm:pt>
    <dgm:pt modelId="{C37DE218-FF35-4BBC-85FA-C3D70F1EBE07}" type="pres">
      <dgm:prSet presAssocID="{CC320307-1B91-4350-9242-32F4DB432115}" presName="imagNode" presStyleLbl="fgImgPlac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In Road"/>
        </a:ext>
      </dgm:extLst>
    </dgm:pt>
  </dgm:ptLst>
  <dgm:cxnLst>
    <dgm:cxn modelId="{CD5BF413-C45C-4AAA-BC40-E6681896A134}" type="presOf" srcId="{009F8DF1-0EFA-4C08-8154-8A1B6B6D0213}" destId="{6A27ADB0-6FBF-4D51-BEC9-46DA276CA108}" srcOrd="1" destOrd="0" presId="urn:microsoft.com/office/officeart/2005/8/layout/hList7"/>
    <dgm:cxn modelId="{AB97F518-2D1D-4323-87B9-B7D712D2CF31}" srcId="{0BF32DAD-3DA5-46A9-BC70-E9E1CFCC28F2}" destId="{CC320307-1B91-4350-9242-32F4DB432115}" srcOrd="4" destOrd="0" parTransId="{44F346E7-31C5-4924-9642-7745CB50F056}" sibTransId="{81CB6D29-EC9B-44BB-AD42-F8AB8033F41A}"/>
    <dgm:cxn modelId="{CB1E6E1A-D526-4044-94A3-D36810727AA6}" type="presOf" srcId="{90F6D80F-2CDA-473C-A996-0FA72493A961}" destId="{7E9DE131-7F87-43FB-801D-C2DB1C6E92E2}" srcOrd="0" destOrd="0" presId="urn:microsoft.com/office/officeart/2005/8/layout/hList7"/>
    <dgm:cxn modelId="{C3605021-1868-434B-9145-CEA3C7FB4D5D}" type="presOf" srcId="{BF5DE6CF-9D6B-4927-8EAC-9B016EA2AE31}" destId="{A3B6EA55-B5E5-47AB-95D7-714F9CFE8C37}" srcOrd="1" destOrd="0" presId="urn:microsoft.com/office/officeart/2005/8/layout/hList7"/>
    <dgm:cxn modelId="{AAD9F02A-83BC-4049-B9F3-6FE922E7BE21}" type="presOf" srcId="{CC320307-1B91-4350-9242-32F4DB432115}" destId="{2E2D4B1E-CCB8-48C0-A4B1-710D9A9B6D99}" srcOrd="0" destOrd="0" presId="urn:microsoft.com/office/officeart/2005/8/layout/hList7"/>
    <dgm:cxn modelId="{DF1A672D-3F4B-4457-8EC3-C6652FFAD7F7}" type="presOf" srcId="{A0C4B01A-7AE0-47C5-889C-7E1A227174E9}" destId="{338E4E18-BE8F-4DBE-B9B7-682E62516093}" srcOrd="0" destOrd="0" presId="urn:microsoft.com/office/officeart/2005/8/layout/hList7"/>
    <dgm:cxn modelId="{85C63239-F896-4DF8-ACCB-8A45FD6D9346}" type="presOf" srcId="{0BF32DAD-3DA5-46A9-BC70-E9E1CFCC28F2}" destId="{9CA332EC-9710-427C-8EF7-4B21DFCF3341}" srcOrd="0" destOrd="0" presId="urn:microsoft.com/office/officeart/2005/8/layout/hList7"/>
    <dgm:cxn modelId="{D2BF0E66-8EF4-4053-81AE-4C53EB45CAEA}" type="presOf" srcId="{B78D3583-B746-4AC4-AF41-C44E0CA8AEB2}" destId="{6763CAC9-545F-49F1-AC0B-F3DA9AF2171F}" srcOrd="1" destOrd="0" presId="urn:microsoft.com/office/officeart/2005/8/layout/hList7"/>
    <dgm:cxn modelId="{FAC7876C-CDBA-494D-B3C9-25BCD012491F}" type="presOf" srcId="{64FC7F9A-F8AA-4A29-9761-96ACD2734605}" destId="{CCC29012-792F-4F20-AC69-05B176100025}" srcOrd="0" destOrd="0" presId="urn:microsoft.com/office/officeart/2005/8/layout/hList7"/>
    <dgm:cxn modelId="{C0F8EB6F-D0C7-4964-A307-B3EBC94CCB90}" type="presOf" srcId="{AE7BB389-D095-4DE9-A268-F2EA36A0672B}" destId="{3E487B7F-D5BB-4597-AB08-6CF1827C506C}" srcOrd="0" destOrd="0" presId="urn:microsoft.com/office/officeart/2005/8/layout/hList7"/>
    <dgm:cxn modelId="{49DADF70-6C62-46AA-8A03-726CC0BABB23}" type="presOf" srcId="{009F8DF1-0EFA-4C08-8154-8A1B6B6D0213}" destId="{8BFFFE07-4C6B-404A-A347-E2A921354465}" srcOrd="0" destOrd="0" presId="urn:microsoft.com/office/officeart/2005/8/layout/hList7"/>
    <dgm:cxn modelId="{D91D9A72-745E-4083-AAC7-1CAAAA54F835}" type="presOf" srcId="{B78D3583-B746-4AC4-AF41-C44E0CA8AEB2}" destId="{A469F1BE-6CAA-4B25-8DD1-8750FC5C6F68}" srcOrd="0" destOrd="0" presId="urn:microsoft.com/office/officeart/2005/8/layout/hList7"/>
    <dgm:cxn modelId="{8E1BE499-68DE-4AC4-AC22-DBABCACB98AA}" srcId="{0BF32DAD-3DA5-46A9-BC70-E9E1CFCC28F2}" destId="{B78D3583-B746-4AC4-AF41-C44E0CA8AEB2}" srcOrd="0" destOrd="0" parTransId="{35F25D9B-6A4F-4EA0-994B-FFE05385DD39}" sibTransId="{A0C4B01A-7AE0-47C5-889C-7E1A227174E9}"/>
    <dgm:cxn modelId="{9C665BC3-4CCF-4784-983D-C0F756140CD2}" type="presOf" srcId="{BF5DE6CF-9D6B-4927-8EAC-9B016EA2AE31}" destId="{27CE45C8-3896-4C51-A7B2-2DA4B331224F}" srcOrd="0" destOrd="0" presId="urn:microsoft.com/office/officeart/2005/8/layout/hList7"/>
    <dgm:cxn modelId="{746D6AC7-1CC7-4109-92F1-6817CCF5A872}" type="presOf" srcId="{AE7BB389-D095-4DE9-A268-F2EA36A0672B}" destId="{A3EE8557-38B7-4F76-A2A5-0A6EF9EB41F0}" srcOrd="1" destOrd="0" presId="urn:microsoft.com/office/officeart/2005/8/layout/hList7"/>
    <dgm:cxn modelId="{067EE1CA-E575-419A-A884-7D170947A96A}" srcId="{0BF32DAD-3DA5-46A9-BC70-E9E1CFCC28F2}" destId="{AE7BB389-D095-4DE9-A268-F2EA36A0672B}" srcOrd="3" destOrd="0" parTransId="{71AB1DA1-4803-4467-8001-9688A44652BD}" sibTransId="{90F6D80F-2CDA-473C-A996-0FA72493A961}"/>
    <dgm:cxn modelId="{67558DD1-F797-4214-8339-0266A68623DC}" srcId="{0BF32DAD-3DA5-46A9-BC70-E9E1CFCC28F2}" destId="{BF5DE6CF-9D6B-4927-8EAC-9B016EA2AE31}" srcOrd="2" destOrd="0" parTransId="{969A21A8-4634-4DE9-B8E5-347563E7E5CC}" sibTransId="{AACFEE21-F925-4D1E-AA0D-3BB218E744F3}"/>
    <dgm:cxn modelId="{728CA0DF-49CE-4FD5-B6F7-CB8A34C8FCD1}" type="presOf" srcId="{AACFEE21-F925-4D1E-AA0D-3BB218E744F3}" destId="{6E070C50-251C-4460-A369-46A2A444C729}" srcOrd="0" destOrd="0" presId="urn:microsoft.com/office/officeart/2005/8/layout/hList7"/>
    <dgm:cxn modelId="{D2B8DAE7-9E26-48D3-8BD0-9DEDAAF3854F}" srcId="{0BF32DAD-3DA5-46A9-BC70-E9E1CFCC28F2}" destId="{009F8DF1-0EFA-4C08-8154-8A1B6B6D0213}" srcOrd="1" destOrd="0" parTransId="{24288B87-4E6A-432B-B8FB-2C6E0AC97AA9}" sibTransId="{64FC7F9A-F8AA-4A29-9761-96ACD2734605}"/>
    <dgm:cxn modelId="{95EAE9F4-D015-483A-BFF9-12117C5D5C23}" type="presOf" srcId="{CC320307-1B91-4350-9242-32F4DB432115}" destId="{400F3D52-2D05-43E7-AA34-47D3933C6352}" srcOrd="1" destOrd="0" presId="urn:microsoft.com/office/officeart/2005/8/layout/hList7"/>
    <dgm:cxn modelId="{0C845B6B-E606-4695-B9BE-19F7AE9B7043}" type="presParOf" srcId="{9CA332EC-9710-427C-8EF7-4B21DFCF3341}" destId="{83954090-F803-4239-9615-B42D20FF04C4}" srcOrd="0" destOrd="0" presId="urn:microsoft.com/office/officeart/2005/8/layout/hList7"/>
    <dgm:cxn modelId="{BC5F2069-1371-4243-8FBE-C522A2654875}" type="presParOf" srcId="{9CA332EC-9710-427C-8EF7-4B21DFCF3341}" destId="{DAFA9FF1-AD06-421D-BF6F-0BB8658AF1BA}" srcOrd="1" destOrd="0" presId="urn:microsoft.com/office/officeart/2005/8/layout/hList7"/>
    <dgm:cxn modelId="{52689CE8-D69E-4C2A-9400-8E906C71FF48}" type="presParOf" srcId="{DAFA9FF1-AD06-421D-BF6F-0BB8658AF1BA}" destId="{4156AC45-E9DC-42C4-B3FA-C366557E72DD}" srcOrd="0" destOrd="0" presId="urn:microsoft.com/office/officeart/2005/8/layout/hList7"/>
    <dgm:cxn modelId="{C810E3A7-CB57-46F8-AE9C-76EC6AEF3BC0}" type="presParOf" srcId="{4156AC45-E9DC-42C4-B3FA-C366557E72DD}" destId="{A469F1BE-6CAA-4B25-8DD1-8750FC5C6F68}" srcOrd="0" destOrd="0" presId="urn:microsoft.com/office/officeart/2005/8/layout/hList7"/>
    <dgm:cxn modelId="{B73436FB-3E1D-4B55-A007-F0A9841A7674}" type="presParOf" srcId="{4156AC45-E9DC-42C4-B3FA-C366557E72DD}" destId="{6763CAC9-545F-49F1-AC0B-F3DA9AF2171F}" srcOrd="1" destOrd="0" presId="urn:microsoft.com/office/officeart/2005/8/layout/hList7"/>
    <dgm:cxn modelId="{010B4056-3C9F-41A2-83EF-E167E7BC57A7}" type="presParOf" srcId="{4156AC45-E9DC-42C4-B3FA-C366557E72DD}" destId="{259831D8-B5C9-4BE0-B4EF-05A735944EF6}" srcOrd="2" destOrd="0" presId="urn:microsoft.com/office/officeart/2005/8/layout/hList7"/>
    <dgm:cxn modelId="{FAD14CD9-FFED-45DB-BFF0-B3E2CDB2F5CE}" type="presParOf" srcId="{4156AC45-E9DC-42C4-B3FA-C366557E72DD}" destId="{548C53E6-88EA-41B0-AC9E-311875325ADF}" srcOrd="3" destOrd="0" presId="urn:microsoft.com/office/officeart/2005/8/layout/hList7"/>
    <dgm:cxn modelId="{A9B2AE05-006D-49A9-861F-4B305952E263}" type="presParOf" srcId="{DAFA9FF1-AD06-421D-BF6F-0BB8658AF1BA}" destId="{338E4E18-BE8F-4DBE-B9B7-682E62516093}" srcOrd="1" destOrd="0" presId="urn:microsoft.com/office/officeart/2005/8/layout/hList7"/>
    <dgm:cxn modelId="{D25A7D2B-55A7-41CB-B28F-E4306680A346}" type="presParOf" srcId="{DAFA9FF1-AD06-421D-BF6F-0BB8658AF1BA}" destId="{71188AA5-896F-410B-81BB-D73959D1EE28}" srcOrd="2" destOrd="0" presId="urn:microsoft.com/office/officeart/2005/8/layout/hList7"/>
    <dgm:cxn modelId="{A69E22A1-9053-44F3-B24E-021754C0D0A7}" type="presParOf" srcId="{71188AA5-896F-410B-81BB-D73959D1EE28}" destId="{8BFFFE07-4C6B-404A-A347-E2A921354465}" srcOrd="0" destOrd="0" presId="urn:microsoft.com/office/officeart/2005/8/layout/hList7"/>
    <dgm:cxn modelId="{28E2BCF9-7E45-41F9-B828-96C57EAF094A}" type="presParOf" srcId="{71188AA5-896F-410B-81BB-D73959D1EE28}" destId="{6A27ADB0-6FBF-4D51-BEC9-46DA276CA108}" srcOrd="1" destOrd="0" presId="urn:microsoft.com/office/officeart/2005/8/layout/hList7"/>
    <dgm:cxn modelId="{EF79486C-7705-4149-86E4-8226EF65051C}" type="presParOf" srcId="{71188AA5-896F-410B-81BB-D73959D1EE28}" destId="{346174E1-E3E0-413C-9AEF-E0FB2F739DD8}" srcOrd="2" destOrd="0" presId="urn:microsoft.com/office/officeart/2005/8/layout/hList7"/>
    <dgm:cxn modelId="{8B80F671-C00A-4CDE-ADB8-37627AA5AE6F}" type="presParOf" srcId="{71188AA5-896F-410B-81BB-D73959D1EE28}" destId="{E5896D90-1E85-4CFA-9997-FB589A06D147}" srcOrd="3" destOrd="0" presId="urn:microsoft.com/office/officeart/2005/8/layout/hList7"/>
    <dgm:cxn modelId="{B8B33177-2D4D-4D54-9ECC-BEC8E1F4986C}" type="presParOf" srcId="{DAFA9FF1-AD06-421D-BF6F-0BB8658AF1BA}" destId="{CCC29012-792F-4F20-AC69-05B176100025}" srcOrd="3" destOrd="0" presId="urn:microsoft.com/office/officeart/2005/8/layout/hList7"/>
    <dgm:cxn modelId="{83AF9B17-99F7-4E2E-BDDC-E0C9EBF60AC0}" type="presParOf" srcId="{DAFA9FF1-AD06-421D-BF6F-0BB8658AF1BA}" destId="{ABC6EF96-66EE-4810-B80D-F6162EB773EC}" srcOrd="4" destOrd="0" presId="urn:microsoft.com/office/officeart/2005/8/layout/hList7"/>
    <dgm:cxn modelId="{6EE138C1-2B57-440D-8B56-921DD43C66A1}" type="presParOf" srcId="{ABC6EF96-66EE-4810-B80D-F6162EB773EC}" destId="{27CE45C8-3896-4C51-A7B2-2DA4B331224F}" srcOrd="0" destOrd="0" presId="urn:microsoft.com/office/officeart/2005/8/layout/hList7"/>
    <dgm:cxn modelId="{3A9EC7EB-9B13-4F9E-8F03-D67B4EA286A1}" type="presParOf" srcId="{ABC6EF96-66EE-4810-B80D-F6162EB773EC}" destId="{A3B6EA55-B5E5-47AB-95D7-714F9CFE8C37}" srcOrd="1" destOrd="0" presId="urn:microsoft.com/office/officeart/2005/8/layout/hList7"/>
    <dgm:cxn modelId="{9CCE47BA-BBE6-4FA8-B297-011A33C31A0C}" type="presParOf" srcId="{ABC6EF96-66EE-4810-B80D-F6162EB773EC}" destId="{AC604F58-9F56-4887-808E-D183E007B677}" srcOrd="2" destOrd="0" presId="urn:microsoft.com/office/officeart/2005/8/layout/hList7"/>
    <dgm:cxn modelId="{A15C5079-A19A-4CE2-B376-0ED7A71711B1}" type="presParOf" srcId="{ABC6EF96-66EE-4810-B80D-F6162EB773EC}" destId="{4A15B71C-E934-4CAB-B400-CE429983AC00}" srcOrd="3" destOrd="0" presId="urn:microsoft.com/office/officeart/2005/8/layout/hList7"/>
    <dgm:cxn modelId="{DC88BAE5-7EB1-4299-A264-710CEFDB7BBD}" type="presParOf" srcId="{DAFA9FF1-AD06-421D-BF6F-0BB8658AF1BA}" destId="{6E070C50-251C-4460-A369-46A2A444C729}" srcOrd="5" destOrd="0" presId="urn:microsoft.com/office/officeart/2005/8/layout/hList7"/>
    <dgm:cxn modelId="{BF951A9D-D038-4E12-A9F1-4309062386D5}" type="presParOf" srcId="{DAFA9FF1-AD06-421D-BF6F-0BB8658AF1BA}" destId="{88FA75C2-C893-4AF6-B280-BD734E3E7B5C}" srcOrd="6" destOrd="0" presId="urn:microsoft.com/office/officeart/2005/8/layout/hList7"/>
    <dgm:cxn modelId="{BE9522BF-DF02-4E7F-B567-56F2FA90ADC6}" type="presParOf" srcId="{88FA75C2-C893-4AF6-B280-BD734E3E7B5C}" destId="{3E487B7F-D5BB-4597-AB08-6CF1827C506C}" srcOrd="0" destOrd="0" presId="urn:microsoft.com/office/officeart/2005/8/layout/hList7"/>
    <dgm:cxn modelId="{51D529FC-D2BA-4ED8-B121-58F256C221B4}" type="presParOf" srcId="{88FA75C2-C893-4AF6-B280-BD734E3E7B5C}" destId="{A3EE8557-38B7-4F76-A2A5-0A6EF9EB41F0}" srcOrd="1" destOrd="0" presId="urn:microsoft.com/office/officeart/2005/8/layout/hList7"/>
    <dgm:cxn modelId="{455FBCB4-E3E1-4ADE-9C7D-15984631FA05}" type="presParOf" srcId="{88FA75C2-C893-4AF6-B280-BD734E3E7B5C}" destId="{8CD25BDA-AE00-4AB8-8747-7E9D66143810}" srcOrd="2" destOrd="0" presId="urn:microsoft.com/office/officeart/2005/8/layout/hList7"/>
    <dgm:cxn modelId="{818BBDCB-2AAC-4F30-A67C-A5E7EAB1FB99}" type="presParOf" srcId="{88FA75C2-C893-4AF6-B280-BD734E3E7B5C}" destId="{90EA2656-8B95-4F68-991A-E819963DEF58}" srcOrd="3" destOrd="0" presId="urn:microsoft.com/office/officeart/2005/8/layout/hList7"/>
    <dgm:cxn modelId="{8389B356-9143-44F5-9361-2956DB365696}" type="presParOf" srcId="{DAFA9FF1-AD06-421D-BF6F-0BB8658AF1BA}" destId="{7E9DE131-7F87-43FB-801D-C2DB1C6E92E2}" srcOrd="7" destOrd="0" presId="urn:microsoft.com/office/officeart/2005/8/layout/hList7"/>
    <dgm:cxn modelId="{347F325A-D6CB-4B95-ADFE-6A951D9111D8}" type="presParOf" srcId="{DAFA9FF1-AD06-421D-BF6F-0BB8658AF1BA}" destId="{09F694DA-1BC3-405D-841B-51863D11E98F}" srcOrd="8" destOrd="0" presId="urn:microsoft.com/office/officeart/2005/8/layout/hList7"/>
    <dgm:cxn modelId="{160A3998-3850-4C37-A26E-8348E3ABA116}" type="presParOf" srcId="{09F694DA-1BC3-405D-841B-51863D11E98F}" destId="{2E2D4B1E-CCB8-48C0-A4B1-710D9A9B6D99}" srcOrd="0" destOrd="0" presId="urn:microsoft.com/office/officeart/2005/8/layout/hList7"/>
    <dgm:cxn modelId="{678EFE19-5208-44CD-8D51-52855E297419}" type="presParOf" srcId="{09F694DA-1BC3-405D-841B-51863D11E98F}" destId="{400F3D52-2D05-43E7-AA34-47D3933C6352}" srcOrd="1" destOrd="0" presId="urn:microsoft.com/office/officeart/2005/8/layout/hList7"/>
    <dgm:cxn modelId="{F754BFE4-F81E-4274-B92A-0F818B8965FF}" type="presParOf" srcId="{09F694DA-1BC3-405D-841B-51863D11E98F}" destId="{D9C79A58-4175-4493-8DEF-1EE2C0A8CEB7}" srcOrd="2" destOrd="0" presId="urn:microsoft.com/office/officeart/2005/8/layout/hList7"/>
    <dgm:cxn modelId="{02FCB1B4-4B8E-458F-A2BE-3EEAB0802930}" type="presParOf" srcId="{09F694DA-1BC3-405D-841B-51863D11E98F}" destId="{C37DE218-FF35-4BBC-85FA-C3D70F1EBE0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22063-ADC1-439E-928B-DF2FC3B2B9BF}">
      <dsp:nvSpPr>
        <dsp:cNvPr id="0" name=""/>
        <dsp:cNvSpPr/>
      </dsp:nvSpPr>
      <dsp:spPr>
        <a:xfrm rot="16200000">
          <a:off x="663054" y="-661684"/>
          <a:ext cx="2238720" cy="356208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Do the parties’ products compete?</a:t>
          </a:r>
        </a:p>
      </dsp:txBody>
      <dsp:txXfrm rot="5400000">
        <a:off x="1370" y="447744"/>
        <a:ext cx="3562089" cy="1343232"/>
      </dsp:txXfrm>
    </dsp:sp>
    <dsp:sp modelId="{9679FB9C-CBA5-4EC0-9288-7916E90D485C}">
      <dsp:nvSpPr>
        <dsp:cNvPr id="0" name=""/>
        <dsp:cNvSpPr/>
      </dsp:nvSpPr>
      <dsp:spPr>
        <a:xfrm rot="16200000">
          <a:off x="4492300" y="-661684"/>
          <a:ext cx="2238720" cy="3562089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Do the parties have competing R&amp;D projects?</a:t>
          </a:r>
        </a:p>
      </dsp:txBody>
      <dsp:txXfrm rot="5400000">
        <a:off x="3830616" y="447744"/>
        <a:ext cx="3562089" cy="1343232"/>
      </dsp:txXfrm>
    </dsp:sp>
    <dsp:sp modelId="{FEBAC254-60A3-4F52-A65A-3DC66FCB1364}">
      <dsp:nvSpPr>
        <dsp:cNvPr id="0" name=""/>
        <dsp:cNvSpPr/>
      </dsp:nvSpPr>
      <dsp:spPr>
        <a:xfrm rot="16200000">
          <a:off x="8321546" y="-661684"/>
          <a:ext cx="2238720" cy="3562089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Do the parties compete in terms of technology licensing?</a:t>
          </a:r>
        </a:p>
      </dsp:txBody>
      <dsp:txXfrm rot="5400000">
        <a:off x="7659862" y="447744"/>
        <a:ext cx="3562089" cy="1343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48F07-A740-46F2-BCEA-2063586B1C59}">
      <dsp:nvSpPr>
        <dsp:cNvPr id="0" name=""/>
        <dsp:cNvSpPr/>
      </dsp:nvSpPr>
      <dsp:spPr>
        <a:xfrm>
          <a:off x="4158592" y="305"/>
          <a:ext cx="7692169" cy="7931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108000" rIns="72000" bIns="108000" numCol="1" spcCol="1270" anchor="ctr" anchorCtr="0">
          <a:noAutofit/>
        </a:bodyPr>
        <a:lstStyle/>
        <a:p>
          <a:pPr marL="26511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400" kern="120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CMA provisionally found that Illumina/PacBio would result in a reduction in innovation. Parties abandoned the transaction</a:t>
          </a:r>
        </a:p>
      </dsp:txBody>
      <dsp:txXfrm>
        <a:off x="4158592" y="99449"/>
        <a:ext cx="7394737" cy="594864"/>
      </dsp:txXfrm>
    </dsp:sp>
    <dsp:sp modelId="{873D9BD0-1214-4F5C-9799-571D87A3EAD1}">
      <dsp:nvSpPr>
        <dsp:cNvPr id="0" name=""/>
        <dsp:cNvSpPr/>
      </dsp:nvSpPr>
      <dsp:spPr>
        <a:xfrm>
          <a:off x="969521" y="305"/>
          <a:ext cx="3189071" cy="79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Illumina/Pacific Biosciences (2020)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(UK CMA decision)</a:t>
          </a:r>
        </a:p>
      </dsp:txBody>
      <dsp:txXfrm>
        <a:off x="1008239" y="39023"/>
        <a:ext cx="3111635" cy="715716"/>
      </dsp:txXfrm>
    </dsp:sp>
    <dsp:sp modelId="{452993DC-C65A-4F38-B227-2382034CD929}">
      <dsp:nvSpPr>
        <dsp:cNvPr id="0" name=""/>
        <dsp:cNvSpPr/>
      </dsp:nvSpPr>
      <dsp:spPr>
        <a:xfrm>
          <a:off x="4187892" y="914766"/>
          <a:ext cx="7684657" cy="7931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108000" rIns="72000" bIns="108000" numCol="1" spcCol="1270" anchor="ctr" anchorCtr="0">
          <a:noAutofit/>
        </a:bodyPr>
        <a:lstStyle/>
        <a:p>
          <a:pPr marL="26511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400" kern="120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Both parties had activities in biologic treatments for inflammatory bowel disease (IBD). Deal approved on condition of divestment of rights to Shire’s pipeline treatment for IBD </a:t>
          </a:r>
        </a:p>
      </dsp:txBody>
      <dsp:txXfrm>
        <a:off x="4187892" y="1013910"/>
        <a:ext cx="7387225" cy="594864"/>
      </dsp:txXfrm>
    </dsp:sp>
    <dsp:sp modelId="{1039C233-CF36-4498-883C-A89FA1262E3D}">
      <dsp:nvSpPr>
        <dsp:cNvPr id="0" name=""/>
        <dsp:cNvSpPr/>
      </dsp:nvSpPr>
      <dsp:spPr>
        <a:xfrm>
          <a:off x="986002" y="872773"/>
          <a:ext cx="3163619" cy="867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Takeda/Shire (2018)</a:t>
          </a:r>
        </a:p>
      </dsp:txBody>
      <dsp:txXfrm>
        <a:off x="1028356" y="915127"/>
        <a:ext cx="3078911" cy="782914"/>
      </dsp:txXfrm>
    </dsp:sp>
    <dsp:sp modelId="{46D93435-68B5-4AF5-8E2A-BD63CD26B795}">
      <dsp:nvSpPr>
        <dsp:cNvPr id="0" name=""/>
        <dsp:cNvSpPr/>
      </dsp:nvSpPr>
      <dsp:spPr>
        <a:xfrm>
          <a:off x="4149622" y="1823525"/>
          <a:ext cx="7684657" cy="7931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18256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400" kern="1200" noProof="0" dirty="0">
              <a:solidFill>
                <a:srgbClr val="272727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Both parties had pipeline insomnia medicines. Behavioural remedies required to ensure continuity of both projects</a:t>
          </a:r>
          <a:endParaRPr lang="en-GB" sz="1400" kern="1200" dirty="0">
            <a:solidFill>
              <a:srgbClr val="272727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149622" y="1922669"/>
        <a:ext cx="7387225" cy="594864"/>
      </dsp:txXfrm>
    </dsp:sp>
    <dsp:sp modelId="{CEF0049A-52A8-4193-AACD-EDCA6D6A08EF}">
      <dsp:nvSpPr>
        <dsp:cNvPr id="0" name=""/>
        <dsp:cNvSpPr/>
      </dsp:nvSpPr>
      <dsp:spPr>
        <a:xfrm>
          <a:off x="986002" y="1819710"/>
          <a:ext cx="3163619" cy="800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J&amp;J/Actelion (2017)</a:t>
          </a:r>
        </a:p>
      </dsp:txBody>
      <dsp:txXfrm>
        <a:off x="1025093" y="1858801"/>
        <a:ext cx="3085437" cy="722601"/>
      </dsp:txXfrm>
    </dsp:sp>
    <dsp:sp modelId="{C9A24BB2-B980-47EA-B865-30B4BBBB30F1}">
      <dsp:nvSpPr>
        <dsp:cNvPr id="0" name=""/>
        <dsp:cNvSpPr/>
      </dsp:nvSpPr>
      <dsp:spPr>
        <a:xfrm>
          <a:off x="4133510" y="2726978"/>
          <a:ext cx="7684657" cy="7931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18256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400" kern="1200" noProof="0" dirty="0">
              <a:latin typeface="Arial" panose="020B0604020202020204" pitchFamily="34" charset="0"/>
              <a:cs typeface="Arial" panose="020B0604020202020204" pitchFamily="34" charset="0"/>
            </a:rPr>
            <a:t>Parties had parallel projects to develop competing biosimilars. Divestment of Pfizer’s project required for deal to proceed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3510" y="2826122"/>
        <a:ext cx="7387225" cy="594864"/>
      </dsp:txXfrm>
    </dsp:sp>
    <dsp:sp modelId="{3782AFEA-030E-4886-8BFF-C7E2E30FA329}">
      <dsp:nvSpPr>
        <dsp:cNvPr id="0" name=""/>
        <dsp:cNvSpPr/>
      </dsp:nvSpPr>
      <dsp:spPr>
        <a:xfrm>
          <a:off x="1002114" y="2699808"/>
          <a:ext cx="3131395" cy="8474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Pfizer/Hospira (2015)</a:t>
          </a:r>
        </a:p>
      </dsp:txBody>
      <dsp:txXfrm>
        <a:off x="1043485" y="2741179"/>
        <a:ext cx="3048653" cy="764749"/>
      </dsp:txXfrm>
    </dsp:sp>
    <dsp:sp modelId="{494F82B4-FDE0-4976-8C6F-7BA789C02498}">
      <dsp:nvSpPr>
        <dsp:cNvPr id="0" name=""/>
        <dsp:cNvSpPr/>
      </dsp:nvSpPr>
      <dsp:spPr>
        <a:xfrm>
          <a:off x="4103439" y="3626616"/>
          <a:ext cx="7692169" cy="7931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252000" rIns="180000" bIns="252000" numCol="1" spcCol="1270" anchor="ctr" anchorCtr="0">
          <a:noAutofit/>
        </a:bodyPr>
        <a:lstStyle/>
        <a:p>
          <a:pPr marL="18256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400" kern="1200" noProof="0" dirty="0">
              <a:latin typeface="Arial" panose="020B0604020202020204" pitchFamily="34" charset="0"/>
              <a:cs typeface="Arial" panose="020B0604020202020204" pitchFamily="34" charset="0"/>
            </a:rPr>
            <a:t>Novartis would have acquired products that compete with its existing R&amp;D projects for cancer drug.  Divestment of GSK products required for deal to proceed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3439" y="3725760"/>
        <a:ext cx="7394737" cy="594864"/>
      </dsp:txXfrm>
    </dsp:sp>
    <dsp:sp modelId="{5C84DE44-8FDA-4AF6-99C8-02218C9E9A03}">
      <dsp:nvSpPr>
        <dsp:cNvPr id="0" name=""/>
        <dsp:cNvSpPr/>
      </dsp:nvSpPr>
      <dsp:spPr>
        <a:xfrm>
          <a:off x="1024673" y="3626616"/>
          <a:ext cx="3078765" cy="79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Novartis/GSK (2015)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3391" y="3665334"/>
        <a:ext cx="3001329" cy="7157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1EA70-ED0F-48FE-A45C-1DCA13B56393}">
      <dsp:nvSpPr>
        <dsp:cNvPr id="0" name=""/>
        <dsp:cNvSpPr/>
      </dsp:nvSpPr>
      <dsp:spPr>
        <a:xfrm rot="16200000">
          <a:off x="264584" y="-258912"/>
          <a:ext cx="4937998" cy="545582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latin typeface="Arial" panose="020B0604020202020204" pitchFamily="34" charset="0"/>
              <a:cs typeface="Arial" panose="020B0604020202020204" pitchFamily="34" charset="0"/>
            </a:rPr>
            <a:t>Regulatory clearance</a:t>
          </a:r>
        </a:p>
        <a:p>
          <a:pPr marL="355600" marR="0" lvl="0" indent="-35560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Killer acquisitions often avoid requirement to obtain merger clearance (target is often low-turnover/low-market share so filing thresholds typically not met) </a:t>
          </a:r>
        </a:p>
        <a:p>
          <a:pPr marL="355600" marR="0" lvl="0" indent="-35560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Hot topic amongst regulators. Additional merger filing thresholds introduced in certain member states (Austria, Germany) to catch killer acquisitions; topic of ongoing discussion at EU level</a:t>
          </a:r>
        </a:p>
      </dsp:txBody>
      <dsp:txXfrm rot="5400000">
        <a:off x="5672" y="987600"/>
        <a:ext cx="5455823" cy="2962798"/>
      </dsp:txXfrm>
    </dsp:sp>
    <dsp:sp modelId="{934D9739-22BB-4C7A-9419-7930D2679637}">
      <dsp:nvSpPr>
        <dsp:cNvPr id="0" name=""/>
        <dsp:cNvSpPr/>
      </dsp:nvSpPr>
      <dsp:spPr>
        <a:xfrm rot="16200000">
          <a:off x="6129593" y="-258912"/>
          <a:ext cx="4937998" cy="545582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Abuse of dominance</a:t>
          </a:r>
        </a:p>
        <a:p>
          <a:pPr marL="285750" marR="0" lvl="0" indent="-28575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Case T-691/14 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 </a:t>
          </a:r>
          <a:r>
            <a: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Servier’s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strategy to systematically buy out competitive threats to make sure they stayed out of the market held to be abusive</a:t>
          </a:r>
          <a:endParaRPr lang="en-GB" sz="1400" kern="1200" dirty="0"/>
        </a:p>
        <a:p>
          <a:pPr marL="285750" marR="0" lvl="0" indent="-285750" algn="l" defTabSz="914400" rtl="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12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Case T-51/89 </a:t>
          </a:r>
          <a:r>
            <a: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(Non-pharma but relevant) - dominant company acquired patents for the only alternative to its own technology, in order to shelve the patent</a:t>
          </a:r>
          <a:endParaRPr lang="en-GB" sz="1600" kern="1200" dirty="0"/>
        </a:p>
      </dsp:txBody>
      <dsp:txXfrm rot="5400000">
        <a:off x="5870681" y="987600"/>
        <a:ext cx="5455823" cy="29627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20C98-7D73-4A29-AD2F-019CF0BC3CFE}">
      <dsp:nvSpPr>
        <dsp:cNvPr id="0" name=""/>
        <dsp:cNvSpPr/>
      </dsp:nvSpPr>
      <dsp:spPr>
        <a:xfrm>
          <a:off x="-5351018" y="-819443"/>
          <a:ext cx="6371700" cy="6371700"/>
        </a:xfrm>
        <a:prstGeom prst="blockArc">
          <a:avLst>
            <a:gd name="adj1" fmla="val 18900000"/>
            <a:gd name="adj2" fmla="val 2700000"/>
            <a:gd name="adj3" fmla="val 426"/>
          </a:avLst>
        </a:prstGeom>
        <a:noFill/>
        <a:ln w="25400" cap="flat" cmpd="sng" algn="ctr">
          <a:solidFill>
            <a:srgbClr val="276E7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AA313-DC41-4D8E-900F-9C3BEC700D45}">
      <dsp:nvSpPr>
        <dsp:cNvPr id="0" name=""/>
        <dsp:cNvSpPr/>
      </dsp:nvSpPr>
      <dsp:spPr>
        <a:xfrm>
          <a:off x="446340" y="295706"/>
          <a:ext cx="7403554" cy="591790"/>
        </a:xfrm>
        <a:prstGeom prst="rect">
          <a:avLst/>
        </a:prstGeom>
        <a:solidFill>
          <a:srgbClr val="7BA01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7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Illegal licensing or collaboration agreements with competitors</a:t>
          </a:r>
        </a:p>
      </dsp:txBody>
      <dsp:txXfrm>
        <a:off x="446340" y="295706"/>
        <a:ext cx="7403554" cy="591790"/>
      </dsp:txXfrm>
    </dsp:sp>
    <dsp:sp modelId="{94A78176-495B-4DE1-9F18-FE75215988B1}">
      <dsp:nvSpPr>
        <dsp:cNvPr id="0" name=""/>
        <dsp:cNvSpPr/>
      </dsp:nvSpPr>
      <dsp:spPr>
        <a:xfrm>
          <a:off x="76471" y="221732"/>
          <a:ext cx="739738" cy="739738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EE3E4-06EF-4A21-8E8F-49C5479D2002}">
      <dsp:nvSpPr>
        <dsp:cNvPr id="0" name=""/>
        <dsp:cNvSpPr/>
      </dsp:nvSpPr>
      <dsp:spPr>
        <a:xfrm>
          <a:off x="870400" y="1183108"/>
          <a:ext cx="6979494" cy="591790"/>
        </a:xfrm>
        <a:prstGeom prst="rect">
          <a:avLst/>
        </a:prstGeom>
        <a:solidFill>
          <a:srgbClr val="7BA019">
            <a:hueOff val="1727194"/>
            <a:satOff val="-4991"/>
            <a:lumOff val="-93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734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Enforceability of agreements with generics (e.g. patent settlements)</a:t>
          </a:r>
        </a:p>
      </dsp:txBody>
      <dsp:txXfrm>
        <a:off x="870400" y="1183108"/>
        <a:ext cx="6979494" cy="591790"/>
      </dsp:txXfrm>
    </dsp:sp>
    <dsp:sp modelId="{0FC5A98F-A393-4CC7-BD2A-FED9F4F6398D}">
      <dsp:nvSpPr>
        <dsp:cNvPr id="0" name=""/>
        <dsp:cNvSpPr/>
      </dsp:nvSpPr>
      <dsp:spPr>
        <a:xfrm>
          <a:off x="500531" y="1109134"/>
          <a:ext cx="739738" cy="739738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1727194"/>
              <a:satOff val="-4991"/>
              <a:lumOff val="-931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7BEF4-E06B-4092-B4F4-5E07572B37BD}">
      <dsp:nvSpPr>
        <dsp:cNvPr id="0" name=""/>
        <dsp:cNvSpPr/>
      </dsp:nvSpPr>
      <dsp:spPr>
        <a:xfrm>
          <a:off x="1000553" y="2070511"/>
          <a:ext cx="6849342" cy="591790"/>
        </a:xfrm>
        <a:prstGeom prst="rect">
          <a:avLst/>
        </a:prstGeom>
        <a:solidFill>
          <a:srgbClr val="7BA019">
            <a:hueOff val="3454388"/>
            <a:satOff val="-9982"/>
            <a:lumOff val="-1863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734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Illegal distribution / supply arrangements</a:t>
          </a:r>
        </a:p>
      </dsp:txBody>
      <dsp:txXfrm>
        <a:off x="1000553" y="2070511"/>
        <a:ext cx="6849342" cy="591790"/>
      </dsp:txXfrm>
    </dsp:sp>
    <dsp:sp modelId="{15BEBDBF-7238-4EEA-BDA1-F5968FCED81F}">
      <dsp:nvSpPr>
        <dsp:cNvPr id="0" name=""/>
        <dsp:cNvSpPr/>
      </dsp:nvSpPr>
      <dsp:spPr>
        <a:xfrm>
          <a:off x="630683" y="1996537"/>
          <a:ext cx="739738" cy="739738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3454388"/>
              <a:satOff val="-9982"/>
              <a:lumOff val="-186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A3A54-7A1F-447C-A9DE-6451008BB935}">
      <dsp:nvSpPr>
        <dsp:cNvPr id="0" name=""/>
        <dsp:cNvSpPr/>
      </dsp:nvSpPr>
      <dsp:spPr>
        <a:xfrm>
          <a:off x="870400" y="2957913"/>
          <a:ext cx="6979494" cy="591790"/>
        </a:xfrm>
        <a:prstGeom prst="rect">
          <a:avLst/>
        </a:prstGeom>
        <a:solidFill>
          <a:srgbClr val="7BA019">
            <a:hueOff val="5181582"/>
            <a:satOff val="-14973"/>
            <a:lumOff val="-2794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734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Ongoing major competition investigations</a:t>
          </a:r>
        </a:p>
      </dsp:txBody>
      <dsp:txXfrm>
        <a:off x="870400" y="2957913"/>
        <a:ext cx="6979494" cy="591790"/>
      </dsp:txXfrm>
    </dsp:sp>
    <dsp:sp modelId="{C6174F04-53B4-42BF-B87D-D8198281E546}">
      <dsp:nvSpPr>
        <dsp:cNvPr id="0" name=""/>
        <dsp:cNvSpPr/>
      </dsp:nvSpPr>
      <dsp:spPr>
        <a:xfrm>
          <a:off x="500531" y="2883939"/>
          <a:ext cx="739738" cy="739738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5181582"/>
              <a:satOff val="-14973"/>
              <a:lumOff val="-279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93319-8789-4617-A02A-7071B6C08D10}">
      <dsp:nvSpPr>
        <dsp:cNvPr id="0" name=""/>
        <dsp:cNvSpPr/>
      </dsp:nvSpPr>
      <dsp:spPr>
        <a:xfrm>
          <a:off x="446340" y="3845315"/>
          <a:ext cx="7403554" cy="591790"/>
        </a:xfrm>
        <a:prstGeom prst="rect">
          <a:avLst/>
        </a:prstGeom>
        <a:solidFill>
          <a:srgbClr val="7BA019">
            <a:hueOff val="6908776"/>
            <a:satOff val="-19964"/>
            <a:lumOff val="-37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734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Relationships with other competitors</a:t>
          </a:r>
        </a:p>
      </dsp:txBody>
      <dsp:txXfrm>
        <a:off x="446340" y="3845315"/>
        <a:ext cx="7403554" cy="591790"/>
      </dsp:txXfrm>
    </dsp:sp>
    <dsp:sp modelId="{54F49953-544C-4725-AE89-5E86C0F8755F}">
      <dsp:nvSpPr>
        <dsp:cNvPr id="0" name=""/>
        <dsp:cNvSpPr/>
      </dsp:nvSpPr>
      <dsp:spPr>
        <a:xfrm>
          <a:off x="76471" y="3771342"/>
          <a:ext cx="739738" cy="739738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7BA019">
              <a:hueOff val="6908776"/>
              <a:satOff val="-19964"/>
              <a:lumOff val="-3725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9F1BE-6CAA-4B25-8DD1-8750FC5C6F68}">
      <dsp:nvSpPr>
        <dsp:cNvPr id="0" name=""/>
        <dsp:cNvSpPr/>
      </dsp:nvSpPr>
      <dsp:spPr>
        <a:xfrm>
          <a:off x="0" y="0"/>
          <a:ext cx="2231694" cy="45195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Allocation of distribution territories and minimising cross-border trade</a:t>
          </a:r>
        </a:p>
      </dsp:txBody>
      <dsp:txXfrm>
        <a:off x="0" y="1807833"/>
        <a:ext cx="2231694" cy="1807833"/>
      </dsp:txXfrm>
    </dsp:sp>
    <dsp:sp modelId="{548C53E6-88EA-41B0-AC9E-311875325ADF}">
      <dsp:nvSpPr>
        <dsp:cNvPr id="0" name=""/>
        <dsp:cNvSpPr/>
      </dsp:nvSpPr>
      <dsp:spPr>
        <a:xfrm>
          <a:off x="363336" y="271175"/>
          <a:ext cx="1505021" cy="150502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FFE07-4C6B-404A-A347-E2A921354465}">
      <dsp:nvSpPr>
        <dsp:cNvPr id="0" name=""/>
        <dsp:cNvSpPr/>
      </dsp:nvSpPr>
      <dsp:spPr>
        <a:xfrm>
          <a:off x="2298644" y="0"/>
          <a:ext cx="2231694" cy="45195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Creating and managing an effective pricing strategy </a:t>
          </a:r>
        </a:p>
      </dsp:txBody>
      <dsp:txXfrm>
        <a:off x="2298644" y="1807833"/>
        <a:ext cx="2231694" cy="1807833"/>
      </dsp:txXfrm>
    </dsp:sp>
    <dsp:sp modelId="{E5896D90-1E85-4CFA-9997-FB589A06D147}">
      <dsp:nvSpPr>
        <dsp:cNvPr id="0" name=""/>
        <dsp:cNvSpPr/>
      </dsp:nvSpPr>
      <dsp:spPr>
        <a:xfrm>
          <a:off x="2661981" y="271175"/>
          <a:ext cx="1505021" cy="150502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E45C8-3896-4C51-A7B2-2DA4B331224F}">
      <dsp:nvSpPr>
        <dsp:cNvPr id="0" name=""/>
        <dsp:cNvSpPr/>
      </dsp:nvSpPr>
      <dsp:spPr>
        <a:xfrm>
          <a:off x="4597289" y="0"/>
          <a:ext cx="2231694" cy="45195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Ensuring focus of both parties on the joint collaboration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highlight>
              <a:srgbClr val="00FF00"/>
            </a:highligh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97289" y="1807833"/>
        <a:ext cx="2231694" cy="1807833"/>
      </dsp:txXfrm>
    </dsp:sp>
    <dsp:sp modelId="{4A15B71C-E934-4CAB-B400-CE429983AC00}">
      <dsp:nvSpPr>
        <dsp:cNvPr id="0" name=""/>
        <dsp:cNvSpPr/>
      </dsp:nvSpPr>
      <dsp:spPr>
        <a:xfrm>
          <a:off x="4960626" y="271175"/>
          <a:ext cx="1505021" cy="150502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87B7F-D5BB-4597-AB08-6CF1827C506C}">
      <dsp:nvSpPr>
        <dsp:cNvPr id="0" name=""/>
        <dsp:cNvSpPr/>
      </dsp:nvSpPr>
      <dsp:spPr>
        <a:xfrm>
          <a:off x="6895934" y="0"/>
          <a:ext cx="2231694" cy="45195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Restrictions to protection of IP rights</a:t>
          </a:r>
        </a:p>
      </dsp:txBody>
      <dsp:txXfrm>
        <a:off x="6895934" y="1807833"/>
        <a:ext cx="2231694" cy="1807833"/>
      </dsp:txXfrm>
    </dsp:sp>
    <dsp:sp modelId="{90EA2656-8B95-4F68-991A-E819963DEF58}">
      <dsp:nvSpPr>
        <dsp:cNvPr id="0" name=""/>
        <dsp:cNvSpPr/>
      </dsp:nvSpPr>
      <dsp:spPr>
        <a:xfrm>
          <a:off x="7259271" y="271175"/>
          <a:ext cx="1505021" cy="150502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D4B1E-CCB8-48C0-A4B1-710D9A9B6D99}">
      <dsp:nvSpPr>
        <dsp:cNvPr id="0" name=""/>
        <dsp:cNvSpPr/>
      </dsp:nvSpPr>
      <dsp:spPr>
        <a:xfrm>
          <a:off x="9194579" y="0"/>
          <a:ext cx="2231694" cy="45195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Dividing channels / customers / fields of use</a:t>
          </a:r>
        </a:p>
        <a:p>
          <a:pPr algn="ctr">
            <a:buNone/>
          </a:pPr>
          <a:endParaRPr lang="en-GB" sz="2000" kern="1200" dirty="0"/>
        </a:p>
      </dsp:txBody>
      <dsp:txXfrm>
        <a:off x="9194579" y="1807833"/>
        <a:ext cx="2231694" cy="1807833"/>
      </dsp:txXfrm>
    </dsp:sp>
    <dsp:sp modelId="{C37DE218-FF35-4BBC-85FA-C3D70F1EBE07}">
      <dsp:nvSpPr>
        <dsp:cNvPr id="0" name=""/>
        <dsp:cNvSpPr/>
      </dsp:nvSpPr>
      <dsp:spPr>
        <a:xfrm>
          <a:off x="9557916" y="271175"/>
          <a:ext cx="1505021" cy="1505021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954090-F803-4239-9615-B42D20FF04C4}">
      <dsp:nvSpPr>
        <dsp:cNvPr id="0" name=""/>
        <dsp:cNvSpPr/>
      </dsp:nvSpPr>
      <dsp:spPr>
        <a:xfrm>
          <a:off x="457050" y="3615667"/>
          <a:ext cx="10512172" cy="677937"/>
        </a:xfrm>
        <a:prstGeom prst="leftRight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0.19368</cdr:x>
      <cdr:y>0.25572</cdr:y>
    </cdr:from>
    <cdr:to>
      <cdr:x>0.39896</cdr:x>
      <cdr:y>0.40977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4EA6C21D-0F3D-4596-9E42-68D6CB119A45}"/>
            </a:ext>
          </a:extLst>
        </cdr:cNvPr>
        <cdr:cNvSpPr/>
      </cdr:nvSpPr>
      <cdr:spPr>
        <a:xfrm xmlns:a="http://schemas.openxmlformats.org/drawingml/2006/main">
          <a:off x="789050" y="595530"/>
          <a:ext cx="836309" cy="358768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600" dirty="0" err="1"/>
            <a:t>Iberica</a:t>
          </a:r>
          <a:endParaRPr lang="en-US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0.39976</cdr:x>
      <cdr:y>0.24997</cdr:y>
    </cdr:from>
    <cdr:to>
      <cdr:x>0.65721</cdr:x>
      <cdr:y>0.52239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4EA6C21D-0F3D-4596-9E42-68D6CB119A45}"/>
            </a:ext>
          </a:extLst>
        </cdr:cNvPr>
        <cdr:cNvSpPr/>
      </cdr:nvSpPr>
      <cdr:spPr>
        <a:xfrm xmlns:a="http://schemas.openxmlformats.org/drawingml/2006/main">
          <a:off x="1628614" y="600378"/>
          <a:ext cx="1048847" cy="654294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600" dirty="0"/>
            <a:t>Nippon &amp; </a:t>
          </a:r>
          <a:r>
            <a:rPr lang="en-US" sz="1600" dirty="0" err="1"/>
            <a:t>Iberica</a:t>
          </a:r>
          <a:endParaRPr lang="en-US" sz="1600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19:22.574"/>
    </inkml:context>
    <inkml:brush xml:id="br0">
      <inkml:brushProperty name="width" value="0.2" units="cm"/>
      <inkml:brushProperty name="height" value="1.2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00.0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197 41,'0'-3,"-3"-1,-7 0,-5 1,-3 0,-1 2,0 0,-1 1,1 3,0 10,4 6,4 3,1 0,2 0,3-1,2-2,1 3,2 1,0-2,3-3,5-5,3-5,3-4,2-2,2-5,0-5,1-3,-1-4,0 1,-3 0,-4-1,-1-6,-2-4,-2 1,-3-6,-1 12,-2 15,0 11,0 10,-1 5,1 2,2-1,2-1,3-2,3-1,2-4,7-5,-1-7,-4-8,-3-8,-5-6,-2-3,-2-3,-2-1,2-2,4 0,1 2,-1 2,-1 9,-2 8,-1 13,2 7,1 4,1 9,4 2,0 3,-2-2,-3-9,-1-13,-2-12,-1-8,-1-8,0-3,-1-1,1 0,0 2,-1 1,-2 2,-4 0,2 4,8 5,7 3,4 3,6 3,2 1,1 1,0-1,1 1,0 0,-1-1,1 1,0-1,-1 0,-2 0,-4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3.88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35 1,'0'3,"0"6,0 3,0 1,-2 1,-1-1,1 0,0 1,0 1,0-2,-1 1,0-2,1 0,1 0,0-1,1 0,0 0,-2 0,0 0,-1 2,1 1,1 0,0 1,1 0,0-1,0 0,0-2,0 0,0-2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6.33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126 259,'0'-2,"-2"0,-2-1,-3 2,-4-1,-2 1,0 1,-1 0,1 2,1 2,0 3,2 4,3 2,3 0,1 0,3 1,1-2,4-2,4-3,3-2,1-3,2-1,1-1,-3-2,-3-5,-4-3,-2-1,-2-4,-2 0,0 0,-1 1,0 1,1 1,-1 0,1 0,0-1,0-2,0-3,0-2,0 1,0-3,0 1,0 2,0-1,0 0,0 1,2 6,0 8,0 15,0 8,0 8,-2 3,1 2,-1-2,0-5,0-1,0-4,0-3,0 0,0-1,0-1,2-2,4 0,3 0,2-1,4-2,-1-3,3 1,-2-3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8.6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188 11,'0'-2,"-2"-1,-4 1,-4 0,-1 0,1 3,0 3,0 1,0 1,-1 2,1 1,1 2,2 0,3 0,1 0,4-1,3-1,3 0,4-2,3 1,-1 0,-1 0,-3 2,-3 0,-3 1,-3 0,-2 1,-3-1,-4-2,-2-2,-2-2,0-3,-1-1,0 1,2 0,1 0,-2 0,0-1,0-1,2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9.6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1,'0'1,"0"4,2 2,2 4,3-1,0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33.2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1 271,'0'-3,"0"-12,0-4,0-4,0 2,0 1,0 1,0 1,0 2,0 2,1 0,4-2,2 2,1 1,3 3,3-1,3 2,-1 2,0 3,0 1,0 2,-1 1,-4 2,-2 3,-3 4,0 3,-3 3,-1 2,3 3,2 1,0 0,-1-1,-2-1,-1-3,-1-1,-2 0,0 1,0 1,-2-4,-3-2,-4 2,-1 0,2 1,0 1,2-1,-1 0,1-1,2-1,0 0,0-1,1 2,1 1,0-1,2 2,0 0,0-1,2 0,0-3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35.25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58 10,'-2'-2,"-2"-1,-3 1,-2 0,-1 2,1 4,2 2,2 3,2 1,2 3,0 1,3 2,3-1,2-4,4-4,2-2,1-3,1-1,1-2,-1 1,-1-1,1 0,0 1,-3-2,-3-3,-6-2,-4-2,-3-1,-2-3,-2 1,-2 2,0 3,-2 3,1 2,-1 1,0 1,-1 1,1-1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5:48.12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200 0,'-4'0,"-4"4,-6 1,1 4,-3 3,-1 5,-1 2,-3 6,4 2,0-4,3-1,4 2,4 2,3 0,1-2,2 0,-3 0,-1-1,0-1,0 4,2 5,0 0,2 3,3-4,6 0,5-1,3-2,4-2,1-1,0-1,1-4,0-6,4-5,1 0,-1 2,3 0,0-2,-5-2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5:52.74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2784 0,'-7'0,"-7"0,-4 0,-11 8,-4 2,-3 3,-4 4,1-2,-7 1,-4 5,3 2,2-2,1-1,-3 0,-1-4,0-4,0 3,6-1,-3 1,4-2,4 1,2-3,2 1,3-2,4 2,1 2,3-1,0 1,0-2,1-3,-1-3,0-3,-3 3,-2-1,0 0,1-2,-2-1,-1-1,-3 7,1 2,1 0,7 1,6-1,3 1,-8 11,-8 5,-13 2,-7-1,-6 3,2-4,7-3,7-5,8-7,4 0,4-4,3 2,-4 6,-1 0,1 2,-4 1,0 1,-3 1,1 1,-3 0,1-3,3-2,6 1,3 0,2 2,0 0,0-3,-5-4,-1-4,3 0,1 2,1 3,-4 6,-1 5,-1 0,1 1,1 0,4-2,2-1,0 0,0 0,-2 6,0 0,-1-3,3-1,5 2,1 1,2-1,3 2,-1 4,-3 1,0-3,3-2,2-3,2-1,2-2,1-1,1 0,0-1,1 5,-1 0,-3-3,-2-2,0 3,1 1,2 0,0-1,1 0,1 0,0-2,0 1,0 2,0 2,0 0,0 3,1 0,-5-2,-1-1,0 2,1 0,1-2,1 3,1-1,1 0,-4-7,0 2,-1 0,2-1,0 1,2 2,0 2,1-5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2.3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90 72,'-4'0,"-3"0,-3 2,-1 2,-1 1,0 6,1 2,1 2,2 2,3 2,6-3,8-1,8-3,4-5,1 0,-2-2,0-2,-1-1,-2-1,-2-3,-4-3,-3-2,-3-5,-3-2,-1 0,-2 0,-1-2,-3 0,-3 3,-2 1,-1 3,-3 1,3 2,8-2,8 0,7 0,5 1,3 1,-1 3,-2 3,-3 6,-4 3,-4 3,-3 1,-2 1,-1-1,-1 0,0-1,0 3,1-1,1 3,2-1,-1 0,2-3,2-6,1-6,-2-8,-2-3,0-6,-2-1,0 1,-1 0,-1 1,1 1,0 2,0-1,0 0,1-2,4 1,2 3,3 2,2 4,3 4,-3 4,-2 7,-3 2,-4 2,-1 0,-1 0,-1 0,-1-2,1 1,-1 1,1 1,-1-9,1-7,0-7,2-5,1-4,-1 0,0-3,0 1,1 2,2 1,2 2,2 3,2 4,0 2,-1 5,-2 4,-3 3,-2 3,-2 3,-1 2,0 0,0 2,-1-1,1 0,-1 3,1-1,2 0,1 1,-1-2,0-3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4.18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51,'0'2,"0"4,0 8,0 3,0 3,2-2,0-3,1-1,-1 3,0 1,-1-2,-1 4,0-1,0 4,0-1,0-2,0-3,0 1,0-2,0-1,2-1,0-1,1-1,-1-8,-1-9,0-10,-1-6,1-5,-1-3,-1 2,1 1,0 2,0 0,0 1,0-1,0 1,0 0,0 0,0 1,0 4,0 1,2 3,3 1,2 3,2 3,2 3,1 2,0 2,0 4,-2 4,-2 4,-3 5,-2 0,-2 1,-1 0,-2 0,-3 0,-3-1,0-1,0-1,-2-3,-2-5,-1-4,-1-5,2-2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8.61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146 1,'-3'0,"-10"0,-2 3,-3 4,0 3,-4 4,2 2,5 2,5 3,3 1,4 1,2-2,1-1,1 0,0-2,3 0,6 0,6-4,2-4,1-6,1-7,-1-7,-3-6,-4-5,-5-1,-3 0,-2-2,-2 0,-1 1,-2 1,-8 5,-4 5,-4 5,6 3,7 2,11 2,8 1,4 0,6 0,1 0,0-1,-1 1,-4 2,-6 4,-5 4,-4 5,-2 4,-2 5,-1 3,0 0,0-1,0-9,1-10,-1-13,1-8,0-5,3 1,1-3,3-1,0 0,2 0,-1-2,2 3,2 2,2 4,1 5,1 3,-1 6,-4 9,-4 6,-3 3,-2 2,-2 0,0 0,-1 0,1-1,-1 2,1 1,-1 0,4-2,4 3,4-3,3-5,5-2,2-3,1-3,3 0,-1-2,-3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6.38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12 127,'0'-2,"4"0,4 1,2 2,3 0,2 0,-2-2,-5-3,-8-1,-6 1,-4-1,-4-1,-2 2,2 4,3 3,4 5,3 4,3 1,5 1,4 0,2-3,3 1,2-1,0-3,0-3,-1-2,-1-1,0-2,-1 0,0-3,-3-2,-2-3,-2-1,-3-2,-1-3,-1-1,0 1,-1-3,1 1,-1 1,1 0,0 2,0 0,0 1,0 0,0-2,0 8,0 7,0 8,0 6,2 0,0-1,1 4,-1 0,-1-1,2 4,2-1,1-2,0-1,0-2,-1 0,0 0,4 2,2-3,1-3,3-4,2-3,1-2,-1-1,-1-2,-4-1,-3-2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7.27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13,'0'-2,"2"-1,7 1,5 0,3 1,1 0,-2 0,-1 1,-1 0,2 0,-1 0,-1 0,2 0,-1 0,0 1,-3-1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8.26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1,'0'4,"0"3,0 5,0 2,0 0,0 3,0-1,0 0,0-1,0-1,0-1,0 1,0 3,0-3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58.7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00.3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95 0,'-4'0,"-1"2,-1 3,0 6,1 4,-2 2,2 4,1 1,1 3,-1 2,0-3,-2 4,-2-2,2-1,1-2,0-4,1-3,0-2,2-1,1-3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00.96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13,'0'-2,"2"-1,4 1,8 0,6 0,2 1,1 1,-3 0,-2 0,0 0,-2 0,0 0,-5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50.36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25,'0'-2,"0"-2,2-2,3 2,2 0,3 2,0 1,4 0,1 1,-1 0,3 0,1 0,0 3,1-1,-1 3,-3 2,-4 1,-5 3,-2 2,-3 1,-1 1,-1-1,1 0,-3-1,-4-3,-6-2,-2-4,-2-1,-1-2,1-1,-2-1,-1 1,2-1,1-1,2-7,4-2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52.4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143 15,'-4'0,"-3"0,-7 0,-4 0,-2 2,1 3,-1 4,4 3,4 3,4 1,3 1,6-2,3 1,4-2,0-2,1 0,0-1,4-2,1 0,0-1,0-2,-1-6,2-5,-2-5,-3-2,-4-2,0 0,-1 1,-2 0,-1 0,-1 1,-1 0,0 0,0-2,-1 0,1 0,-2 2,-3 1,0 3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53.56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13 1,'-2'2,"0"2,-1 4,1 5,1 3,0 3,0-1,1 0,0-2,0-1,0-2,0 2,0 1,0 3,0 0,0 0,0 0,0-2,0 0,2-1,1 0,0-2,-1-1,-1-1,0 0,0 0,-1-3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55.10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0,'2'0,"3"0,2 0,2 0,2 0,0 0,3 0,1 0,0 0,1 0,1 0,0 2,2 1,4-1,3 2,0 1,-2-2,-6-1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48.8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203 13,'0'-2,"-2"-1,-3 1,-2 0,-4 0,-3 1,0 1,0 0,1 2,-1 0,2 1,-3 3,1 3,-1 2,2 1,2 0,1 1,2-1,3 2,2 1,1 0,2-1,0 1,0 0,1 0,-1-1,2-3,3-3,3-3,3-3,3-1,0-1,4 0,1-1,1 1,0-1,-3 1,-3-1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58.5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27 97,'2'0,"5"0,3 0,2 0,3 0,0 0,3-4,-1-4,-2-1,-5-5,-9-2,-7 0,-7 3,-3 5,0 2,-3 4,1 2,2 5,0 3,4 2,4 1,3 1,3 3,1 0,1 0,1 1,-1 0,1 0,-1-2,3-1,2-2,2-1,4 1,3-1,0-2,0-2,-1-3,1-1,-2-2,3-2,-1-1,0-2,-2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0.06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1,'0'2,"0"4,0 6,0 5,0 0,0 1,0-1,0 0,0-1,2-2,3-3,0 2,-1 0,0 0,-2 0,0 1,-2 1,0-2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1.5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0 123,'2'-6,"1"-4,2-2,1-6,3-1,1 1,1 1,3 3,-1 7,-3 6,-1 5,-2 4,-2 7,-2 2,-2 3,-1 0,0-2,0-1,-1 0,1-1,0-1,0 0,-1 1,1-1,0 1,0 0,0-3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2.79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0,'0'4,"0"6,0 8,4 6,2 0,-1-1,-1-1,-1-3,0 3,1-2,-1-1,-1-1,0 0,-2-3,0 2,0-2,0 0,2-1,1-1,-1 0,0-1,0-1,-1 3,-1 0,0 0,0 2,0 0,0-1,0-3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4.5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35,'2'0,"3"-2,2-2,2-2,6 2,2 0,0 2,-1 1,1 0,0 1,-1 0,-2-2,-1 0,0 0,1 0,2 0,-1 2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5.70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0,'0'2,"0"5,0 3,0 4,0 1,0 1,0 1,0 0,0-1,0-2,0 2,0-1,0 0,0 1,0 0,0-1,0-1,0 1,0-2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6.38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6.5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06.7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0.23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108 1,'0'2,"-2"2,-3 2,-4-2,-3 0,1 0,0 0,0 3,2 3,0 1,0 1,2 0,1 1,2-1,2 3,1-1,3 1,5-1,3-3,2-3,2-3,-3-4,-3-5,2-5,-1-3,-3-2,-1 0,-3-2,2-3,-1 1,-1 1,0 1,-1 8,0 7,-1 6,0 3,0 6,-1 1,1 1,0 1,0 0,0-1,2-3,5-4,2-3,3-3,3-2,2 1,2 2,-2 2,-1 3,-3-1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04.48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102 80,'-2'0,"-4"0,-4 0,-2 0,-3 2,0 3,-1 0,3 2,4 3,5 4,6 2,5-2,3-2,1-2,1-3,2-3,1-2,0-1,-1-1,-1-1,2 1,0-3,-2-2,-4-5,-3-2,-3-1,-2-1,-2 1,-4-1,-3 2,-2 1,-3 4,-2 2,0 3,1 1,0 1,5 0,6 1,5-1,7 1,3-1,4 0,1 0,0 0,-1 0,-1 0,-2 0,0 0,-1 0,-2 2,-4 3,-1 4,-3 3,-1 1,-1 1,-1 1,1 1,-1 0,1 0,0 0,-1 0,1 0,0-6,0-7,0-6,0-6,0-4,0-2,0-2,0-2,0 0,2-5,1 0,0 0,1 2,2 3,2 4,4 5,1 5,3 2,3 2,0 1,-1 1,0 0,1 0,-1 0,1-1,0-2,-7 0,-8-1,-8 1,-6 3,-4 2,0 4,1 2,0 2,1 5,1 3,-1 3,0 0,4-2,10-5,8-4,5-5,1-3,0-2,0-1,-3 1,-2 1,-1 2,0 2,-1 4,-3 3,-2 2,-4 0,-4-4,-3-3,-7 3,-4-1,-2-1,1-3,3-2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1.5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13 0,'0'2,"0"5,0 3,0 2,0 5,0 1,0 0,0 1,0 1,0 5,0 3,0 0,0-3,0-3,0-4,0 0,-2-2,-1-1,1 0,0 0,0 0,2 2,-1 1,1 0,0 0,0-3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6.4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72,'0'-1,"0"-4,0-2,2-2,3-2,2 1,0 1,3 1,2 3,1 1,4 2,1 2,-1 0,2 0,-1 0,-2 1,-1-1,-2 2,-2 5,-4 3,-2 2,-3 0,-1 3,-3 3,-5 0,-4-3,-3-4,-2-4,-2 1,-2-1,0 1,5 0,1 1,2 1,3 1,3 1,0-2,0-1,0 0,2 1,1 1,1 0,1 0,1 1,0-3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7.02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7.1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19.7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0,'0'2,"2"3,1 2,1 2,1 4,1 3,1 1,2-2,2-4,0-3,-2-4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22.98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1,'0'2,"0"2,0 6,0 1,0 3,0-3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24.98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84 7,'0'-2,"-2"0,-3-1,0 3,-2 3,-1 2,-2 1,2 2,-1-1,2 1,1 3,1 2,0 0,2 0,1 2,1 0,0 0,1 0,2-4,3-3,2-3,5-2,1-2,2-1,1-1,0 1,0-1,1 0,-1 1,-1 0,0 0,-4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51.54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22 45,'0'2,"0"2,-2 6,0 3,-2 3,0 2,0 0,2-2,0 1,1-5,1-6,0-6,0-5,0-4,0-4,0 7,0 6,0 4,1 4,-1 2,0 1,0-5,0-5,0-5,0-3,0-4,0-2,0 0,0-2,0 0,0 1,0 0,0 2,0 1,1 2,3 1,4 1,3 1,1 1,2 2,2 3,0 2,-1 4,-3 4,-3 2,-4 1,-2 2,-2-4,-1-5,0-6,3-6,1-4,0-2,1 0,-1-1,2 1,1 0,1 2,1 5,-1 5,-2 4,-2 4,0 1,0 2,-2 0,0 0,-1 1,-1 0,0 2,0-1,0 1,0 0,-1-1,1 0,0 0,0 1,0-1,0 1,0-2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53.10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0,'0'2,"0"2,0 4,0 5,0 6,0 2,0 0,0-1,0-2,0-2,0 0,0-1,0-2,0 0,0 0,0 0,0-1,0 2,0 2,0-1,0 2,0-1,0-2,0 3,0 0,0-1,0-4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55.29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7,'4'-2,"2"0,5-1,1 3,1 1,2 3,-1-1,-1 2,-2 2,-3 1,-1 2,-1 1,-3 2,0 0,-4 1,-1 1,-2-2,-3 0,1-1,-1-1,-1-2,0-2,-2-3,-2-2,0-1,-1-1,-1-1,1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46.1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169 6,'0'-2,"-2"0,-2 0,-3 2,-1 1,-1 0,-3 1,-1-1,0 1,0 1,1 0,0-1,1-1,1 2,1 1,1 3,0 1,1 3,2 1,2 1,1 1,2 1,0-1,0-1,2-3,2 1,3-2,1-3,2-1,2-3,1-1,0 0,2-1,-1-1,0 1,-1-1,-1-1,-3-2,-2-2,-2-3,2 0,-2-1,1-4,-1-4,-1 0,-2 2,-2-1,-4 3,-3 0,-4 3,1 3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7:59.12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1 173,'1'-2,"4"0,1-2,2 0,3-3,2-2,0-2,0 0,-3 0,-4-2,-6 2,-5 0,-5 2,-1 4,-2 1,3 4,2 3,2 4,3 5,2 2,0 2,2-2,-1 0,1-1,-1-2,0 0,2-2,3-1,1-2,2-1,2-1,0 0,2-1,1 0,0 0,0 0,3-1,1-1,0-2,-3-3,-2-1,-2-2,-4-3,-2-1,-2 0,-1-3,-2 1,-1 1,-1 2,0-2,1 1,0-1,1 0,1 1,0 0,-2 0,0 1,0-2,0-1,1 4,0 7,1 5,0 4,0 5,0 2,0 2,0 1,0 1,0-2,0 0,0 0,0-2,0-2,0 2,0-1,0 0,0 3,0 0,4 1,0 0,1-2,-2-3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1.1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9,'0'-2,"2"0,2-1,3 2,-1 1,5 3,1 1,4 2,-1 1,0 0,-1-1,-2-3,0 0,-1-2,0 0,-1 0,2 1,1 0,-1 0,-2-1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5.5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0,'0'4,"0"3,0 1,0 2,0 3,0 0,0 0,0 2,0 0,0-2,0 0,0-1,0-1,0 0,0 0,0 1,0 0,0 1,0 2,0 2,0-2,0 1,0 0,0-2,1-1,2-1,-1-1,2-2,1-3,2-2,2-4,0-3,3-3,0-3,-2-1,1-1,-3 0,0 0,-2 0,-2-2,-1 0,-2 0,0 1,1 2,0 7,3 6,1 8,2 3,0 0,1-1,1-3,0-4,1-2,-2-3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6.27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6.4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7.91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 1,'0'3,"-2"4,0 1,-1 4,2 1,-1 2,1 0,1 0,0-2,0 0,0 0,0 0,0 0,0 1,0 0,0 1,0 1,0 1,0-2,0 1,0-2,0 0,0-1,0 0,0 1,0-1,0 0,0 1,0-2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09.3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21,'1'0,"4"0,1 0,2-2,2 0,0 0,1 0,-1-1,1 0,0 0,0 1,-2 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13.85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62 54,'-2'0,"-2"0,-3 2,-1 2,0 2,0 2,0 2,1 0,1 1,3 0,2-1,5 1,2-2,2-3,2-2,2-1,2-2,-1-1,0-1,-1-1,0-4,-3-3,-1-3,-2-2,-1 0,-3-1,0 0,-2 1,-2 2,-4 5,-3 2,-2 2,0 2,-1 1,0 1,6-1,6 1,4-1,4 1,3-1,2 0,1 2,1 0,0 2,-2 6,-4 2,-3 5,-3 1,-2 0,-2 1,-2-3,0-8,0-5,1-6,1-4,0-3,1-2,0-2,0-2,0 0,0 1,1 2,-1 0,1 4,4 2,3-1,2 1,2 2,0 2,2 1,0 1,-1 0,2 1,-1 1,0-1,-2 0,-2 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16.47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155 1,'0'1,"-3"5,-4 3,-1-1,-3 1,-1 2,-2 1,1 1,2 1,3 0,5-3,6-2,4-3,3-3,2-2,0 1,2 4,-1 2,-4 2,-2 0,-3 3,-3 1,0-1,-1 2,-1-1,1 0,-4-3,-3-3,-2-3,-2-3,-1-1,-2-1,3-2,0-1,-2-2,-2 0,1 2,1-2,0 1,3 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18.62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21 97,'0'1,"0"5,0 3,0 1,0 3,0 1,0 0,0-1,0 1,0 0,0-4,0-8,0-5,0-5,-1-4,-2-1,1-1,0 0,1-1,0 1,1 0,-2 3,0 0,-1 0,2 0,-1 0,2-2,-1 0,3 2,2 3,4 3,3 2,1 2,-2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8:22.3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37,'0'-1,"0"-3,0-3,2 1,2 0,2 3,3 0,2 2,0-2,-2 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6:29.5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1773,'6'0,"14"0,11 1,15 2,11 3,4 2,-2-2,-8-1,-4-1,-4-2,-6-1,5-1,4-2,1-3,-1-5,-2-2,-5-1,1-5,-2-3,-6 1,-2-2,-5 4,-2 1,-1 1,-2 2,1-1,-1-1,-4 2,0-2,-1 1,-2 0,-2 1,-1 1,1-2,1-1,3-3,0-2,0-1,-1-1,0-3,-1 0,1-1,0 1,1 3,-2-1,-2 2,1 1,-2 1,-2 3,-1 0,-2-1,1-2,0 1,-3 2,2-1,-1 2,-1-4,-1 1,-1 1,0-3,-1 1,2-2,3 0,0 2,-1 1,0 1,-2 2,-1-2,0-1,-1 2,0-1,0 1,0 1,-1 0,1 0,0 1,0 1,0-1,0 0,0 1,0-2,0 1,0 0,0 1,0 0,0 2,0 0,0 0,0-4,0 0,-2-3,-1 1,1 1,0 1,0 0,1 1,1 0,0-1,0 0,0 2,0 0,0-1,0-2,0-3,0 1,0 2,0 1,0 0,0 0,0 1,0-1,0 1,0 0,0 1,0 1,0 1,0 0,0 0,0-2,0 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6:32.19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0 395,'0'-4,"0"-4,0-1,0-3,0-2,2 1,1 1,1 0,1-2,1 0,0 0,-2 1,1 0,0 0,0 1,0 0,-1-2,1 2,-1 1,0-1,-2-1,1 0,1-1,3-1,0-1,-1 1,1 1,-1-2,-2 1,3 2,2 4,1 5,4 6,0 1,3 6,-2 2,-2 2,0 0,-1-2,-1 0,0-1,1 0,-3 1,0 0,0-2,1 2,0 1,-1 0,-1 0,1 1,-1-1,0-2,0 1,2 1,0 0,0 0,0 1,-1-1,0-2,-1-1,0 0,-2 1,1 0,0 1,2 0,1-1,1-1,-2-2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45.72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160 0,'-2'0,"-1"0,-3 0,-4 0,-1 0,-2 0,-1 0,-2 2,0 0,-2 2,3 2,2 1,3 1,3 1,3 1,3 2,0 0,2 1,1-2,1 1,0-2,0 2,4 0,2-1,2-4,-1-2,1-2,2-2,1-4,1-4,-1 1,-1 0,-2-1,0 1,0-2,-3-3,-1 0,-1-1,-2 1,-2 0,0 0,-2 1,0 0,-4 1,-2 4,-2 1,-2 2,-2 1,-1 1,1 0,1 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47.0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0,'0'4,"0"2,0 2,0 3,0 1,0 1,0-1,0 1,0 0,0 0,0 0,0 1,0-2,0 2,0-2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48.11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48.27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50.43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0,'0'2,"0"2,0 2,0 2,0 1,0 2,0 1,0 1,2-3,2-3,2 0,1-2,4-2,1-1,-2-1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52.6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0,'0'5,"2"4,0 1,2 3,1 0,3 1,-2-2,0 0,-2-1,-2 1,-1 0,0 0,-1 1,-1 0,1 0,0-1,0 0,1-1,1-2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55.28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 49,'-2'0,"0"-4,1 0,4 0,1-1,5 0,0 0,0-1,1 0,1 1,1 2,0 1,-2 3,-2 4,-2 3,-1 2,-2 3,-1 0,-1 0,-1 0,0 0,0 0,-1 0,1 0,1 1,3-2,2 0,2-3,-1-1,0 0,1-1,1-2,0-3,2-2,-1-1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56.71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0,'0'2,"0"2,0 5,0 3,0 1,0 2,0 0,0-1,0 0,0 0,0-1,0 0,0 1,0-2,0 0,1-1,1-1,2 0,0 0,0 1,0 1,1 2,2-1,1 0,1 0,-1-2,-2 0,-2-1,2 1,1 1,2-2,0 1,1-1,0-4,0 1,2-2,0-2,0-1,0-1,0-1,1 0,-2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0:00.26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2522 48,'-15'-4,"-27"-1,-33 0,-34 1,-36 2,-23 0,-6 1,8 1,17 0,23 0,22 0,24 0,18 0,13 1,10-1,5 0,-3 0,0 0,4 0,3 0,-5 4,-7 1,-4 3,-2 5,3-1,3 6,0-1,4 1,4-2,5-1,-5 1,4 1,4 6,-3 3,1 4,-6 4,3 1,2-6,-1 0,5-2,2-1,2-2,4 3,-2 5,-2 7,3 1,4-2,5 4,3 1,4 2,1-3,1-6,1 0,0-4,7 2,11 5,8 0,12 1,17 9,19 7,11 5,2 7,6 4,12 8,15-2,5-6,0-9,-13-11,-15-10,-21-13,-15-7,-15-8,-4-2,2 1,15 1,36 7,39-1,30 0,21 8,16 7,-11-3,-15-7,-23-4,-22-5,-23-5,-10-5,-7-4,3-1,16-2,24 0,25 0,17 0,8 0,3 1,-12 0,-13 0,-22 0,-25 0,-16 0,-2 0,0 0,-8 0,-4 0,-6 0,-1 0,-2 0,4-8,1-9,4-10,-4-8,-5-5,-4-7,-7-4,-7-11,-9-7,-13 1,-13 1,-11 8,-6 10,-5 10,-3-3,0 1,-1-3,-3 5,-4 6,-1 5,2 3,-1 3,0 0,-1 1,-6 0,-5 0,-1 0,-2-1,4 0,2 0,1 0,-1 4,-1 1,-4 3,-3 1,-3-6,-4-2,-12 2,-6 0,-4-12,-1 0,-2 1,2 3,6 4,1 4,-2-3,4 2,2 1,6 4,-2 4,2 5,-3-2,-1-2,-6 0,-4-6,-9-3,-1 0,-4 1,-3 3,-3 1,-5-10,-4-3,2-1,2 3,8 7,4 7,6 0,-1 3,-6 3,2 1,-7-1,9-4,4-5,5 1,8 2,1 3,0 3,-3-1,3 0,-2 1,0 2,0 1,2-3,0 0,-4 0,5 1,4 2,-4-7,0-2,5 1,2-1,3 1,-3 2,0 2,0-1,-1 0,-2-2,-9-3,1-4,0 1,6 4,6-1,5 2,5-1,-9 1,-5 2,1 3,3 2,0 1,6 2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57.6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0,'1'0,"3"0,6 0,8 2,6 0,5 2,1-1,0 2,-3 0,-5-1,0 0,-4 0,2-1,-2-1,-2-1,-1 0,0-1,-2 0,-2 0,-1-1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0.73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132 1,'-4'0,"-2"0,-2 0,-1 0,-5 2,-2 1,-3 2,1-1,3 0,5 2,3 1,3 3,3 1,1 3,0 1,1 1,0-2,0 0,-1-2,0-1,1-1,0 0,3-2,2-2,2-1,1 1,2-1,1-1,0-2,0 0,3-1,0-1,3 0,0-2,-1-1,-3-1,-1 0,-1 1,-3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2.87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90 32,'0'-2,"-2"0,-2 0,-2 2,-2 2,-1 4,-2-1,0 2,1-1,0 0,2 1,3 3,1 0,2 2,3-1,4 0,4 0,1-2,3-2,2 0,1-3,-2-2,1-1,0 0,-2-1,-1-1,1 1,-1-2,-1-4,-4-2,-2-2,-2-1,-2 1,-1-1,0 0,-1 1,-1-2,-1 0,-1-2,-2 2,-3 1,-1 3,-4 2,1 2,-1 3,0 0,2 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4.4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1,'2'0,"0"2,0 2,0 2,-1 1,0 4,0 1,-1 2,0 0,0-1,0 0,0 0,-1 0,1 0,0 0,0 0,0 0,0 0,0 1,0-4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6.49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26,'0'2,"2"0,2 0,2 0,0-3,1-2,0-1,2-1,0-2,2 1,1 1,0 3,0 4,-3 2,0 4,-1 1,-2 2,-1 2,-2-1,-1 0,-2 0,0-1,0-1,0 0,-1 2,1 2,0 0,1-2,2-4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7.9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1 150,'0'-4,"0"-2,0-3,0-3,0 0,0-2,0 0,0 1,1-1,3 2,2 1,2 1,2 3,2 1,1 3,0 1,1 2,-1 2,-3 3,-2 4,-4 1,-1 1,-2 2,-1 0,-1 0,1 1,-1-1,1 0,-1 1,1-1,0 0,0-1,-2 0,0 1,0-1,-1 3,-1-1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09.51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0,'2'0,"0"2,0 2,-1 2,1 3,-2 2,1 1,-1 2,0-1,0 0,0 1,0 0,0-1,-1-1,1 1,0-2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1.0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0 108,'0'-2,"0"-2,0-3,0-3,0-3,2-2,2-1,2 1,2 3,1 4,0 3,1 5,1 5,-1 5,-2 2,-1 1,-3 0,-2-1,-1 0,-1-1,0 1,1 0,1 0,-1-1,1 0,-1 0,0-3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2.3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0 131,'0'-4,"0"-2,0-2,0-1,0-1,0-1,0 1,2-2,0-1,0 1,1 0,3 3,0 2,2 3,2 1,1 3,1-1,0 2,0-1,-2 3,-3 1,-3 4,-1 2,-3 1,1 2,-2 1,1-1,-1-1,1 2,-1-2,1 1,0 0,0 0,0 0,0-1,0-1,0-2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4.10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0:01.74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4 536,'-4'-4,"10"-12,31-7,31-8,38-5,27-9,14 0,7-3,5-5,-13 6,-14 8,-10 2,-18 9,-12 0,1 6,8 6,12 6,10 5,6 3,-7 2,-17 1,-23 0,-17 0,-17 0,-12 0,-1-1,12 1,9-1,18 0,8 0,4 0,-8 0,-13 0,-7-1,-6 1,-8 0,-4 0,-4 0,-10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4.2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7.8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0 118,'0'1,"0"3,2 1,2-2,2 0,1-1,2-1,1-2,-2-2,0-4,2 1,0-1,2 0,-2 0,-1 0,-2-2,-1-1,0-1,0 0,-4 0,-2 0,-2 3,-3 2,-2 2,-2 0,-2 1,-1 1,-1 0,1 3,2 4,0 5,1 2,3 3,1 0,3-1,1-1,1 0,0-2,0-1,1 0,-1 1,0 1,2 0,2-3,2-2,2-2,1-1,0-1,1 0,1-2,-1 0,2-1,0 0,0-2,0 0,-3-2,-2-2,-1-1,0-2,-1 0,-1-1,0-2,0 0,-1 0,-2 0,1-1,-2 0,0 1,0-2,0 6,0 5,1 6,1 4,2 6,0 1,-1 2,0 0,-2 1,0 0,1 2,2-2,0-2,0-3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19.1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14,'1'0,"3"0,4 0,2 0,1 0,2 0,0 0,0 0,0 0,0 0,-2-1,0-3,-2-1,-1 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5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126 0,'-1'0,"-2"0,-1 0,-1 0,-1 0,-1 2,-3 3,0-1,1 0,-1-1,1 1,0-1,1 1,1-1,3 1,0 0,-1 1,0 1,2 1,0 0,1 0,1 1,1 0,0 0,1 1,1 0,-1 0,2-1,0-2,2-2,0-1,2-2,1 0,0 1,1 1,0-1,0 0,-1 0,1-1,-1 0,1 1,-1-1,1 0,0 0,-2-1,1 0,-1 0,1 0,0-1,-2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52.6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 0,'-1'0,"-1"1,1 2,0 1,0 1,1 1,-1 2,1 0,0 0,0 1,0 0,0 0,0-1,0 1,0-1,0 0,0 1,0 1,0 0,2-1,-1 0,2-2,-1 1,1 0,-2 0,1-2,0 0,1-1,1-2,2-1,2-1,1 0,0-2,0 1,-2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53.30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56.6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93 6,'-2'-2,"-2"1,-1-1,-2 1,1 2,-1 0,0 1,0 0,0 1,0-1,1 1,0 0,1 2,0 2,1 0,1 0,0 0,2 2,1-1,0 0,0 0,0 2,1 0,2-2,0 1,1-1,0 0,-1-1,2 0,1-1,2-2,0 0,2 1,2-3,-1-1,-2-2,-2-2,-2-2,0-1,-1 0,-2-1,0 0,-1 0,-1-2,0-1,0 1,0 0,-1 1,1 0,0 1,0 0,-1-1,0-2,-1 1,1 0,0 1,1 1,0 2,0 5,0 4,0 2,0 3,0 1,0 0,0 0,1 1,0 0,2-2,1 2,1-1,3-1,-1-2,1 0,-1 0,1-2,-1-1,0-2,0-1,1 0,0-1,1 0,0-1,-1 1,-1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2:59.56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40 1,'-1'0,"-1"1,1 1,0 4,0 4,0 1,-1 2,-1 1,0 2,0-2,-1 0,2 1,0-1,1-1,0 1,-1 1,1-1,0-2,0-2,0 0,-1 0,1-1,0 0,0-1,0 0,2-1,1 0,0-1,2 0,0 1,0-2,1 0,0 0,1 1,-1-1,-1 1,0 1,0-2,1-1,0-1,1-1,1 0,1 0,0-1,-1-1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00.67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1,'0'3,"0"2,0 2,0 2,0 0,0 0,0 0,0 0,0 0,0-1,0 1,0 0,0-1,0 0,0 1,0-1,0-1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01.23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0:42.34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178 200,'-3'8,"-6"6,-5 4,-3 7,-4 2,3 2,1 2,-2-4,4-2,3-3,5 0,-1 7,2 2,1 0,1-2,2-2,2 2,-1 4,2-1,-1-1,0-3,0-2,1-1,-1-2,0 7,4 5,0 1,5 6,3-1,1-4,-3-4,-3 0,-2-2,-3 5,-1 0,7 5,6 3,0 6,1-2,-1-6,-3 1,0 2,-2-4,-2-1,1-4,4-4,2-4,0-2,1-3,1-1,6-1,0 1,-5 3,-2 2,2-1,0-4,6-3,6 4,5-3,6 0,5-1,1-3,3-4,4 3,1 0,2-4,7-3,1 1,-4-2,-5-1,-3-2,-8-2,-3-1,3-1,0 0,5 3,17 9,4 3,9-2,3-3,-2-3,1-2,-10-3,2-2,-7 0,-5 0,-4-1,-9 1,-8-1,-4 1,4 0,2-1,13 1,8 0,5 0,-1 0,-6 1,-1-1,-7 0,-9 0,-4 0,-2 0,0 0,6 0,9 0,4 0,4 0,5 7,4 3,-7-1,-2-1,-9-3,-1-1,-2-2,2-2,-4 0,-2 0,2 0,0-4,-3-2,-2-2,-4-1,-2-6,-2-1,0-1,1-1,0 2,-4 4,5 0,4-5,-1-4,0-2,-3 3,-4 5,-3 1,1-1,-1-1,-2 2,-2-1,0-1,-3-2,1-8,-1-5,-4 0,-1 1,-4 2,-4-5,4-5,0-4,-2 3,-3-1,-3 0,-3 2,0 1,-2 2,3 4,1-1,0-2,-1 1,0 2,-2 3,0 2,-1 2,0 1,0 1,0-3,-4-2,-1 1,0-4,2 1,0 0,1 3,1-3,1 0,0 1,0 2,0 2,1 0,-5-2,-1-1,0 0,1 1,2 2,-4 0,0 2,-3-1,-3 5,-5 1,2 0,3-1,0-1,-2-6,-2-1,-2 4,2 1,-1 1,4 0,-1-1,3 0,3 0,-1-1,-3 0,-7 0,-3 0,-3 0,0 0,0-1,1 5,-3 1,-1 3,-3 1,0 2,1 3,3 0,1 0,2 3,1 1,1 1,-7-1,-3-2,1 1,1 2,3 0,2 2,1 0,-3 1,0 0,1 0,0 1,-2-1,-1 0,2 0,1 0,1 0,1 0,2 0,-4 0,-1 0,0 0,-2 0,-1 0,2 0,-6 0,-1 0,1 0,0 0,2 0,1 0,4 0,-2 0,0 0,2 0,-6 0,-1 0,1 0,-5 0,0 0,4 0,2 0,4 0,3 0,2 0,0 0,-2 0,-5 0,-1 0,1 0,1 0,-4 0,-2 0,2 0,-4 0,-4 0,-6 0,-3 0,-8 0,-1 0,-2 0,5 0,6 0,6 0,8 0,6 0,0 0,2 0,2 0,-3 0,1 0,1 0,1 0,1 0,2 0,0 0,1 0,-4 0,0 0,-1 0,-2 0,-1 0,1 0,3 0,0 0,3 0,0 0,1 0,-4 0,-5 0,0 0,-7 0,0 0,-13 0,-2 0,-2 0,4 0,3 0,6 0,6 0,-5 4,0 5,4 0,3 0,5-3,3 3,2-2,-5 3,-7 7,1 4,1-2,3 1,0 0,1-4,1 0,3 1,2 1,4-3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04.91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107 14,'1'-1,"1"-1,-2-1,-2 0,-1 1,-1 1,-2 0,0 1,-1 0,-1 0,0 0,-2 0,2 1,-1 2,2 1,1 1,1 1,1 2,2 0,1 0,1 0,0 0,1-1,1 0,2-1,2 0,0-1,1-1,2 0,1-1,0 0,-2 1,-1 1,-1 1,0 0,-1 0,-1 2,-2 0,-1 0,-1 0,0-1,-1-1,-2-1,0 1,-1-2,-1-1,0 0,-1 0,0-1,-1-1,0 0,1-1,-2 0,0 0,0 0,0 0,1-1,-2 2,2 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06.06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1,'3'0,"1"0,1 0,3 0,0 0,0 0,0 0,0 0,-1 0,0 0,0 0,-1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0.2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92 19,'2'0,"-1"1,-2 1,-2 2,-1 1,-2 0,-1-1,-1-1,-1-1,0 2,1 0,1 2,0-1,0 0,2 1,1-1,1 1,0 3,1 0,1 1,1-1,3-1,1-2,1-1,1 1,1-1,0 1,1-2,0 0,1 0,2 0,-1-1,0 0,-1-2,-1-1,-1-3,-1-1,-1-1,-1-1,-2-2,0 0,-1-1,-1 0,0 0,0 1,-1-1,1 1,0-1,0 1,0-1,0 0,0 1,0 0,0 1,0 0,0 0,0 1,-1-1,-2 2,-1 1,0 3,1 2,0 2,3 2,1 2,3-1,1 2,1 3,1 1,-1-2,-1 0,-1-1,1-1,-1-2,2 0,1 1,1 0,-2-1,0 0,0-1,-1-1,1-1,2-1,-1-1,3-1,1 0,-1 0,0 1,-1 0,0-1,-1-2,-3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2.0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1,'0'1,"0"2,0 3,0 1,0 1,0 1,0-1,0 0,0 2,0 1,0 0,0-1,0 0,0-2,0 1,0 0,0-1,0 1,0-1,0 1,0-2,1 2,1-1,-1 0,0 0,1-2,2 1,3-2,1 0,1-2,-1-2,0 0,0-1,-1 0,0 0,0 0,1-1,-1 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3.3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0,'1'0,"3"0,4 0,2 0,2 0,-1 0,-1 0,1 1,0 1,-1-1,-1 0,-1 0,-1 0,0-1,2 1,-1 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4.62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28 1,'0'2,"-4"3,0 2,0 2,0 0,1 2,0 1,0 0,2-1,0-1,1-1,0 0,0 0,0-1,0 0,0 1,1-1,2-1,2-2,2-2,0-2,0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5.3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 1,'-1'0,"0"0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33.30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 41,'-1'-1,"0"-2,-1-2,2-1,4-2,4 2,3 1,3 1,0 2,0 1,-2 1,-1 0,-3 0,0 1,-1-1,-1 0,2 0,0 1,-1-1,2 0,0 1,0 1,-2 2,-1 3,-2 0,-1 1,-2 1,0 0,-1 0,0-1,0 0,-1-1,1 1,-1 0,-1 0,0-1,-2 1,-2-2,-1 1,-1 0,0-1,2 1,0-1,0 1,1-2,-1 0,0 0,0 1,0 0,3 0,0 0,2 2,0 2,1-1,0 1,0 0,1-1,-1 1,0-1,1-1,1-1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35.2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61 1,'-2'0,"-2"0,-2 1,-1 3,-1 1,-1 1,1-1,2 1,1 0,2 1,1-1,1 1,1-1,1 1,-1-1,2 1,0-2,3-1,0-1,1-2,1 0,-1-1,2 0,0-1,1 1,0 0,0 0,-1 0,0-2,-2 0,-1-2,-2-2,-2-2,0 0,-2 0,-2 1,-2-2,0 1,-2 1,1 1,-1 1,-1 1,0 2,-1 1,3 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5:59.29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1439 18,'0'-4,"-4"-1,-8 0,-14 1,-6 5,-2 2,2 5,-1 5,-3 7,0 0,4 1,3 1,3-1,-2 5,0-3,1-1,-2-1,0-3,1-2,5 0,-1 2,0 1,1 2,0 0,-4 4,-1-2,5-1,-6 0,-1-1,1 0,1 1,-2 3,1 2,1-4,5-2,3-1,-2 0,2 0,1 1,-1 0,1-3,-2 2,4 3,0 0,0 4,-5 5,-2 1,-1 6,0-1,0 2,1-6,5-5,1-4,1 1,2 0,4 0,1 2,1 5,-5 3,0 0,-1-6,1-5,4-2,3-2,3-1,2 5,2 0,0 1,1 3,-1 4,4 1,6 1,3-1,5-2,2-8,2-6,1-8,0-5,0 1,0-1,-1 2,1 4,-1 0,0-1,0-4,7 2,7 0,9 1,3 4,2-1,3 6,0-1,-5-4,-7-3,-6-3,-3-4,2 2,2 1,3-2,-2-1,4-1,3-1,5 3,-2 1,6 0,-2-2,-6 0,-8-2,-1 0,7-1,4 4,2 1,0-1,3 0,0 6,-5 2,-3-2,-1-2,-5-3,-1-1,1 1,5 1,2-2,6 0,1 2,3 0,0-1,2-1,-2-2,5 0,1-2,0 1,-3-2,1 1,-3 0,-7 0,4-1,3 1,-3 0,0 0,-2 0,-5 0,1 0,-1 0,0 0,-4 0,-2 0,7 0,7 0,-1 0,0 0,0 0,2 0,-2 0,3 0,-6 0,-6 0,-1 0,-3 0,-1 0,5 0,-3 0,0 0,1 0,8 0,3 0,3 0,1 0,1 0,-5 0,-5 0,2 0,-1 0,3 0,-4 4,1 1,0 0,3-1,0-1,6 10,5 3,-2-2,-6-2,-6-4,-3-3,1-3,-3-1,-5-1,1 0,2-1,2 0,0 1,-4-1,4 1,-3 0,3 0,2 0,4 0,1 0,-1 0,-4 0,-4 0,0 0,-1 0,-3 0,0 0,0 0,9 0,1 0,-1 0,-1 0,-4 0,-2 0,-4 0,-5 0,1 0,-2 0,-2 0,-2 0,-2 0,-1 0,-1 0,7 0,3 0,-1 0,-2 0,-1 0,-3 0,-1 0,-1 0,2 0,2 0,0 0,2 0,0 0,3 4,4 1,-1 0,-3-1,1-1,-1-2,-3 0,-2 0,-2 2,-2 2,4 7,0 5,3 0,0-3,-1-4,6 1,0 1,3-1,-3-2,2 0,-3 4,-3-1,-3-3,-3 1,3-1,3 2,0-2,-1-1,-2-3,2 6,-1 4,-1 0,-2 1,-1 2,-2-3,0-3,-1-4,-4-4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24.28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1793 68,'-7'0,"-11"0,-16 0,-11 0,-8 0,-3 0,0 0,7 0,7 0,7 0,-5 0,-8 0,-2 0,-1 0,5 0,2 4,2 4,-4 6,-1-1,-1 2,2 2,3 2,3 2,3 0,1 1,3-3,-8 6,-4 2,1-2,1-3,3-5,6 3,4 1,0 1,2-3,1-2,5 1,-4 8,-2 8,0 1,1-1,-2 0,3-1,7-2,3 1,-1 2,-7 10,-1 2,5-3,5-2,6-3,4-5,2-5,3-2,1-3,0-1,0 0,0 6,-1 3,8 4,17 3,16-1,12 1,16 5,7 3,6-3,8 6,-1-1,-3-5,-9-3,-11-7,-1-6,0-5,7 0,15 5,10 3,12 4,6 0,-9-7,-4-7,-15-7,-8-6,-10-4,-4-2,-7-2,2 7,6 6,-1 1,4-1,-3 0,-4-1,-10-2,-6 0,-3-1,2 6,1 0,4-2,13 4,17 0,14-3,7 0,-3-2,0-3,-1-3,-9-2,-1-2,-5-1,-8 0,-2-1,6 1,1-1,9 1,13 0,11-1,13 5,-3 1,-4 7,-15 2,-9-2,-10-3,-3-3,-2-2,-6-2,3-2,12 0,13 0,11-1,11 0,5 1,-3 0,-19 0,-13 0,-15 0,-9 0,-5 0,-6 0,-1-4,8-5,19-12,7-6,-1-2,-5 3,-4 3,-6-3,-8 0,-4 1,-5 0,2-7,3-1,1 1,6 2,-6 6,-3 0,-4 0,-4 1,0 0,-1-4,1-4,4-1,6-6,-3-1,-8 3,-6 4,-7 7,-2 1,0-4,-3-4,-6-1,-6-5,-1-5,2-2,-2 4,-1-1,-4 5,-5 1,-4 2,0 3,-1 0,-1-2,-1 0,-3-2,0-2,0 2,-2 2,1 4,0 2,-4-1,-2 0,1 1,-2-2,-5-4,1 1,-2 0,1 0,-1-3,-2 1,-2 2,-6-1,-3 6,4 3,1 6,0 2,-7 0,-3 3,-3-1,-4 0,-2-3,-3 2,-5-1,-1 4,-1-2,-3 3,-7-4,-1-1,-1 0,2 2,4 3,0 4,6 3,4 3,-2-3,0-1,-3 1,0-3,-11 0,-5 1,0 2,1 1,4 1,9 1,9 1,6 0,4 1,-3-1,-2 0,-6 0,-3 0,-12 1,-7-1,-4 0,0 0,3 0,-4 0,-6 0,3 0,-5 0,-3 0,5 0,4 0,7 0,4 0,5 3,2 6,5 1,9-2,7-1,2-3,3 2,3 1,-5-2,-1-1,-10 2,-5 0,-6-1,-5 3,0-1,3-1,3-1,3-2,7-2,2 0,6-1,-8 0,-3 0,-13-1,-7 1,0 0,7 0,6 0,9 0,7 0,-1 0,-1 0,-2 0,-1 0,-5 0,-5 0,-3 0,2 0,6 0,3 0,6 0,5 0,0 0,0 0,-7 0,-4 0,-10 0,-10 0,-2 0,-1 0,-4 0,-2 0,5 0,2 0,9 0,10 0,6 0,2 0,0 0,0 0,2 0,0 0,2 0,5 0,-2 0,2 0,2 0,-2 0,-3 0,0 0,-2 0,2 0,2 0,3 0,-2 0,1 0,2 0,-3 0,1 0,1 0,2 0,1 0,1 0,2 0,-1 0,-2 0,-2 0,4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24.7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77,'0'2,"0"8,0 7,0 3,0 3,0-1,5 4,1-1,0-2,-1-2,-2-1,-1-1,-1-1,0-2,-1-1,-1 0,1-2,0 1,0 2,2-2,3-5,4-9,-1-7,1-5,2-4,1-3,-2 0,-2-1,-2 0,-3 1,1 1,-1 2,7 4,3 5,3 7,-2 6,-1 1,0 3,-3 3,0 3,0 3,3 3,0 0,0-2,-1 2,1-2,3-9,1-10,-3-11,-4-10,0-7,-3-5,-2-3,-2 1,1 3,-1 5,0 4,-1 4,-1 2,-1 2,1 1,1 0,3 0,2 0,0 0,3 0,-2-1,2 0,2 1,1-1,-1 2,-2 4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26.82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71 1,'-3'0,"-2"2,-1 6,1 6,-2 5,2 2,0 2,2-1,-1 6,-3 0,1-2,0-1,2-2,2-3,0 0,2-2,0 0,0-2,0 2,0-1,3-2,0-12,0-8,2-5,0-4,2-2,1 0,2 2,0 1,0 1,0 2,2 3,0 3,2 1,-1 3,1-1,0 6,-2 5,-4 2,-2 1,-3 2,-2 0,2 2,0 1,-1-1,0 2,-1 0,-1-1,1-1,1 3,3-1,1-5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27.60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0,'0'3,"0"4,0 5,0 2,0 3,0 2,0-1,0 0,0 0,0 1,0-2,0 2,0-2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28.1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31.2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127 175,'0'2,"-5"2,-6 1,-3 0,-2 2,-1 0,1 0,2 3,2-2,3 1,3 3,2 3,2 0,1 0,2 3,-1 0,1-1,-1 3,1 1,1 0,1-2,3-1,2-1,2-4,2-4,1-4,1-2,0-2,2-1,-1-3,-1-6,-2-3,-5-2,-2-2,-2-2,0 0,0 0,2 1,2 1,0 1,-1 0,-1 1,-3 0,0 1,-1-1,-1 1,0-3,-1-1,1 0,0-1,0-1,-1 1,1-3,0-1,0 1,0 2,0 1,0 3,0 0,0 1,0 7,0 13,0 8,0 16,0 3,0 2,0-3,0-5,0-5,0 0,0-3,0-2,0 1,0 0,0-1,0-1,0 2,0-1,0 0,0 2,0-1,0 0,0-6,3-10,0-7,2-6,0-2,7-7,3-4,2-1,0-1,2 2,0 5,-1 6,-1 7,-1 10,-1 6,-3 3,-4 3,0 1,-2-1,-2 0,-2-1,-1 2,0 0,-1 0,-1 2,1 0,0-2,-1 0,1 1,0 0,0-3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33.05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1,'0'4,"0"5,0 2,0 2,0 4,0 1,0 2,0 0,0-1,0-1,0-2,0-1,0 0,0-1,0-1,0 3,0 1,0-1,0 3,0-1,0 0,3-1,0 1,0-3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35.76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 1,'8'0,"3"0,4 0,3 0,1 0,-1 0,0 0,1 0,0 0,-2 2,0 4,-4 5,-4 2,-3 3,-3 0,-2 0,-3-1,-4 0,-4-3,-4-3,-2-3,-1-3,0-2,1-1,0-1,2 1,-1-1,-1 0,-1 1,3 2,6 1,8 0,8 0,7 3,2 4,2 0,-1-2,-1 0,2-1,2 0,0 2,-4 1,-2 2,-2 0,-2 2,-4 0,-3 0,-4-3,-5-2,-3-1,-4-2,-1-2,-4-1,-3 1,-1-1,1 0,2-1,1 0,1-1,-1-1,0 0,1 0,-3 0,3-1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36.83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15,'2'-2,"4"-1,2 0,6 0,1 2,4 0,1 0,-1 1,-1 0,-2 0,0 2,-2 4,0 0,-2-1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37.98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29 1,'-2'2,"-4"8,0 5,1 7,1 1,1 0,1-1,2-3,-1-2,1-2,1-1,-1 2,0 1,0-1,1 3,-1-1,0 0,0-2,0 2,4 0,10-3,5-4,4-4,3-3,1-3,-2 0,-1-2,-4 3,-4 0,-2 2,2 1,2 2,-1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50.77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45,'0'2,"0"6,0 4,0 2,0 3,0 1,0 3,0 2,0-1,0-1,0 0,0-1,0-2,0-1,0-1,0-2,0 1,0-2,0 3,0 1,0-1,0 2,0 1,0-8,0-11,0-7,0-13,0-4,0-3,0 0,0 3,0 3,0 0,0 2,0 2,0-2,0 1,0 1,0-2,0 1,0 0,0 2,0-2,0 0,0 1,2 1,4 3,2 3,3 5,1 2,2 2,0 1,1 0,1 1,2 0,-3 2,-2 0,-3 3,-3 1,-2 6,-3 2,-2 1,0 0,0 0,-1-1,-2 3,-1-1,-1-2,-6-4,-4 0,-3 2,-3-2,0-3,1 0,2 0,6 4,12 3,11-3,6-1,2-5,-2 1,1-2,-1-1,3 1,-1 1,-1 3,1 2,-3 1,1 4,0 1,-1-2,0-2,1-2,-2-4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08:48.235"/>
    </inkml:context>
    <inkml:brush xml:id="br0">
      <inkml:brushProperty name="width" value="0.2" units="cm"/>
      <inkml:brushProperty name="height" value="1.2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52 1,'-5'0,"0"4,0 10,0 12,2 5,1 6,1 6,1-1,0-2,0-5,0-3,1-3,-1 2,0 5,0 0,0-2,0 3,0-2,0 3,0-1,-4 1,-2 0,0-4,2 2,0 4,2-2,1-2,1-3,0-3,0-2,0-2,1 0,-1 3,0 1,0 0,5 0,0-2,5-1,5 0,-1-2,-2 1,-4-1,-2 0,-3 0,-2 5,-1 1,0 0,-1 3,1 0,-1-1,1-2,0 2,-1 0,1-1,0 2,0 0,0-1,5-7,0-7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06.70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15 170,'-2'-3,"-1"-2,0-4,0-2,2-1,0-2,0 0,1 0,0-1,0 1,0 0,0 0,3 2,2 4,4 2,2 3,1 2,2 1,0 0,0 1,1 0,-3 6,-4 5,-2 3,-3 1,-1 2,-5 3,-3 3,0-1,0-4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53.31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0 127,'0'-2,"0"-6,0-3,3-6,2-1,4 2,-1 2,2 0,0 3,2 3,0 4,4 1,1 2,0 1,2 1,0-1,1 1,0 2,-1 5,-4 4,-5 4,-3 5,-4 0,-2 0,-1-3,0 0,-1-2,0-1,-2-1,-5-1,-4 1,-2 0,-1-3,0-3,-1-3,2 0,1 4,4 3,4 2,2 0,1 1,2-1,1 1,-1-1,1-2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56.05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57 1,'-2'0,"-4"0,-2 0,-3 0,1 2,2 4,2 5,3 3,1 1,1 1,4-2,2-2,4 0,2-2,2-3,1-3,1-1,-1-5,1-3,-3-4,-4-2,-2-2,-5-1,-3-1,-1 1,-2 1,-3 5,-2 2,-2 3,-4 1,-1 2,2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0.7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145 146,'-6'0,"-5"0,-3 0,-3 3,-1 1,-1 3,0 3,3 2,5 4,3 0,4 5,3 1,0 0,2 3,0-1,-1-1,4-4,4-6,3-5,3-3,5-7,0-5,-5-4,0-4,-4-2,-2-1,-4-4,-2-1,2-2,3 2,0 3,0 2,-2-3,1 6,-1 8,3 9,-1 6,-1 5,-2 4,-1 1,1 8,1 1,1-4,4-2,3-5,2-5,-2-8,-2-7,-4-6,-3-7,-2-4,-1-1,-1-3,-1 0,1 1,-1 1,4 6,3 4,2 12,-1 8,-2 9,-2 5,2 5,0 0,0 0,-2-2,-1-2,-1-2,-1-1,3-1,1 0,0 2,-1-8,-1-9,-1-8,0-9,-1-5,0-3,0 0,0-3,-1 1,1 0,0-1,0 1,0 1,0 2,3 4,4 5,7 8,6 4,4 5,1 3,1 1,0 1,-2-3,-2-4,-4-7,-6-8,-4-5,-5-3,-1 0,-2-4,-1 0,-3 3,-4 7,-4 4,-2 5,-2 2,-2 6,0 4,3 5,0 6,4 3,3 4,3 1,2-2,2 2,1-1,1-1,-1-3,1 2,3 0,3-1,7-1,7-5,3-4,3 1,3-1,-3 0,-4-2,-2-3,1-2,0-2,-4-2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3.0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0 195,'3'0,"1"-3,0-7,-1-5,-1-2,0-2,-1-4,-1 0,0 0,3 4,4 2,3 5,4 3,2 4,1 6,-2 5,-3 5,-5 7,-2 3,-3 1,-1 0,-2 2,1 0,-1-2,0 3,1-1,-1-1,1 1,0 0,0-1,0-2,-3-1,-1-1,0-1,1-1,1 4,0 0,2-3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3.9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4.13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4.30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25.67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49 12,'3'-3,"-2"-1,-10 0,-4 4,-2 4,4 3,7-1,4-1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03.80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1,'0'3,"0"4,0 7,3 3,4 3,1 1,-2-1,0 0,-3 2,-1 0,-1 0,0-1,2 5,0 1,1-1,-1-2,-1-2,-1-2,2-1,2 2,-2 3,0 1,-1-1,-1-1,0-2,-1-2,0 3,0-9,0-13,2-12,2-10,0-4,2-7,3-1,0 2,-1 2,-3 1,-1 4,1 3,3 4,3 7,2 4,0 7,-3 6,-3 5,-5 3,-4 4,-1 0,0 1,-3 0,-3-4,-3 0,-3-1,-1-2,-2-3,3-1,10-1,8-2,11 2,5 1,5 7,-1 3,-1 4,-2 2,2-3,0-5,0-9,-2-8,3-10,-1-6,0-1,-1 4,2 0,-1 1,-3-2,-5 0,-2-2,-3-3,-3-1,-2-1,-3-2,0 1,-1 0,-1 1,-3 5,-3 5,-5 5,-2 3,-5 2,-2 2,2 4,4 4,5 4,4 5,4 4,1 0,1 6,4 2,1-2,6-1,3-7,4-5,0-6,4-4,1-2,3-2,2-7,0-5,-1-4,-6-5,-7-2,-5-6,-4-1,-4-1,-1-2,-1 2,0 3,0 1,0 1,1 3,-1 1,-2 3,-1 1,0 0,1 1,1 5,3 24,3 21,2 12,1 9,2 2,3-3,2-7,-2-8,1-8,-2-3,0-3,1 0,2 0,1-6,1-1,-2-2,0-2,0-5,1-5,-3-4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05.1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1,'9'0,"12"0,9 0,1 0,0 0,-4 0,-2 0,-4 3,-1 0,-5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12.08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322 413,'-3'3,"-2"0,-3 0,-1-3,0-4,-2-1,-1-5,0-2,-2-2,1-1,-1 0,2 0,1 2,-2 4,-4 4,-2 1,1 3,-2 1,1 3,-2 3,1 3,3 2,5 2,5 1,3 3,2 0,2 1,1-2,0 3,2-4,3 0,1-2,1-2,4-3,3-3,0-3,1-1,-1-1,2 0,1-1,0 0,-2-2,0 0,1-3,5-2,1-2,-1-2,-4-1,-3-1,-2 0,0 0,-3-3,-3-2,-2-2,-3 2,-1 1,-1-3,-1-1,1 1,-1 3,-1 0,-2 3,-1 0,-1 1,1 1,2-1,1 1,0-3,-1-1,-2 3,-3 1,-1-2,2-1,0 1,1-1,1 6,2 7,1 8,1 8,1 4,0 4,0 1,1-1,-1-2,0-2,0-1,0-1,0-1,0 2,0 1,0-1,0 2,0 1,0-2,0 0,0 1,3 3,0 1,0 1,2-3,2-1,2-2,3-4,1-4,0-3,4-3,2-3,2-2,-2-4,2-6,-4-3,1-3,2-2,-3 1,-4 1,-4 1,-4 2,-3 0,-1 1,-1 0,-1-2,-5 2,-5 5,-5 7,0 4,-1 3,0 4,4 2,3 2,4 1,2 1,3 4,3 0,4-2,3-4,6 2,1-1,1-2,0-1,-1-2,0 0,1-2,0-2,0-2,2-1,-1-2,0 1,-1-2,1-4,0-2,-3 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13.2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178 24,'0'-3,"0"-5,-3 1,-7 3,-4 2,-4 3,-1 0,-6 3,-3 4,4 4,7 2,5 5,5 6,7 1,6-4,8-2,5-5,5-5,4 2,1-1,-2-3,1-2,-2 0,-5 3,-6 12,-8 1,-10 7,-5-2,-6-2,-3-6,-8-5,-2-6,0-7,-1-4,1-1,2-3,5-4,7 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15.58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 1,'0'3,"0"4,0 3,0 7,0 3,0 1,0 4,0-1,0 0,0-2,0-2,0 0,0-2,0 0,0 2,0 2,0 5,0 1,0 0,0-3,0 0,-3 3,2-10,5-11,0-10,1-7,2-2,3-2,-1-4,2-6,2 2,-2 1,1 4,4 6,3 3,0 5,1 4,-4 7,-1 3,-3 4,-4 2,0 4,-1 2,-3 0,-1-2,-1 0,-1 1,-1 1,-1-2,1 0,0-4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3:54.00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1,'0'6,"0"5,0 3,0 6,0 2,0 1,0 1,0 1,0-1,0 1,0-1,0-1,0-2,0 2,0 0,0-1,0 2,0-1,0-3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3:56.26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46,'0'3,"3"4,4 4,7 3,3 2,0 1,0 1,-1 1,-2-1,-4 0,-4 0,4-6,2-8,3-8,5-9,-2-5,0-6,0-5,-1 0,-3-2,2 0,2 3,-3 14,0 18,-3 23,-1 7,-2 4,-3 1,-2-3,-2-4,-1-5,5-1,2-2,-1-2,-2 2,-1-2,-1 0,-2-1,0-2,-1 0,-1-1,4-1,1-2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37.9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56 1,'3'0,"1"3,-1 3,0 5,0 6,-8 6,-5 2,-1 3,-2 3,1 2,4-2,2-3,2-3,2 0,2-1,0-2,0 1,1 0,-1-1,1-1,-1-4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40.4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1,'3'0,"4"0,4 0,3 0,2 3,-2 4,0 4,-2 3,-4 2,4 4,1 2,0 0,-3 0,-3-2,1 0,1-5,6-4,-1-7,2-7,-3-6,-1-8,-1-7,-1-5,2 0,-2 0,1 4,-2 11,-2 11,-2 13,-2 6,-2 11,-1 3,0 0,0-3,-1-2,1-3,-1-2,1 1,0 1,0-1,0 2,0 0,3 0,1-2,6 2,4 3,-1 0,-1 1,-4 0,-3-5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48.82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127 318,'-3'0,"-4"0,-4 0,-2 3,-3 1,-2 3,0 6,3 4,3 2,5 3,3 2,2 0,1 1,2 0,0-2,-1-2,4-3,6-6,5-5,3-3,2-6,-4-5,0-5,-1-5,1-4,0-1,-3-3,-3 0,-3 1,-4 2,2 10,-1 11,6 11,0 7,2 7,2-2,2-3,0-6,-1-10,-2-10,-2-11,-3-7,-3-2,-2 2,-2 1,-1 1,2 3,11 10,5 10,0 7,0 10,0 7,-3 5,-5 2,-3-2,-3 0,-3-2,0-3,-2-2,0-8,1-9,-1-8,0-11,1-5,0-8,-3-6,-4 0,-1-1,1 3,2 3,2 4,1 3,1 1,1 2,0 1,3 3,7 4,5 4,6 6,2 2,0 2,0 3,-2 0,5 1,1 1,-1-2,-5-6,-6-5,0-8,-2-5,-3-3,-4-1,-3-3,-1 0,-2 1,-3-2,-2 1,1 1,1 1,0 2,1 7,2 9,-1 8,1 13,0 8,3 10,1 2,0 3,-1-1,0-6,-2-4,0-1,-1-3,0-3,0 2,0-1,-1-2,1 6,0 0,0 0,0 0,3-2,1-7,0-13,-1-13,-1-9,0-7,-1-2,-1 0,0-2,0 1,0 2,-1 0,1 1,3 1,7 2,5 4,3 5,1 5,0 4,1 4,-4 6,-5 5,-3 6,-4 5,-2 6,-2 4,-7-2,-4-5,-5-7,-1-7,-5-6,-1-3,12-3,14-1,10 0,8-1,4 1,0 0,3 1,-2 0,-1 2,-5 6,-3 2,-2 1,0-2,4-2,-2-6,-4-8,-1-7,-2-3,-3-6,-3-1,-2 1,-1 0,-1-1,-1 0,-3 1,-3 5,-4 5,-3 11,0 9,4 6,2 4,4 2,1 1,2 3,1 0,4-3,4-3,3-3,6-5,4-4,3-2,-2-5,2-6,-1-3,-1-7,-5-2,-4-2,-2 0,-3 1,-3 2,-1 0,-3-6,0-1,-2 1,1-2,-1 1,1-1,-1 1,-5-1,-2 16,3 19,3 23,4 16,3 5,5 0,2-6,2-8,-2-7,0-9,-2-2,0-2,5 3,3 0,-2 0,-1-1,1-4,0-4,0-5,1-3,-3-2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50.1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1,'3'0,"10"0,6 0,2 0,4 0,1 0,-2 0,-1 0,-2 0,-1 0,2 0,3 0,0 0,-1 0,-2 0,-1 0,-1 0,-2 0,-3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56.1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199 330,'-3'-3,"-4"-1,-4 0,-3 1,-2 0,-1 2,-1 3,0 5,-4 4,0 3,3 2,5 2,5 0,4 0,2 1,3-1,0 0,1 0,0 0,3-4,7-3,4-4,6-3,8-3,2-1,-1-3,1-8,-3-4,-2-4,-7-3,-2-2,-2 1,0 0,-3 2,-4 2,-2 0,-3 1,-2-3,-1 0,0 0,-1-3,0 1,-2-3,-1-2,0 0,1 2,-3 0,1 0,1 3,0 1,2 12,1 9,0 14,1 12,0 9,0 3,1 4,-1-2,0-5,0-2,0-4,0-3,0-3,0-2,0-2,0-1,0 0,0 3,0 1,0 0,3-4,4-4,4-2,6-2,3-3,1-3,3-7,1-4,-1-3,-5-3,-3-1,0-6,-1 0,3-1,3 0,-4 2,-1 1,-3-3,-4 0,-6 3,-8 6,-8 4,-8 4,-3 6,2 8,5 7,5 2,5 5,4 2,1-1,3-2,-1-1,2-1,2-4,3-2,5-4,2-2,2-4,5-2,1-1,0-1,2-1,1-3,-2-3,-1-4,-5-4,-5-1,-5-1,-3-1,-2-1,-2 1,-1 0,0-3,0-4,0-1,0 2,1 1,0 2,0 1,0-2,0 0,0 1,0-2,0-1,0 8,0 14,0 21,0 12,0 17,0 5,0 3,0-4,0-9,0-6,0-6,0-5,0-1,0-2,0-1,0 3,0 2,0-2,0 2,0-1,0-3,0 2,0 0,-3 0,-4-3,-6-5,-5-6,-2-5,-1-3,-2-2,-1-2,1 0,5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57.5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66,'3'0,"4"-3,4-4,3-1,5 1,2-1,1 0,2-1,1 1,-2 2,-4 4,-5 7,-3 4,-2 11,-4 4,-2 7,-1 2,-2-2,-1-1,1-2,2-2,2-7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42.29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1 204,'2'0,"4"-2,2-1,1-3,0-2,-1-2,1-1,1-5,1-1,1 2,1 2,0 0,-1 0,-2-5,1-1,1 0,-2 5,-5 8,-10 7,-7 6,-1 3,-1 1,0 1,-3 3,-1 1,3 0,2 0,3 0,0 1,3 0,2 1,2 0,1 1,6-2,5-2,3-5,2-1,0-3,4-2,9 6,3 0,1-1,-2-2,-4 1,-6-2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58.0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4:59.72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18 71,'-3'3,"-1"3,1 8,0 4,1 2,0 3,2 2,-1-2,4-4,1-8,0-9,-1-11,-1-7,3-4,0-1,-1 0,2 0,0 1,-1 1,2 0,2 1,3 0,6 4,2 3,1 4,0 7,-4 8,-4 7,-5 6,-4 6,-2 1,1-1,0 1,0 2,-1-2,0 1,-2-2,1-5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0.51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 1,'-3'0,"-1"3,0 4,1 6,1 5,0 5,2 1,-1 0,1-1,0 2,1-1,-1-2,0-3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0.9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2.3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72 1,'-3'3,"-4"7,-1 13,1 7,-1 6,0 1,2-3,3 1,0-2,-1-3,-1-2,2-1,0-4,1 2,1-2,0-1,1 2,0-1,1 0,-1-2,0 1,0 1,0-1,0 2,0-3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3.63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20,'3'-3,"7"-1,8 0,4 1,1 0,2 2,4 0,8 1,1 0,-5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4.63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 1,'0'3,"0"7,0 8,0 3,0 2,0 0,0-1,0-2,0 0,-3 1,-4 1,-1-4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05.1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36.7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36,'11'-4,"30"-1,27 0,17 1,2 1,-4 2,-11 0,-7 0,-7 1,-2 0,-7 1,-7-1,-9 0,-1 0,-2 0,0 0,4 0,-1 0,6 0,-1 0,-3 0,9 0,-1 0,8 0,10 0,3 0,1 0,-7 0,-5 0,0 0,-3 0,10 0,6 0,2 0,6 0,8 0,-2 0,-3 0,4 0,-5 0,-7 0,-8 0,-11 0,-2 0,-2 0,-1 0,-5 0,-5 0,-2 0,-1 0,-4 0,-2 0,-2 0,-1 0,-1 0,-1 0,4 0,2 0,0 0,2 0,1 0,2 0,7 0,1 0,-3 0,4-3,-1-2,-8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37.9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66,'11'-7,"34"-3,47 0,45 3,37 1,22 3,9 1,-16 1,-22 1,-27 1,-23-1,-9 0,8 1,25-1,26 0,30 0,19 0,3 0,-22 0,-28 0,-35 0,-30 0,-25 0,-11 0,-9 0,4 0,3 0,-3 0,-1 0,-7 0,-5 0,0 0,-1 0,6-3,5-2,0 0,5 1,-5 2,-9 0,-13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3:46.23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1,'2'0,"3"0,4 0,2 0,1 0,4 0,1 0,1 2,-1 1,-1 0,-1-1,0 0,-1-1,2-1,-2 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55.65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44 175,'-3'0,"0"2,0 4,1 2,-2 3,-3 1,0 2,2 0,1 0,1 1,2-1,0 0,1 0,0 0,0-5,1-6,1-3,2-5,-1-8,-1-4,0-2,-1-2,0 0,1 3,1 3,2-3,3-1,0 0,-2 2,-1 0,0 2,0 0,1 1,-1 0,4-2,3 0,2 1,2 5,4 5,1 7,-3 5,-3 8,-1 4,-1 1,-2 0,-3-2,-2-1,0-1,-2 1,-2 0,-1 0,0 2,-1-1,0-1,-1 0,1-4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56.9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0,'0'3,"0"5,0 3,0 5,0 3,0-1,0 0,0-2,0 0,0-1,0-1,0 2,0 1,0 0,0 1,0 0,0 0,0-1,0-4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58.4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 28,'2'0,"1"3,0 2,0 4,-1 1,-1 5,-1-5,1-7,-1-8,-3-11,-3-5,-2-1,-1 3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1:59.90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71 0,'-2'0,"-1"5,0 4,0 2,1 7,-1 5,-3 1,0-2,0-1,0-3,0-2,2 1,1 1,1-2,1 3,0-1,1-1,1 0,-1-2,0 0,-2-1,-1 0,0 2,1 1,0-1,1 3,0-1,1 0,0-1,0-1,0-2,0 1,0-1,0 2,1-2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00.9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0,'3'0,"2"0,3 0,3 0,2 0,3 0,1 0,1 0,1 0,-3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02.11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 1,'-2'0,"-1"2,0 4,1 2,0 3,1 4,1 2,-1 0,1 0,1 1,-1 1,0-2,0 0,0 1,0 0,0 1,0 1,0-2,0-1,0-1,0-1,0-3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2:03.45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83 0,'-2'0,"-6"5,-3 1,-3 0,-3 1,1 2,5 0,8-3,6-1,5-3,3 0,3-2,-2-2,-2-4,-6-5,-3-1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5:50.05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1 284,'0'-2,"0"-5,0-2,0-3,0-3,0 0,0-1,0 2,0-2,0 0,0 1,0-1,0 0,0 1,0-1,0 0,0 1,2 1,2 1,5 3,3 2,1 4,3 2,0 1,0 1,-2 0,-2 3,-4 2,-2 3,-4 1,-1 2,-1 0,0 1,-1 1,1 1,-1 1,1-1,-1 2,1 0,0-1,0-1,0 0,-2-4,0 0,-3-1,0 0,1 4,-1 0,1 0,0 3,2 0,0-1,2-1,-1 2,1-1,0 0,1 1,-1-1,0 0,0-3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5:51.0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5:51.24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6:09.90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0,'0'4,"0"12,0 8,0 5,0 7,0 1,0 1,0-4,0-6,0-6,0-4,0-4,0-2,0-7,0-4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12.20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0 181,'0'-3,"0"-5,0-5,0-5,0-2,3-1,4 1,4 0,3 4,2 2,1 2,4 4,5 4,0 1,2 3,0 0,-3 0,1 1,-1 0,1-1,-4 7,-2 4,-5 6,-5 4,-4 1,-3 3,-2 0,-2-1,-3 1,-4-3,-4-3,-2-1,-3-1,0-1,-2 1,1-3,3-1,4 3,3 6,4 4,3 4,0 0,2-2,0 0,0-5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12.85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13.03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5:13.16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6:16.0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1,'0'4,"0"5,0 4,4 5,1 2,4 1,3 2,4 0,3 4,2 1,-2-1,-1-4,0 1,1 0,4 0,3-5,4-1,5-3,-5-2,-2 2,-3 1,2-1,0-4,0-3,-2-4,-1-1,-1-3,0 4,-1 4,0 5,0 0,-1-2,1 0,4-1,1-2,0-3,-1-3,-1 0,-2-2,0 0,0-1,-5 1,3-1,1 1,-3 0,-4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6:18.6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220 0,'4'0,"5"0,1 4,2 5,3 4,7 8,3 8,1 3,4-1,0 3,-5-2,-6 2,-11-5,-10-7,-8-8,-11-6,-5-5,-1-2,-5 2,0 1,2-1,2 0,-6-1,3 3,4 0,-2 4,0-1,2 0,1-3,2 3,5-1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6:41.6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1 293,'4'0,"4"0,10 0,4 0,3 0,0 0,1 0,-1 0,-1 0,-1 0,3 0,2 0,-1 0,2 0,1 4,-2 1,-1 0,2-1,-4 3,-3-1,0 0,6-2,2 2,1 1,2-2,-1-1,-2-1,1-2,0 0,1 7,3 1,-4 4,-4 0,-3-3,6 1,2-2,-1-2,2-2,-2-2,-1-2,5 3,0 5,-2 0,1-1,-1-2,-3-2,1-1,-1-2,-2-1,-2 0,-1 0,-2-1,3-3,1-1,0 0,-1-3,-2-3,-4-5,-2-2,-1 2,1-1,1 3,2 0,0 2,-3 0,-1-2,0-3,1-1,-2-3,-4 0,0-8,-3-4,-2 1,-3-2,-2 1,-1 3,-1-2,0 5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7:02.9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178 230,'-4'0,"0"4,-5 5,-3 4,-4 8,-4 1,0 3,1 2,2 3,2 1,5-1,3-3,4-1,1-2,2-1,1 0,0 2,-4 2,-2-1,1 4,0-1,2 0,0-3,1 3,1 0,0-1,0 2,0-1,0-1,0-1,0-2,0-2,0 0,0-1,0 8,4 5,5 1,1-1,3-4,-2-3,-2 1,1 0,-1-2,2-1,-1-2,1-1,-1 0,-2-1,1-1,3 5,3 1,3-4,2-6,1-3,-2 2,-2 0,1-2,1 1,1-3,1 1,0 2,5 1,1-1,0 1,-1-4,-1-2,2 0,5 2,1-1,1 6,0-1,-3-3,-3-3,5-4,5-3,7 3,-1-1,-3-1,1-1,3 3,0 0,-4-1,0-1,-1-2,1 4,-3-1,3 0,6-1,3 3,-4 3,-2 0,-4-1,-6-3,-5-2,1-1,13-2,3-1,2 3,0 2,0 0,2-2,-3 0,-2-2,-2 0,0-1,4 0,1 0,4 0,1 0,9 0,7-1,-2 1,-1 0,0 4,7 1,3-1,-5 0,-2-1,-6-2,-6 0,-5 0,-4-1,-3-1,3 1,0 0,0 0,3 0,11 0,3 0,1 0,-2 0,-9 0,-6 0,-8 0,5 0,1 0,5 0,0 0,3 0,-4 0,-7 0,0 0,0 0,1 0,-1 0,-3 0,5 0,7 0,-1 0,-7 0,1 0,-4 0,-5 0,2 0,-2 0,1 0,1 0,5 0,-1 0,0 0,3 0,-1 0,-6 0,-1 0,-4 0,0 0,-2 0,1 0,-1 0,5 0,4 0,6 0,-1 0,3 0,-4 0,-5 0,-5 0,-6 0,0 0,-1 0,3 0,-1 0,2 0,3 0,0 0,1 0,-2-4,1-5,2-4,-2 0,-2 2,0-1,2 1,3 4,2-6,-2 0,-3 2,-5 3,-3-1,-2 1,1-2,1 1,0 2,-2 2,6-6,3-1,2-1,2-4,-1 2,-3 4,-3-1,-1-5,-4-4,-3-2,-2-1,-1 0,1 4,-1 2,1 0,-3-1,-2 0,-2-2,-1 4,2 0,2 0,1-1,-1-2,-5 0,0-2,-2 1,-3-2,-2 1,-3 0,-1-4,-1-2,0 1,-1-2,1-1,-1 1,1 2,0-1,-1-1,1 1,0-2,0 1,0 1,0 1,-3-2,-2 1,-3 0,-1-1,-2-5,-4 1,2-2,-5-3,-4-1,3 1,1 3,-1 8,-5 2,2 0,2 1,-1-3,-3 0,-2 4,3 2,3 1,0 1,-8-2,-6 1,-1 2,-6-2,-8-2,2 3,4 4,2 6,1-1,3 3,-3-3,5-2,1-3,3 0,2 4,3 3,2 3,-3-1,0 0,1 1,-3 2,-1 1,2 1,2 1,5-4,2-1,1 0,-1 2,0 0,-5 2,-2 0,0 1,1 0,0 0,1 0,1 0,-4 0,0 0,0 0,1 0,-2 0,-1 0,2 0,-3 0,0 0,2 0,1 0,2 0,1 0,2 0,0 0,-4 0,0 0,-1 0,-3 0,1 0,0 0,2-3,6-2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51.24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0 104,'0'-2,"0"-3,3-2,0-5,-1-3,3 0,-1 0,2 2,2 4,1 3,2 3,3 2,1 0,-1 4,-4 3,-3 2,-3 5,-2 1,-2 2,0 1,0 1,-1-1,0-1,1 1,-1-1,1 0,0 1,2-2,1-8,0-8,1-5,0-6,0-3,-1-2,-1 1,-1-2,-1 0,2 4,3 1,1-1,1 0,1 1,2 4,2 2,0 1,1 1,0 5,-3 4,-2 5,2 6,-2 3,-1 0,-2-1,-3-1,0-2,-2 3,0-1,0-1,-1 2,1 0,0-1,2-1,3-1,2-2,3-4,2-3,-2-3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9:03.57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3 154,'2'0,"3"-2,3-3,2 0,1-3,2 0,2-3,3-2,1-2,-3-1,-4-1,-9 0,-6 2,-6 5,-3 3,-1 3,-2 4,1 5,0 1,0 2,1 1,2 2,3 3,3 2,3-1,1 1,1 0,0 1,1-1,-1-1,3-3,2-1,3-1,2 1,2-2,-2-1,0-1,3-1,1-3,0-2,0 0,0-1,-1 0,0-1,0 1,0 0,-2-3,-4-2,0-2,1-3,-2-2,-1 0,-1-1,-2-2,-1-1,-1 0,0 5,-1 6,1 9,0 6,0 3,-1 3,1 2,0 0,0-2,0 0,0-2,0 0,0-1,0-1,0-4,0-5,0-6,3-5,0-2,-1-2,1-2,-2 0,0-1,0-2,-1 1,0-1,0-1,0 2,2 1,3 3,2 3,3 4,2 2,0 2,1 1,0 1,0-1,3 1,0 0,-1-1,2 0,0 0,0 0,-2 0,-1 0,0 0,-1 0,0 0,1 0,2 0,-1 0,-5 0,-6 2,-6 3,-4 1,-5-1,-1 1,-3-1,-2 1,0 0,1-1,2 0,2 2,1 1,1 2,2 2,2 0,2 3,2 1,3 0,4-1,3-3,3-3,3-4,1-2,1-2,0-1,-2 0,1-3,-4-2,1-6,-1-2,-3-1,-2-3,-3-1,-2 1,0 1,-2 2,1 0,-3 0,0 2,0-1,2 3,3 4,-1 7,1 4,2 4,0 2,-1 2,0 0,0 1,1 0,-1-1,-1 0,0 0,-1 2,-1 1,0-1,0 0,0-1,0 0,0-1,-1 0,1 1,0 2,0-1,0 2,0 0,0-1,0-1,0 2,0-1,0 0,-2-1,0-1,-3 0,-3-1,1 2,1 0,0 0,-2 0,-1-1,-2-3,0-3,-4-1,0 1,-3-1,0-2,1-2,-1-1,-2-3,0-2,0 0,1 1,1-2,2 0,3-2,5-2,2-1,4-2,-1-1,-2 2,0 0,1 0,1-1,1-3,1 0,0-4,4 3,4-1,4 2,2 3,2 4,2 3,0 3,-1-2,-1 1,-1 0,0 0,-1 1,1 1,2 0,-3-2,-2-1,3 0,0 1,0 0,0 1,0 1,-1-2,0-1,0 0,2 1,3-1,0-3,-1-2,0-2,-2 0,-1 3,1-3,1 2,-1-2,-2 0,0 2,1 1,-1 0,3 0,0-2,-1 1,-2 0,-1-2,-4 0,-2-1,-2-1,-3-1,0 1,-1-1,-3-2,-2-3,-4 0,1 0,-1 2,-1 3,0 4,-2 3,-2 3,-2 2,1 1,2 3,3 3,2 2,2 3,2 0,2 2,1 0,2 5,4 0,4 1,1-2,2-3,0-4,1-4,1-3,1-2,3-1,1 1,-1 2,-2-1,-1-1,-1 0,0 0,1 0,0-4,-2-1,-3-4,-4-2,-3-2,-1-3,-2-1,0 1,-1-3,1 0,-1 2,1 5,-1 6,1 9,0 6,0 3,0 3,0 2,0 0,0-1,0-2,0-1,0 0,0-1,0-5,0-7,0-9,0-5,0-3,0-2,0-1,0 1,0-1,0 1,0 1,0 2,0-2,0 1,0 0,2 1,3 3,3 4,2 3,2 2,0 2,1 1,0 1,0-1,3 1,-1 0,1-1,1 0,0 0,0 0,-2 0,2 0,-1 0,0 0,-4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05.20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394 1,'-2'0,"-5"0,-8 0,-8 2,-6 3,-1 0,-1 0,2-1,4-2,2 2,3 0,0 1,2 4,1 1,2-2,1-1,1-1,1 1,-1 2,3 1,1 1,1 6,3 1,2 0,1 0,1-2,1-2,1 0,1-3,2-1,1 0,2 0,3 1,1-2,5-2,0 0,2 3,1 2,3-2,-1-1,3-1,-1-2,-2-1,2-3,1 0,4-2,0 0,2 0,1 0,1-1,0 1,-2 0,-3 0,-5 0,-3 0,-3 0,-5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9:29.80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279 1,'-2'2,"-3"3,-1 2,-1 1,-1 1,-3-1,0 0,-1 0,-3 5,1 0,1 2,1 0,2-1,1 0,-1-1,0 0,1 0,0-1,0 3,1 0,2 1,0-1,0-1,0-1,1 0,-1-2,0 1,2 1,-1 0,0 4,-1 2,-1 0,0 0,1 0,2-2,2-1,1 1,0-1,1 0,0 1,1 0,-1-1,0-1,0-1,0 0,0-1,1-1,-1 3,-1 0,1 0,0 2,0 0,0-1,0 2,0-1,3 2,-1 1,1 0,-1-2,0-1,-2 0,3-2,0-2,0-1,1 0,3-1,-1 1,-1 0,-1 1,-1-1,0 1,1-1,-1 1,1 0,0-1,-1 1,0 0,-2 1,2 2,3-3,-1-1,2 0,0-1,-2 1,1-1,1 2,0-1,2 5,3 3,1 1,-2-1,-1-2,1 0,-2 0,-1 0,2-2,-2-2,0-1,1-3,1-3,1-3,0-2,2-1,-3-1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9:39.24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0,'2'0,"3"0,8 2,2 3,2 1,0 3,-1 1,-1 0,-1 0,-2 2,-4 0,-3 1,-1-3,0 2,1 3,2 1,2 1,1 0,-1 1,0-2,-1 0,0-2,-1 0,0-1,-1 2,-2 0,1 3,0-1,-2 0,2 1,-1 1,2 3,1-1,0 0,1 1,-1-1,-2 1,-1-3,-2-1,-1 0,-1 0,0-2,2-3,1 0,-1 1,0-1,-1 0,0 2,2-1,0-2,-1 0,1 3,-2 0,0-1,-1 1,1-1,-1-1,-1 0,1 0,0 0,0-1,0 1,0 0,0 1,0 2,0-1,0 0,0 3,0 2,-4 1,-2-1,-2 0,-1 4,0 0,0-3,-3 0,1-1,-1-5,1-2,-1 1,0 2,2 1,0-1,3-1,-1 0,0-1,-2-3,0-1,0 0,1 0,1 1,1 0,-2 1,-1-1,-1-4,0 0,-1 1,1-1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03.39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191 1,'0'2,"-2"1,-3-1,-2 1,-6-2,-1 0,-1 2,-2 2,-1 1,3 1,2 1,1 0,3 1,0 0,2 4,0 1,-1 1,1-1,1 0,3 0,0-1,2 3,1-1,0 1,0 1,1 0,-1-1,3-1,2 0,3 0,2-1,1-4,4-3,0-3,1-2,0-1,1-2,2 1,0-1,-4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05.16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115 29,'-2'0,"-3"0,-2 0,-3 2,-2 1,0 2,1 2,3 5,0 1,0 2,1 0,-1-3,2 0,1-2,2 1,1 1,1 2,1 1,0 0,1 1,-1 2,2-2,1-1,3-2,1-3,2 1,0-1,0-1,1-2,3-3,1-2,1-1,2-1,0 0,0-2,-2-4,0-4,-4-3,-3-2,1-4,0-1,-3 0,-1 0,-3 1,0 1,-2 0,0-1,-2-1,-4-2,-2 2,-2 3,-2 2,2 1,-3 3,0 3,-1 4,1 1,-3 3,0 0,2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06.27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1,'0'6,"0"5,0 6,0 6,0 0,0 2,0 0,0 0,0-3,0-2,2-1,3 1,1 0,-1-3,1 4,-1-1,-1 1,-1-1,-1-1,-1-3,2-1,-1-1,1-1,1-1,0 3,2 0,1 0,3-1,-2 0,-1 0,-2-1,-2 0,1 0,-1-1,0-1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07.29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0,'0'5,"0"7,0 6,0 7,0 3,0 3,0 1,0 3,0 1,0 0,0-4,0-5,0-3,0-3,0-4,0-2,0-1,0-1,0-1,0 0,0 2,0 1,2-2,3-1,1 1,1 1,0 1,0-1,0-1,-3 1,0-3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09.66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142 0,'-2'0,"-3"0,-3 2,-2 1,-1 0,0 1,1 3,0-1,-1 2,-1-1,0 0,0 2,2 1,2 1,3 0,2 4,2 0,1 1,0 3,1 2,-1-2,1-1,-1-2,0-2,2 0,3-1,3-3,4-3,2-2,2-3,1-1,0-1,0 0,-1-1,1-2,-2-2,-4-3,-4-2,-3-2,-2-2,-1-4,-2-1,1 1,-1 1,0-1,1 1,-1 1,1 1,0 1,0 0,0 2,0 3,0 11,2 9,1 5,2 6,2 3,2 0,2-2,-1-3,0-2,0-5,3-5,1-3,3 0,1-2,-1-1,-1 0,-4-2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10.6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0,'0'5,"0"2,0 8,0 7,0 2,0 0,0 1,0-1,0 0,0 2,2-1,1-1,0-2,-1-1,-1 1,0-1,0-3,-1 1,0-1,0-2,0-1,0-1,0-1,2 2,1 3,-1 0,1-1,2 1,2 0,1-3,0-5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12.38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30 62,'3'-4,"2"-4,3 0,6-1,3 1,1-1,2 2,-1 2,-1 2,-2 3,-3 4,-4 6,0 5,0 2,-3 3,-2 0,-1-1,-2 0,-1-1,0-1,0-1,-1 0,-1 0,-4-2,1-2,-2-1,-4 2,-5-1,-1 0,0-3,1-2,0-3,2-2,0-3,1-2,-2-2,0-1,0 1,2 0,4-1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14.9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62 177,'2'0,"3"0,5 0,3 0,1 0,1-2,-3-3,1 0,-1-2,-3-2,-3-1,-3-4,-1-1,-2-1,0-1,-3 0,-2 0,-4 4,-1 3,-2 4,-2 3,-4 2,-1 3,1 4,1 2,1 0,4 4,4 1,3 3,0 0,1 1,1 1,6 2,2-1,0 2,2-2,1-1,2-4,1-4,1-2,3 0,1-1,-1-3,0-1,2-1,0-1,-1-1,-1 0,-3-3,-4-2,2-5,-2-5,-1-3,-3 1,1 2,-1 2,-1 2,-1-1,0 0,-2 1,0-4,0 0,2 9,1 7,-1 8,1 6,-2 4,0 2,0 2,-1-1,0 1,0-3,0-1,-1-2,3-3,1-4,0-10,-1-10,-1-8,0-8,0-3,-1-4,0 3,0 3,0 2,0 4,0 2,-1 1,4 2,4 2,3 5,3 3,1 3,0 2,0 1,2 0,2-1,1-1,3 0,0 0,1 1,1 0,-3 0,1 1,-2 2,-4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06.1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1,'0'6,"0"9,0 13,0 7,0 5,0 6,0 2,0-3,0-7,0-4,0-5,0-3,0-4,0-4,0-3,0-1,0-3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19.39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191 322,'0'-2,"-4"0,-6-3,-3 0,-6 1,-2 3,0 3,2 5,2 2,2 3,3 0,2-1,0 0,2 2,2 0,3 2,1-1,1 0,1-1,0 2,1 3,-1 1,1-2,-1 2,2 1,3-3,3-1,2-5,1-3,2-3,0-3,2-1,1-1,0-3,-1-3,-3-5,-3-2,-4-4,-2-3,1 0,-2 1,1 2,-2 1,0 1,0 2,-1-2,0 0,0 0,0 0,-1-1,6 6,0 7,1 7,-2 8,-1 4,1 5,2 4,0 1,1-3,2 2,1-1,1-3,1-5,3-5,3-4,-2-6,-3-8,-4-6,-4-7,-2-6,-2 1,-1 2,-1 2,0 1,0 2,1 1,0 0,-1-2,1 0,0 0,0 0,2-3,1 0,0 0,-1-1,0 2,-1-1,6-5,2 1,-1 2,-2 2,-1 4,0 3,-1-1,-1 0,-1 5,0 13,-2 13,0 6,0 3,0 5,0 1,0 0,-1-1,1-3,0 0,0-2,0 0,0-3,0-3,0 3,0 1,0 0,0-2,0-3,0-1,0-2,3 4,-1 0,3 2,3-3,-1-2,-1-1,0-1,2-1,3-2,3-3,0 0,1 0,-1 0,-3-2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20.1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14,'4'-3,"13"1,9-1,7 1,2 0,0 2,-5-1,-4 1,-4 0,-4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21.02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53 0,'0'5,"0"3,-4 4,-2 3,1 5,-2 2,1-2,-1-1,1-2,1-2,2-1,1-1,1 1,1 1,0 0,0 0,3-1,2-1,3 0,0 0,1-2,1-4,0-2,2-2,2-2,2-1,-3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21.71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24.8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118 54,'-2'-2,"-3"-1,-5 1,-3-1,-1 2,-3 0,0 2,2 6,4 4,4 2,3 3,2 1,2 0,0 1,3 0,3-4,2-3,3-4,1-4,0 1,1-1,1-1,-1 0,0-1,0-1,0-2,-1-3,-1-3,-1-2,-3-2,-1-1,-3 0,-1 0,-2 0,0 0,0 0,-3 0,-2 2,-3 2,-4 1,-1 0,1 2,-1-1,-1 2,-2 1,1 1,0 1,1 1,0 1,5 0,11 1,6-1,5 0,2 0,1 0,-1 0,0 1,1-1,1 0,-2 0,3-1,1 1,0 5,-3 3,-5 6,-3 6,-4 4,-2-1,-2-1,-1-3,0 0,1-1,-1-2,0 1,1 0,0-1,2-8,1-9,-1-9,0-4,4-5,1-1,1 0,-1-4,2-1,-2 0,0 2,-1 3,-1 2,0 2,2 5,2 3,3 3,2 3,3 1,-1 4,-2 4,-1 5,0 1,-3 4,0-2,-2-1,-3 1,-2 1,-1-1,-2 0,0 1,0 0,-1 0,1-1,2 1,5 0,3 0,3-1,2-1,2-2,0-4,1-3,0-3,-1-1,-4-1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27.05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38,'0'-3,"0"-1,0-4,0-4,0 4,0 5,0 7,0 3,0 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38.03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155 0,'-4'0,"-4"0,-2 0,-2 0,-1 0,-1 3,1 0,-1-1,1 3,0-1,0 0,3 3,2 3,3 1,2 4,2 1,1 0,0 1,1 1,-1-1,1-2,-1 2,1 2,-1-1,2-2,5-5,6-4,2-3,6-2,1-2,1 0,-1-1,-2 0,-3 0,1 1,1-5,-1-1,-2-1,-5-5,-4-2,-4 0,-1-1,-2-1,0-1,-1 1,0-2,0 1,-1 1,-4 2,-2 5,-4 3,0 1,0 1,-1 1,1-1,-1-1,1-3,-1-2,3 1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40.2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 0,'2'0,"1"3,-1 2,1 3,-2 2,0 1,0 2,-1 0,0 0,0 2,0 1,0 2,-3 0,0-1,1-1,-1-2,2 2,0 0,0 0,1 1,0-1,0-2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42.06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14,'0'-2,"2"-1,3 0,3 1,2 1,3 0,3 0,-1 1,3 0,-1 0,0 0,1 0,-1 0,-2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44.2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0,'3'0,"2"0,2 0,5 0,3 0,0 0,2 0,1 0,-1 0,1 0,-1 0,2 0,1 0,0 0,-1 0,-5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07.93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69 143,'2'-3,"5"0,3 1,3-1,7 2,5-2,2-1,-3-1,-4-2,-5-2,-6-2,-3-1,-4-3,-1 0,-2-1,-2 3,-5 3,-3 4,-2 3,-2 2,1 0,-4 2,-4 2,-1 2,-3 1,3 0,1 0,4 1,4 3,5 0,3 4,4 1,1 1,1-1,1 2,2-3,1 0,2-2,1-2,3-1,3 3,2 0,0 0,0-3,0-4,1-1,1-2,-2-2,0 0,-1-1,0 1,-1-1,0 1,1 0,2 0,-1-1,-3 1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8:47.17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39 0,'0'5,"-2"2,0 4,-1 1,1 1,-2 3,0 0,1 0,-2-1,1 0,0-1,2-1,0 0,1 2,1 0,0 0,0 2,0 0,0-1,0-3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9:53.59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0,'4'0,"4"0,7 0,2 0,2 0,-1 0,0 0,1 0,-2 0,0 0,1 0,-2 0,1 0,-2 2,0 1,1 2,0 0,1-1,2 2,1-1,0 1,1 1,0 5,0 2,-2 0,0 3,-1-2,-1-3,-2-2,-1-3,0-2,-2-2,1-2,1 0,2 1,-1 0,2 0,-1 0,1 0,0-2,0 1,4 3,2 2,0-1,-3-1,1-1,-2-1,-2-1,1 0,1-1,0-1,1 1,-4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18.81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1,'0'4,"0"14,0 13,0 14,0 12,0 12,0 8,0 7,0-1,0-1,0-10,0-8,0-3,0-8,0-3,0-5,0 0,2 0,3 0,1 0,6-2,6-3,7-3,1-2,-4-3,-5-4,-3 0,2-1,3 1,2-3,3-1,-2-2,2-5,1-1,2 0,-2-4,-3-3,2-1,1 0,4 0,6-3,6 3,5 0,5 1,-2-1,-3 3,-4-1,-1 1,1-2,-1 2,-2 2,-6-2,-1 0,-2-2,-1-2,-1-3,2-2,2-1,4-1,-4 0,2-1,-2 1,-4 0,-1-1,-4 1,2 0,-2 0,-1 0,-4 0,1 0,2 0,3 0,1 0,-2 0,0 0,-2 0,-2 0,-2 0,-1 0,-2 0,0 0,-1 0,5 0,1 0,0 0,-1 0,-1 0,-1 2,-1 1,1 0,1-1,-1 0,2-1,2-1,5 1,1-1,-5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29.2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344 1,'-2'0,"-3"0,-4 0,-4 0,-2 0,-1 0,-3 0,0 0,-1 4,-3 7,-1 3,-1 2,-2 3,2 0,3 0,1 0,1 0,4-1,5-1,4-2,4 0,1-1,3 2,-1 0,1 0,0 2,0 1,-1-2,1-1,-1 4,0 4,4 1,10-1,5 1,6-5,-1-5,-1-6,0-4,-1-2,-3-3,-2-1,1 0,-1 0,0 0,1 1,2-1,0 1,2 0,-2-2,-1-4,-1 0,-2 1,-2-1,0 0,-3-1,0-1,-1 0,1-1,-2 2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1.0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 0,'5'2,"1"4,3 7,-2 4,0 1,-3 3,-1-1,-2-1,0-1,-1-2,0-1,-1-1,3 0,1 2,0 0,-1 0,0-5,-1-6,-1-12,1-9,-1-6,-5-4,-4-1,-2 3,-2 3,1 1,1 3,11 5,8 4,7 4,3 2,2 2,3 0,3 1,0 0,-4 0,-1-1,-4 1,-1-1,0 0,1 0,-1 0,2 0,0 0,-1 0,-1 0,-1 0,-2 2,-5 4,-2 4,-3 4,-2 1,-1 3,-1 1,1-1,-1-1,3-1,0-1,3 2,0-3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1.6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2.8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0,'3'0,"4"0,2 3,2 4,-2 7,-1 7,-3 3,-3-1,5 1,-1-2,0 1,1 0,-1-1,-2-2,2 0,-1-1,-1-1,-2-2,0 1,1 3,1 0,-1 3,-1 1,1-2,4-5,-1-3,2-1,-2-1,0 0,-2 3,0 1,3 0,2-1,-1 0,-1-2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3.74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59,'5'0,"3"0,3 0,2 0,4-3,0 0,1 0,-2-1,0-1,-1-1,0 0,-1 1,2 2,2-4,2 0,-4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7.0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0 181,'3'0,"2"0,8 0,3 0,5 0,2 0,3 0,3 0,0 0,-4-3,-1-2,-4-3,-6-3,-5-1,-5-4,-4-1,-8 2,-4 4,-3 3,-5 4,-2 2,0 2,2 0,2 3,4 12,5 9,5 2,5-1,5 0,5 0,5-2,2-4,0-6,2-3,2-3,0-2,0-3,-1-1,-1-1,-3-1,-3-2,-5-3,-3-5,-3-5,-5-5,-1-1,-1 1,1 2,1 2,0 5,1 9,0 5,1 8,3 5,2 1,1 4,0-1,-2 0,1-1,2-4,-3-4,-6-9,-5-6,-2-8,-1-5,0-3,3-2,2 1,2 1,2 0,0 1,1 0,1-2,-1 1,3 1,3 5,5 4,2 5,3 2,2 3,0 1,1 1,-2 0,-1 0,-1 2,-1 2,-3 6,-2 5,-4 3,0 4,1 3,2 0,3 0,0-2,0-1,-3-2,-3-2,-2 1,1-2,0-3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38.41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24 1,'-2'0,"-3"0,-3 0,-1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16.5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193 21,'-2'0,"-3"0,-5 0,-3 0,-1 0,-1 0,3 2,0 1,-1 4,-1 3,0 2,0 1,1-2,2 0,0 2,3 3,3 1,1 0,3-1,0-1,1-1,0 0,1-1,2-1,2-1,5-4,3-2,2-3,1-1,2-1,-1 0,-2-1,2 1,0-5,-3-3,-4-3,-1 1,-3 0,-2-1,-1 0,-2-1,-1-2,0-3,-3-2,0 2,0 0,0 2,1 1,1 7,1 9,-1 8,1 6,3 3,0 1,0-1,-1-1,0 0,1 0,3-4,1-2,3-3,2-2,0-4,1-1,0-2,0 0,0 0,0-1,0-2,-2-2,-4-6,-2-2,-2-1,-2 0,-1-1,0 1,0 0,-1 1,0-2,1-1,0 1,0-2,0 0,0 1,0 0,0 2,0 7,0 7,0 5,2 7,1 5,-1 2,0 4,0 1,-1-2,-1-1,1-7,-1-9,-1-8,1-4,0-5,0-1,0-1,0 0,2-5,1 0,0 0,1 4,5 4,7 4,5 3,6 3,-1 1,-1 0,-4 1,0 0,-2 0,-3-1,2 0,-8 1,-7-1,-9 0,-5 2,-3 3,-1 2,-1 3,4 2,-2 2,0 6,2 2,4-1,2 0,3-1,1-2,4-4,4-2,2-4,3-2,1-3,0-2,4 2,0 1,0 2,1-2,1-1,-2 0,0-4,-4-4,-3-3,-4-2,-2-1,-2-4,-1-1,-1 0,1-2,-1 1,0 0,1-1,0 1,-2 2,-4 3,-1 3,-3 0,-2 3,0-1,1 4,3 4,4 4,4 6,3 2,2 2,0 1,0-1,3-3,1-1,0 0,0-1,1 2,1-1,0 1,1-1,3-4,0-2,-2-4,0-5,-4-4,-2-2,-1-4,-1-4,-2-1,-1 0,-1 0,-1 0,0 2,0 8,0 9,-1 8,1 4,0 2,0 1,0 0,0 0,0-1,0 2,0 0,0 0,0 1,0 0,0-6,0-7,0-11,0-7,0-3,0-2,0 1,0-1,2 2,3 3,3 1,0-2,-2 0,-1 1,0 2,2 1,1 2,3 4,0 1,3 3,2 2,-3 4,-3 3,-3 5,-3 2,-2 0,0-1,1 0,-1 0,0 0,-1 0,-1 2,0 0,0-1,0 2,0 0,0 0,0-2,0-1,2 0,1-3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41.1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152 0,'-2'0,"-6"0,-4 0,-1 2,-2 4,-3 2,0 3,3 1,4 1,1 1,3 1,-1-4,2 1,2-1,1 0,2 1,0 3,1 1,0 0,1 0,1-3,4-3,3-4,4 2,2-1,2-1,-1-2,0-1,-1-2,-2-3,-2-3,0-4,-2-2,-3-1,-2-4,-2-2,-1 1,-1 1,0 0,-1 1,1 1,0 0,-1-2,1-1,0 1,2 2,4 9,2 7,0 6,2 4,-2 2,-2 1,3 5,2-2,-1 0,3-2,1 1,0 1,1-1,0-2,1 3,2-3,-2-1,3-1,-1-3,0-2,-2-4,0-1,-2-2,0-1,-3-1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43.6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125 14,'0'-2,"-2"-1,-4 0,-2 0,-5 2,-2 0,1 2,0 5,1 2,0 0,3 4,2 2,3 0,2 1,2 0,6 2,3-2,4-3,4-5,2-2,-1-3,-2-3,-4-7,-4-4,-6-5,-2-3,-2-2,0 1,1 5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54.5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9 106,'-2'-2,"-1"-4,0-2,3-5,4 0,5-3,4 2,5 3,3 1,0 3,0 1,-4 8,-5 7,-5 5,-3 2,-3 3,-1 1,0-1,-1-2,0 0,0-2,1-1,-1 0,1 2,0 2,0 2,-2-4,-4-4,-2-4,-3-1,-1 0,1 2,2 1,3 4,0 2,2 0,0 2,2 0,1 0,1-1,-1-4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57.5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64 1,'0'2,"-2"1,-3 0,-6 2,-3 0,-1 1,4 3,6-2,6 2,6-1,3-2,3-5,1-2,-1-3,-4-6,-3-3,-4-2,-3 2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1:51:58.2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3:13.86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1517 165,'-4'0,"-6"0,-6-4,-3-4,-2-2,3-2,-1 1,-1 2,2 4,1-1,0-1,0 1,1-1,-1 1,0 1,-1 2,-4-3,-1-1,0 2,1 0,3 0,2 1,2 0,1 2,1 0,0 0,-1-1,-1 0,0 1,-2 1,0 0,1 1,1 0,-1 0,-1 2,1 1,-1 2,0 0,1-1,-1 4,0 2,3 1,1 0,2-1,-3 3,0 1,2 0,0-2,3-1,3 0,2 0,2 0,2 3,0 1,0 2,3 3,2 0,4-1,1-2,4 0,1 0,-3 1,-7-2,-6-4,-9-2,-5-3,-5 0,0-2,0-1,2 1,0-1,0 0,2 0,1 0,0-1,0 4,-1 2,-1 0,-1 1,0 1,-1 0,2-2,3 1,2-1,1 0,1-1,-2-1,1 0,-1 1,2 2,1-2,-3 3,-4 6,-1 0,1-1,0 1,1 0,0-1,2 2,-2 1,-1 0,1 1,3 0,1 2,0 2,2-1,3 0,2-2,2-3,1-1,1-2,0-2,1 2,-1 5,1 0,-1 7,0 0,0-3,0 2,0-2,2-1,10 5,4 0,2-4,-2-2,-2-6,-1-4,4-1,4-2,1-1,0 0,-1-1,-3-2,0 1,-1-1,-1 1,-1 1,-3 2,-6 4,-8 2,-11 4,-4 0,-2-5,-2-1,-2-1,1-1,2 0,3 1,1 0,4 0,-1 5,-4 3,1 1,1-1,0-2,4 0,-2 2,0-1,0 1,2-1,3-2,3-1,2-1,2 1,1 0,0 1,0 0,1 0,0 1,-1-1,0-1,0 2,2-1,3 1,3-2,0 0,1 2,0 0,2-1,3-1,1-1,2-2,1-2,-1-3,-1-1,-3 0,-6 2,-7 1,-7 1,-4 1,-8 4,-2 3,-2 1,-3 9,0 5,0 4,3 4,3-1,3-7,4-8,4-4,0 1,1-1,0 4,1 0,2-1,-1 1,2 1,0 2,2 1,1 0,0 2,1 3,0 3,0-3,1 1,-1-4,0 0,0-4,0-4,0-5,2 0,3-2,3-4,4-2,4 2,2-2,0-2,-3-1,2-2,1-1,-1-2,-1-2,3-1,0 0,4 0,0 0,5-1,1 1,3 0,0 0,-3 0,-3 0,-3 0,-3 0,-1 0,-2 0,1 0,2 0,-1 0,-1 0,0-2,0-3,-2-1,2-3,-1-3,-3-1,-2 2,-1 2,5 1,1-1,0 0,-1 1,2-1,1 0,0 1,-1 0,-1-1,-4 5,-4 6,-4 4,-4 4,-3 4,-1 2,0 0,1 2,0 0,1-1,1 4,-1-1,1-1,1 1,1 1,1-1,2 2,0 1,1 1,5 2,1-1,2 3,0 1,-2-1,-3-5,-1-1,2 2,2 0,1-4,5 1,1-4,4-1,1-3,-5-1,-1-3,1-1,0 1,2 0,0 2,-1-2,0-2,-1-3,-2-1,3 1,0-1,-1 0,1-2,-2 0,-1 0,1-1,-1 0,-1 0,-1 0,-1 0,2 0,-1 0,3 0,0 0,-2 0,0 0,0 0,1 0,-1-3,-1-2,-1-2,1-3,1 0,-2 1,-5-2,-2 0,0-2,1-2,-3-1,-1 6,1 6,1 3,6 5,4 3,1 3,-1 2,2 1,4 2,1-1,-2-3,-2-1,-1 0,0-2,-1-2,-2 0,1-2,2 2,7 1,1 0,0-1,1 2,-3 0,1-1,-1-2,-3-2,2 3,-2 0,3 0,2-2,2-1,1 0,-2 1,0-1,3-1,-2-1,-2 2,2 0,0 0,2-1,0-1,-1 0,-1-1,-3 0,-2 0,0 0,-2 0,0 0,-2 0,3 0,1 0,4 0,8 0,4 0,3 0,-1 0,-2 0,-6 0,-6 0,-1-2,-3-1,-4 0,0 1,1-3,1-2,-1 1,1-1,-1-1,-2-2,-2 2,-4-1,1-1,6 0,1-2,-2 0,-1 0,0-1,0-4,-1-4,-1 0,-1-1,-1 1,0 2,-2 3,-4 0,0 5,-2 1,-1 0,-2-2,0-2,-2-2,2-3,3 0,2 0,1 2,0 0,2-5,-2 0,-1 2,-3-1,-1 2,-2 1,2 3,2 2,2 5,2 3,5 2,5 2,19 2,21-1,11 1,-5 0,-5-1,-9 1,-13-1,-7 0,-6-2,-2-3,-1-3,-2 0,-2 2,0 1,2-2,3-1,2 0,8-4,11-1,0 1,-1 0,-1-2,-6 0,-6 0,-5-1,-4 2,-6-1,-3 1,1-2,0 1,-2 0,-3-1,-3 0,1-3,-2-2,3-3,0 0,2 0,-1 1,0-2,-1 0,-2-2,-2 2,-1-1,-1 1,-1 1,0 1,0 2,-1-2,1 2,0 1,0 1,-1 0,1 2,0 0,0 3,0-1,0-1,0-4,0-4,-2 0,-1 0,1 1,-1 3,0 0,-1 1,-1 3,-1 3,2-1,-3-3,-3-1,-2-2,0-1,-1 0,-1 1,1 0,0 2,0 4,0-2,0 0,0-2,1 0,-1-1,1 2,-1 2,0 1,1 2,-3 2,2-1,0 0,3 0,1-2,2 0,2 0,2 0,1-1,6 0,2 0,2 0,2 3,1 0,3-2,2-1,0-1,-1-4,-3-2,-1 4,0 1,-2 2,-1 0,1-1,1-1,0 0,0 1,-3 0,0-2,-2 0,-1 1,3-2,0 0,1 3,0 1,0 0,-2-2,-1 1,1 0,-1 1,-2-1,0 2,-2-1,0 0,-1-2,0 0,-1 0,1-2,2 0,3 0,3 4,-1 2,4 0,8 0,1 0,1-3,-2-1,-6 0,-1 1,-4-1,-1-3,-1-1,-2-1,-2-2,0 0,-2 1,0-1,0 0,-1 4,1 1,0 2,-1 1,1-1,0-1,0 1,0-1,-2-3,-3 0,-3-3,-2 0,-1-1,0 2,1 4,2 3,0 1,-1 0,-1-4,-1 3,0 0,-1 1,1 0,2 1,-2 2,-1 0,-2 0,-1 2,-2 0,1-1,1-1,3 0,0 0,0 1,1 1,-3 0,-1 2,0-1,-2 1,0 2,-1-1,-1 0,2 2,1 0,2 2,-4 0,-1 1,1 0,-1 0,-2 1,2-1,0 0,2 0,2 0,1 0,-1 0,0 0,0 0,0 0,1 0,1 2,0 1,-2 2,-1 0,3 1,2 0,-1-3,1-7,1-6,-1-11,-1-6,1 0,-1 2,-1-4,-1 2,0 5,1 4,0 3,0 2,0 3,2 2,1 1,-4 0,-2 2,0 1,-5 1,0 2,-1 0,-1 1,2 0,-1 0,2 1,1-1,3 0,2 0,0 0,-1 0,0 3,0-1,1 1,0-1,-2 0,0-1,1 2,0 0,-3 1,-1 1,0 2,2-2,1 0,-1 0,1 3,-2-2,1 0,-2 0,0 1,2 0,-1 0,1 2,0-1,2 0,-1-1,0 1,-2 0,-2 0,1-1,0 0,5 0,-3 2,0-2,1-1,-2-2,-2-4,1-4,1-3,-1-9,-1-7,3-1,2 2,1-1,-1 3,2 1,1 3,3 1,0 2,0 2,-1 2,-1-1,0 2,-1 2,0 1,-1-2,-2 0,0 2,-3-3,-2 1,-2-2,0 1,3 0,1 2,2 1,2-1,-1 1,-1 2,1 0,1-2,0-2,1 2,0-2,0 2,-2 0,0 2,0 1,-2 1,0 1,1 0,0 0,2 1,0-1,-1 0,-3 0,0 0,1 0,1 0,1 0,1 0,0 0,1 0,-1 0,-2 0,1 0,1 0,0 0,0 0,1 0,0 0,1 0,-1 0,1 0,-1 3,-1-1,-2 3,3 2,-1 3,0 1,-1-2,1 1,1 0,0 1,2 1,1 0,0 0,0-1,-3-4,-2-2,1-2,-3-1,0-2,0-3,2 0,-4-3,0 1,-2 0,1 0,2 0,1 1,0-1,-2 0,-2 2,1 0,1 2,2 0,2-2,1-2,0 0,2 0,-3 2,0 1,0 0,-2 1,0 4,1 2,1 0,-2 5,1 2,2-1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3:58.59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47 1,'-4'0,"-5"4,0 5,0 8,3 5,1 3,3 4,0 2,2-2,0-1,0 2,1-1,-1-1,0 2,1 0,-1-2,4-2,1-1,0-1,-1-1,-2-1,0-1,-1 1,-1 0,4 0,1 4,-1 1,-1-1,0 0,-2-5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25.74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115 15,'-3'-2,"-3"-2,-4 0,-3 1,-2 1,-1 4,0 4,2 3,3 4,5 2,2 1,5 1,5 0,4-3,3-4,5-3,3-6,-4-6,0-2,-5-2,-3-3,-4-2,-2-1,-2-1,-4-1,-1 3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32.17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1,'3'0,"3"0,7 0,4 0,1 0,3 0,1 0,0 0,-2 0,-1 0,-2 0,0 0,0 0,1 0,2 0,-1 0,3 0,-1 0,-6 0,-11 0,-9 0,-6 0,-7 0,-4 0,1 0,-6 2,0 2,1-1,0 0,2-1,2-1,-9 0,1-1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46.48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35,'0'2,"5"2,5-1,4 0,1-1,2-1,0 0,0-1,0-3,2 0,1-1,0-1,-1-4,-1 1,0 0,-2 3,1 2,-7 1,-6 1,-8 1,-8 0,-5 1,-3-1,-2 1,-1-1,1 0,-2 0,1 0,2 0,1 3,-1 1,1-1,2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19.23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142 29,'-2'0,"-4"2,-4 0,-2 3,-3 2,3 3,0 0,1 2,-1 1,0 0,3 0,1 0,1 0,2 0,1 0,1 0,2-1,1 3,0 1,2-3,3-1,4-3,1 0,1-3,2-1,2 2,1 0,0-1,0-1,-2-2,0-2,-1 0,0-1,0 0,1-1,4 1,0-2,-3-4,-1 1,0-3,1-3,2-2,2-1,0 0,-1 2,-1-1,-2-1,-1 0,-1-1,-2-1,-1-2,-3 0,-2 1,-2 1,-4-1,-5 0,-5 4,-4 1,-2 2,0 4,1 2,0 3,1 0,2 1,0 1,-2-1,-1 1,3 2,2 4,2 6,2 2,4 2,1 1,1 1,1-2,1 1,4 2,3-2,3-5,1-5,1-3,1 0,-1-1,1-2,-1 0,0-2,2 0,0 0,5 2,1 1,-2-1,-1 0,1 0,-2-1,0-1,0 0,0 0,-1 0,-1 0,1 0,0 0,0 0,-3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55.0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29 439,'0'-2,"0"-4,0-4,0-4,0-1,0-3,0-1,0 1,0 1,0-2,0 1,0 1,0-1,-2-1,-4 2,0 1,1 1,1 0,1 1,2 1,0-3,1-1,2-1,4 1,4 0,2 0,0 3,4 4,0 3,1 3,-1 3,-1 1,0 0,-1 1,0 0,0-1,2 6,-2 5,-3 3,-4 2,-2 3,-3 0,-1 0,-4-4,-3-2,-3 1,-2-1,-2-4,-3-2,-1-3,0-2,0-2,1 0,1-1,1 1,0-1,-2 1,0 0,2-1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07.09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4 101,'-3'-3,"2"-3,4-4,10-5,2-3,2 1,3 4,1 4,0 4,-1 2,-2 2,0 1,-1 1,-1 0,3-1,0 1,3-1,-2 3,-2 1,-2 2,0 4,0-1,-1 1,-2 2,-4 1,0 2,-2 0,-2 1,-2 0,1 0,0 1,0-1,-2 0,0 1,-1-1,-4 0,-3 0,-4-3,-3 0,-2-3,-1-3,3 0,-1-1,1-2,-1-2,-1 0,-2 4,-3 1,1 0,-3-2,1-1,0-2,1-1,2 0,0-2,2-1,0-2,-3 0,-1-2,4 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08.75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0,'0'3,"0"3,0 7,0 3,0 2,0 3,0 2,0-2,0 2,0 0,0-2,0-1,0 1,0 0,0-2,0 3,0-1,0 0,0-2,0-1,0 0,0-2,0 0,0 3,0 0,0 1,0 1,0 1,0-2,0 0,0 1,0 0,0-1,0-4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11.5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12 149,'-2'-3,"-2"-3,1-4,0-2,4-3,1-3,4-3,3 4,0 1,1 3,2 5,4 2,2 4,1 1,0 4,0 1,-2 3,0 3,-3 2,-1 3,-1 0,-1 4,-4 1,-2 1,-2-2,-2-1,-3 5,-5-1,-4-2,-2-2,-2-1,-1-1,2 0,1-3,-3 2,-5 1,0 1,-1-1,5 1,4 0,5-1,6 0,7-2,7 1,2 1,1 1,2-3,-1 0,1-1,-1 0,1-1,-4-1,0 1,0 1,0 1,1 1,1 1,0-3,-2-1,0 1,-3-2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13.08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34 0,'-3'3,"-3"6,-1 10,0 7,3 5,1 2,1-1,1-1,1-3,0-3,0-1,0-2,1-1,-1 3,0 1,0-2,0 2,0-2,0-1,0-2,0 1,0 0,0-1,0 1,0 0,0 0,0 1,0-1,0 0,0-2,3-1,0 0,0-2,0-3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16.31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290 0,'0'3,"0"3,-2 1,-5-1,-2 2,-7 4,-5 4,-2 1,1-3,3 1,3-2,0 2,2-3,-1-3,0-1,0 2,2 1,1-1,2 1,1 1,1 3,2 3,0 1,0 0,2-1,1-1,1 0,1 0,1 2,0 0,0 1,3-1,4-1,0-1,2 0,3-1,1-3,1-3,2-4,0-3,-3 1,0 3,0-1,1 0,0 1,4-1,-1 2,-2-1,1-2,4 2,3-1,0-2,1 0,-1-2,-1-1,1-1,-1 0,-1 0,-2-1,-1 1,-3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17.71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0,'5'0,"5"0,3 0,5 0,5 0,1 0,2 0,0 0,-3 0,1 0,-1 0,-2 0,-1 0,-2 0,-1 0,-1 0,0 0,3 0,0 0,0 0,-3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19.2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1,'2'5,"5"5,0 4,-1 1,-1 2,-2 0,-1 0,-1 0,2 0,0-1,0 3,-1 1,0 0,-1 1,2 4,4-1,0 2,0-1,-3-3,-1 2,2 1,-1 0,0 0,1 2,0-1,3 1,-1-2,1-3,2-1,2-5,2-5,1-5,1-3,1-2,-1-1,6-1,2 0,-1 0,-1 1,-2-1,-1 1,-2 0,2 0,1 0,-1 0,-3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20.7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50,'0'-2,"0"-5,3 0,4 1,5-1,4 0,3 1,-1 3,4 0,-1 2,0 1,1 0,0 0,-1 0,-1 1,1-1,0 0,-1 0,1 0,1 0,-2 0,-3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4:22.6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1,'3'3,"0"3,1 4,-1 5,-1 4,-1 0,0 3,-1 1,0-2,0-1,0-1,0-1,-1-2,1 0,0 3,0 1,0-1,0 2,0 1,0-2,0 0,0 1,0 0,0-1,0 2,0-1,3 3,3-4,1-2,0-2,-3-3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19:06.382"/>
    </inkml:context>
    <inkml:brush xml:id="br0">
      <inkml:brushProperty name="width" value="0.2" units="cm"/>
      <inkml:brushProperty name="height" value="1.2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27.71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51 131,'0'-3,"-4"3,-4 2,0 4,1 2,2 3,1 3,2 1,-1 3,0 3,0-1,1-1,1-6,0-12,1-10,0-5,0-6,0-1,0 1,3-4,0-1,2 1,6 6,4 6,8 4,4 6,2 6,0 3,-2 2,-2-2,-5 1,-4-1,-2-2,0-2,1-1,-1-1,0-3,1-5,-1-6,-3-3,-4-1,-3-3,-4 0,-4 5,-4 5,-3 3,-6 4,-1 2,-1 1,1 0,-1 1,1 2,2 1,2 1,5 2,1 5,2 4,2 2,2-1,1 2,1-1,0 2,1 1,-1-1,2-1,4-5,2-4,4-4,2-2,2-3,-1-2,2 1,2-3,0-3,-1 0,-1 1,-2-2,-1 0,-1-3,-2 0,-2-2,1 2,0 0,1 0,0-3,1 1,1 0,-1-2,1 2,-7 4,-6 6,-5 6,-4 4,-3 0,-2 2,3 1,0 0,0 2,2-1,2 1,3 0,1 0,3-1,-1 1,2 2,-1 1,3-3,0-1,2-3,2-2,5-3,2-3,3-2,0-6,-2-4,-3-3,-5 0,-1-2,-1-2,-2 2,-1 0,-1-1,-1-2,0 5,0 10,-1 9,1 6,0 6,0 4,0 2,0 3,0 0,0 0,0-3,0 1,0 0,0-4,0-2,0 0,0-1,0-1,0 1,0 0,0-12,2-9,3-10,0-7,2-2,2-1,2 1,0 2,-1 1,-2 1,-1 2,-1 2,-2 0,-1 2,1 1,-1-1,-1 1,3 0,-1-1,1 1,1-3,0-3,0 0,1 1,-1 5,3 9,0 7,-2 9,-2 5,1 2,-1-1,0-2,5-3,2-4,1-4,3-3,1-2,-1-1,0 0,-2-1,0 0,0-2,-1-2,-3-3,0-2,-3-2,-2-3,-1 0,-3-1,0-2,-1 1,-1 0,1 2,-1 0,1 4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15.20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70 0,'0'3,"-2"0,-2 2,-1 3,0 2,-2-1,-2 1,-1 1,0 0,2 2,3 0,2 2,2 2,0 0,1-1,1-1,1 0,4-1,3-2,1-4,3-3,0-2,4-2,0-1,0 0,-1-3,-2-3,-5-5,-3-4,-3 0,-1-3,-2-1,-1 1,1-1,-1 0,-2 1,-1 1,-1 4,-3 1,-5 4,1 2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18.0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20,'2'3,"1"2,0 6,0 3,-2 1,0 1,0 2,-1 0,3-1,0 2,-1 0,3-1,2-2,2-2,5-5,4-8,-1-7,-4-4,-3-3,-4-4,-3-1,-1 0,-2 0,-1 2,0 1,1-2,-1 0,1 0,-1-1,1 0,0 3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19.83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15,'3'0,"2"0,6-2,5-1,2 0,1 0,1 1,0 1,-1 1,-2 0,1 0,-2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24.2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113 0,'-2'0,"-4"0,-5 5,-2 1,-3 2,0 2,1 0,2-1,3 2,4 0,3 2,2 2,0 1,2 1,4-1,4-3,3-4,4-3,1-3,1-4,-1-4,-3-3,-4-6,-4-2,-3-1,-2-2,-1 0,0 0,-1 2,3 4,3 3,0 7,2 5,0 5,-1 4,0 4,2 3,2-1,1 0,1 0,1-2,1 0,0-4,0-2,-2-4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26.12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0,'0'2,"0"4,0 7,0 4,0 1,0 0,0-1,0-1,0 0,0 0,0 1,0 0,0 1,0 0,0 0,0-2,3-3,2-1,1-1,2 0,-1 1,1 2,-1 2,1-2,1-1,1-3,2-3,1-1,0 0,1-3,2-1,-2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28.0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0,'0'3,"0"2,0 3,0 3,0 4,0 1,0 1,2 2,1 0,0-1,0-1,-2 1,0 0,0-1,4 1,1 0,-1-1,0 0,1-4,-1-2,-1 0,1 0,-1 1,2 0,0 1,1 3,2-2,1-3,4-3,2-4,0-1,-2-2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30.2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44 151,'0'-2,"2"-2,3 1,4-1,1-1,2-1,0-3,-1-1,0-2,-2 0,-2-2,-2 0,-5 3,-4 0,-4 0,-3 2,-2 2,-1 3,-3 1,2 5,1 3,2 3,2 6,2 4,3 2,2-1,1 0,2-2,0-2,2 0,4-1,3 0,2-1,2 1,0-1,1-2,3-1,0-1,2-4,0-1,-2-2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32.6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0,'0'3,"0"4,0 5,0 2,0 3,0 1,0 0,0-1,0-1,0-1,0 0,0-2,0 3,0 1,0-1,0 2,0 0,0 0,0-2,0 2,0 0,2-1,3 1,4 0,-1 0,1-2,2-3,0-4,4-3,1-3,1-2,-4-1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37.66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1,'0'2,"0"3,0 3,0 3,0 1,0 4,0 1,2 0,4 0,-1-2,1 0,-2 0,1 1,-1 1,0-1,-1 0,-2 1,3 3,-1 0,2-3,3-3,2 0,1-4,2 0,0-3,1-2,0 1,3-2,0 0,-1-2,3-1,-1 0,0-1,-2 0,2 0,-2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39.01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51,'7'-5,"4"-1,4 0,2 1,2 2,2-2,1 1,1 1,-3 1,1 0,-1 1,0-1,2-1,-3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29.1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1,'2'4,"3"4,0 3,0 3,-1 4,-2 1,0-1,-1 2,-1-2,0-1,-1-1,1-1,0-4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40.35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1,'0'2,"0"4,0 2,0 3,0 3,0 3,0 0,0 1,0 1,0-1,3 2,0-2,-1-2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41.26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42,'0'-3,"0"-2,7-1,5 0,2 2,2 1,1 2,2-2,-1 0,1 0,0 1,-1 0,-1 2,-2-1,-3 1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44.2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207 1,'-2'0,"-4"0,-2 0,-5 0,-5 0,-2 0,1 2,1 1,3 2,3 1,-2 1,1 1,-1 5,1 5,4 1,2-1,4 0,1-1,1-2,1 0,3-1,3-3,3-3,2-3,2-2,2-2,2-1,1 0,-2-3,2-6,0-2,-3-3,-4-1,-2 0,-2-3,-2 1,-2-1,-2-1,-1-1,-2 1,-2 7,1 13,0 8,1 5,0 4,4 2,3 3,4-4,2-2,1-2,1-1,2-3,-1-3,0-3,0-3,0-1,0-1,0-1,-1 1,3-1,1 1,-3-1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47.05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221 212,'0'-2,"-2"-1,-4 0,-7 1,-6 3,-9 3,0 4,3 2,3 0,3 0,2 2,2 0,4 0,3 1,3 1,3-1,1 3,4 1,3-2,3-5,5 0,2-3,2-3,2-1,-1-2,-1-3,-2-6,-3-6,-4-3,-4-1,-2 1,-2 0,-1 1,0 1,-1 0,0-1,1 0,-1-1,1-1,0 0,0 1,0 0,0 0,0-1,0 1,0-1,0-1,0 2,0 1,0 0,0 9,0 7,2 8,4 5,0 3,-1 1,-1 0,-2-1,0-1,-1 0,-1-1,0 2,0 1,-1-1,1 3,0-1,2 1,1 1,0-2,2 2,0 1,1-1,2 0,2-3,2-1,1-3,-2-2,0 0,0-3,1-1,2-4,2-1,-2-1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17:55:49.7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16 146,'0'-3,"5"0,3 0,3 1,2-2,1-3,3-1,-2-3,0 1,-2 0,-2-1,-3-1,-3 0,-2-1,-2-1,-6 3,-4 3,-2 5,-5 5,-2 5,-2 3,0 1,3-1,2 4,4 2,4-1,3 1,2-1,4 0,3-1,7 3,2-3,2-3,3-1,-3 0,-1-2,0-2,1-2,0-2,2 1,3 0,0 0,-1-1,0-1,0 0,-2-1,-4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2:28.076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0 1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4.773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99 0,'-4'2,"0"-1,0 1,0 0,0 0,0 1,1-1,-1 1,1 0,0-1,-1 2,1-1,1 0,-1 1,0 0,-1 2,0 1,1-1,0 1,0 0,0 0,1 2,-9 21,8-23,0 0,1 1,0-1,1 1,0-1,0 1,0-1,1 6,0-2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6.657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0 1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7.462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1 1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7.937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29.83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8.286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1 0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09.448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42 1,'-2'2,"0"2,-2 0,0 1,1 4,-1 3,0 1,1 2,-1 0,1-1,-2-1,1-3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10.447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10 1,'0'2,"0"1,0 3,0 2,0 1,0 1,0 2,0 0,-2 0,-2 0,0-2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11.833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2 1,'0'21,"-1"-12,1 0,0 0,0 0,1 0,1 5,-2-12,1 1,0-1,0 0,0 1,0-1,0 0,0 1,0-1,1 0,-1 0,1 0,0 0,-1-1,1 1,0 0,0-1,0 1,0-1,1 0,-1 1,0-1,1 0,48 16,-39-13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12.975"/>
    </inkml:context>
    <inkml:brush xml:id="br0">
      <inkml:brushProperty name="width" value="0.05" units="cm"/>
      <inkml:brushProperty name="height" value="0.05" units="cm"/>
      <inkml:brushProperty name="color" value="#996633"/>
      <inkml:brushProperty name="ignorePressure" value="1"/>
    </inkml:brush>
  </inkml:definitions>
  <inkml:trace contextRef="#ctx0" brushRef="#br0">0 1,'0'1,"0"5,4 4,4 2,2 1,2-3,4 3,4 1,4-1,0-2,-1-1,-1-3,-2 1,-5-1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20.7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1,'2'0,"0"0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4:58.16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237 1,'-5'1,"0"0,0 0,0 0,0 1,1 0,-1 0,0 0,-14 6,12-6,1 0,0 0,0 0,1 1,-1-1,0 2,1-1,0 0,0 1,0 0,0 0,0 1,1 0,0-1,0 1,0 0,1 1,-1-1,1 1,1 0,-1-1,0 4,0-1,-5 10,1 2,1-1,0 1,2 0,0 0,1 0,1 12,2-7,1-18,0 0,-1 0,0 0,-1 0,0 0,0 0,0 0,-1 0,0 0,-1 2,-1 1,1 1,0-1,1 1,0 0,1 0,0 0,1 7,-2 10,0 27,2-44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0.214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0.598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0.926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32.25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1,'0'2,"0"5,0 4,0 1,0 4,0 1,0 0,0-1,0-1,0-1,0-1,0 0,0 2,0 0,0-2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1.342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3.783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168 0,'-2'0,"-2"0,-3 2,-3 2,-3 0,-1 2,1 1,2 1,3 0,1 2,0 0,0-2,1 0,1 0,2 0,0 1,0 0,1 0,-1-1,-2 0,0 1,1 2,-1 0,1-1,1 1,1-1,-1 1,0-1,1 1,0 1,1 0,1 1,-1 1,1-3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6.615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128 1,'-1'0,"-5"1,-2 1,-2 1,0 0,-3 2,2 2,2 1,1 3,0 1,2 0,2-1,1 1,0-1,0-1,1 0,0 0,1 1,1 1,0 0,-2 0,0-1,0-1,1 0,0 0,0 2,1 0,-2 0,0-1,0 0,0-1,1 1,0-1,1-1,0 1,0 0,0-1,0 3,0 0,0 0,0 1,0 0,0-2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8.351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246 1,'-3'0,"-3"0,-2 0,-2 0,0 1,0 2,-1 0,-1 3,-2 3,0 2,0 0,1 0,1 1,1-1,1-1,2 0,2 0,1 0,-3 2,1 0,-1-2,2-1,1 0,2 1,1 2,0-1,-1 2,1 0,1-1,0 0,1 1,-2 2,-2-1,0 0,0-2,1 0,1-1,1 1,0-2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19.456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148 1,'0'1,"0"5,-3 4,-1 4,-2 0,-2 3,0 0,-1 0,-1-3,2-3,2 0,0-2,1 0,0 1,0 3,-3 1,2-1,1 0,2-1,0-1,1 1,-1 0,1 2,0-1,2 0,-3-1,1-1,0 2,1-1,-1 0,0 0,-2-2,0 1,0-1,1 0,1 1,1 1,1 0,0-2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21.118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148 4,'0'-1,"-3"-1,-5 1,-2 3,-2 3,0 2,-1 3,1 2,1 0,3 0,2 0,1-1,1 1,2 0,0 0,0-2,-2-1,-1-1,2 1,0-1,1 1,1 1,1-1,-1 1,2 0,-1 1,0 1,-2 0,0 2,1-1,-1 0,1-2,0 2,-1-2,0-1,-1 0,2 1,0 0,0 1,1-1,-1 0,1-1,1 0,-1 0,0 3,1 1,3 0,2-2,2-2,-1-1,1 0,0 0,0-2,5 0,2 1,1-1,0 0,-2-1,-2-3,-2-1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23.432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31 142,'0'-3,"2"-3,1-3,5-2,2-1,-1-1,0 1,1 2,-1 2,0-1,3 1,0-1,-1 2,1 0,-1-1,-4 2,-4 3,-7 4,-5 5,-4 3,-2 2,-1 0,2 1,2-1,2 0,2-1,2 2,-1 1,0 2,0 2,3 2,-1 1,1-1,1-1,1-1,-3-1,0 0,1 0,1-2,1-3,0 0,2 0,0-1,0 1,0-1,0-1,0 1,0 0,0 0,0-1,2 1,0-2,1 0,0 3,4 1,2 1,1 0,0-3,1-1,0-1,0-1,-3 0,0-2,0-2,0 1,1 0,0 0,-2 2,1-1,-1-1,2 1,1-1,1-1,1 1,-2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47.13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179 1,'-1'6,"1"0,-1 0,-1 0,1 1,-1-1,0-1,-1 1,1 0,-1 0,0-1,0 1,-1-1,-3 3,-9 18,13-21,1 1,0-1,0 1,0-1,1 1,0-1,0 3,0-1,0 0,-1 0,0-1,-3 8,0-3,1 0,0 1,1-1,1 1,-1 0,2 0,0 0,0 5,-3 22,2-32,1 0,0 0,1 0,-1 0,1 0,1 0,-1 0,1 0,1 0,-1 0,1 0,0-1,1 1,0 1,0-1,0 0,0-1,-1 1,0 0,-1 0,0 0,0 1,0-1,-1 0,0 0,0 0,0 1,-1-1,-1 0,1 0,-1 0,0 0,-1 0,1-1,-1 1,-1-1,1 1,-1-1,0 0,-4 3,-4 5,-2 0,-10 8,17-15,1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5:51.47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118 3,'-1'-3,"-4"10,-1 10,-5 13,-1-1,-13 24,4-8,14-29,3-7,0 0,0-1,-1 1,-3 3,3-6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26:00.161"/>
    </inkml:context>
    <inkml:brush xml:id="br0">
      <inkml:brushProperty name="width" value="0.05" units="cm"/>
      <inkml:brushProperty name="height" value="0.3" units="cm"/>
      <inkml:brushProperty name="color" value="#996633"/>
      <inkml:brushProperty name="ignorePressure" value="1"/>
      <inkml:brushProperty name="inkEffects" value="pencil"/>
    </inkml:brush>
  </inkml:definitions>
  <inkml:trace contextRef="#ctx0" brushRef="#br0">1 4,'2'-1,"0"-2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9:18.34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06.81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1,'0'5,"0"1,1-1,0 0,0 1,1-1,-1 0,1 0,0 0,1 0,2 4,33 45,-19-30,-17-20,0-1,0 0,-1 1,0-1,1 1,-1-1,0 1,-1 0,1-1,-1 1,1 0,-1 0,0-1,-1 1,1 0,-1 0,1-1,-2 2,-1 9,-2 0,0 0,-6 12,-12 16,17-33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08.87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1,'2'1,"-1"0,1 1,0-1,0 0,0 0,0 0,0-1,0 1,0 0,0-1,0 1,0-1,0 0,2 0,2 2,-2-1,0 1,0 0,-1 0,1 0,0 1,-1-1,0 1,0-1,0 1,1 1,31 37,-21-24,-3-1,0 0,8 16,-12-21,-2-3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28.303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4 16,'-2'0,"1"-1,0-2,4-1,3 1,1 1,1 1,2 0,0 0,0 1,1 0,-1 0,0 0,0 1,-1-1,-1 0,0 0,0 0,0 0,2 0,-1 0,1 0,0 0,0 0,0 0,-2 0,1 0,-1 0,1 1,0 1,0 1,0 0,1-1,0 0,-2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35.61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36.38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19.191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38 0,'3'0,"2"0,1 0,2 0,2 0,0 0,-3 0,-4 0,-5 0,-5 3,-3 1,-3 3,0-1,-1-1,2-2,2 0,2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21.790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37 1,'-2'0,"-3"0,0 1,1 2,0 3,2 2,0 1,-2 2,1 1,0 0,1 1,2-2,2-1,1-5,1-4,3-2,1-2,1-1,0-1,0-1,-1-1,0 0,0 0,0-1,0 1,-3 3,-4 0,-2 3,-4 0,-2 2,-3 1,3 0,6-2,5 0,2-2,4-1,0-1,1-1,1 1,-1 0,0 1,-1 1,-3 2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23.183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1 0,'1'0,"5"0,3 0,3 0,2 0,-2 0,-1 0,1 0,-1 0,-1 0,0 0,1 0,-2 0,0 0,0 0,-1 0,1 2,2-1,0 1,-1-1,0 0,-1 0,0-1,-2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0:25.109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0 32,'1'-3,"2"0,9 0,6 0,1 0,0 0,-1 1,-2 0,-3 1,0 1,-2-2,-1 0,0 1,0-1,1 2,1-1,0 1,-2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18.862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9:22.66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0.654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0 31,'0'-1,"1"-1,2-1,2 0,1 1,1 0,1 0,-1 2,3-1,0 1,-1-1,-1-2,0 0,1 0,-1 1,0 0,0 2,0-1,1 1,2 0,0 2,0-1,-1 1,0-1,1 0,-3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2.038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0 0,'0'2,"2"-1,1 1,3-1,2 0,2 0,0-1,1 0,-1 0,-1 0,1 0,0 0,-1 0,-1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3.350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0 11,'1'0,"2"0,3 0,2 0,1-1,1-2,2-1,-2 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5.533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2 0,'-1'2,"1"-1,0 2,1 0,3 0,1-1,1-1,2 0,2-1,-1 0,2 0,-1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7.046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0 1,'2'0,"1"0,3 1,1 1,3 2,1 2,-1 0,0-1,-2 0,-2-1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29.303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64 1,'0'1,"0"4,0 1,0 2,0 0,0 1,-2-1,-1 0,-1 0,-2 0,0 0,0 0,0-2,-1 0,0 0,1 1,0-1,2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30.190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1 27,'1'-1,"5"-1,3 0,5 1,2-3,1 0,-1 1,-2 0,-2 1,0 1,-3-1,-2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31.158"/>
    </inkml:context>
    <inkml:brush xml:id="br0">
      <inkml:brushProperty name="width" value="0.05" units="cm"/>
      <inkml:brushProperty name="height" value="0.3" units="cm"/>
      <inkml:brushProperty name="color" value="#663300"/>
      <inkml:brushProperty name="ignorePressure" value="1"/>
      <inkml:brushProperty name="inkEffects" value="pencil"/>
    </inkml:brush>
  </inkml:definitions>
  <inkml:trace contextRef="#ctx0" brushRef="#br0">1 3,'1'0,"6"0,3 0,3 0,-1 0,0 0,-1 0,2 0,-1 0,1 0,-1 0,-1 0,-1 0,0 0,-2 0,0 0,-1 0,2 0,0 0,0 0,2-1,-2-1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37.877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1.148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9:26.4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3.062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9,'3'-1,"2"-1,1 0,1 1,3 0,0 0,-1 1,2 0,0 0,-1 0,1 0,-1 0,0 0,0 0,-1 0,1 0,0 0,0 0,0 0,0 0,-1 0,0 0,-2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5.607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1,'2'0,"1"0,3 0,2 0,0 0,2 0,1 0,-1 0,0 0,0 0,0 0,0 0,0 0,1 0,-1 0,0 0,2 2,-1 2,0 0,-1 1,-1-2,1 1,1-1,0 0,0-2,0 0,0 0,-1-1,-1 0,0 0,-2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7.10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47,'0'-1,"0"-2,0-2,2 0,2-1,4-2,1 1,2 1,0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8.55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32,'0'-1,"0"-2,0-1,1-1,4 0,1 0,2 2,0 0,1 2,-1 0,0 1,0 0,2 0,-1 1,1-1,0 0,0 0,0 0,0 0,0 0,-2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09.397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0,'2'0,"3"0,3 0,1 0,0 0,1 0,-1 0,0 0,-1 0,0 0,1 0,-1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10.446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31,'2'-2,"1"-2,3 1,3-1,1-1,2 1,0 0,-1 2,1 0,-1 1,-2 1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11.103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12.151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1,'0'1,"0"2,1 2,2 1,2 1,0-1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12.966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8,'2'0,"7"0,8 0,3 0,2 0,-1 0,-3 0,-3-1,-5-1,-1 0,-2 1,0 0,1 1,-1-1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2.163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1:50.53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1 251,'0'-3,"5"-3,1-3,3-5,2-3,2 2,1 0,1 1,2-2,-1-1,-1-1,0 1,-1 3,0 2,1-1,1 1,0-1,-2-1,-2 3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2.613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3.021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3.501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3.923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4.55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1,'2'0,"-1"0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1:54.957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32:38.13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13.654"/>
    </inkml:context>
    <inkml:brush xml:id="br0">
      <inkml:brushProperty name="width" value="0.05" units="cm"/>
      <inkml:brushProperty name="height" value="0.05" units="cm"/>
      <inkml:brushProperty name="color" value="#333333"/>
      <inkml:brushProperty name="ignorePressure" value="1"/>
    </inkml:brush>
  </inkml:definitions>
  <inkml:trace contextRef="#ctx0" brushRef="#br0">79 4,'-5'0,"-2"0,-2 0,-1 0,0 0,0 0,0-1,0 0,3-1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44.60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0,'4'1,"-1"0,1 0,-1 0,1 0,-1 1,0-1,0 1,0 0,0 0,0 0,0 1,0-1,-1 0,1 1,1 2,0-1,0 0,0 0,1-1,0 1,4 2,11 2,1 0,0-2,14 3,31 9,-55-15,1-1,-1-1,1 0,0 0,-1-1,1-1,5 0,21-1,209 16,138-14,-349 6,1 2,-27-8,0 0,0 1,0 0,0 1,-1 0,6 2,-9-2,-1 0,1 1,-1 0,0 0,1 1,-1 0,-1 0,1 0,0 0,-1 1,0-1,-1 0,-1-1,1 1,0-1,0 0,0 0,1-1,-1 1,1-1,0 0,-1 1,1-2,0 1,0 0,0-1,1 0,-1 0,0 0,0 0,1-1,-1 1,0-1,1 0,-1-1,0 1,1-1,-1 0,3-1,9 1,0 0,0 0,-1 2,1 0,0 0,-1 2,1 0,-1 1,3 1,3 0,17 4,-30-6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46.32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0,'3'0,"3"0,2 0,3 0,1 0,1 2,-1 0,1 1,-2 1,-1 0,-1 0,-1-1,-2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1:52.23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1,'2'0,"7"0,3 2,3 4,1 5,0 4,-2 2,2 2,-3 2,-1 1,-1 2,-2 0,-1-2,-3-2,-1-2,0-1,3-2,-1-3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47.29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1,'0'1,"0"2,1 0,2-1,1 0,2 1,1-1,0 1,0 0,0-1,1 0,0 0,0 0,0 0,0-1,-1-1,0 1,-1-1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03.66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04.74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5,'1'0,"2"0,1 0,1 0,1 0,1 0,0 0,0 0,1 0,1 0,-1 0,2 0,-1 0,0-1,-1-1,-1 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0.17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7,'46'-3,"-34"1,-1 1,1 0,11 1,-19 1,0-1,0 1,0 0,0 0,0 0,-1 0,1 1,-1 0,1-1,-1 1,1 1,-1-1,0 0,0 1,25 21,2-1,2 0,-25-18,0-1,1 0,-1 0,1-1,0 0,0 0,0-1,0 0,0-1,2 1,10 0,0-1,0 0,0-2,15-2,31 0,-50 2,-1 1,1 1,-1 0,0 1,0 1,0 0,0 1,10 5,25 12,-40-18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14.710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1,'1'1,"-1"-1,0 0,1 1,-1-1,1 1,-1-1,0 0,1 1,-1-1,1 0,-1 1,1-1,0 0,-1 0,1 1,-1-1,1 0,-1 0,1 0,0 0,-1 0,1 0,-1 0,1 0,0 0,19 1,-17-2,117-5,-113 6,-1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17.791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7,'0'-1,"1"1,-1-1,1 1,-1 0,1-1,-1 1,1-1,-1 1,1 0,-1 0,1-1,-1 1,1 0,0 0,-1 0,1-1,-1 1,1 0,0 0,-1 0,1 0,0 0,0 0,19 0,-18 0,-1 0,0-1,0 1,1 0,-1 1,0-1,0 0,0 0,1 0,-1 1,0-1,0 0,0 1,0 0,1 0,-2 4,-11 1,11-5,-1-1,0 0,1 1,-1-1,0 1,1-1,-1 0,1 1,-1-1,1 1,-1 0,1-1,-1 1,1-1,-1 1,1 0,0-1,-1 1,1 0,0-1,0 1,-1 0,1 0,0-1,0 1,0 0,0 0,0-1,0 1,0 0,0 0,0-1,1 1,-1 0,0-1,0 1,1 0,-1-1,0 1,1 0,-1-1,1 1,-1 0,1-1,-1 1,1-1,-1 1,1-1,-1 1,1-1,0 1,2 1,-1 0,1 1,0-1,0 0,0-1,0 1,0 0,0-1,0 0,1 0,-1 0,46-1,-43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26.53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1,'1'120,"-1"-120,0 1,0 0,1 0,-1 0,1 0,-1 0,1-1,-1 1,1 0,-1 0,1-1,0 1,0 0,-1-1,1 1,0-1,0 1,-1-1,1 1,0-1,0 0,0 1,0-1,0 0,0 0,0 0,0 1,0-1,0 0,37 2,-23-1,34 5,-43-5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22.79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06.934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 0,'0'159,"0"-154,1 0,0-1,0 1,0 0,0-1,1 0,0 1,7 27,-8-28,0 8,1-1,0 0,3 10,-3-17,0 0,-1 0,2 0,-1 0,0 0,1 0,0 0,0-1,0 0,0 1,1-1,1 2,-1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09.231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 1,'0'13,"0"0,1 0,0 0,1 0,0 0,1 0,1-1,0 1,3 5,-5-12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1:54.25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1 110,'0'2,"0"4,2 3,4 3,0 1,3 2,1 0,2-2,1-3,2-2,-1-1,4-2,3-2,1-4,-4-7,-5-4,-4-3,-4-2,0-5,-1-1,-2-2,0 1,-1 1,-1 4,0-2,0 4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10.845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 1,'0'1,"0"1,0 2,1 1,0 1,2 2,-1-1,1 1,0-1,-1 0,0-1,0 1,1-2,0-1,0 2,1 0,0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29.63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25 86,'-2'-3,"1"0,-1 0,1 0,0 0,0 0,0 0,0-1,1 1,-1-2,-4-17,4 21,-5-18,5 19,1 0,0-1,0 1,0 0,0-1,0 1,0 0,0 0,0-1,0 1,0 0,0-1,0 1,0 0,0-1,0 1,0 0,0-1,0 1,0 0,0 0,0-1,1 1,-1 0,0 0,0-1,0 1,1 0,-1 0,0-1,0 1,0 0,1 0,-1 0,0 0,0-1,1 1,-1 0,0 0,1 0,-1 0,0 0,0 0,1 0,-1 0,0 0,1 0,-1 0,0 0,1 0,-1 0,0 0,1 0,-1 0,0 0,1 0,0 1,-1-1,1 0,-1 1,1-1,-1 1,1-1,-1 0,1 1,-1-1,0 1,1-1,-1 1,0-1,1 1,-1 0,0-1,1 1,-1-1,0 1,0 0,0-1,0 1,0 0,0-1,0 1,1 23,0-8,0-13,0-1,1 0,-1 0,1 0,0 0,0-1,-1 1,1 0,0-1,0 1,1-1,-1 0,0 0,0 1,1-2,-1 1,23 15,-21-11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08.88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26,'1'0,"3"0,1 0,1-1,0-1,-2-2,0-1,1 1,1 0,1 1,-1 2,1 0,-2 1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59.572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93,'0'-1,"0"-2,0-1,1-1,1-1,1-1,1 0,-1 0,0-1,0 1,-1 1,0-1,0 1,1 1,1 0,1 1,0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01.622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1 165,'1'-13,"0"1,1 0,1 0,0 0,1-2,7-30,-10 39,0 0,0 0,1 0,-1 0,1 1,0-1,1-1,1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8:03.165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0 153,'1'-7,"0"0,-1 0,2 0,-1 0,1 0,0 1,1-1,-1 1,1 0,1-1,-1 1,2-1,8-16,12-14,-22 32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14.15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283 0,'-2'0,"1"1,0-1,-1 0,1 0,0 1,0-1,-1 1,1-1,0 1,0-1,0 1,0 0,0 0,0 0,0-1,0 1,0 0,0 0,0 0,0 0,1 1,-1-1,0 0,1 0,-1 0,1 0,-1 1,1-1,0 0,0 1,-1-1,1 1,-1 5,0 1,0 0,1 1,1 4,-1-8,-3 32,2-30,0 0,0 1,1-1,0 0,1 2,-1-6,1-1,-1 0,1 1,0-1,0 1,0-1,0 0,0 0,1 1,-1-1,0 0,1 0,0 0,-1-1,1 1,0 0,1 0,-3-2,1 1,0-1,-1 0,1 1,-1-1,1 1,0-1,-1 1,0-1,1 1,-1-1,1 1,-1 0,0-1,1 1,-1 0,0-1,1 1,-1 0,0-1,0 1,0 0,0 0,0-1,0 1,0 0,0-1,0 1,0 0,0 0,-1 0,0 1,0-1,0 0,0 0,0 0,0 0,0 0,0 0,0 0,-1 0,1 0,0-1,-1 1,0 0,-7 3,-1-1,0 0,0 0,-2-1,5 0,0 0,0 0,0 1,0 0,0 0,1 0,-1 1,1 0,0 0,0 1,-1 1,-7 8,0 1,1 0,-6 10,-25 43,41-62,0 0,0 0,1 0,0 0,0 0,0 0,1 1,-5 16,4-17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16.91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26 1,'0'0,"1"0,-1 1,1-1,-1 1,1-1,-1 1,0-1,1 1,-1-1,0 1,1-1,-1 1,0 0,0-1,1 1,-1-1,0 1,0 0,0-1,0 1,0 0,0-1,0 1,0-1,0 1,0 0,-2 18,-12 13,12-29,0 1,0 0,0 0,1 0,-1 0,1 0,0 1,0-1,0 0,1 1,-1 0,2 48,-1-47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23.87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0 197,'1'-3,"-1"-1,1 1,0-1,0 1,0 0,1 0,-1-1,1 1,0 0,0 0,0 1,1-3,2-1,0 0,0 0,1 1,0-1,1 1,2-1,0 0,1 1,-1 1,1 0,3-1,-4 2,1-1,-1 0,0-1,-1 0,1 0,1-2,5-3,0 0,1 2,0-1,1 2,8-3,-17 7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24.47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19:17.174"/>
    </inkml:context>
    <inkml:brush xml:id="br0">
      <inkml:brushProperty name="width" value="0.2" units="cm"/>
      <inkml:brushProperty name="height" value="1.2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1:56.74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 0,'-2'3,"-1"3,0 5,0 4,2 2,-1 0,4 0,1-1,0 0,2-3,1-1,-2 0,2 0,2 3,0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26.11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134 30,'1'-2,"0"1,-1-1,1 0,0 1,0-1,0 0,0 1,1-1,-1 1,0 0,0-1,1 1,-1 0,1 0,-1 0,1 0,0 0,-1 0,1 0,0 1,0-1,-1 1,1-1,0 1,0 0,0-1,-2 2,0-1,0 1,0-1,0 1,0-1,0 0,0 1,0-1,0 1,-1-1,1 1,0-1,0 0,0 1,-1-1,1 1,0-1,0 0,-1 1,1-1,0 0,-1 0,1 1,0-1,-1 0,1 0,0 1,-1-1,1 0,-1 0,0 0,-14 13,-21 11,26-18,1 0,-1 1,1 0,0 0,0 1,1 0,0 1,1 0,0 0,0 0,-1 3,1-1,3-7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29.49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1,'15'0,"13"0,0 0,-1 2,1 0,-1 2,24 7,-42-8,-1-2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51.99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8 98,'-1'0,"0"-1,1 0,-1 1,1-1,-1 0,1 0,-1 1,1-1,0 0,-1 0,1 0,0 0,-1 1,1-1,0 0,0 0,0 0,0 0,0 0,0 0,0 0,0 0,0 1,1-1,-1 0,0 0,1 0,-1 0,0 0,1 1,-1-1,1 0,-1 0,1 1,0-1,0-1,1-1,0 1,0 0,0 0,0 1,0-1,1 0,-1 1,1-1,0 1,26-15,-26 13,1 1,-1 0,1 0,0 0,-1 0,1 1,0-1,0 1,0 0,0 0,1 0,-1 1,0 0,34-6,3 0,-38 6,1 0,-1 0,1 1,-1-1,1 1,-1 0,1 0,-1 1,0-1,0 1,1-1,-1 1,0 0,-1 0,1 0,0 1,0-1,-1 1,0-1,2 3,7 6,-6-6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03.12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1,'-3'43,"1"-33,1 0,1 1,-1-1,2 0,0 1,0 0,1-4,0 0,1 0,-1-1,1 1,1-1,2 5,-1-4,-1 0,-1 1,1 0,0 5,-1-5,-1 0,-1 0,0 1,0-1,-1 1,0-1,0 0,-2 8,-2 7,-1-1,-6 15,3-12,1 1,-2 19,8-14,1-24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06.48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4 1,'1'14,"0"0,1 0,1 0,0 1,4 23,0 11,-3 0,-1 28,-3-76,1 10,-1-1,0 0,-1 1,0-1,-1 0,1 0,-2 0,0 0,0 0,-1-1,-2 5,-3 8,7-16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26.58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28.57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8,'127'-7,"-59"7,-61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33.21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307 1,'-3'2,"0"0,0 0,-1 0,1 0,-1-1,1 1,-1-1,-3 1,-18 8,-46 28,67-35,0 0,0 0,1 0,-1 1,1-1,-1 1,1 0,0 0,1 0,-1 0,1 0,-1 1,1-1,1 1,-2 4,1 1,1-1,-1 1,2-1,-1 1,2 6,-1-5,0-4,0-1,0 0,0 0,-1 0,-1 5,2-9,-1 0,0 0,0 0,0 0,0 0,0-1,0 1,0 0,-1 0,1-1,-1 1,1-1,-1 1,1-1,-1 0,0 0,0 0,-1 1,-7 3,1-1,0 1,1-1,0 1,0 1,0-1,1 1,-1 1,2-1,-2 2,3-1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34.10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36.85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1:58.24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79,'0'-2,"3"-4,3-1,3 1,5-1,3 1,3 1,4-3,-1-1,2 1,-1 0,-5 2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52.82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5,'0'-1,"0"1,0 0,1 0,-1-1,0 1,0 0,1-1,-1 1,0 0,1 0,-1 0,0-1,1 1,-1 0,0 0,1 0,-1 0,0 0,1-1,-1 1,1 0,-1 0,0 0,1 0,-1 0,0 0,1 0,-1 0,1 0,-1 1,0-1,1 0,-1 0,0 0,1 0,-1 0,0 1,1-1,-1 0,0 0,1 1,15 6,-3 0,1 0,-1-1,1 0,3-1,-13-3,0 0,-1 0,1 0,-1 1,1-1,-1 1,0-1,0 1,0 0,1 2,0-1,-1 0,1 0,0-1,0 0,0 0,1 0,1 1,5 1,1 0,0 0,0-1,0-1,0 0,1-1,6 1,16 7,-30-8,0 0,0-1,1 1,-1-1,5 0,9 2,0 0,-1 1,11 4,-10-3,0 0,0-2,8 1,56 3,-75-7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5:54.92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7 176,'0'-1,"-1"0,0 0,1 0,-1 0,0 0,1 0,-1 0,1 0,0-1,-1 1,1 0,0 0,0 0,0 0,0-1,0 1,0 0,0 0,0 0,0 0,0-1,1 1,-1 0,0 0,1 0,-1 0,1 0,-1 0,22-34,-14 22,-5 9,0 0,0-1,0 1,1 0,-1 1,1-1,0 0,0 1,0 0,0 0,3-1,4-1,0 0,0 0,12-2,21-8,-26 6,-10 4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22.35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54,'0'-1,"1"-2,2-1,0-1,0-1,0 0,0 1,0-1,1 0,2 0,-2 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23.24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20,'3'0,"1"-1,0-2,1 0,1 0,0-2,-1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25.22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0 158,'1'-7,"0"1,0 0,0 0,1 0,0 0,0 0,1 1,0-1,0 1,0-1,0 1,1 0,1-1,4-6,1 1,0 0,1 1,1 0,-1 1,6-1,-10 7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26.31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72,'0'-1,"0"-2,0-1,0-2,0-2,0 0,0 0,1 0,2 0,1 1,2 1,-1 2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29.02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35 1,'0'8,"-1"-1,0 1,-1 0,1 0,-2-1,1 1,-1-1,-2 4,-7 21,8-5,3-19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55.99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70,'1'-2,"0"0,-1 0,1 0,0 0,0 1,0-1,1 0,-1 1,0-1,1 0,-1 1,1 0,-1-1,1 1,-1 0,3-1,28-17,-22 16,-1-1,0 1,0 0,0 1,1 0,-1 0,1 1,-1 1,1-1,17 0,-19 1,0-1,-1 1,1 0,0 1,0 0,4 1,-12-2,1 1,0-1,-1 0,1 1,-1-1,1 1,0-1,-1 0,1 1,-1-1,1 1,-1 0,0-1,1 1,-1-1,0 1,1 0,-1-1,0 1,1 0,-1-1,0 1,0 0,0-1,0 2,0 19,0-16,-1 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9:57.18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53 51,'-2'-1,"1"-3,0-1,0-1,0 0,0-1,0 0,-1 1,-2 2,-1 2,0 0,-2 2,-1 0,0 0,2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10.65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31 1,'1'22,"1"0,1 0,1 0,1 3,2 5,-1 5,-2 0,-1 0,-2 18,-1-46,-1 1,-1 0,0-1,0 1,0-1,-1 0,0 0,0 0,-3 4,2-4,0 0,1 0,0 0,0 1,1-1,0 1,1-1,-1 1,1 2,1-6,-1 1,0-1,0 0,0 1,0-1,-1 0,0 1,-5 19,5-17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12.12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27 4,'0'3,"-3"3,-3 3,0 5,0 3,1 1,5-1,4 1,2-2,2 0,2-1,3-2,0-4,2-4,2-1,2-3,-1-1,0-3,-4-4,-4-2,-3-6,-4-2,-1-1,-5 0,-8-2,-3 0,-4 1,-2 4,1 4,-2 4,1 3,0 2,4 2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4.10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1,'0'1,"0"2,0 1,0 1,0 1,-1 1,0 0,-1 0,1 1,1 1,-1-1,1 2,0-1,0 0,0-2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5.24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21,'1'-2,"1"0,0-1,1-1,1-1,-1 1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7.94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55 1,'-1'2,"-1"-1,1 1,0 0,0-1,0 1,0 0,0 0,0 0,1 0,-1 0,1 0,-1 0,1 2,-2 1,-28 126,27-118,0 0,1-1,0 13,1-18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8.75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13,'0'-1,"0"-2,0-1,0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47:19.95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61,'0'-1,"2"-1,1-4,3-1,0 0,-1-3,2-1,-1 1,-1 3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14.30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1 225,'29'-39,"12"-16,-35 47,-1-1,0 1,-1-1,0-1,0 1,-1 0,0-1,-1 1,0-1,-1 0,1-3,1-3,0 28,2 27,-5-35,0 0,1 0,-1 1,1-1,0 0,0 0,0 1,0-1,1 0,0 0,0-1,0 1,0 0,2 1,2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22.26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0 105,'4'-1,"0"0,0 1,0-1,0-1,0 1,0-1,0 1,0-1,-1 0,1 0,-1-1,0 1,1-1,0-1,1 0,0 0,0 1,0-1,1 1,4-2,-1 1,0 0,0-1,-1 0,2-2,-5 3,-1 1,1 0,0 0,0 0,0 1,1 0,-1-1,0 2,1-1,-1 1,1 0,0 0,2 0,23 2,-24-1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25.30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89,'30'-22,"16"1,9-9,-50 27,1 1,-1 0,0 0,1 1,-1-1,1 1,-1 0,1 0,4 1,55 1,-27 1,-30-2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56.94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72 3,'-3'-2,"-2"7,-3 7,-14 34,16-36,1 0,0 1,1-1,0 1,0 1,2 7,0-1,1 1,1-1,2 18,0 12,-3-22,0-16,1 1,0-1,0 1,1 0,0-1,1 0,0 1,1-1,0 0,1 0,0 0,1 1,25 41,-9-14,-19-34,0 1,0-1,0 0,0 0,0 0,1 0,0 0,0-1,0 1,0-1,1 1,-1-1,1-1,0 1,0 0,3 1,-3-2,0 0,-1 1,1-1,-1 1,0-1,1 1,-1 0,-1 0,1 1,0-1,1 4,23 42,9 32,-28-66,0-1,0 1,2-1,-1-1,13 19,32 62,-48-86,-1 0,1 1,-2 0,1 0,-1 0,0 0,-1 1,0-1,-1 1,0 0,0 0,-1 5,5 23,0 10,-6-40,0-1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02.60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0,'-1'1,"1"-1,-1 1,1-1,-1 1,1-1,-1 1,1 0,-1-1,1 1,0-1,-1 1,1 0,0-1,0 1,0 0,-1 0,1-1,0 1,0 0,0-1,0 1,0 0,0 0,0-1,1 1,-1 0,0 0,2 20,-1-17,0 0,1 0,-1 0,1 0,0 0,0-1,1 1,-1-1,0 1,1-1,0 0,0 0,0 0,4 2,19 23,-15-16,1 0,1 0,0-1,1-1,0 0,0-1,1 0,9 3,-18-9,0 0,0 0,1 0,-1 0,-1 1,1 0,0 0,-1 1,0 0,0 0,0 0,-1 0,0 1,1 1,0 1,0-2,1 1,-1-1,1 1,0-1,1-1,-1 1,1-1,0-1,4 3,-6-4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14.7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85,'3'0,"3"0,3 2,0 4,1 3,-1 3,-2 1,-3 2,1 0,0 0,1 3,2 1,3-1,-2-5,-1-8,0-7,1-6,-1-4,-1-3,-3 0,-1-2,-2-1,-1-2,0 2,0-3,0 1,2 1,1 1,3-4,-1 2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21.46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40 0,'-1'7,"0"-1,0 0,0 0,-1 0,0 0,-2 4,-6 25,1 36,3-1,3 2,7 62,-3-129,0 1,0-1,1 0,-1 0,1 0,1 0,-1 0,3 2,-2-1,0 1,0-1,0 0,1 7,1 14,-3-18,-1 1,2-1,-1 0,1 0,0 0,1 0,0 0,1-1,1 3,22 40,-2-4,-16-30,0 1,-1 1,-1-1,1 6,4 8,-10-26,0 1,1-1,0 0,0 0,1-1,0 1,1 0,11 13,-13-12,1 0,-1 0,-1 0,3 7,13 22,-6-17,-2 1,0 0,3 9,-10-19,0 1,-1 0,-1 0,0 0,0 0,-1 4,1-2,-2-6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34.33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57 1,'-2'0,"0"1,0-1,0 1,0 0,0-1,0 1,1 0,-1 0,0 0,0 0,1 1,-1-1,1 0,-1 1,1-1,0 1,-1-1,1 1,0 0,-3 3,1 0,0 1,0-1,1 0,-2 6,2-6,1 0,0 0,1-1,-1 1,1 0,0 0,0 0,1 0,0 0,-1-1,1 1,1 0,-1 0,4 8,0 0,1 0,6 9,-5-7,0 0,-2 0,0 0,2 12,-4-15,0 0,1 0,1 0,-1 0,2-1,-1 0,2 0,0 1,6 6,-2 1,0 0,1 8,1-1,1 1,8 9,-15-26,1 0,0 0,0-1,0-1,2 0,-1 0,4 2,-7-5,-1 0,-1 0,1 1,-1 0,0-1,0 1,0 1,-1-1,0 0,21 33,-13-24,-7-9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46.14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94 6,'0'0,"0"0,0-1,0 1,0 0,0-1,0 1,0 0,0 0,-1-1,1 1,0 0,0 0,0-1,-1 1,1 0,0 0,0 0,0 0,-1-1,1 1,0 0,0 0,-1 0,1 0,0 0,-1 0,1 0,0-1,0 1,-1 0,1 0,0 0,-1 0,1 0,0 0,0 1,-1-1,1 0,0 0,-1 0,1 0,0 0,0 0,-1 0,1 0,0 1,0-1,-1 0,1 0,0 0,0 1,-1-1,-13 9,-23 45,33-49,1 0,0 1,1 0,-1-1,1 1,0 0,0 0,1 1,0-1,-1 5,0 12,1 0,1 6,0-11,-1-13,0-1,1 0,0 0,0 0,0 0,1 0,-1 0,1 0,0 0,0 0,0 0,1 0,0 0,-1 0,1-1,0 1,1-1,-1 1,1-1,0 0,18 17,-15-15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48.26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105 1,'-2'0,"-1"0,0 0,0 1,1-1,-1 1,1 0,-1 0,0 0,1 0,0 0,-1 0,1 1,0-1,-1 1,1 0,0 0,0 0,1 0,-1 0,0 0,0 0,0 1,-3 7,-1 0,1 1,1-1,-3 10,6-17,-1 4,0 0,1 0,0 0,1 1,-1-1,1 2,0-1,0 0,0-1,-1 1,-1-1,0 2,0 0,-1-1,1 1,0 0,1 0,0 0,1 0,0 0,0 0,2 8,-1-10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0:49.94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109 6,'0'0,"0"0,-1-1,1 1,0-1,-1 1,1 0,-1-1,1 1,0 0,-1-1,1 1,-1 0,1-1,-1 1,1 0,-1 0,1 0,-1 0,1 0,-1 0,0-1,1 1,-1 0,1 0,-1 1,1-1,-1 0,1 0,-1 0,1 0,-1 0,1 1,-1-1,-18 4,14-1,1 1,0-1,0 1,0-1,0 1,1 0,-1 1,1-1,0 0,1 1,-1 0,1 0,-4 7,1 0,0 0,1 0,0 6,2-9,1-1,0 1,0 0,1-1,0 1,1 0,0-1,0 1,1 0,0-1,0 0,1 1,2 4,-1-5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08.44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1,'2'0,"-1"0,1 0,0 0,-1 0,1 1,-1-1,1 1,0-1,-1 1,1 0,-1 0,0-1,1 1,-1 0,1 0,-1 0,0 1,0-1,0 0,0 0,0 1,0-1,0 0,0 1,0-1,-1 1,1-1,-1 1,1 1,0 0,1-1,-1 1,0-1,1 1,-1-1,1 1,0-1,0 0,0 0,0 0,0 0,1 1,100 57,-93-53,-1 1,1-1,-2 1,1 1,-1 0,0 0,-1 0,0 1,4 10,12 13,-12-17,1-1,1 0,0-1,1-1,3 3,-10-12,-2-1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11.03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2,'0'-1,"1"1,2 1,0 1,2 2,0 1,-2 1,1 0,-1 1,-1-1,0 1,2 0,1 0,0 1,0-1,0 0,0-1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14.80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1,'1'0,"1"1,0-1,-1 1,1 0,0 0,-1-1,1 1,-1 0,0 1,1-1,-1 0,0 0,1 0,-1 1,0-1,0 1,1 1,15 27,-14-24,-1 0,2 0,-1-1,1 1,0-1,0 1,0-1,1 0,-1-1,1 1,1-1,0 1,35 19,-32-20,1 2,-1-1,0 1,1 2,-5-4,0 0,0 0,-1 1,0 0,0 0,0 0,0 0,-1 0,0 1,0 0,-1-1,1 3,-2-4,0 1,0 0,0-1,-1 1,0-1,0 1,-1 0,1-1,-1 1,0 0,0-1,0 1,-1-1,1 0,-1 1,0-1,-1 0,0 4,0 1,0-1,1 0,0 1,0-1,1 1,0 0,1 0,0-1,0 1,1 0,0-1,0 1,1-1,0 1,1-1,0 0,0 1,1-1,0 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15.88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43 0,'0'5,"-1"-1,0 1,-1 0,1-1,-1 1,1-1,-2 1,-6 20,2 5,2-15,2 0,0 0,1 1,-1 12,3-22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27.44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1,'4'0,"0"0,0 1,0 0,0-1,0 1,0 1,0-1,0 1,0-1,0 1,-1 0,2 2,4 2,0 1,0 0,-1 1,0 1,14 12,21 25,-35-37,1-1,0 0,0 0,1-1,0 0,0-1,0 0,2 0,2 2,0 0,0 1,11 10,-11-7,-1 0,0 1,-1 1,-1 0,5 7,-9-10,0 0,0 1,-1 0,0 0,2 8,-7-14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17.1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62 152,'2'3,"4"0,3 0,5 0,3-9,1-3,-3-5,-3-2,-5-2,-2 0,-3-2,-2 1,-3 2,-4 5,-2 4,-4 4,-1 2,-1 2,0 3,0 3,-1 7,1 2,0 2,2 3,4 1,4-1,2-2,1 0,5-2,0-1,3 0,4-3,3 0,4-1,3-1,1-3,-1-3,1-1,0-2,-1-4,-4-3,-2-3,-4-1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29.22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1,'5'1,"0"1,0-1,0 1,-1 0,1 0,0 1,-1 0,0-1,2 3,8 3,75 57,-74-54,0 1,0 0,-1 1,-1 1,0 0,1 4,17 17,-25-29,1-1,-1 0,1 0,0 0,0-1,3 1,-3-2,-1 1,0-1,0 1,0 1,-1-1,1 1,-1 0,2 2,-2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37.81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0,'-6'61,"6"-48,0-1,1 0,0 0,1 1,0-1,1-1,1 1,0 0,5 10,6 19,-11-30,-1-1,2 1,-1-1,5 6,55 105,-60-114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39.11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0,'0'1,"1"-1,-1 1,1-1,-1 0,0 1,1-1,-1 1,0-1,1 1,-1-1,0 1,1-1,-1 1,0 0,0-1,0 1,0-1,0 1,1-1,-1 1,0 0,0-1,0 1,-1-1,1 1,0 0,0 0,1 21,5 98,-5-106,1-1,1 0,0 0,1 0,0 0,2 4,-3-10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43.58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1,'6'166,"-6"-87,0-72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45.70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80,'0'-3,"0"-1,0-3,0 0,0 0,0-1,1 1,1 1,0-1,1 1,1 0,0 0,-1 1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46.42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47.89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55.81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56.84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1:57.95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18.9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1,'5'2,"4"2,1 1,1 6,-1 3,-1 5,0 3,-3 1,-7 2,-7 1,0-1,0-5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2:00.02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64 1,'-2'0,"-1"0,-2 0,-1 0,-1 0,-1 0,0 0,-1 0,1 0,1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2:19.275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0,'1'0,"2"0,1 0,1 0,2 0,1 0,0 0,1 0,-1 0,-1 0,0 0,0 0,-1 0,1 0,0 0,0 0,0 0,-1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1:52:20.09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0:53.19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1,'7'19,"-7"-17,1 0,-1 0,1 0,0 0,0 0,-1 0,1-1,1 1,-1 0,0 0,0-1,1 1,-1-1,1 1,-1-1,2 2,-2-3,12 10,0 0,1-1,0 0,1-1,0-1,0 0,11 2,2-1,-9-3,1 1,11 6,72 22,-85-28,1-1,-1 0,1-2,0 0,1-1,-10-1,-2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0:45.63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0:47.86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0,'2'0,"-1"0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0:58.39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42 0,'-2'1,"-1"0,0 0,1 1,-1-1,1 1,-1-1,1 1,0 0,-1 0,1 0,0 0,0 1,1-1,-1 0,0 1,1-1,-1 1,1 0,0 0,1-2,-1 1,1-1,0 1,0 0,0-1,0 1,1 0,-1-1,0 1,1-1,-1 1,1 0,-1-1,1 1,0-1,0 0,0 1,1 0,23 22,-22-21,1-1,-1 1,0 0,0 0,0 0,0 1,-1-1,1 1,1 2,14 36,-15-36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01.39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1,'17'19,"-10"7,-6-21,0-1,0 0,1 0,-1 0,1 0,-1 0,1 0,1-1,0 2,0 0,-1 0,0-1,0 1,0 0,0 0,-1 0,0 1,0-1,0 0,-1 0,0 1,0 3,2 19,-1-22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03.55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0,'0'7,"0"0,1 0,-1 0,1-1,1 1,0 2,-1-5,1 0,0 0,0-1,0 1,0-1,1 1,0-1,-1 0,1 0,0 0,1 0,8 7,-7-6,0 0,-1 0,0 0,1 1,-1 0,-1 0,1 0,1 2,-3-2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08.690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40,'5'-2,"0"0,1 0,-1 0,1 1,0 0,-1 0,1 0,0 1,2 0,-5-1,41-1,0 1,32 4,-72-2,-1 0,1 0,0 0,0 1,0-1,-1 1,1 0,0 1,0-1,-1-1,0 1,1 0,-1-1,1 0,-1 0,1 0,0 0,-2-1,-1 0,1 0,-1 0,1 0,-1 0,1-1,-1 1,0-1,1 1,-1-1,0 1,1-1,-1 0,0 0,0 0,1 0,-1 0,0 0,0 0,0 0,0 0,0 0,0-1,15-28,-12 24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0.63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62,'3'-3,"3"0,6-1,5-1,3-2,0-4,0 2,-2 1,0 2,0 3,-2 1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11.29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38 105,'0'-1,"-1"-3,-2-2,-1-1,0-2,-1-3,1 0,0 1,0 1,1 1,2 1,-2 0,2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14.19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8,'114'-6,"-100"5,-10 1,0 0,1-1,-1 2,0-1,1 0,-1 1,0 0,0 0,2 1,-1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25.01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0 283,'0'-2,"0"0,1 1,-1-1,0 1,1 0,-1-1,1 1,0-1,-1 1,1 0,0-1,0 1,0 0,0 0,0 0,0-1,0 1,0 0,0 1,1-1,-1 0,36-18,-9 4,-20 8,-1 1,0-2,-1 1,1-1,-1 0,-1 0,9-11,-10 12,0 0,0 0,0-1,-1 1,-1-1,1 0,1-7,-2 7,0 0,0 0,1 0,0 1,1-1,0 1,2-3,-5 8,1 0,0 1,-1-1,1 1,0 0,-1 0,1-1,0 1,0 0,0 1,0-1,0 0,1 1,-1-1,0 1,0-1,0 1,0 0,1 0,-1 0,0 0,0 0,1 1,9 1,1 0,-1 1,11 4,3 1,4 2,-21-6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21.44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0,'5'1,"1"-1,-1 1,0 1,1-1,-1 1,0 0,3 1,19 7,-16-7,-1 1,1 1,-1 0,0 0,-1 1,1 0,-1 0,0 1,-1 1,1 0,-2 0,1 0,-1 1,0 0,3 7,-1-6,-5-5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48.05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0,'1'11,"1"-1,1 0,0 1,0-1,1-1,1 1,-1 0,4 4,-2-3,13 18,-16-26,-1 0,1 0,-1 0,0 1,0-1,0 1,-1 0,1 0,-1-1,0 1,0 0,0 0,0 0,-1 4,0 18,0-19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26.41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1,'37'22,"-26"-15,0-1,1 1,6 1,18 8,-1 2,11 8,39 20,-45-31,-29-11,0 0,0 1,10 5,-8-3,1-1,0 0,1-1,-1 0,13 1,10 4,-34-9,-1-1,0 1,0 0,0 0,0 0,0 0,0 0,0 1,0-1,-1 1,1-1,0 1,-1-1,1 1,-1 0,0 0,1 0,-2-1,0-1,1 1,-1 0,0-1,0 1,0-1,0 1,0 0,0-1,0 1,0 0,0-1,0 1,0 0,0-1,0 1,0-1,-1 1,1 0,0-1,0 1,-1-1,1 1,-1 0,0 0,0 0,-1 0,1 0,0 0,0 0,-1 0,1 0,0-1,-1 1,1-1,-1 1,1-1,-1 1,-28 1,28-2,0-1,0 1,1 0,-1 0,0 0,0 0,1 0,-1 0,0 1,0-1,1 0,-1 1,0 0,1-1,-1 1,1 0,-1 0,1 0,-1 0,1 0,-1 0,1 0,0 0,0 1,-1-1,1 0,0 1,0-1,0 2,-9 17,8-14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10.617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14.13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36 0,'-1'5,"0"0,1 0,-2-1,1 1,0 0,-1-1,0 1,0-1,0 1,-1 0,0 0,0-1,1 1,0 0,0 0,0 0,1 0,0 0,0 0,0 4,0 4,1 0,1 0,0-1,1 1,0 0,2 5,-2-11,1-1,0 1,0-1,0 1,1-1,0 0,0 0,1-1,-1 1,1-1,0 0,3 1,-4-2,0 1,0-1,0 1,-1 0,2 2,7 11,-8-12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28.15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212 0,'-3'0,"1"0,0 1,0-1,-1 0,1 1,0-1,0 1,0 0,-1 0,1 0,0 0,0 0,1 0,-1 1,0-1,0 1,0-1,1 1,-1 0,0 1,-3 5,0 0,0 0,1 0,-3 8,5-10,0-1,-1 1,1-1,-1 1,-1-1,1 0,-1 0,1-1,-1 1,-3 1,-5 4,0 0,1 0,0 1,0 0,2 1,-6 7,7-9,6-8,0 0,1 0,0-1,-1 1,1 0,0 0,0 0,0 0,0 1,0-1,0 0,1 0,-1 0,1 1,0-1,-1 5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31.03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3 281,'0'0,"0"0,0 0,0 0,-1 0,1 0,0 0,0 0,0 0,0 0,0-1,0 1,-1 0,1 0,0 0,0 0,0 0,0 0,0 0,0 0,0-1,0 1,0 0,0 0,-1 0,1 0,0 0,0 0,0-1,0 1,0 0,0 0,0 0,0 0,0 0,0-1,0 1,0 0,0 0,0 0,0 0,0 0,1 0,-1-1,0 1,0 0,4-11,7-7,-7 13,0 0,-1 0,1-1,-1 1,-1-1,1 0,-1 0,1-3,6-14,-5 13,1 0,0 0,0 1,1-1,0 1,1 1,0-1,0 1,1 1,0-1,0 1,0 0,1 1,6-3,7-7,-19 13,0 0,0 1,0-1,1 1,-1 0,1 0,-1 0,1 1,0-1,0 1,-1 0,1 0,0 0,0 1,0-1,2 1,-1 0,-1 0,1 0,0 1,0 0,0 0,-1 0,1 0,0 1,-1-1,1 1,-1 1,0-1,0 0,0 1,0 0,0 0,0 0,-1 1,0-1,1 1,-1 0,0 0,-1 0,24 19,-18-16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2.50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1 195,'0'-2,"0"-6,0-5,0-1,0-2,0-3,0-1,0 1,2 1,1 1,3 0,2 4,3 4,2 4,3 2,3 1,-1 2,0 3,-3 7,-5 3,-3 2,-4 4,-2 1,0-1,-2 0,0 1,0 0,1-1,-1 1,1 0,0-1,0-2,0 0,0-1,0-1,0 0,0 2,0 1,0-1,0 1,0-2,3 0,3-1,0-2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32.058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36.07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24 0,'-1'14,"0"1,-1-1,-1 0,0 0,-1 0,1 1,1 0,0 11,1 1,0-16,0-1,1 0,0 0,1 0,0 0,2 5,13 19,-13-29,1 1,-1 1,-1-1,1 0,0 3,3 14,-3-12,0 1,0 0,-1 1,-1-1,0 9,0-16,-1-1,1 1,0-1,0 1,0-1,0 1,1-1,0 1,0 0,0 0,0-1,-1 1,0 0,0 0,0 0,0 2,-1-1,0 1,1 0,0 0,0-1,1 1,-1-1,1 1,1-1,-1 0,1 0,0 0,2 2,-2-4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38.26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0,'1'1,"-1"-1,1 0,-1 1,1-1,-1 1,1-1,-1 1,0-1,1 1,-1-1,1 1,-1-1,0 1,0 0,1-1,-1 1,0-1,0 1,0 0,0-1,0 1,0 0,0-1,0 1,0-1,0 2,1 21,-2-20,0 28,0-22,0 0,1 1,0-1,1 1,0-1,0 0,1 0,0 1,1-4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39.551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0,'0'2,"0"3,0 0,0 2,0 0,0 0,0 0,0 0,0-1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51.20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1,'11'0,"24"2,-34-2,1 0,-1 1,0-1,0 1,1-1,-1 1,0 0,0-1,0 1,0 0,0 0,0 0,0 0,0 0,0 0,0 0,0 0,-1 0,1 0,0 0,-1 1,1-1,-1 1,2 5,1-1,-1 1,1-1,0 1,1-1,-1 0,1 0,0 0,1-1,0 2,0-3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53.25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4,'0'0,"0"-1,1 1,-1 0,1-1,-1 1,1 0,-1-1,1 1,-1 0,1 0,-1 0,1-1,-1 1,1 0,0 0,-1 0,1 0,-1 0,1 0,-1 0,1 0,0 0,-1 1,1-1,-1 0,1 0,-1 0,1 0,-1 1,1-1,19 7,-9-1,-1 1,0 0,0 1,-1 0,0 0,4 7,-1-3,1 0,12 8,5-4,-26-14,1 0,-1 0,0 0,0 0,0 1,0 0,-1-1,1 1,2 3,28 36,-29-37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56.94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68,'1'-2,"2"-2,2-2,2-2,1 1,-1 0,1 1,-1 0,-3 1,1 0,-1-1,0 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1:59.14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50 1,'-2'1,"0"-1,0 1,0 0,0 0,0 0,1 0,-1 0,0 0,1 0,-1 0,0 1,1-1,0 1,-1-1,1 1,0 0,0 0,-1 1,-1 1,1 0,0 0,0 0,0 1,0-1,0 0,0 5,1-3,1 1,-1 0,1 0,0-1,1 1,1 5,-2-9,1-1,-1 1,1-1,0 1,0-1,0 1,1-1,-1 0,0 1,1-1,0 0,-1 0,1 0,0 0,0-1,0 1,0 0,1 0,2 1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07.47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1,'1'5,"0"1,1 0,0-1,0 1,0-1,0 1,1-1,0 0,0 0,1 0,1 2,6 10,32 31,-40-43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08.59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0,'0'1,"1"2,0 3,2 1,0 0,0 0,1-1,2 0,-1 1,-1-1,1 0,-1 0,-1-1,0-1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3.60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1,'3'2,"5"1,2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11.51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0,'48'13,"-31"-12,0-1,0-1,7-1,31-2,-31 5,-17 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12.70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54 41,'-1'-1,"-2"-1,-1 0,-1-1,-1-1,-1 0,1-1,0 0,1 0,-1 0,1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14.93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5,'1'0,"-1"-1,0 1,1 0,-1-1,0 1,1 0,-1-1,1 1,-1 0,0-1,1 1,-1 0,1 0,-1 0,1-1,-1 1,1 0,-1 0,1 0,-1 0,1 0,-1 0,1 0,-1 0,1 0,-1 0,1 0,-1 1,1-1,9 13,0 25,-9-34,4 51,-4-43,-1 0,2 0,0 0,2 9,-1-13,-2 1,1 0,-1 0,0 4,-1-6,0-1,1 1,0-1,0 0,0 1,1-1,0 0,0 0,2 2,39 92,-39-95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16.303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7 1,'0'0,"-1"0,1 1,-1-1,1 0,-1 1,1-1,0 1,-1-1,1 1,0-1,-1 1,1-1,0 1,0 0,-1-1,1 1,0-1,0 1,0 0,0-1,0 1,0-1,0 1,0 0,0-1,-1 21,1-19,1 10,0 0,0-1,2 1,-1-1,4 9,-3-8,1 0,-2-1,0 1,0 0,-1 5,-1-6,0-1,1 1,1-1,1 6,-2-12,0 0,1 1,-1-1,1 0,0 0,0-1,0 1,0 0,1-1,-1 1,1-1,1 1,3 2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29.46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88 1,'0'5,"-1"-1,0 1,0 0,0 0,-1-1,1 1,-1-1,0 1,-1-1,1 0,-1 0,0 0,-3 4,2-2,-1 0,1 1,0 0,1 0,-1 1,-3 11,0-1,1 1,2 0,0 1,0-1,2 1,0 15,2-24,1-1,0 1,1-1,0 1,1-1,0 1,0-1,1 0,1-1,-1 1,3 2,-4-6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30.53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1,'0'2,"0"2,0 2,0-1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37.87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117 0,'0'1,"1"-1,-1 1,0 0,0-1,1 1,-1-1,0 1,0 0,0-1,0 1,1 0,-1-1,0 1,0 0,-1-1,1 1,0 0,0-1,0 1,0 0,0-1,-1 1,1-1,0 1,-1 0,1-1,0 1,-14 21,4-7,4-2,0-1,-1 0,-1-1,-4 6,4-6,1-1,0 1,1 0,0 1,-1 5,-2 4,5-14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40.184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1,'0'1,"0"2,0 2,0 2,0 0,0 2,0 1,0-1,0-1,0 2,0-1,0-2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43.11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4,'2'0,"0"0,2 0,2 0,0 0,1 0,1 0,0 0,1 0,-1 0,1 0,0 0,1-2,-2 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49.158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4.49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50.838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107 0,'-1'0,"-2"0,-2 0,-2 0,-1 0,0 0,0 0,1 0,-1 0,1 1,-1 1,-2 1,1-1,-1 1,3-2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54.150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149 0,'-31'7,"0"0,26-6,-1 0,0 0,1 0,-1 1,1-1,-1 1,-3 3,-23 6,26-9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55.164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46 150,'0'-1,"-1"1,0-1,0 1,0-1,1 1,-1-1,0 1,1-1,-1 0,0 1,1-1,-1 0,1 0,-1 0,1 1,0-1,-1 0,1 0,0 0,-1 0,1 0,0 0,-6-22,5 16,-3-16,-1-1,-2 0,-1-1,6 18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2:59.575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62 0,'1'1,"-1"-1,0 0,1 0,-1 0,0 1,1-1,-1 0,0 0,1 1,-1-1,0 0,0 1,0-1,1 0,-1 1,0-1,0 0,0 1,0-1,1 1,-1-1,0 0,0 1,0-1,0 1,0-1,0 0,0 1,0-1,0 1,-1-1,1 0,0 1,0-1,0 1,0-1,0 0,-1 1,1-1,-6 17,1-9,1-3,0 0,0 1,1 0,0-1,0 1,1 0,0 1,0-1,-1 6,-6 28,4-23,2 1,0 0,1 0,0 13,2-26,1 1,0 0,0-1,1 1,0-1,0 1,0-1,0 0,1 0,3 5,8 17,-12-20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01.392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3 0,'-1'20,"1"-14,-1-1,1 0,0 1,0-1,0 0,1 1,0-1,0 0,1 0,-1 0,1 0,0 0,0 0,1 0,0 1,37 60,17 8,-54-70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03.552"/>
    </inkml:context>
    <inkml:brush xml:id="br0">
      <inkml:brushProperty name="width" value="0.025" units="cm"/>
      <inkml:brushProperty name="height" value="0.025" units="cm"/>
      <inkml:brushProperty name="color" value="#5F5F5F"/>
      <inkml:brushProperty name="ignorePressure" value="1"/>
    </inkml:brush>
  </inkml:definitions>
  <inkml:trace contextRef="#ctx0" brushRef="#br0">0 57,'2'-1,"1"1,-1-1,0 0,0 1,0-1,0 0,0 0,0-1,0 1,0 0,-1 0,1-1,0 1,-1-1,1 0,-1 1,0-1,1 0,0-2,-1 2,1 0,-1 0,1 0,0 0,0 0,0 0,0 0,0 0,0 1,0-1,0 1,1 0,-1-1,1 1,-1 0,1 0,0 1,3-1,0 0,0 1,0 0,-1 0,1 1,0 0,0 0,0 0,-1 1,1-1,2 2,0 1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18.896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16 1,'-13'51,"11"-1,2 1,2 2,7-15,-7-32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19.665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20.929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1 1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22:03:22.912"/>
    </inkml:context>
    <inkml:brush xml:id="br0">
      <inkml:brushProperty name="width" value="0.05" units="cm"/>
      <inkml:brushProperty name="height" value="0.05" units="cm"/>
      <inkml:brushProperty name="color" value="#5F5F5F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01.98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1 100,'0'5,"0"4,0 3,2 3,4 0,1 1,-1-1,-2 1,2 4,-1 2,-2-5,0-14,-1-12,-1-7,-1-3,0-1,0 0,0 2,-1-2,1 0,0 1,3-4,0 0,3 1,2 4,3 6,-1 7,1 6,1 7,-2 3,0 3,1 2,1 0,-2 0,-2 0,-2 0,-3-1,1 3,-1 0,3 0,2-3,2-2,0-3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4.69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51.50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0,'0'3,"0"5,0 7,0 4,0 6,0 1,0 0,0-2,0-1,0-1,0-2,0-1,0 0,0-6,0-10,0-10,0-9,0-4,0-1,0-2,0 1,0 1,0 0,3 1,5 4,3 1,4 0,2 3,-1 6,-1 4,-2 7,-4 4,-4 8,-1 4,-3 5,-1 2,3-5,0 1,0-1,3-4,1-2,-2-1,2-3,0-1,2-2,-1 0,2-1,2-2,6-3,2-8,-1-4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54.78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118 0,'3'0,"5"0,3 0,4 0,6 0,2 0,0 0,0 0,-1 0,-1 0,-7 0,-9 0,-9 0,-7 0,-5 0,-2 0,-3 0,1 0,-1 0,1 0,0 0,0 0,1 0,-4 4,0 0,0 0,-2 2,2 1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3.33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1,'0'3,"0"4,0 8,0 4,0 6,0 1,0 3,0 0,0-2,0-2,0-3,0-1,0-1,0-4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4.7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37 0,'3'0,"5"0,3 0,4 0,3 0,0 0,1 0,1 0,0 0,0 0,-1 4,0 0,4 3,-3 4,-1 3,-1 3,0-2,-3-1,-1 5,-3 1,-3 2,-4-1,2 3,0 1,-2-1,-1-2,-2 0,-3-2,-9-3,-1-2,-3-4,-5-3,-3-3,-3-2,-1-2,-2-2,1 1,1-1,3 0,2 1,1 0,2-1,0 1,0 0,1 0,-1 0,4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5.71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 0,'-4'0,"0"7,0 8,1 5,1 2,1 1,0-1,4 0,1-1,0-1,-1 0,0-1,-2-3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6.21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8.31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173 20,'0'-3,"0"-4,-3 2,-5 2,-3 1,-4 5,-2 4,1 5,4 4,4 1,3 2,6-3,6 0,5-3,3-1,3-2,2-3,-4 4,0 0,-3 1,-5 2,-2 2,-3 1,-2 2,-1-1,-1 2,-3-5,-4-3,-4-4,-3-4,-2-2,-2-2,-1 0,1-1,-1 0,0 0,4-2,1-2,0 1,2 1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29.43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0,'3'0,"5"0,0 3,-1 5,2 3,-1 7,-1 4,-3 1,-1 3,-2 0,3 2,0 0,0-1,-1 0,2-1,1-1,-2 1,-1 0,0-2,-2-1,-1-2,4-1,0-1,0 0,-1-3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0.29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18,'3'0,"8"0,8 0,4-3,2-1,-1 0,0 1,-2 1,-5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1.56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19 120,'-3'0,"-1"3,0 5,1 3,1 4,0 3,2 0,-1 2,1-1,4-2,0-2,0-9,-1-9,0-8,-2-4,0-7,-1-6,-3-1,-1 1,0 2,0-1,2 0,7 6,9 6,9 5,3 5,1 3,-1 1,-2 2,-1 0,-2 1,-5-1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2:25.24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2.4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1,'0'3,"0"8,0 8,0 4,0 5,0 4,0 7,0-2,0-2,0-5,0 0,0-3,0-2,0-3,0-1,0-1,0-5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2.99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5.5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1,'4'0,"3"0,2 3,-2 4,2 2,-1 1,-1 4,-3 1,-2 5,0 3,-2 0,0 0,0-2,3-3,1-2,0-1,-1 4,-1 2,-1 4,0 1,-1-2,0 0,-3-2,-1 2,-1 0,2-7,0-13,2-10,0-8,0-4,1-3,1 0,-1-1,3 4,2 2,2 3,4 1,6-1,4 2,1 3,0 2,0 3,-4 5,-5 5,-5 5,-3 4,-4 1,0 3,-2-1,0 2,0-1,-3-1,-4-2,-4-3,-3 1,-6-2,-2-4,0-3,3-3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36.92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 40,'-4'0,"0"3,0 5,0 3,2 4,0 3,5-3,4-3,8 0,4-3,3-3,3 1,1 0,0-9,-6-6,-5-6,-6-3,-4-2,-3-2,-2 1,3 3,0 1,0 0,0 3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40.9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20 0,'0'3,"0"5,0 3,0 4,0 5,0 7,0 1,0-1,0-2,0-1,0-3,0 0,-3 1,-1 2,0-2,0 0,2-1,1-1,0 0,1-1,0 0,0 0,0-1,0 1,0-3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42.51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21,'3'0,"8"0,4 0,8 0,1 0,5 0,-4-4,-2 0,-2 0,-2 0,0 2,-1 0,0 2,1-1,-4 1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44.60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0,'0'4,"0"3,0 5,0 2,0 7,0 2,0 0,0 1,0-2,0 2,4-3,0-2,0 3,-1-3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45.42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3:48.3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22 60,'0'4,"-3"6,-1 6,0 6,1 3,4-3,5-5,5-6,3-5,3-2,2-4,1 0,0-1,0 0,-1 0,-2-6,-6-5,-3-4,-4-2,-2-2,-2 0,0 0,-1-1,-3 5,-2 1,-1 3,-4 4,-3 3,-3 2,-1 2,-1 1,0 1,-1 0,1-1,2 4,6 4,3 4,4 3,2 5,2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4:51.06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0,'4'0,"0"6,0 10,0 10,-2 11,0 3,-2 4,1 4,-1 0,0 2,-1-1,1-6,3-4,2-5,-1-5,2-4,1-4,5 12,0 9,-1 7,-3 5,1 0,-2-3,-2 0,-1-6,-2-7,-1-7,2-3,2-2,1 1,2 2,-2-1,-2 2,2 2,0 1,-1 0,2-1,0 2,1 1,0-3,2-6,2-4,5 0,1 0,0-4,0-2,0 3,4 8,1 3,3 5,3 0,4 2,0-7,-4-2,1-5,1 3,-2-3,2-6,1 5,-1-2,6 5,1 2,0-4,-3-2,2-2,2-1,3 4,4 0,11 0,-1 0,-5-5,-3-4,-4-1,-6-4,-6-2,-6-2,-3-2,0 1,0 1,5 3,1 0,3-1,-2-2,-2-1,1-1,1-2,-1 1,1-2,-1 1,-6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3:04.96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230 0,'-2'0,"-4"0,-6 0,-3 3,-1 0,-1 3,0 0,0 1,1 2,1 3,2 1,1-2,3 1,1 0,0 0,3 2,-1 5,-1 2,-3 0,1-1,2-2,4 2,6-1,7-3,4-4,5-2,2 0,-1-2,0-2,-2-2,-1-2,-1-1,-1-1,0 0,2-1,1 1,0 0,1-1,1 1,-1 0,-1 0,-1 0,-1 0,-1-2,-3-2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4:57.62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113 158,'0'-4,"4"0,3 0,8 0,4 2,-1-6,-4-4,-3-8,-5-2,-6-2,-6 4,-6 5,-3 5,-3 4,-2 4,0 1,0 2,0 3,0 5,1 7,3 4,4 5,5 1,6 0,7-1,2-2,3-2,3-4,-1-2,0-3,-1-1,3-2,2-3,5-2,2-2,0-1,-4-1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4:58.80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0,'3'0,"4"0,2 4,5 0,10 3,0 4,1 3,-2-1,-1 1,-1-2,-5-1,-1-1,0 1,0 1,2-1,-3 1,-4 1,0-1,-1 0,-4-1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4:59.79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295 0,'-3'0,"-5"0,-4 4,-2 3,-7 1,-2 6,-3 1,2 0,2 1,-2 2,4 0,1 0,2-2,-1-1,0-3,4-1,3-1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1.62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231 0,'-3'0,"-4"0,-8 0,-4 4,-6 0,2 3,2 1,0-2,5 2,1 3,0-1,0 1,2 3,3 1,3 2,4 1,1 0,5-2,5-4,7-4,5-4,-1 1,-1 0,0-1,0-2,1 3,-1 0,1 0,-1-2,1-1,0-1,0 0,-3-1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2.90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1,'0'3,"0"5,0 3,0 7,0 4,0 1,0 3,0 0,0 3,0 2,0-1,0 2,0-2,0 0,0-2,0-2,0-2,0-2,0-2,0-1,4 0,3-1,1-2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4.71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1,'3'0,"1"3,0 5,0 4,-2 2,0 4,-2 1,1 0,-1 1,0-1,-1 1,1-1,3-3,5-4,3-5,4-3,2-2,2-2,0 0,1-1,0-3,-4-4,-4-4,-4-3,-3-6,-4-2,0-4,-2 0,0 1,0 1,1 6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6.82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266 1,'-3'0,"-5"0,-3 0,-4 0,-3 0,0 0,-2 0,0 0,3 3,-1 4,-2 5,0 6,4 3,3 6,2-1,5-3,8-6,6-6,5-5,3-3,3-2,1-2,0 0,0 0,4 6,-4 7,-4 6,-8 4,-9-1,-7-5,-6-5,-3-5,-3-2,-1-3,1-1,-1-1,1 0,4 3,1 2,0 0,-1-1,2-1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8.18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0,'3'0,"5"0,0 4,-1 3,2 1,-1 3,-2 2,-1 6,-2 2,-2 5,-1 0,0 3,0 0,0-6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08.90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11.07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78,'0'-4,"3"0,5 6,0 7,0 4,1 4,-1 2,-2 0,-2 2,-1-1,-2 0,0-1,2-2,1-2,3 0,0 0,3-1,2-4,6-7,-1-7,1-9,0-6,-3-3,-4 0,-1-1,2 2,1 0,-1 0,1 5,-3 1,-2 0,1 0,1-5,3-2,-1-3,-2 2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3:06.38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1,'3'0,"5"0,5 0,2 0,3 0,2 0,-1 0,0 0,-2 0,0 0,-1 0,-1 0,2 0,1 0,0 0,1 0,1 0,-1 0,-1 0,1 0,-2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12.9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12 131,'3'0,"5"0,4 0,2 0,4-4,-3-3,1-2,-4-5,-3-3,-4-3,-1 0,-6 2,-6 5,-4 5,0 9,-2 9,-1 5,2 4,3 1,3 1,3 0,-1-3,-3 1,-1 1,3 0,4-3,6-5,6-4,4-3,3-3,2 5,1 1,0-1,0-2,0-1,0-1,-1-2,0-1,4 0,0 0,0 0,-4-1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18.16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47,'0'4,"0"3,0 5,0 6,0 3,0 2,0 0,0-1,4-1,0 0,0 2,-1 0,3 0,0-1,2-4,3-5,0-8,-3-8,2-4,-2-7,1-4,0-2,-3-2,-1 1,0 0,1 0,-2 1,3 1,-1 0,2 3,0 1,2 0,5 0,1-2,0 0,-2-1,-1 2,-2 5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2.14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0,'0'7,"0"4,0 5,0 2,0 8,0 3,0-1,0-1,0-3,0 2,0-1,0-1,0-2,0-1,0-1,0-1,0 0,0 0,0 0,3 3,1-3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3.14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39,'0'-3,"3"-1,8 0,4 1,8 0,1-1,1-2,0 2,-2 1,-2 0,0 2,-2 0,0 1,0 0,0 1,-4-1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5.66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39 136,'0'-3,"4"-2,3 1,2-3,1 1,4 1,4 1,0-2,0 0,-3-2,-4-6,-4-4,-6 1,-7 4,-5 3,-5 4,-2 3,-1 2,-1 4,3 5,1 5,3 2,1 6,3 2,2 1,3-1,1 0,6-5,4-6,5-4,4-4,1-2,2-2,1 0,0-1,0 0,3 0,-3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7.10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1,'0'3,"0"4,0 5,0 3,0 2,0 1,0 2,0 0,0 3,0 1,4-1,0 0,0-2,-1-3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8.3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36,'3'-4,"5"0,3 0,4 0,3 2,0 0,5-2,4 0,2 0,-6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29.7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21 1,'-4'0,"0"3,0 5,0 3,2 4,0 6,2 2,-1 0,1 0,1 0,-1-2,0-1,0-4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1.08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1,'3'0,"4"0,5 0,3 0,2 0,2 0,0 0,1 0,0 0,0 0,-1 0,0 0,-3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2.42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21 1,'-3'3,"-2"4,1 5,1 3,0 2,2 1,0 2,1 0,0-1,0 1,3-1,2 1,3-1,3-3,3-5,-1-3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3:08.62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32,'0'-3,"3"0,5 0,4-3,3 1,1 1,0 0,1 2,-1 1,-1 1,3 0,0 0,1 0,1 0,-1 0,0 1,-1-1,-1 0,-1 0,-1 0,0 0,2 0,1 0,0 0,-4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3.00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4.53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1,'0'6,"0"9,0 5,0 3,0-1,0 1,0-2,0 0,0-1,0 0,0 2,0 2,0 2,0 0,0 3,3-5,1-2,3-5,1-3,-2 0,2 1,0 1,-2-3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5.68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19,'3'0,"5"0,3 0,4 0,2 0,2 0,0 0,1 0,0 0,0 0,-1 0,0 0,-3-3,-1-5,-3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8.1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78 9,'-3'-4,"-5"0,-3 3,-1 5,2 5,0 5,1 2,2 2,3 2,1 0,2 0,4-4,2 0,2-4,1 3,2-2,3-2,5-3,3-3,2-3,-1-1,-1-1,0-1,-4-3,-5-4,-4-4,-7 0,-7-1,-5-2,-2-1,-1-2,-1 3,1 1,0 2,0 3,1 1,1 1,-2 1,-1 3,2 1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39.51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0,'4'0,"3"0,2 3,1 5,0 3,-2 4,-2 2,-3 2,-1 1,-2-1,0-2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41.3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59,'0'-4,"4"0,3 0,5-3,3 0,2 2,-2-3,1 2,-1 0,2 2,0 2,1 1,1 0,0 1,0 0,0 1,-3-1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42.6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1,'0'3,"0"4,0 5,0 2,0 4,0 0,0 2,0-1,0 1,0 0,3-4,1-1,0-3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43.28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46.09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24 97,'3'0,"8"0,4-3,4-4,2-1,-3-3,-5-2,-4-2,-10 1,-8 3,-7 3,-2 4,-3 2,4 4,0 3,3 3,5 6,3 5,3 2,2 1,1-1,1 0,3 0,4-4,1-2,2-4,2 1,3 0,1-1,1 1,1-3,1-1,-1-4,1-1,-4-2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5:49.29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194 0,'-4'0,"-6"0,-6 0,-3 0,-2 0,0 0,0 0,1 0,0 0,3 4,6 3,3 5,4 2,3 4,4-3,1 0,5-2,-1-1,2-2,3-3,2-3,2-1,1-2,1-1,0-1,-3 8,-7 4,-9 4,-7 0,-9-3,-6 0,-1-3,0-2,0-2,1-3,4-1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51.91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0 269,'2'0,"3"0,3 0,2 0,2 2,0 3,-1 3,-3 4,0 4,0 2,1 0,-1-1,-2 1,-1 1,-1 3,3 1,-2-1,2-2,2-5,1-4,1-7,-1-6,1-4,2-7,1-2,-1-5,1 0,-1 2,0 0,-2 0,-1 2,0 7,-2 10,-2 7,0 4,1 0,2 0,1 0,1 1,1-3,-1-5,-3-9,-3-9,-2-8,-2-5,-1-3,2 0,1 2,-1 2,2 1,0 0,-1-1,0 3,-2 0,2 0,1 1,-1 0,-1 2,-1 1,2-2,1 0,-2 3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00.61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9 21,'-3'0,"-1"-3,3-2,5 1,5 1,8 0,7 2,3 0,0 1,-2 0,-1 3,-2 2,-2 2,-3 7,-5 5,-5 4,-4 3,-1 2,-2 1,-1 1,-3-4,-1-4,-3-5,-4-5,-2-6,-2-3,1 1,0 0,0-1,-1-1,2 3,3 3,4 4,3 3,2 2,5 2,2 0,0-3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01.0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19.1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2531 1,'-4'0,"-10"0,-19 0,-7 0,-6 0,-3 4,-5 2,-7-1,4-1,3-1,6-1,0 3,-5 1,2 3,3 0,0 4,0 2,1-1,4-2,4-4,10 1,5 3,3 0,1 2,-5 2,-1-1,-2 1,1-2,1-4,0 0,-3 4,-2-2,-2 6,-5 0,0 1,2 1,4 1,3 2,2 0,2 2,0-1,1 0,5 1,1-1,3 1,1-1,-2 0,2 0,0 1,-3-1,-2 0,2 0,0 0,3 1,0-1,-3 0,-1 0,1 0,0 0,-1-4,-2-1,-2 0,0 1,-2 1,4 2,1-4,0-5,-1-1,-2-2,0-3,-2-3,-4 6,-5 5,-3 0,2 1,7 2,3-2,2-5,1-3,-1-4,0-3,-1-1,0-1,3 3,2 2,-1 0,-1-2,-6 8,-2 2,0-2,4-2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48.55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38.78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257 0,'-4'0,"-3"0,-3 0,-1 0,-1 0,-2 0,-1 0,-2 0,-1 2,-1 1,4 1,0 3,1 1,1 0,0-1,3-1,1 0,0 0,-1 1,2 1,2 2,2 0,2 2,1-1,1 1,0 0,0 0,1-1,-1 1,0 0,1-1,-1 1,0-1,0 1,0-1,0 1,0-1,0 3,2-2,0-1,3 1,2-2,1 2,2-3,3-3,1-1,-2-1,0 0,-1-2,-1 0,3-1,1-1,-1 0,3 0,1 0,1 0,-2 0,-1-1,-1 1,-1 0,-1 0,0 0,-1 0,1 0,-1 0,2 0,-1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40.9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187 1,'-2'0,"-3"0,-4 0,-2 0,-2 0,-1 0,1 1,0 2,0-1,-1 2,0 2,0 2,0 0,3 0,2 1,1 1,3 0,2 1,1 1,4-1,1 1,2 0,2-3,4-2,1-2,2-2,0-2,-1-3,0-3,-3-3,0 1,-1-2,-1 0,-1-1,-1 0,-1-2,-3 1,0-1,-2 0,1 1,-2-1,1 0,0 7,-1 5,1 5,0 3,0 3,2 3,3 2,0 1,1 0,0 1,1 0,1-4,-1-2,1-3,0-3,1-3,2-1,0-2,0 0,1-1,-1 1,-1-1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43.08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2,'0'2,"0"3,0 2,0 2,0 2,0 0,0 3,0 1,0-1,0 0,0-1,0-6,0-7,0-4,0-5,0-2,0-1,0-1,0 0,0 1,4-1,1 1,2 2,2 3,1 3,1 1,0 2,-1 3,1 1,1 2,0 2,1 2,-3 1,-1 2,-1-1,-3 1,-2 0,-1 0,-2 0,2 0,0-1,2 1,1-1,0 1,1-1,-2 1,-1 0,1-3,-1-2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52.03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1,'0'2,"0"2,0 3,0 2,0 2,0 0,0 1,0 0,0 0,0 0,0 0,2-1,3-1,0-1,2-2,1-2,1-2,1-1,2-2,-1 0,-1-2,-1-3,-2-2,-1-3,-3-1,-1 0,-2-1,0 0,0 0,-1 4,1 5,0 6,-1 3,1 3,0 3,0 0,2 0,1 1,-1-1,2-1,0-2,2 0,1-1,1-2,0-1,1 0,0-2,3-1,1-1,2-1,1 0,1 0,-1-2,-5-3,-3-2,-4-2,-1-2,-3 0,0-1,-1 0,0 0,1 0,-3 0,-2 2,-2 1,0 0,1 0,2 1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53.63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 82,'4'-2,"5"0,5-1,7 1,0 1,0 0,-4-1,-5-3,-5-2,-3-2,-3-2,-2 2,-5 2,-2 0,-2 1,-1 2,-1 2,0 1,0 0,-2 1,-1 0,3 3,3 1,3 4,2 1,3 2,0 2,2 1,3-1,6-1,3-2,1 1,0-2,-2-1,0-1,1-1,2 2,0-1,2-2,1 0,0 0,-1-2,-1-1,0 0,-1-2,0 0,-2 0,0 0,-1 0,0 0,-2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55.8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155 0,'-2'0,"-4"0,-4 0,-1 0,-2 0,0 0,0 0,1 2,0 1,2 1,0 3,3 1,2 4,2 2,2 0,2-2,6-1,5-3,3-2,0-3,0-1,-1-1,0-2,-1 1,-3 1,-1 1,-2 2,-2 3,0 1,-1 4,-1 2,-1 0,-1 0,-5-1,-3-2,-3-1,-1-3,-1-2,0-2,-1-1,1-2,0 0,0 0,-2-1,0 1,-2 0,0-1,2 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54.18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0,'2'2,"3"3,3 1,-1 1,0 1,-2 3,-2 0,-2 6,0 1,-1 3,0-1,0-1,-1-2,1 0,4 2,2 2,-1 0,-1-2,0-2,-3-2,0-1,0-1,-1 0,0 1,0 2,-1-1,3-3,3-3,1-5,1-6,-1-7,2-6,-2-2,1-1,-1 1,1 2,1 3,4 3,2 5,0 8,-1 5,-2 3,-2 2,-2 2,-4 2,1-3,0-2,-1-3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57.76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 82,'6'0,"6"0,5-2,5 0,1-1,-2 1,-2-3,-2-1,-3-2,-1 2,-1-1,-2-2,-4 0,-4 1,-4 1,-5 3,-2 2,-2 1,-1 0,0 1,-1 1,1-1,-2 0,-1 1,1-1,0 0,1 0,1 0,0 0,0 2,3 2,2 3,3 2,1 2,2 0,1 3,1 1,1-3,3 0,3-2,3 1,0 0,1-2,-1-1,1-1,-1-2,-1 0,-1-1,0-1,0-1,1-1,1 0,2-1,1 0,0-1,0 1,-1 0,-1 0,-2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6:58.97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6,'0'-2,"2"-1,1 2,-1 4,0 5,0 4,-2 3,1 3,-1 0,0 1,0-1,0-1,0-2,0-2,0 2,0 0,0-2,0 1,0-2,0 0,0 0,2-2,0-1,1 0,1 0,0 1,1 5,2 1,0 0,-2 0,1-4,-1-1,1-1,1 0,-1 0,1-1,2-3,0 0,1-1,1-1,0-2,1-1,0-1,0 0,-3-2,-2-1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0.0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12,'4'0,"3"0,5 0,4 0,3 0,0 0,1 0,-1 0,-3-2,-4 0,0-1,-2 1,1 1,-1 0,-1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4.58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13 1,'0'4,"0"3,0 3,0 3,0 3,0 1,0 2,-2 0,-1-3,1 0,0-3,0 2,1 0,1-1,0-1,0 0,4-3,3-1,3 0,1-1,1-1,0 1,0-1,1-2,-1-1,0-2,1 1,1 0,1-1,-2 0,0-1,-3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5.3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13,'2'0,"5"0,3 0,3 0,6 0,4-2,1-1,-1 1,0 0,-3 0,0 1,-2 1,-2 0,-2 0,-1 0,1 0,0 0,2 0,-3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6.65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0,'0'2,"0"3,0 2,2 4,0 2,1 1,-1 0,-1 0,0-1,0-1,1-2,1-1,-1 0,0 1,-1 0,0 0,0 1,-1 1,0 1,0 1,-1 2,1 1,0-2,0 0,0-2,0 0,0-1,0 0,0-1,0 0,0 1,0-1,0-1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7.81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71,'0'-4,"0"-3,0-2,2 0,0-1,3 2,1 1,3 0,1 3,3 1,1 1,-2 5,-2 4,-4 5,-2 2,-3 1,0-1,1 2,0 0,-1-1,1 0,-1-2,3 1,2-1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9.22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1 118,'2'0,"2"0,3 0,4-2,0-3,3 0,0 1,0-2,-3-1,-2-1,-4-2,-2 0,-2-2,0 1,-4-1,-2 2,-3 3,-1 2,-2 3,-1 0,2 4,3 3,2 3,2 1,1 2,2 1,0 0,1 0,-1 0,1 0,-1 0,2-2,1-1,2-2,1-2,1 0,0-1,1-1,2-1,0-1,2-1,-1 1,1-2,1 1,2 0,-1 0,0 0,-1 0,-1-1,0 1,0 0,-3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09.98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 1,'0'4,"0"5,0 3,0 2,0 0,0-1,0 1,0-2,0 0,0 0,0 0,-2 0,0-3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2.38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55.06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0,'2'2,"3"3,1 3,-2 2,2 3,0 5,-2 0,-1-2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3.3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0,'0'4,"0"3,0 3,0 1,0 1,0 0,0 0,0 0,0 3,0-1,0 0,0 2,0-1,0-2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4.4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1,'2'0,"3"0,4 0,3 0,1 0,0 0,0 0,0 2,0 0,-1 1,0-1,-1-1,1 0,-1 0,1-1,-1 0,1 0,-1 0,-1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5.26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0,'0'2,"0"5,0 4,0 3,0 3,0 3,0 3,0 4,0 1,0 0,0 2,0-2,0 1,0 0,0-4,0-1,0-4,0-3,0-2,0-2,0-1,0-1,0-2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7.01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42 82,'0'-4,"0"-3,2-1,3 0,0-1,1 0,4 3,0 0,0 1,1-1,0 1,0 1,1 2,-1 0,1 2,-2 1,-3 4,-3 2,-1 3,-2 0,-1 2,0 0,-1 0,-1-2,-1-1,-2 1,-2-3,-2-1,-1 0,-2-2,-3 2,-1-2,-1 0,2-2,0 0,1-1,0-1,-1 0,3-1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8.71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3,'0'-2,"0"3,0 4,0 5,0 2,0 1,0 1,0 0,0-1,0-1,0 1,0-2,0 1,0 0,0-1,0 1,0-3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19.9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1,'4'0,"3"0,5 0,2 0,2 0,1 0,-1 0,-1 0,-1 0,-1 0,-1 0,-2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0.92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33 1,'0'4,"-2"3,0 4,-3 3,1 2,0 1,1 1,-1 0,0 0,1 0,1-4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1.526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9,'2'-4,"1"-1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2.7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24 0,'0'2,"0"3,-2 4,0 2,-1 2,-1 1,0-1,1 0,1 1,0 1,1 2,1 1,0-2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4.35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106 1,'-2'0,"-3"2,-2 2,-2 3,-2 3,0 2,-1 4,0-1,0-1,2-1,3-1,2 0,2-1,4-1,4-2,2-1,3-2,1-2,1-1,0-2,0 0,0 0,0 0,0-1,0 1,-1 0,-1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55.65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5.91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61 140,'2'0,"2"0,5 0,3-2,5-2,-1-3,0 0,-3-1,-5-1,-2-1,-3 0,-2-1,-3-3,-3 0,-1-1,-1 4,-2 2,-1 4,0 2,0 3,1 3,0 2,1 4,1 0,-4 4,-1 0,0 3,-1-2,2-1,4-1,2 0,2-1,2 0,0 0,2 1,-1-1,1 1,-1-1,1 1,1-3,4 2,4 1,2 0,4 0,0 0,-1-2,3-1,0-2,0-2,-2-1,-2-3,-1 0,-1-1,2-1,0 1,0-1,-1 1,0 0,-1 0,-2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7.33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1 177,'0'-4,"0"-3,0-5,0-1,0-4,0 0,0-1,0 0,0 2,0 1,2 1,2 3,3 4,4 3,3 1,1 2,2 2,-1-1,-1 1,-1 3,-3 4,-2 2,1 5,-1 4,-1 1,0 1,-2 1,-1-2,-2-2,-2-2,0 0,-1 0,0 0,-2 0,-3-1,-3-1,-3 1,-2 0,-1-1,0 0,-1-3,1-1,2-1,2 0,4 1,2 1,2 0,1 0,1 1,1 1,-1 1,1 3,-1-1,0 1,1-2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17:27.79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3:20:19.63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08:30:32.40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08:47:51.183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0 2027,'996'0,"-931"-2,-2-4,2-3,-2-2,-1-3,0-3,51-20,-52 19,-1 3,2 2,8 2,94-20,-114 18,37-18,13-5,-36 16,-1-4,49-26,115-70,-100 50,3-7,-74 41,1 3,15-3,22-9,-49 23,-1 1,3 3,0 1,37-8,-56 18,-1-1,1-2,-1-1,22-12,101-63,-93 52,1 1,29-9,164-61,113-78,-291 143,161-92,-80 49,151-57,-283 128,65-31,-65 28,2 1,0 1,0 3,0-2,1 2,0 2,22-4,57-3,-42 4,39 1,-65 5,1-2,-2-1,0-2,5-2,-7 1,0 2,-1 1,3 1,27 0,-28 5,-1 2,1 2,-1 1,31 9,14 8,36 18,-49-15,116 38,-141-50,-1-4,1 0,29 1,-26-4,0 3,29 8,-33-6,2-1,-1-3,13-1,45-2,25-5,-49-1,-48 0,-1-1,0-1,1-1,-2-2,0 0,0-1,0-2,14-9,62-21,-87 35,1 1,-1 1,0-1,1 1,1 1,-1 1,0 0,0 1,0 1,0-1,10 3,2 5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08:47:59.152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0 1,'0'0,"0"1,1 0,-1-1,0 2,2-1,-2-1,0 1,1-1,-1 1,1-1,-1 2,1-2,-1 1,2-1,-1 1,-1-1,1 1,-1-1,1 0,1 1,-2-1,1 0,0 0,-1 0,1 2,31 5,-22-6,10 7,2-1,0 2,-2 0,0 1,0 1,2-1,-1-1,16 3,-23-8,-1-1,-1 2,0 0,0 0,0 1,-1 0,1 0,-1 2,-1 0,1 0,1 3,132 106,-127-102,0-1,2-1,0-1,0 1,2-3,-1-1,0 1,2-2,-1-1,1-1,0 0,0-2,1-1,8 1,73 2,0-4,19-5,24-1,-108 4,-18 2,2-1,-1-2,0-1,0 0,0-1,-1-1,1-1,-1-1,7-4,25-12,3 0,0 3,-1 3,45-6,-62 16,13-3,-1-2,1-2,10-5,-2-2,1 4,59-10,-8 0,-70 15,-2 2,2 1,0 2,7 2,-2 3,-4 0,-2-1,15-5,60-5,0 5,0 3,31 8,18-2,-131-1,-1 2,1 2,-1 0,-1 2,1 2,0 0,3 4,43 19,1 3,6 8,-51-23,-1 1,5 7,38 22,-39-27,-11-4,2-3,0-2,1 1,0-3,9 3,76 19,13-3,-95-22,0 1,4 3,-12-4,-2-2,2 0,2-1,10 1,-28-6,97 12,14 7,-87-14,-2 3,1-1,-2 3,0 0,0 2,1 3,-6-4,2 0,-1-2,2 0,-2-3,12 3,46 7,7-2,-4-1,-56-7,1 1,-2 2,23 11,-26-10,1-1,1-2,0 0,19 3,31-5,1-3,-1-1,7-6,45 0,-113 4,-2 0,1 0,0 2,0 0,-1 0,0 2,1 0,-1 1,0 0,3 2,21 11,1-2,1-1,-1-3,4-1,-3-1,23 0,-20-1,0 0,7 6,-2-1,28 3,-42-10,0 2,7 3,-14-2,1-3,0 1,15-1,12-2,21-4,-44-1,1 1,-1 2,1 0,-1 2,10 5,-15-3,0 2,0 2,-2 0,1 1,8 7,-19-12,-1-1,0 0,0-1,2-1,-1 0,1-2,-1 1,1-2,14 0,39 6,196 29,-206-29,1-3,0-2,47-4,-22 0,39 5,-102 0,-2 2,2-1,-1 1,10 6,-7-2,-1-2,1-1,13 1,26-2,0-3,21-3,-32-2,1 5,-1 0,32 8,25 2,-1-3,3-6,57-6,-4 0,166 3,-296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6:38:18.115"/>
    </inkml:context>
    <inkml:brush xml:id="br0">
      <inkml:brushProperty name="width" value="0.2" units="cm"/>
      <inkml:brushProperty name="height" value="0.2" units="cm"/>
      <inkml:brushProperty name="color" value="#33CCFF"/>
      <inkml:brushProperty name="ignorePressure" value="1"/>
    </inkml:brush>
  </inkml:definitions>
  <inkml:trace contextRef="#ctx0" brushRef="#br0">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6:38:21.711"/>
    </inkml:context>
    <inkml:brush xml:id="br0">
      <inkml:brushProperty name="width" value="0.2" units="cm"/>
      <inkml:brushProperty name="height" value="0.2" units="cm"/>
      <inkml:brushProperty name="color" value="#33CCFF"/>
      <inkml:brushProperty name="ignorePressure" value="1"/>
    </inkml:brush>
  </inkml:definitions>
  <inkml:trace contextRef="#ctx0" brushRef="#br0">1 28,'0'-1,"1"0,-1-2,2 2,-2 0,1-1,0 0,0 1,-1-1,2 1,-1 0,0 0,0 0,1-1,-1 2,0-1,2 0,-2 0,0 1,1-2,-1 2,1-1,0 1,-1 0,1-1,0 1,-1 0,1 0,0 0,-1 0,2 0,-1 0,58 1,-22 9,-2 1,0 1,0 3,-1 1,25 16,10 2,-31-18,0-1,22 5,38 11,-41-12,0-3,3-3,-1-3,18 0,35 7,15-3,-92-13,1 2,-1 2,0 3,29 8,2 7,1-1,1-4,0-3,2-1,63 0,-94-10,-2 1,0 2,0 2,-2 1,9 4,9 2,50 9,46-4,81-3,-202-14,1 1,-1 1,1 1,0 3,-2-1,1-2,0-1,0-1,9 0,484-3,-262-4,-167 2,-1 4,60 10,-84-6,1-5,36-1,-39-2,1 2,49 9,30 4,-1-5,2-7,34-8,37 2,1488 3,-1683-2,1 0,-1-2,0-1,0-1,-1 0,8-4,83-20,-66 21,-1-1,-1-1,1-2,-2-3,30-15,-57 23,2 1,0 0,0 2,0 0,0 2,2-1,-2 1,1 2,8 1,0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03T16:38:28.492"/>
    </inkml:context>
    <inkml:brush xml:id="br0">
      <inkml:brushProperty name="width" value="0.2" units="cm"/>
      <inkml:brushProperty name="height" value="0.2" units="cm"/>
      <inkml:brushProperty name="color" value="#33CCFF"/>
      <inkml:brushProperty name="ignorePressure" value="1"/>
    </inkml:brush>
  </inkml:definitions>
  <inkml:trace contextRef="#ctx0" brushRef="#br0">0 0,'14'1,"1"-1,-1 3,0-1,0 1,-1 0,0 1,1 1,-1 0,0 1,-1 0,9 5,15 14,1 0,-1 2,-2 3,80 59,-12-7,-87-67,1 0,0-2,0 0,2-1,0 0,1-2,-1 0,2 0,-1-2,16 4,97 28,-98-27,2-2,0-1,0-3,0 1,24-1,78 9,-92-9,-1 0,27-4,1303-4,-1351-1,-1-3,1 0,-1-1,0-1,-1-1,1-1,-1 0,-1-3,15-7,64-30,-64 37,1 0,31-3,55-19,-84 20,-17 5,-1 2,1 1,-1 0,1 1,1 1,0 0,13 2,21 1,270 4,-288 1,-1 1,1 1,-1 1,0 3,-1 1,0 1,-1 3,16 8,74 36,-54-27,-3 3,35 23,-89-48,20 14,-1-2,3-2,-1-1,1-2,1-1,5-1,33 15,-65-24,2-1,-2 0,2 0,0-1,1 0,-2-1,2 0,0-2,37 6,-2 2,0 2,0 2,28 12,84 22,237 64,-157-35,-151-57,-60-13,1 0,-1 2,28 12,-29-10,2-2,-2-1,1-1,2-1,-2-2,25 0,57 7,31 2,-93-10,-1 2,0 3,19 6,18 4,0-4,10-2,-5-1,81 20,-20 0,54 0,-87-14,-7-4,-58-7,50 9,191 36,-209-36,2-4,58 0,40 5,177 21,-319-32,1-1,35-3,-43-2,0 2,-2 2,2 1,30 7,6 1,2-2,0-3,-1-4,1-3,2-3,78 1,290 3,-416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58.21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74 297,'-2'0,"-3"2,-1 3,-1 3,-4 4,0 2,2 2,0-3,2-1,2 1,4 2,4-1,4-2,3-3,2-4,1-2,2-1,1-2,0-3,0-4,-4-5,-3-1,-3-1,-1-4,1-2,0 0,-2 1,-1-3,-1 0,-1 0,-1 3,0 1,0 1,0 0,-1-3,1-1,-2 0,-1-2,0 2,1 2,1-1,0 2,0 1,1 9,0 11,5 12,3 9,0 4,1 3,-1-2,-1-3,-3 0,0 0,0 0,0 0,0-3,2-3,0-2,-1-3,-1-1,-2-8,2-8,1-10,3-3,2-2,1 2,1 3,1 4,-2 6,1 7,-1 7,0 4,-2 1,-3 2,-2 0,0-1,0-4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36.3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1 199,'2'0,"5"0,4 0,1 0,2 0,0 0,0 0,0 0,-1 0,2 0,1 0,-1 0,0-3,-1-2,0 0,-1-2,0-2,-3-1,-2-4,-6 1,-4 3,-5 2,-2 4,-3 1,-1 2,-3 1,-1 3,1 2,1 4,2 1,4 2,4 1,2 2,2 1,0 0,2-1,0 0,2-1,0-1,2 0,3 1,1 2,2-3,1-3,3-4,1-2,0-3,-1 0,4-2,0-1,-2-4,-3-2,-1-3,0-1,-1 0,-1 1,2 3,1-2,1-1,-2 3,-5 6,-5 4,-4 5,-2 3,-1 2,0 4,2 0,0 1,1 0,0 1,1 1,4-2,2-7,0-7,-1-6,-2-7,-1-4,-1-2,0-2,-1 0,-1 0,3 2,1 1,-1 1,0 0,-1 2,0-3,0 0,-1 0,0-2,0 0,0 1,0 0,4 0,2-1,-1 2,-1-2,2-2,-2-1,0 7,-1 6,-2 8,0 7,0 4,-1 3,-1 5,1 2,0 2,0 3,0-2,0-3,-1-2,1-4,0-1,0 0,3 0,2-2,2-4,3-1,0 1,-1-2,4 2,3 2,1 2,2-3,2 1,0-1,-2 1,-1-1,-3-1,-1-2,2 0,-1 0,0-3,-3-1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0.62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101 1,'-2'0,"-3"0,-3 2,-2 3,-1 3,0 4,-1 4,1 2,0-2,2-2,3-1,2 0,4-1,4-2,4-3,0-5,1-2,1-4,1-1,3 0,2-1,-1 1,2 0,0 2,-2 4,-5 3,-3 3,-3 5,-5 3,-1 0,-4 1,1-1,-1-1,-2 0,-4-1,-3-2,0-4,-1-2,1 0,-1-1,2-1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1.64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 0,'-2'0,"-1"2,2 6,2 2,2 3,1 0,0 2,-1-2,1 1,0 0,0 1,-2 1,2-3,2-1,-1 2,0 0,-1 0,-2 0,-1 0,2-1,0 0,2 2,0 0,-1 1,-1-1,1-3,2-2,0-1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2.45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82,'6'-2,"5"-1,7 0,2-1,0-3,-1-1,0-3,-1 2,-1 1,-1 1,-2 1,0 2,-2 1,3 1,0 2,0-2,-2-1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6.09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129 280,'-2'0,"-6"0,-2 0,-3 2,-1 3,-2 5,-1 3,1 1,2 0,5 1,3 1,2 1,5-1,4-3,3-4,3-3,1-3,1-2,1-1,3 0,0-3,-3-3,-4-4,-4-3,-3-2,-2 1,-1-1,0 1,-1 0,0 1,0-2,1 6,2 6,0 7,3 6,2 6,1 2,0 1,1-2,2-2,0-8,-1-5,0-11,0-3,-2-2,1-3,-2-1,-2-1,-2 0,-1-1,-2 1,1 2,-2 1,1 1,0-1,-1 1,1-1,0-3,0 0,0 0,0 0,0 0,0 2,0-1,0 0,0 11,2 10,3 6,5 11,3 9,-1 0,-3-1,-2-4,-3-4,1 1,-2 2,2-2,2-1,2-5,1-4,6-5,2-5,-2-5,-3-6,-3-2,-2 0,0-3,-3-1,-1 0,-1 1,-2 1,-1 0,0 1,-4 6,-4 7,-1 6,2 4,1 4,2 2,2 1,4-1,2 1,7-2,2-3,1-4,4-4,-1-2,0-1,-1-2,-1 1,-1-1,-1-2,0-3,-2 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6.7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1 105,'0'-2,"2"-3,3 0,9-5,5 1,1-1,1-1,-1 1,1 1,1 2,1-3,-1 1,-4 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08.94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67 66,'2'2,"3"1,2 0,3-1,2-2,-2-7,-2-3,-5-2,-7 0,-5 1,-3 2,-1 2,-4 3,0 2,0 1,3 3,4 3,4 4,3 1,1 2,2 1,1 0,0 2,-1 1,3-2,0-2,2 0,5-3,2-2,1-3,2-2,-1-1,-2-1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10.71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1 103,'0'-2,"0"-3,0-2,0-3,0-4,0-1,2-1,5 3,3 3,3 4,0 2,1 5,3 8,-3 7,-3 3,-1 0,-3-1,-2-1,-2-1,-2-2,0-1,-3 0,-2 0,-1-1,-1 0,2 1,1-1,0 1,2-1,5 1,1-3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11.30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12.34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12.52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5:00.89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0,'2'7,"3"3,1 6,1 3,4 4,0-1,0 0,-2 2,1 0,-3-2,1 2,-2 0,-2-4,-1-1,1-3,-1-2,2 1,0 1,-1-1,-1-3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6:12.645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39.49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66,'0'-2,"5"-3,5-3,9-2,5 1,1-1,6 2,4 2,-2 2,-5 2,0 1,-2 1,-5 0,-3 0,-2 1,-2-1,-2 0,-2 3,-3 2,0 3,-2 6,-2 3,-1 1,-1-1,0 0,-1-2,-5-1,-3-1,-5 2,-4 1,-2-3,1-2,0 1,0-1,1 0,0 1,2-2,1-3,2 0,2-1,3 0,-1 1,-2 5,-2 1,1 1,3-2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40.27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4:40.6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0:14.92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0 281,'0'-4,"9"-7,11-4,19-1,13-6,1-3,-5 2,-5 1,-2 4,1 5,-2 1,-4 2,5 2,0 4,-3 1,5-2,0-5,-3-1,-1 2,-1 2,1 2,2-2,-1 1,5 0,0 2,-4 1,-4 2,4 0,0 1,1 1,-2-1,-3 0,-4 0,-4 1,3-1,13 0,2 0,-1 0,4 0,-3 0,0 0,1 0,0 0,6 0,-3 0,3 0,-3 0,-6 0,-2 0,-4 0,-4 0,-4 0,1 0,4 0,14 0,14 0,7 0,11 0,6 0,0 0,-2 0,7 0,0 0,-3 0,5 0,-6 0,1 0,-8 0,5 0,13 0,7 0,11 0,7 0,-4 4,-6 6,-2 5,3 1,-6 9,-4 2,10 8,-2-1,-7-2,-5 2,-11-1,-12-5,-11-4,-8-1,-7-5,-2 4,-2 1,4 7,5 1,-2-3,-2 1,7 1,6-1,0 7,6 3,-1-2,1-2,-8-8,-7-3,-4-2,-7-1,-7-3,-7-1,1 2,-2-3,7 0,1-3,-2 1,5-1,1 0,4 3,9 7,-3 0,-5 0,-3-3,0-6,1-1,4-2,-1-3,8 1,7 4,10 4,0-2,6-2,1-4,-5-3,-2-4,-5 0,-11-2,3-1,-5 0,0 1,8-1,2 1,10 0,2 4,4 1,1 0,-5 0,1-2,-8-1,-13-1,-3-1,-2 0,2 0,-4 0,-6-1,2 1,-3 0,3 0,-1 0,4 0,2 0,9 0,3 4,3 2,-1 0,-8-2,3 0,5-2,-6-1,-4-1,-3 0,-6 0,-8 0,-5-1,-5 6,-4 0,-1 1,4-2,0-1,1-1,3-1,1 0,-6-1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0:16.46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1,'4'0,"6"4,10 6,6 6,3 4,0 3,-4 2,-2 1,-1-4,0-1,5-5,3-4,-1-5,1 5,-6 6,-7 3,-5 7,-6 3,-4 0,-6 0,-11 3,-8 0,-4-2,-1-1,-6 2,5 0,-3-1,4-2,3-2,6-1,2-1,3-5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6:49.17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1 869,'0'-3,"0"-6,0-7,0-4,0-6,2-2,5 1,3 0,2 2,3 2,1-2,0-1,-2 2,-1 4,0 7,1 4,3 5,2 2,0 2,0-4,-1-2,-1-3,0 1,5 1,1 2,0 2,-1-2,-2 1,-2 1,-1 0,0 2,2 0,0-2,0-1,3 1,-1 0,0 1,-2 1,-1 1,0-1,-1 1,-1 1,2-1,2 0,-1 0,0-5,-1-2,-1 0,0 1,-1 2,3 2,0-2,1-1,1 2,1-2,-2-1,0 2,-2-2,-1 0,0 2,2-2,1 0,2 1,0-1,-1 1,-1-2,-1 0,-2 1,3 2,0 2,-1-2,2 0,1 0,1-4,3-1,2-1,-1-3,1 2,-3 0,1-4,2 1,-3 2,-1 4,0 3,-4 0,-3-3,-1 1,5-1,1-3,0-1,4 0,1 4,-2-1,-2 1,-3 3,-1 2,-2-2,2 0,0 2,1-3,1 1,0 1,-1 1,0 1,1 1,0 1,-4-3,-2-1,2 1,1 0,3 1,3 1,1 1,-2 0,1 0,-1 0,-2 0,-1-3,-2 0,-1 0,0 0,4 1,2 1,0 0,1-2,0 0,-3-1,0 1,0 2,0-1,-1 2,-4-3,-2-4,-1 1,4 0,1 1,2 2,2 1,-1 1,2 1,-1 0,-1 0,-1 1,-2-1,0 0,-2 0,6 0,1 0,-1 0,3 0,-2 0,2 0,1 0,0 0,-3 0,1 0,-1 0,-2 0,-1 0,0 0,1 0,-1 0,1 0,1 0,-2 0,-1 0,-1 0,-1 0,0 0,-1 3,0 3,0 1,0 2,0 3,0-2,0-2,0-2,0 0,0-1,0 2,0-1,0-1,3 4,1 1,-1 1,0-2,2-1,0-3,-1 0,-1 1,5 0,3 6,3 1,-1-3,-3-2,-3 0,-3-2,-1-1,-3-2,1-1,-2-1,1-1,-1 0,1 2,2 1,2 0,-1 0,3-1,-1-1,0-1,-1 1,1-1,0 0,-1-1,2 1,2 3,0 3,2 1,-2-1,-1-1,0 1,-1 0,-1-2,-1-1,-3-1,1-1,-2-1,3 3,0 1,0-1,0 0,-1-2,-1 1,0-2,-1 3,0 1,3-1,3-1,4 0,2 2,0 3,0 0,-1 2,-4 0,-2-3,-2-1,-1-3,-2 3,0-1,2-1,1 0,0 1,3 1,-1-1,0-1,-5-1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7:41.881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40,'3'-3,"8"-2,6 1,3-3,1 0,4 1,2 2,-2 1,0 5,1 8,-3 7,-10 6,-9 3,-6 0,-6-4,-8 1,-9-3,-6-3,-1-3,1-4,3-5,2-5,6-7,7-2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9:09.340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39:09.50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7:20.710"/>
    </inkml:context>
    <inkml:brush xml:id="br0">
      <inkml:brushProperty name="width" value="0.2" units="cm"/>
      <inkml:brushProperty name="height" value="1.2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10 1,'-4'0,"0"3,3 6,6 5,2 7,3 8,8 2,5 1,2 1,0-1,0-5,-1-1,-4 0,-5-1,-2 3,-3 0,4 3,4 0,2-6,2-2,4 1,2 1,-4 0,2-4,-1-3,0 1,0-4,-2-1,0 2,-1 1,0 2,0 2,0-4,4 0,1-3,4-4,-4 0,-3-2,7-2,4 1,1 1,2-3,-3-1,-2-1,-1-2,0 4,-4 0,-1-1,1 0,0-2,0 0,5 2,1 1,-1 0,1-2,-1 0,-3 2,1 1,-1-1,2-1,4-2,-2 0,-6-1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7:37.20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1 201,'0'-3,"0"-5,0-7,0-5,0-2,0-1,0 0,0 1,3 0,8 5,5 5,4 4,1 4,1 2,0 2,-1 1,0 0,3 0,1-1,-1 1,2-1,1 0,1 4,1 3,-3 2,2 2,-1-1,-4 2,-7 1,-6 3,-1 1,1 2,-2 0,-1 1,-2 4,-2 0,-2 0,-1 0,0-2,0-1,-4 0,-4-1,-4-4,-7-1,-4-3,-1-3,-3-1,0 3,4 1,3 4,1-2,4 0,5 1,3 2,4 7,2 4,1 0,0 1,1 1,4-3,0-2,0-2,2-2,0-4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7:38.72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143 1,'-3'0,"-5"0,-5 0,-2 0,-3 0,-2 0,0 3,3 5,4 4,5 4,3 2,3 1,2 2,0-1,1 1,3-4,5-5,7-11,4-9,-1-6,-1-4,-3-3,-4-1,-4 3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8:04.15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4945 159,'-3'0,"-12"0,-16 0,-23 0,-29 0,-28 0,-34 0,-37-10,-20-10,-4-2,18 3,30-2,35 3,29 4,17 4,8 5,-1 2,-2 2,-9 2,-10-1,-14-2,-2-1,-3-1,0 1,6 1,11 1,3 0,5 1,9 0,9 0,-3 0,6 0,-1 0,-3 0,1 0,-2 0,4 4,0 0,-3 0,0-1,-4 0,-4-2,-6 0,1-1,1 0,1 0,7 0,9 3,8 1,5 4,6 0,4-1,3 5,0 0,0 1,0 0,3-4,3-3,4 1,0 3,1 2,2 4,-2 4,0 7,5 1,2 0,1-2,4-2,4-1,1-2,1-1,2 0,3 3,1 0,1 8,1 0,0 6,1 0,-1-3,1-1,-1-2,0-4,0-2,0 0,0 1,0-2,0 2,0 0,0-1,0-2,3-1,9 6,4-3,4-1,8-2,3-1,6-1,6 0,4-1,-1-3,13-1,3 7,-3-1,6 0,-2 0,9 3,8 1,5-5,1-4,-1 1,-5-3,-2 0,-5-2,-1-4,-7-2,0 3,-1 1,-2-1,-8 1,-3-1,-4-3,1-1,-2-3,6 0,-1-2,-1 0,0-1,6 1,-4 0,6-1,7 1,9 0,2 0,-2 0,3 0,-1 0,-4 0,-8 0,3 0,-7 0,-4 0,3 0,-4 0,1 0,-7 0,-8 0,2 0,1 0,6 0,5 0,-1 0,11 0,11 0,-1 0,-3 0,-6 0,-9 0,-7 0,-9 0,-7 0,-4 0,4 0,3 0,11 0,1 0,6 0,-3 0,-5 0,-5 0,-5 0,0 0,-5 0,-3-3,-1-2,2 1,0 1,4 1,0-3,-3 0,4 0,-1-2,0 0,2-2,-3-3,1 1,0-1,-2 1,1-1,-3 2,1 0,-2 0,-2 3,1-1,-1 1,2-2,-2 1,-1-2,-2 1,-1 1,-2 0,-1 1,0 1,-1 3,1-3,-1-3,0-4,1 1,-4-1,3 2,11-5,3 2,-3-2,-3 0,-4 2,-1 0,-2 0,-4-2,-2-2,1 0,0-1,-1-1,-4 0,-4 1,-2-1,-2 0,-2-4,-3 0,-2 0,0 1,-2-3,-4 4,1 2,1 1,0 0,0 0,-1-3,1-1,-1 3,-2 1,-3 2,-2-5,2 0,0-1,-1 4,0 2,-5-3,-6 2,0 4,3 1,-1-1,1 3,1 2,1 0,1-2,0-3,1 2,1-1,-1 1,-3 4,-1 2,1 3,3-2,3-3,0 0,0 1,-1-2,0 1,-8 2,2-2,0 1,-1 2,-1 1,1-1,2-1,1 1,1 2,0-3,2 0,-4 1,-1 2,0 0,-2 2,0 1,0 0,2 0,-1 0,2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8:44.15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1,'4'0,"5"0,9 0,4 3,3 6,4 1,6 2,-1 3,6-1,0 1,-7 2,-6-3,1 5,-1 2,-5 2,-6 0,-3 4,-2 2,-1-6,-1-1,-2-2,1 0,3 1,0-1,-2 2,-3-5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8:54.8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69,'15'-4,"23"-1,14 1,4 0,2 2,0 0,-4 1,-9 1,-3 0,-3 0,-3 0,0 0,0 0,7 0,2 1,-2-1,3 0,1 0,-1 0,-3 0,-6 0,-1 0,-3 0,-4 0,-3 0,-2 0,-1 0,-1 0,-1 0,5 0,4 0,1 0,3-8,0-2,5 0,-1 2,-2 3,3 1,3 2,6 2,1 0,5 0,4 0,3 1,10-1,5 0,0 0,-2 1,3-1,-2 0,-6 0,-10 0,-4 0,-1 0,-1-1,-7 1,1 0,-4 0,2 0,-3 0,2 0,-2 0,0 0,3 0,-2 0,2 0,3 0,-5 0,-5 0,-5 0,-1 0,5 0,0 0,6 0,6 0,13 0,12 0,0 0,7 0,1 0,-3 0,5 0,-9 0,-2 0,-1 0,-7 0,-2 0,-5 0,-1 0,-2 0,8 0,-4 0,5 0,-2 0,0 0,-4 0,1 0,-3 0,0 0,-5 0,3 0,5 4,2 1,10 0,1-1,3-1,-8-1,-3-1,-6-1,3 0,-6 0,0 0,8-1,-2 1,8 0,-1 0,-1 0,7 0,3 0,-1 0,-6 0,0 0,4 0,-4 0,-2 0,-6 0,-2 0,1 0,-3 0,-4 0,0 0,3 0,6 0,-4 0,3 0,-1 0,0 0,-6 0,-6 0,-3 0,-6 0,-2 0,-4 0,-3 0,-4 0,5 0,0 0,3 0,-1 0,1 4,7 1,-2 0,-2-1,-1 6,-3 2,4-2,4-2,-3-3,4-1,-1 1,-5 1,-4-2,-5 3,-6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49:37.60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249 10,'0'-4,"-4"0,-5 3,-4 6,-5 5,-2 6,2 3,1 2,-2-2,4-1,3 1,1 4,-2 2,-2 1,-3-1,-2 0,3-1,8-1,9-4,12-2,12 4,5-2,1 0,0-3,-1-1,-3-3,-1 0,-2 3,0-3,-1 2,0 1,-4 2,-1 3,0 0,-3-2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0:50.4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1,'2'0,"3"0,3 0,6 0,1 0,1 0,2 0,0 1,-2 2,1 2,3 3,0 1,-3 0,-1-3,-3-1,-1-2,-1-2,-1-1,3 2,0 2,1 0,-3 1,-1 0,-1-2,0 0,-2-1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1:26.18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237 0,'-2'2,"0"2,-2 5,0 3,1 3,1 0,0 0,1-2,1 1,-2 1,-2-2,0-1,0-2,2 0,-2 0,1-1,-2 1,0-1,-3 1,0-1,-1 1,-1-2,0 0,0-1,0 0,-2-2,0-2,0-2,-1 0,0-1,0-2,3-2,2-2,4-2,1-1,2-3,-2-2,-1 0,1-2,0 1,1 0,1 3,0 0,1 1,0 3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18.51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73 6,'0'-1,"-1"-1,-2 1,-1 0,-1 1,-1 1,0 0,-1 1,2 2,-1 0,1 2,-1 0,2 0,-1 1,1 0,1 1,2 0,0 0,0 0,1-1,1 0,2-1,0-1,1-1,1 0,0-1,1 0,1-1,-1 0,1 0,0-1,-1 0,1-1,1 0,1 0,0 0,0 0,0 0,0 0,1 0,0-1,-2-2,-2-1,-3-1,-1-1,0 0,0-1,-1 0,0-1,-1 0,0 0,0-1,-1 0,-1 0,0 1,-2 1,-1 1,0 2,-2 1,0 2,-1 0,-1 1,0 1,0-1,1 0,0 1,-1-1,0 0,2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21.58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15,'0'1,"0"2,0 3,0 0,0 1,0 1,0-1,0 0,0 0,0 1,0 0,0 0,0 1,0 0,0-1,0 0,0-1,0 0,0 0,0 0,0 0,0 1,0-2,0-5,0-3,0-3,0-2,0-2,0 1,0-1,0 0,0 0,0 0,0 0,0 0,0 1,0 0,0-1,0 1,0 0,1-1,0 0,2 1,1 1,2 1,2 2,1 1,0 1,0 1,-1 2,-1 2,1 1,-3 3,-1 0,-1 1,-1 1,0 1,-1-2,1 1,0-2,0 0,-1 0,1 0,0-1,0 1,-1-1,0 1,0-1,1 1,0-1,2 1,1-2,0-1,1 0,2-1,0 0,0 1,0-1,1 0,-2 0,0 0,0-1,0-1,1 0,-1 0,1 1,-1-1,0 0,0 1,-2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27:30.06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9,'0'-4,"0"-1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3:59.67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0 295,'4'-4,"1"-5,4 0,7-4,6 2,2-2,0 1,9 0,5-7,4-3,-2 2,-3 5,-4 0,-5 4,1-1,-1 2,3 2,-1 3,3-5,-5-5,-3 0,-3 3,3 0,-2 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00.68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1,'3'0,"10"0,9 0,5 0,1 0,1 0,2 0,-1 0,7 0,0 0,-2 0,-4 0,1 0,-1 0,-3 0,2 0,-1 0,0 0,-7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01.887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54 1,'0'3,"-4"10,-1 5,1 4,0 2,2 1,0-1,1 0,1 4,0-1,-4 1,-1 1,0 1,2-1,0-3,1 3,-2-4,-2-6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10.39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51 0,'0'2,"0"5,0 4,-2 3,0 2,0 1,0-1,0 1,0-1,-1-1,0 1,1 1,1 0,0 3,1-1,-1-1,2 2,-1 0,0-1,0 0,0-3,0-1,0-2,0-1,0-1,-4 2,-1 0,0 1,2-1,0 1,1 0,-1 0,0-1,3-4,1-8,2-7,0-7,3-3,-1-1,3-1,2 0,0 0,-3 1,0 1,3 4,1 3,-1 6,-3 5,0 6,-1 5,-2 5,-2 1,1 0,1 2,-2-1,0-2,1-3,2-1,0-2,-1 0,1-1,0-2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12.184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71,'0'1,"0"4,0 2,0 1,0 5,0 0,0 1,0 2,0-1,0-4,0-10,0-6,0-8,0-2,0-3,0-2,0 1,0 1,0 2,0 2,0 1,6 3,3 3,3 3,0 2,1 2,0 0,1 0,1 1,-1-1,-3 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14.439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2 114,'2'0,"3"0,1 0,5 0,2-2,0 0,2-1,1 1,-1-1,-1-2,-3-2,-3-2,-3-2,-3-2,-1 0,-3-1,-3 2,-2 3,-2 4,-2 2,1 4,-1 3,-1 3,0 0,0 2,2 0,1 1,0-2,1 3,3 0,1 3,3 2,0 1,1-1,0-1,0-1,1-2,1 0,2-3,3-2,4-3,2-2,0-3,3-1,-1-3,0 0,-3 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16.593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199 24,'0'-2,"-2"0,-2-3,-5 1,-3 0,0 1,-1 2,-2-1,0 2,1 0,-2 0,0 0,2 2,4 3,6 4,4 2,4 2,2 0,5 0,4-1,2-2,1 2,-2-1,-4 3,-4 0,-3 0,-5 2,-6 1,-3-2,-3-3,-1-5,-2 0,-1-2,2-2,0-2,-1 0,0-1,1 0,2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19.048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0 1,'0'2,"0"4,0 3,0 3,0 2,0 2,0 2,0 0,0 0,0-2,0 1,0-1,0-2,0 0,0 0,0 0,0 0,0 1,0 0,0-1,0 1,0 0,0 0,0-2,0 2,0-1,0 0,0 1,0 0,0 0,0-6,0-5,0-8,0-6,0-4,0-2,0 1,0 1,0 0,2 1,3-1,2 2,0 1,0 0,2 3,2-2,2 1,0 6,-1 5,-4 5,-3 2,-2 4,-1 2,-2-1,0 3,-1-1,2-1,2-1,0-1,2-3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0.63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 1,'0'3,"0"4,0 3,0 2,0 4,0 1,1 0,2-4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3T08:54:22.752"/>
    </inkml:context>
    <inkml:brush xml:id="br0">
      <inkml:brushProperty name="width" value="0.05" units="cm"/>
      <inkml:brushProperty name="height" value="0.3" units="cm"/>
      <inkml:brushProperty name="color" value="#F8F8F8"/>
      <inkml:brushProperty name="ignorePressure" value="1"/>
      <inkml:brushProperty name="inkEffects" value="pencil"/>
    </inkml:brush>
  </inkml:definitions>
  <inkml:trace contextRef="#ctx0" brushRef="#br0">114 13,'0'-2,"-2"-1,-2 1,-3 0,-2 0,-1 1,-1 1,-2 2,0 2,2 3,0 2,2 1,2 1,3 1,2 0,1-1,1 1,1-1,1 1,5-3,3 0,1-2,3-3,3 1,1 1,-2 0,-3-4,-1-3,-2-4,-2-3,-2-2,-3-3,-2-1,0 0,-1 0,0-3,-3 1,-4 4,-2 3,-3 4,-2 2,1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5E716-6B31-4E09-973B-CA7E63004F77}" type="datetimeFigureOut">
              <a:rPr lang="en-GB" smtClean="0"/>
              <a:t>12/11/2025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1EA35-3A41-458B-9A09-278B0313A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18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961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00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818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877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429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93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206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415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0274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Adequate due diligence on competition law issues is important to avoid competition law liability and ensure that key contracts of target / partner are legal and enforceable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1EA35-3A41-458B-9A09-278B0313A8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430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Adequate due diligence on competition law issues is important to avoid competition law liability and ensure that key contracts of target / partner are legal and enforceable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1EA35-3A41-458B-9A09-278B0313A8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480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572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727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3A1D7E8C-C8F7-A849-B57E-C1AE82B3817C}" type="slidenum">
              <a:rPr lang="en-US" smtClean="0">
                <a:solidFill>
                  <a:prstClr val="black"/>
                </a:solidFill>
              </a:rPr>
              <a:pPr defTabSz="457200">
                <a:defRPr/>
              </a:pPr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270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028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3A1D7E8C-C8F7-A849-B57E-C1AE82B3817C}" type="slidenum">
              <a:rPr lang="en-US" smtClean="0">
                <a:solidFill>
                  <a:prstClr val="black"/>
                </a:solidFill>
              </a:rPr>
              <a:pPr defTabSz="457200">
                <a:defRPr/>
              </a:pPr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27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394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849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246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131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445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94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D7E8C-C8F7-A849-B57E-C1AE82B38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951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5524500" y="2247901"/>
            <a:ext cx="5877984" cy="613488"/>
          </a:xfrm>
        </p:spPr>
        <p:txBody>
          <a:bodyPr/>
          <a:lstStyle>
            <a:lvl1pPr marL="0" indent="0">
              <a:buNone/>
              <a:defRPr sz="3733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5524500" y="2945157"/>
            <a:ext cx="5877984" cy="524933"/>
          </a:xfrm>
        </p:spPr>
        <p:txBody>
          <a:bodyPr/>
          <a:lstStyle>
            <a:lvl1pPr marL="0" indent="0">
              <a:buNone/>
              <a:defRPr sz="3733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5524500" y="4569885"/>
            <a:ext cx="5877984" cy="4147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5524500" y="4926188"/>
            <a:ext cx="5877984" cy="4147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5524500" y="5469132"/>
            <a:ext cx="5877984" cy="414736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84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601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0ED3CF-CB91-42AE-918F-D27E27337542}"/>
              </a:ext>
            </a:extLst>
          </p:cNvPr>
          <p:cNvSpPr/>
          <p:nvPr userDrawn="1"/>
        </p:nvSpPr>
        <p:spPr>
          <a:xfrm>
            <a:off x="5219702" y="1957919"/>
            <a:ext cx="6481233" cy="4908549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US" altLang="en-US" sz="18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5524500" y="2247901"/>
            <a:ext cx="5877984" cy="613488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5524500" y="2945152"/>
            <a:ext cx="5877984" cy="524933"/>
          </a:xfr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5524500" y="4569885"/>
            <a:ext cx="5877984" cy="4147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5524500" y="4926188"/>
            <a:ext cx="5877984" cy="4147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5524500" y="5469132"/>
            <a:ext cx="5877984" cy="414736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6606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184" y="1341121"/>
            <a:ext cx="11235267" cy="4351339"/>
          </a:xfrm>
        </p:spPr>
        <p:txBody>
          <a:bodyPr/>
          <a:lstStyle>
            <a:lvl2pPr marL="461963" indent="-231775">
              <a:tabLst/>
              <a:defRPr/>
            </a:lvl2pPr>
            <a:lvl3pPr marL="684213" indent="-222250">
              <a:tabLst/>
              <a:defRPr/>
            </a:lvl3pPr>
            <a:lvl4pPr marL="914400" indent="-230188">
              <a:tabLst/>
              <a:defRPr/>
            </a:lvl4pPr>
            <a:lvl5pPr marL="1144588" indent="-230188">
              <a:tabLst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3329FE-5833-45E2-BF81-00FD7609A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DE904-96E1-425F-A364-6AE87D9260DB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892604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10C9E9-C293-4690-B34A-2B3D5E0AEB1F}"/>
              </a:ext>
            </a:extLst>
          </p:cNvPr>
          <p:cNvSpPr/>
          <p:nvPr userDrawn="1"/>
        </p:nvSpPr>
        <p:spPr>
          <a:xfrm>
            <a:off x="0" y="935568"/>
            <a:ext cx="12192000" cy="628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644C3FCE-1FE4-418B-B7D6-3F03B3681DD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6533" y="3617384"/>
            <a:ext cx="10972800" cy="0"/>
          </a:xfrm>
          <a:prstGeom prst="line">
            <a:avLst/>
          </a:prstGeom>
          <a:noFill/>
          <a:ln w="12700">
            <a:solidFill>
              <a:srgbClr val="7676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922" y="2223606"/>
            <a:ext cx="10848879" cy="1390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6B7DAB-6DE3-4131-BE77-D54AD8BA68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7E2C3DD-FD2F-4E3C-9D6A-754FC693C001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261574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3184" y="1381126"/>
            <a:ext cx="5526616" cy="4351339"/>
          </a:xfrm>
        </p:spPr>
        <p:txBody>
          <a:bodyPr/>
          <a:lstStyle>
            <a:lvl1pPr marL="230188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1pPr>
            <a:lvl2pPr marL="461963" marR="0" indent="-231775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2pPr>
            <a:lvl3pPr marL="684213" marR="0" indent="-222250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lvl3pPr>
            <a:lvl4pPr marL="914400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4pPr>
            <a:lvl5pPr marL="1144588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1126"/>
            <a:ext cx="5556251" cy="4351339"/>
          </a:xfrm>
        </p:spPr>
        <p:txBody>
          <a:bodyPr/>
          <a:lstStyle>
            <a:lvl1pPr marL="230188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1pPr>
            <a:lvl2pPr marL="461963" marR="0" indent="-231775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2pPr>
            <a:lvl3pPr marL="684213" marR="0" indent="-222250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lvl3pPr>
            <a:lvl4pPr marL="914400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4pPr>
            <a:lvl5pPr marL="1144588" marR="0" indent="-230188" algn="l" defTabSz="685366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455EF35-15A9-42A8-81E5-3497080B1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93071-F19D-4ABA-A410-40E96E45595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968346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15FDE70-666A-4F76-BCA6-AC51E54BB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1415B-88CF-48EE-8EB9-BC622F007E5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3155849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88BCAA-95CA-409D-A249-C20F6DDCBE17}"/>
              </a:ext>
            </a:extLst>
          </p:cNvPr>
          <p:cNvSpPr/>
          <p:nvPr userDrawn="1"/>
        </p:nvSpPr>
        <p:spPr>
          <a:xfrm>
            <a:off x="0" y="935568"/>
            <a:ext cx="12192000" cy="628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4BF71F2-2B60-48A1-BC23-236DE0D3F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6E1DE-FAFD-4B66-B549-E8FE29181133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013972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eft-H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C9336E-D404-4200-9CAD-297697686F1A}"/>
              </a:ext>
            </a:extLst>
          </p:cNvPr>
          <p:cNvSpPr/>
          <p:nvPr/>
        </p:nvSpPr>
        <p:spPr>
          <a:xfrm>
            <a:off x="0" y="1206501"/>
            <a:ext cx="3727451" cy="5651500"/>
          </a:xfrm>
          <a:prstGeom prst="rect">
            <a:avLst/>
          </a:prstGeom>
          <a:gradFill flip="none" rotWithShape="1">
            <a:gsLst>
              <a:gs pos="30000">
                <a:schemeClr val="bg1">
                  <a:alpha val="38000"/>
                </a:schemeClr>
              </a:gs>
              <a:gs pos="62000">
                <a:schemeClr val="bg1">
                  <a:lumMod val="85000"/>
                  <a:alpha val="38000"/>
                </a:schemeClr>
              </a:gs>
              <a:gs pos="100000">
                <a:schemeClr val="bg1">
                  <a:lumMod val="75000"/>
                  <a:alpha val="38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35" tIns="34267" rIns="68535" bIns="34267" anchor="ctr"/>
          <a:lstStyle/>
          <a:p>
            <a:pPr algn="ctr" defTabSz="6859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9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2616" y="1415596"/>
            <a:ext cx="7342773" cy="4445456"/>
          </a:xfrm>
        </p:spPr>
        <p:txBody>
          <a:bodyPr/>
          <a:lstStyle>
            <a:lvl1pPr>
              <a:defRPr sz="1798"/>
            </a:lvl1pPr>
            <a:lvl2pPr>
              <a:defRPr sz="1399"/>
            </a:lvl2pPr>
            <a:lvl3pPr>
              <a:defRPr sz="1399"/>
            </a:lvl3pPr>
            <a:lvl4pPr>
              <a:defRPr sz="1399"/>
            </a:lvl4pPr>
            <a:lvl5pPr>
              <a:defRPr sz="13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185" y="1415148"/>
            <a:ext cx="3234139" cy="4453845"/>
          </a:xfrm>
        </p:spPr>
        <p:txBody>
          <a:bodyPr>
            <a:normAutofit/>
          </a:bodyPr>
          <a:lstStyle>
            <a:lvl1pPr marL="0" indent="0">
              <a:buNone/>
              <a:defRPr sz="2398" i="1">
                <a:solidFill>
                  <a:schemeClr val="bg1">
                    <a:lumMod val="50000"/>
                  </a:schemeClr>
                </a:solidFill>
              </a:defRPr>
            </a:lvl1pPr>
            <a:lvl2pPr marL="342681" indent="0">
              <a:buNone/>
              <a:defRPr sz="1099"/>
            </a:lvl2pPr>
            <a:lvl3pPr marL="685366" indent="0">
              <a:buNone/>
              <a:defRPr sz="899"/>
            </a:lvl3pPr>
            <a:lvl4pPr marL="1028047" indent="0">
              <a:buNone/>
              <a:defRPr sz="799"/>
            </a:lvl4pPr>
            <a:lvl5pPr marL="1370730" indent="0">
              <a:buNone/>
              <a:defRPr sz="799"/>
            </a:lvl5pPr>
            <a:lvl6pPr marL="1713413" indent="0">
              <a:buNone/>
              <a:defRPr sz="799"/>
            </a:lvl6pPr>
            <a:lvl7pPr marL="2056095" indent="0">
              <a:buNone/>
              <a:defRPr sz="799"/>
            </a:lvl7pPr>
            <a:lvl8pPr marL="2398777" indent="0">
              <a:buNone/>
              <a:defRPr sz="799"/>
            </a:lvl8pPr>
            <a:lvl9pPr marL="2741459" indent="0">
              <a:buNone/>
              <a:defRPr sz="799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CF7EA8B-30B9-472A-B04F-DB4325F03C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39E81C-D6A9-489F-ABE5-BB3C41863A6C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3445375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-H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CEDB6D-730C-4234-8EF0-5132A1114263}"/>
              </a:ext>
            </a:extLst>
          </p:cNvPr>
          <p:cNvSpPr/>
          <p:nvPr/>
        </p:nvSpPr>
        <p:spPr>
          <a:xfrm>
            <a:off x="8066619" y="1206501"/>
            <a:ext cx="4125383" cy="5651500"/>
          </a:xfrm>
          <a:prstGeom prst="rect">
            <a:avLst/>
          </a:prstGeom>
          <a:gradFill flip="none" rotWithShape="1">
            <a:gsLst>
              <a:gs pos="30000">
                <a:schemeClr val="bg1">
                  <a:alpha val="38000"/>
                </a:schemeClr>
              </a:gs>
              <a:gs pos="62000">
                <a:schemeClr val="bg1">
                  <a:lumMod val="85000"/>
                  <a:alpha val="38000"/>
                </a:schemeClr>
              </a:gs>
              <a:gs pos="100000">
                <a:schemeClr val="bg1">
                  <a:lumMod val="75000"/>
                  <a:alpha val="38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35" tIns="34267" rIns="68535" bIns="34267" anchor="ctr"/>
          <a:lstStyle/>
          <a:p>
            <a:pPr algn="ctr" defTabSz="6859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9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184" y="1415596"/>
            <a:ext cx="7573240" cy="4445456"/>
          </a:xfrm>
        </p:spPr>
        <p:txBody>
          <a:bodyPr/>
          <a:lstStyle>
            <a:lvl1pPr>
              <a:defRPr sz="1798"/>
            </a:lvl1pPr>
            <a:lvl2pPr>
              <a:defRPr sz="1399"/>
            </a:lvl2pPr>
            <a:lvl3pPr>
              <a:defRPr sz="1399"/>
            </a:lvl3pPr>
            <a:lvl4pPr>
              <a:defRPr sz="1399"/>
            </a:lvl4pPr>
            <a:lvl5pPr>
              <a:defRPr sz="13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63467" y="1415148"/>
            <a:ext cx="3464984" cy="4453845"/>
          </a:xfrm>
        </p:spPr>
        <p:txBody>
          <a:bodyPr>
            <a:normAutofit/>
          </a:bodyPr>
          <a:lstStyle>
            <a:lvl1pPr marL="0" indent="0">
              <a:buNone/>
              <a:defRPr sz="2398" i="1">
                <a:solidFill>
                  <a:schemeClr val="bg1">
                    <a:lumMod val="50000"/>
                  </a:schemeClr>
                </a:solidFill>
              </a:defRPr>
            </a:lvl1pPr>
            <a:lvl2pPr marL="342681" indent="0">
              <a:buNone/>
              <a:defRPr sz="1099"/>
            </a:lvl2pPr>
            <a:lvl3pPr marL="685366" indent="0">
              <a:buNone/>
              <a:defRPr sz="899"/>
            </a:lvl3pPr>
            <a:lvl4pPr marL="1028047" indent="0">
              <a:buNone/>
              <a:defRPr sz="799"/>
            </a:lvl4pPr>
            <a:lvl5pPr marL="1370730" indent="0">
              <a:buNone/>
              <a:defRPr sz="799"/>
            </a:lvl5pPr>
            <a:lvl6pPr marL="1713413" indent="0">
              <a:buNone/>
              <a:defRPr sz="799"/>
            </a:lvl6pPr>
            <a:lvl7pPr marL="2056095" indent="0">
              <a:buNone/>
              <a:defRPr sz="799"/>
            </a:lvl7pPr>
            <a:lvl8pPr marL="2398777" indent="0">
              <a:buNone/>
              <a:defRPr sz="799"/>
            </a:lvl8pPr>
            <a:lvl9pPr marL="2741459" indent="0">
              <a:buNone/>
              <a:defRPr sz="799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68C624B7-D0E1-46AD-A050-9F71C96B3B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213CC6-1063-4DCE-AEA0-70C5DD9C565F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691999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9" y="1352740"/>
            <a:ext cx="6405369" cy="4508315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 sz="2398"/>
            </a:lvl1pPr>
            <a:lvl2pPr marL="342681" indent="0">
              <a:buNone/>
              <a:defRPr sz="2098"/>
            </a:lvl2pPr>
            <a:lvl3pPr marL="685366" indent="0">
              <a:buNone/>
              <a:defRPr sz="1798"/>
            </a:lvl3pPr>
            <a:lvl4pPr marL="1028047" indent="0">
              <a:buNone/>
              <a:defRPr sz="1499"/>
            </a:lvl4pPr>
            <a:lvl5pPr marL="1370730" indent="0">
              <a:buNone/>
              <a:defRPr sz="1499"/>
            </a:lvl5pPr>
            <a:lvl6pPr marL="1713413" indent="0">
              <a:buNone/>
              <a:defRPr sz="1499"/>
            </a:lvl6pPr>
            <a:lvl7pPr marL="2056095" indent="0">
              <a:buNone/>
              <a:defRPr sz="1499"/>
            </a:lvl7pPr>
            <a:lvl8pPr marL="2398777" indent="0">
              <a:buNone/>
              <a:defRPr sz="1499"/>
            </a:lvl8pPr>
            <a:lvl9pPr marL="2741459" indent="0">
              <a:buNone/>
              <a:defRPr sz="1499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186" y="1352739"/>
            <a:ext cx="4278841" cy="4516252"/>
          </a:xfrm>
        </p:spPr>
        <p:txBody>
          <a:bodyPr/>
          <a:lstStyle>
            <a:lvl1pPr marL="0" indent="0">
              <a:buNone/>
              <a:defRPr sz="1798"/>
            </a:lvl1pPr>
            <a:lvl2pPr marL="342681" indent="0">
              <a:buNone/>
              <a:defRPr sz="1099"/>
            </a:lvl2pPr>
            <a:lvl3pPr marL="685366" indent="0">
              <a:buNone/>
              <a:defRPr sz="899"/>
            </a:lvl3pPr>
            <a:lvl4pPr marL="1028047" indent="0">
              <a:buNone/>
              <a:defRPr sz="799"/>
            </a:lvl4pPr>
            <a:lvl5pPr marL="1370730" indent="0">
              <a:buNone/>
              <a:defRPr sz="799"/>
            </a:lvl5pPr>
            <a:lvl6pPr marL="1713413" indent="0">
              <a:buNone/>
              <a:defRPr sz="799"/>
            </a:lvl6pPr>
            <a:lvl7pPr marL="2056095" indent="0">
              <a:buNone/>
              <a:defRPr sz="799"/>
            </a:lvl7pPr>
            <a:lvl8pPr marL="2398777" indent="0">
              <a:buNone/>
              <a:defRPr sz="799"/>
            </a:lvl8pPr>
            <a:lvl9pPr marL="2741459" indent="0">
              <a:buNone/>
              <a:defRPr sz="79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38E98D-B926-4EDA-819E-8ED1C11F2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385FD-CCDA-4C0E-8127-9986F9DC6BB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73871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185" y="1341121"/>
            <a:ext cx="11235267" cy="4351339"/>
          </a:xfrm>
        </p:spPr>
        <p:txBody>
          <a:bodyPr/>
          <a:lstStyle>
            <a:lvl2pPr marL="615903" indent="-309011">
              <a:tabLst/>
              <a:defRPr/>
            </a:lvl2pPr>
            <a:lvl3pPr marL="912216" indent="-296311">
              <a:tabLst/>
              <a:defRPr/>
            </a:lvl3pPr>
            <a:lvl4pPr marL="1219110" indent="-306895">
              <a:tabLst/>
              <a:defRPr/>
            </a:lvl4pPr>
            <a:lvl5pPr marL="1526003" indent="-306895">
              <a:tabLst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3329FE-5833-45E2-BF81-00FD7609A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DE904-96E1-425F-A364-6AE87D9260DB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330888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888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822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856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753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39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577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090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505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46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29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10C9E9-C293-4690-B34A-2B3D5E0AEB1F}"/>
              </a:ext>
            </a:extLst>
          </p:cNvPr>
          <p:cNvSpPr/>
          <p:nvPr userDrawn="1"/>
        </p:nvSpPr>
        <p:spPr>
          <a:xfrm>
            <a:off x="0" y="935573"/>
            <a:ext cx="12192000" cy="628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7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644C3FCE-1FE4-418B-B7D6-3F03B3681DD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6533" y="3617384"/>
            <a:ext cx="10972800" cy="0"/>
          </a:xfrm>
          <a:prstGeom prst="line">
            <a:avLst/>
          </a:prstGeom>
          <a:noFill/>
          <a:ln w="12700">
            <a:solidFill>
              <a:srgbClr val="7676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925" y="2223606"/>
            <a:ext cx="10848879" cy="1390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733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6B7DAB-6DE3-4131-BE77-D54AD8BA68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7E2C3DD-FD2F-4E3C-9D6A-754FC693C001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97291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7453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4806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98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9196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1661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6792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4290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3670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9124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63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3184" y="1381128"/>
            <a:ext cx="5526616" cy="4351339"/>
          </a:xfrm>
        </p:spPr>
        <p:txBody>
          <a:bodyPr/>
          <a:lstStyle>
            <a:lvl1pPr marL="306895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1pPr>
            <a:lvl2pPr marL="615903" marR="0" indent="-309011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2pPr>
            <a:lvl3pPr marL="912216" marR="0" indent="-296311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lvl3pPr>
            <a:lvl4pPr marL="1219110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4pPr>
            <a:lvl5pPr marL="1526003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381128"/>
            <a:ext cx="5556251" cy="4351339"/>
          </a:xfrm>
        </p:spPr>
        <p:txBody>
          <a:bodyPr/>
          <a:lstStyle>
            <a:lvl1pPr marL="306895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1pPr>
            <a:lvl2pPr marL="615903" marR="0" indent="-309011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2pPr>
            <a:lvl3pPr marL="912216" marR="0" indent="-296311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lvl3pPr>
            <a:lvl4pPr marL="1219110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4pPr>
            <a:lvl5pPr marL="1526003" marR="0" indent="-306895" algn="l" defTabSz="913753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455EF35-15A9-42A8-81E5-3497080B1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93071-F19D-4ABA-A410-40E96E45595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152955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4825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687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5224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63863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731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15FDE70-666A-4F76-BCA6-AC51E54BB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1415B-88CF-48EE-8EB9-BC622F007E5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959175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88BCAA-95CA-409D-A249-C20F6DDCBE17}"/>
              </a:ext>
            </a:extLst>
          </p:cNvPr>
          <p:cNvSpPr/>
          <p:nvPr userDrawn="1"/>
        </p:nvSpPr>
        <p:spPr>
          <a:xfrm>
            <a:off x="0" y="935573"/>
            <a:ext cx="12192000" cy="628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7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4BF71F2-2B60-48A1-BC23-236DE0D3F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6E1DE-FAFD-4B66-B549-E8FE29181133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36585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eft-H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C9336E-D404-4200-9CAD-297697686F1A}"/>
              </a:ext>
            </a:extLst>
          </p:cNvPr>
          <p:cNvSpPr/>
          <p:nvPr/>
        </p:nvSpPr>
        <p:spPr>
          <a:xfrm>
            <a:off x="1" y="1206501"/>
            <a:ext cx="3727451" cy="5651500"/>
          </a:xfrm>
          <a:prstGeom prst="rect">
            <a:avLst/>
          </a:prstGeom>
          <a:gradFill flip="none" rotWithShape="1">
            <a:gsLst>
              <a:gs pos="30000">
                <a:schemeClr val="bg1">
                  <a:alpha val="38000"/>
                </a:schemeClr>
              </a:gs>
              <a:gs pos="62000">
                <a:schemeClr val="bg1">
                  <a:lumMod val="85000"/>
                  <a:alpha val="38000"/>
                </a:schemeClr>
              </a:gs>
              <a:gs pos="100000">
                <a:schemeClr val="bg1">
                  <a:lumMod val="75000"/>
                  <a:alpha val="38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0" tIns="45689" rIns="91380" bIns="45689" anchor="ctr"/>
          <a:lstStyle/>
          <a:p>
            <a:pPr algn="ctr" defTabSz="91457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6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2616" y="1415596"/>
            <a:ext cx="7342773" cy="4445456"/>
          </a:xfrm>
        </p:spPr>
        <p:txBody>
          <a:bodyPr/>
          <a:lstStyle>
            <a:lvl1pPr>
              <a:defRPr sz="2397"/>
            </a:lvl1pPr>
            <a:lvl2pPr>
              <a:defRPr sz="1865"/>
            </a:lvl2pPr>
            <a:lvl3pPr>
              <a:defRPr sz="1865"/>
            </a:lvl3pPr>
            <a:lvl4pPr>
              <a:defRPr sz="1865"/>
            </a:lvl4pPr>
            <a:lvl5pPr>
              <a:defRPr sz="1865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185" y="1415153"/>
            <a:ext cx="3234139" cy="4453845"/>
          </a:xfrm>
        </p:spPr>
        <p:txBody>
          <a:bodyPr>
            <a:normAutofit/>
          </a:bodyPr>
          <a:lstStyle>
            <a:lvl1pPr marL="0" indent="0">
              <a:buNone/>
              <a:defRPr sz="3197" i="1">
                <a:solidFill>
                  <a:schemeClr val="bg1">
                    <a:lumMod val="50000"/>
                  </a:schemeClr>
                </a:solidFill>
              </a:defRPr>
            </a:lvl1pPr>
            <a:lvl2pPr marL="456875" indent="0">
              <a:buNone/>
              <a:defRPr sz="1465"/>
            </a:lvl2pPr>
            <a:lvl3pPr marL="913753" indent="0">
              <a:buNone/>
              <a:defRPr sz="1199"/>
            </a:lvl3pPr>
            <a:lvl4pPr marL="1370626" indent="0">
              <a:buNone/>
              <a:defRPr sz="1065"/>
            </a:lvl4pPr>
            <a:lvl5pPr marL="1827504" indent="0">
              <a:buNone/>
              <a:defRPr sz="1065"/>
            </a:lvl5pPr>
            <a:lvl6pPr marL="2284382" indent="0">
              <a:buNone/>
              <a:defRPr sz="1065"/>
            </a:lvl6pPr>
            <a:lvl7pPr marL="2741254" indent="0">
              <a:buNone/>
              <a:defRPr sz="1065"/>
            </a:lvl7pPr>
            <a:lvl8pPr marL="3198129" indent="0">
              <a:buNone/>
              <a:defRPr sz="1065"/>
            </a:lvl8pPr>
            <a:lvl9pPr marL="3655003" indent="0">
              <a:buNone/>
              <a:defRPr sz="106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CF7EA8B-30B9-472A-B04F-DB4325F03C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39E81C-D6A9-489F-ABE5-BB3C41863A6C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418954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-H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CEDB6D-730C-4234-8EF0-5132A1114263}"/>
              </a:ext>
            </a:extLst>
          </p:cNvPr>
          <p:cNvSpPr/>
          <p:nvPr/>
        </p:nvSpPr>
        <p:spPr>
          <a:xfrm>
            <a:off x="8066622" y="1206501"/>
            <a:ext cx="4125383" cy="5651500"/>
          </a:xfrm>
          <a:prstGeom prst="rect">
            <a:avLst/>
          </a:prstGeom>
          <a:gradFill flip="none" rotWithShape="1">
            <a:gsLst>
              <a:gs pos="30000">
                <a:schemeClr val="bg1">
                  <a:alpha val="38000"/>
                </a:schemeClr>
              </a:gs>
              <a:gs pos="62000">
                <a:schemeClr val="bg1">
                  <a:lumMod val="85000"/>
                  <a:alpha val="38000"/>
                </a:schemeClr>
              </a:gs>
              <a:gs pos="100000">
                <a:schemeClr val="bg1">
                  <a:lumMod val="75000"/>
                  <a:alpha val="38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0" tIns="45689" rIns="91380" bIns="45689" anchor="ctr"/>
          <a:lstStyle/>
          <a:p>
            <a:pPr algn="ctr" defTabSz="91457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6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184" y="1415596"/>
            <a:ext cx="7573240" cy="4445456"/>
          </a:xfrm>
        </p:spPr>
        <p:txBody>
          <a:bodyPr/>
          <a:lstStyle>
            <a:lvl1pPr>
              <a:defRPr sz="2397"/>
            </a:lvl1pPr>
            <a:lvl2pPr>
              <a:defRPr sz="1865"/>
            </a:lvl2pPr>
            <a:lvl3pPr>
              <a:defRPr sz="1865"/>
            </a:lvl3pPr>
            <a:lvl4pPr>
              <a:defRPr sz="1865"/>
            </a:lvl4pPr>
            <a:lvl5pPr>
              <a:defRPr sz="1865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63467" y="1415153"/>
            <a:ext cx="3464984" cy="4453845"/>
          </a:xfrm>
        </p:spPr>
        <p:txBody>
          <a:bodyPr>
            <a:normAutofit/>
          </a:bodyPr>
          <a:lstStyle>
            <a:lvl1pPr marL="0" indent="0">
              <a:buNone/>
              <a:defRPr sz="3197" i="1">
                <a:solidFill>
                  <a:schemeClr val="bg1">
                    <a:lumMod val="50000"/>
                  </a:schemeClr>
                </a:solidFill>
              </a:defRPr>
            </a:lvl1pPr>
            <a:lvl2pPr marL="456875" indent="0">
              <a:buNone/>
              <a:defRPr sz="1465"/>
            </a:lvl2pPr>
            <a:lvl3pPr marL="913753" indent="0">
              <a:buNone/>
              <a:defRPr sz="1199"/>
            </a:lvl3pPr>
            <a:lvl4pPr marL="1370626" indent="0">
              <a:buNone/>
              <a:defRPr sz="1065"/>
            </a:lvl4pPr>
            <a:lvl5pPr marL="1827504" indent="0">
              <a:buNone/>
              <a:defRPr sz="1065"/>
            </a:lvl5pPr>
            <a:lvl6pPr marL="2284382" indent="0">
              <a:buNone/>
              <a:defRPr sz="1065"/>
            </a:lvl6pPr>
            <a:lvl7pPr marL="2741254" indent="0">
              <a:buNone/>
              <a:defRPr sz="1065"/>
            </a:lvl7pPr>
            <a:lvl8pPr marL="3198129" indent="0">
              <a:buNone/>
              <a:defRPr sz="1065"/>
            </a:lvl8pPr>
            <a:lvl9pPr marL="3655003" indent="0">
              <a:buNone/>
              <a:defRPr sz="106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68C624B7-D0E1-46AD-A050-9F71C96B3B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213CC6-1063-4DCE-AEA0-70C5DD9C565F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40215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2" y="1352742"/>
            <a:ext cx="6405369" cy="4508315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 sz="3197"/>
            </a:lvl1pPr>
            <a:lvl2pPr marL="456875" indent="0">
              <a:buNone/>
              <a:defRPr sz="2797"/>
            </a:lvl2pPr>
            <a:lvl3pPr marL="913753" indent="0">
              <a:buNone/>
              <a:defRPr sz="2397"/>
            </a:lvl3pPr>
            <a:lvl4pPr marL="1370626" indent="0">
              <a:buNone/>
              <a:defRPr sz="1999"/>
            </a:lvl4pPr>
            <a:lvl5pPr marL="1827504" indent="0">
              <a:buNone/>
              <a:defRPr sz="1999"/>
            </a:lvl5pPr>
            <a:lvl6pPr marL="2284382" indent="0">
              <a:buNone/>
              <a:defRPr sz="1999"/>
            </a:lvl6pPr>
            <a:lvl7pPr marL="2741254" indent="0">
              <a:buNone/>
              <a:defRPr sz="1999"/>
            </a:lvl7pPr>
            <a:lvl8pPr marL="3198129" indent="0">
              <a:buNone/>
              <a:defRPr sz="1999"/>
            </a:lvl8pPr>
            <a:lvl9pPr marL="3655003" indent="0">
              <a:buNone/>
              <a:defRPr sz="1999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189" y="1352739"/>
            <a:ext cx="4278841" cy="4516252"/>
          </a:xfrm>
        </p:spPr>
        <p:txBody>
          <a:bodyPr/>
          <a:lstStyle>
            <a:lvl1pPr marL="0" indent="0">
              <a:buNone/>
              <a:defRPr sz="2397"/>
            </a:lvl1pPr>
            <a:lvl2pPr marL="456875" indent="0">
              <a:buNone/>
              <a:defRPr sz="1465"/>
            </a:lvl2pPr>
            <a:lvl3pPr marL="913753" indent="0">
              <a:buNone/>
              <a:defRPr sz="1199"/>
            </a:lvl3pPr>
            <a:lvl4pPr marL="1370626" indent="0">
              <a:buNone/>
              <a:defRPr sz="1065"/>
            </a:lvl4pPr>
            <a:lvl5pPr marL="1827504" indent="0">
              <a:buNone/>
              <a:defRPr sz="1065"/>
            </a:lvl5pPr>
            <a:lvl6pPr marL="2284382" indent="0">
              <a:buNone/>
              <a:defRPr sz="1065"/>
            </a:lvl6pPr>
            <a:lvl7pPr marL="2741254" indent="0">
              <a:buNone/>
              <a:defRPr sz="1065"/>
            </a:lvl7pPr>
            <a:lvl8pPr marL="3198129" indent="0">
              <a:buNone/>
              <a:defRPr sz="1065"/>
            </a:lvl8pPr>
            <a:lvl9pPr marL="3655003" indent="0">
              <a:buNone/>
              <a:defRPr sz="106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7780"/>
            <a:ext cx="11235267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38E98D-B926-4EDA-819E-8ED1C11F2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385FD-CCDA-4C0E-8127-9986F9DC6BB8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10828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EE41277-99FE-4B4A-B12E-DED80C52E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3185" y="1341973"/>
            <a:ext cx="11235267" cy="434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2F6F4-B720-4B37-B53E-D2A8D577D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0133" y="6356357"/>
            <a:ext cx="2743200" cy="366183"/>
          </a:xfrm>
          <a:prstGeom prst="rect">
            <a:avLst/>
          </a:prstGeom>
        </p:spPr>
        <p:txBody>
          <a:bodyPr vert="horz" wrap="square" lIns="68598" tIns="34299" rIns="68598" bIns="3429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33" smtClean="0"/>
            </a:lvl1pPr>
          </a:lstStyle>
          <a:p>
            <a:pPr>
              <a:defRPr/>
            </a:pPr>
            <a:fld id="{C034FA44-E72D-4FD6-8D3E-4E5797350ABE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D50454F2-4432-4D6E-AA40-B62AB3B4C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3185" y="328084"/>
            <a:ext cx="1123526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cxnSp>
        <p:nvCxnSpPr>
          <p:cNvPr id="1030" name="Straight Connector 9">
            <a:extLst>
              <a:ext uri="{FF2B5EF4-FFF2-40B4-BE49-F238E27FC236}">
                <a16:creationId xmlns:a16="http://schemas.microsoft.com/office/drawing/2014/main" id="{7A8D8CDA-E99A-4300-BAD0-864CA3C105DB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6533" y="1191684"/>
            <a:ext cx="10972800" cy="0"/>
          </a:xfrm>
          <a:prstGeom prst="line">
            <a:avLst/>
          </a:prstGeom>
          <a:noFill/>
          <a:ln w="12700">
            <a:solidFill>
              <a:srgbClr val="7676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9045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733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91221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09555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219110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828664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438218" algn="l" defTabSz="912216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06895" indent="-306895" algn="l" defTabSz="912216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15903" indent="-309011" algn="l" defTabSz="912216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912216" indent="-296311" algn="l" defTabSz="912216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19110" indent="-306895" algn="l" defTabSz="912216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26003" indent="-306895" algn="l" defTabSz="912216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2816" indent="-228440" algn="l" defTabSz="91375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6pPr>
      <a:lvl7pPr marL="2969694" indent="-228440" algn="l" defTabSz="91375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7pPr>
      <a:lvl8pPr marL="3426569" indent="-228440" algn="l" defTabSz="91375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8pPr>
      <a:lvl9pPr marL="3883446" indent="-228440" algn="l" defTabSz="91375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1pPr>
      <a:lvl2pPr marL="456875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913753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3pPr>
      <a:lvl4pPr marL="1370626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4pPr>
      <a:lvl5pPr marL="1827504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5pPr>
      <a:lvl6pPr marL="2284382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6pPr>
      <a:lvl7pPr marL="2741254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7pPr>
      <a:lvl8pPr marL="3198129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8pPr>
      <a:lvl9pPr marL="3655003" algn="l" defTabSz="913753" rtl="0" eaLnBrk="1" latinLnBrk="0" hangingPunct="1">
        <a:defRPr sz="18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0316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162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dt="0"/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EE41277-99FE-4B4A-B12E-DED80C52E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3184" y="1341968"/>
            <a:ext cx="11235267" cy="434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2F6F4-B720-4B37-B53E-D2A8D577D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0133" y="6356352"/>
            <a:ext cx="2743200" cy="366183"/>
          </a:xfrm>
          <a:prstGeom prst="rect">
            <a:avLst/>
          </a:prstGeom>
        </p:spPr>
        <p:txBody>
          <a:bodyPr vert="horz" wrap="square" lIns="68598" tIns="34299" rIns="68598" bIns="3429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 smtClean="0"/>
            </a:lvl1pPr>
          </a:lstStyle>
          <a:p>
            <a:pPr>
              <a:defRPr/>
            </a:pPr>
            <a:fld id="{C034FA44-E72D-4FD6-8D3E-4E5797350ABE}" type="slidenum">
              <a:rPr lang="en-US" altLang="nl-BE"/>
              <a:pPr>
                <a:defRPr/>
              </a:pPr>
              <a:t>‹#›</a:t>
            </a:fld>
            <a:endParaRPr lang="en-US" altLang="nl-BE" dirty="0"/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D50454F2-4432-4D6E-AA40-B62AB3B4C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3184" y="328084"/>
            <a:ext cx="1123526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cxnSp>
        <p:nvCxnSpPr>
          <p:cNvPr id="1030" name="Straight Connector 9">
            <a:extLst>
              <a:ext uri="{FF2B5EF4-FFF2-40B4-BE49-F238E27FC236}">
                <a16:creationId xmlns:a16="http://schemas.microsoft.com/office/drawing/2014/main" id="{7A8D8CDA-E99A-4300-BAD0-864CA3C105DB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6533" y="1191684"/>
            <a:ext cx="10972800" cy="0"/>
          </a:xfrm>
          <a:prstGeom prst="line">
            <a:avLst/>
          </a:prstGeom>
          <a:noFill/>
          <a:ln w="12700">
            <a:solidFill>
              <a:srgbClr val="7676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40461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hdr="0" dt="0"/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30188" indent="-230188" algn="l" defTabSz="684213" rtl="0" eaLnBrk="0" fontAlgn="base" hangingPunct="0">
        <a:lnSpc>
          <a:spcPct val="90000"/>
        </a:lnSpc>
        <a:spcBef>
          <a:spcPts val="3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461963" indent="-231775" algn="l" defTabSz="684213" rtl="0" eaLnBrk="0" fontAlgn="base" hangingPunct="0">
        <a:lnSpc>
          <a:spcPct val="90000"/>
        </a:lnSpc>
        <a:spcBef>
          <a:spcPts val="3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684213" indent="-222250" algn="l" defTabSz="684213" rtl="0" eaLnBrk="0" fontAlgn="base" hangingPunct="0">
        <a:lnSpc>
          <a:spcPct val="90000"/>
        </a:lnSpc>
        <a:spcBef>
          <a:spcPts val="3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914400" indent="-230188" algn="l" defTabSz="684213" rtl="0" eaLnBrk="0" fontAlgn="base" hangingPunct="0">
        <a:lnSpc>
          <a:spcPct val="90000"/>
        </a:lnSpc>
        <a:spcBef>
          <a:spcPts val="3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144588" indent="-230188" algn="l" defTabSz="684213" rtl="0" eaLnBrk="0" fontAlgn="base" hangingPunct="0">
        <a:lnSpc>
          <a:spcPct val="90000"/>
        </a:lnSpc>
        <a:spcBef>
          <a:spcPts val="3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4753" indent="-171342" algn="l" defTabSz="6853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99" kern="1200">
          <a:solidFill>
            <a:schemeClr val="tx1"/>
          </a:solidFill>
          <a:latin typeface="+mn-lt"/>
          <a:ea typeface="+mn-ea"/>
          <a:cs typeface="+mn-cs"/>
        </a:defRPr>
      </a:lvl6pPr>
      <a:lvl7pPr marL="2227437" indent="-171342" algn="l" defTabSz="6853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119" indent="-171342" algn="l" defTabSz="6853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99" kern="1200">
          <a:solidFill>
            <a:schemeClr val="tx1"/>
          </a:solidFill>
          <a:latin typeface="+mn-lt"/>
          <a:ea typeface="+mn-ea"/>
          <a:cs typeface="+mn-cs"/>
        </a:defRPr>
      </a:lvl8pPr>
      <a:lvl9pPr marL="2912801" indent="-171342" algn="l" defTabSz="6853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1pPr>
      <a:lvl2pPr marL="342681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2pPr>
      <a:lvl3pPr marL="685366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3pPr>
      <a:lvl4pPr marL="1028047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4pPr>
      <a:lvl5pPr marL="1370730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5pPr>
      <a:lvl6pPr marL="1713413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6pPr>
      <a:lvl7pPr marL="2056095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7pPr>
      <a:lvl8pPr marL="2398777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8pPr>
      <a:lvl9pPr marL="2741459" algn="l" defTabSz="685366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34FA44-E72D-4FD6-8D3E-4E5797350ABE}" type="slidenum">
              <a:rPr lang="en-US" altLang="nl-BE" smtClean="0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216204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0316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03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hdr="0" dt="0"/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34FA44-E72D-4FD6-8D3E-4E5797350ABE}" type="slidenum">
              <a:rPr lang="en-US" altLang="nl-BE" smtClean="0"/>
              <a:pPr>
                <a:defRPr/>
              </a:pPr>
              <a:t>‹#›</a:t>
            </a:fld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191724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0316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339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hdr="0" dt="0"/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0316" y="6024571"/>
            <a:ext cx="51858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pPr/>
              <a:t>‹#›</a:t>
            </a:fld>
            <a:r>
              <a:rPr lang="en-US" b="1" dirty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65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dt="0"/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jpg"/><Relationship Id="rId4" Type="http://schemas.openxmlformats.org/officeDocument/2006/relationships/hyperlink" Target="https://carolahand.wordpress.com/2017/12/16/reflections-from-a-past-december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5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4.png"/><Relationship Id="rId5" Type="http://schemas.openxmlformats.org/officeDocument/2006/relationships/image" Target="../media/image543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1" Type="http://schemas.openxmlformats.org/officeDocument/2006/relationships/customXml" Target="../ink/ink8.xml"/><Relationship Id="rId170" Type="http://schemas.openxmlformats.org/officeDocument/2006/relationships/image" Target="../media/image85.png"/><Relationship Id="rId268" Type="http://schemas.openxmlformats.org/officeDocument/2006/relationships/customXml" Target="../ink/ink135.xml"/><Relationship Id="rId475" Type="http://schemas.openxmlformats.org/officeDocument/2006/relationships/customXml" Target="../ink/ink241.xml"/><Relationship Id="rId682" Type="http://schemas.openxmlformats.org/officeDocument/2006/relationships/customXml" Target="../ink/ink346.xml"/><Relationship Id="rId128" Type="http://schemas.openxmlformats.org/officeDocument/2006/relationships/customXml" Target="../ink/ink62.xml"/><Relationship Id="rId335" Type="http://schemas.openxmlformats.org/officeDocument/2006/relationships/image" Target="../media/image165.png"/><Relationship Id="rId542" Type="http://schemas.openxmlformats.org/officeDocument/2006/relationships/customXml" Target="../ink/ink275.xml"/><Relationship Id="rId987" Type="http://schemas.openxmlformats.org/officeDocument/2006/relationships/image" Target="../media/image362.png"/><Relationship Id="rId402" Type="http://schemas.openxmlformats.org/officeDocument/2006/relationships/image" Target="../media/image198.png"/><Relationship Id="rId847" Type="http://schemas.openxmlformats.org/officeDocument/2006/relationships/customXml" Target="../ink/ink431.xml"/><Relationship Id="rId1032" Type="http://schemas.openxmlformats.org/officeDocument/2006/relationships/customXml" Target="../ink/ink529.xml"/><Relationship Id="rId707" Type="http://schemas.openxmlformats.org/officeDocument/2006/relationships/image" Target="../media/image335.png"/><Relationship Id="rId914" Type="http://schemas.openxmlformats.org/officeDocument/2006/relationships/customXml" Target="../ink/ink468.xml"/><Relationship Id="rId43" Type="http://schemas.openxmlformats.org/officeDocument/2006/relationships/customXml" Target="../ink/ink19.xml"/><Relationship Id="rId192" Type="http://schemas.openxmlformats.org/officeDocument/2006/relationships/image" Target="../media/image96.png"/><Relationship Id="rId497" Type="http://schemas.openxmlformats.org/officeDocument/2006/relationships/customXml" Target="../ink/ink253.xml"/><Relationship Id="rId357" Type="http://schemas.openxmlformats.org/officeDocument/2006/relationships/customXml" Target="../ink/ink181.xml"/><Relationship Id="rId217" Type="http://schemas.openxmlformats.org/officeDocument/2006/relationships/customXml" Target="../ink/ink108.xml"/><Relationship Id="rId564" Type="http://schemas.openxmlformats.org/officeDocument/2006/relationships/customXml" Target="../ink/ink286.xml"/><Relationship Id="rId771" Type="http://schemas.openxmlformats.org/officeDocument/2006/relationships/customXml" Target="../ink/ink391.xml"/><Relationship Id="rId869" Type="http://schemas.openxmlformats.org/officeDocument/2006/relationships/customXml" Target="../ink/ink442.xml"/><Relationship Id="rId424" Type="http://schemas.openxmlformats.org/officeDocument/2006/relationships/image" Target="../media/image208.png"/><Relationship Id="rId631" Type="http://schemas.openxmlformats.org/officeDocument/2006/relationships/customXml" Target="../ink/ink319.xml"/><Relationship Id="rId729" Type="http://schemas.openxmlformats.org/officeDocument/2006/relationships/image" Target="../media/image346.png"/><Relationship Id="rId1054" Type="http://schemas.openxmlformats.org/officeDocument/2006/relationships/customXml" Target="../ink/ink540.xml"/><Relationship Id="rId936" Type="http://schemas.openxmlformats.org/officeDocument/2006/relationships/image" Target="../media/image455.png"/><Relationship Id="rId1121" Type="http://schemas.openxmlformats.org/officeDocument/2006/relationships/image" Target="../media/image532.png"/><Relationship Id="rId65" Type="http://schemas.openxmlformats.org/officeDocument/2006/relationships/customXml" Target="../ink/ink30.xml"/><Relationship Id="rId281" Type="http://schemas.openxmlformats.org/officeDocument/2006/relationships/image" Target="../media/image139.png"/><Relationship Id="rId141" Type="http://schemas.openxmlformats.org/officeDocument/2006/relationships/image" Target="../media/image72.png"/><Relationship Id="rId379" Type="http://schemas.openxmlformats.org/officeDocument/2006/relationships/customXml" Target="../ink/ink192.xml"/><Relationship Id="rId586" Type="http://schemas.openxmlformats.org/officeDocument/2006/relationships/customXml" Target="../ink/ink297.xml"/><Relationship Id="rId793" Type="http://schemas.openxmlformats.org/officeDocument/2006/relationships/image" Target="../media/image389.png"/><Relationship Id="rId7" Type="http://schemas.openxmlformats.org/officeDocument/2006/relationships/customXml" Target="../ink/ink2.xml"/><Relationship Id="rId239" Type="http://schemas.openxmlformats.org/officeDocument/2006/relationships/customXml" Target="../ink/ink119.xml"/><Relationship Id="rId446" Type="http://schemas.openxmlformats.org/officeDocument/2006/relationships/image" Target="../media/image219.png"/><Relationship Id="rId653" Type="http://schemas.openxmlformats.org/officeDocument/2006/relationships/customXml" Target="../ink/ink331.xml"/><Relationship Id="rId1076" Type="http://schemas.openxmlformats.org/officeDocument/2006/relationships/customXml" Target="../ink/ink551.xml"/><Relationship Id="rId306" Type="http://schemas.openxmlformats.org/officeDocument/2006/relationships/image" Target="../media/image151.png"/><Relationship Id="rId860" Type="http://schemas.openxmlformats.org/officeDocument/2006/relationships/image" Target="../media/image421.png"/><Relationship Id="rId958" Type="http://schemas.openxmlformats.org/officeDocument/2006/relationships/image" Target="../media/image466.png"/><Relationship Id="rId87" Type="http://schemas.openxmlformats.org/officeDocument/2006/relationships/customXml" Target="../ink/ink41.xml"/><Relationship Id="rId513" Type="http://schemas.openxmlformats.org/officeDocument/2006/relationships/customXml" Target="../ink/ink261.xml"/><Relationship Id="rId720" Type="http://schemas.openxmlformats.org/officeDocument/2006/relationships/customXml" Target="../ink/ink365.xml"/><Relationship Id="rId818" Type="http://schemas.openxmlformats.org/officeDocument/2006/relationships/image" Target="../media/image400.png"/><Relationship Id="rId1003" Type="http://schemas.openxmlformats.org/officeDocument/2006/relationships/image" Target="../media/image473.png"/><Relationship Id="rId14" Type="http://schemas.openxmlformats.org/officeDocument/2006/relationships/image" Target="../media/image9.png"/><Relationship Id="rId163" Type="http://schemas.openxmlformats.org/officeDocument/2006/relationships/customXml" Target="../ink/ink81.xml"/><Relationship Id="rId370" Type="http://schemas.openxmlformats.org/officeDocument/2006/relationships/image" Target="../media/image182.png"/><Relationship Id="rId230" Type="http://schemas.openxmlformats.org/officeDocument/2006/relationships/image" Target="../media/image115.png"/><Relationship Id="rId468" Type="http://schemas.openxmlformats.org/officeDocument/2006/relationships/image" Target="../media/image230.png"/><Relationship Id="rId675" Type="http://schemas.openxmlformats.org/officeDocument/2006/relationships/customXml" Target="../ink/ink342.xml"/><Relationship Id="rId882" Type="http://schemas.openxmlformats.org/officeDocument/2006/relationships/customXml" Target="../ink/ink451.xml"/><Relationship Id="rId1098" Type="http://schemas.openxmlformats.org/officeDocument/2006/relationships/customXml" Target="../ink/ink562.xml"/><Relationship Id="rId328" Type="http://schemas.openxmlformats.org/officeDocument/2006/relationships/customXml" Target="../ink/ink166.xml"/><Relationship Id="rId535" Type="http://schemas.openxmlformats.org/officeDocument/2006/relationships/image" Target="../media/image7.jpeg"/><Relationship Id="rId742" Type="http://schemas.openxmlformats.org/officeDocument/2006/relationships/image" Target="../media/image352.png"/><Relationship Id="rId602" Type="http://schemas.openxmlformats.org/officeDocument/2006/relationships/customXml" Target="../ink/ink305.xml"/><Relationship Id="rId1025" Type="http://schemas.openxmlformats.org/officeDocument/2006/relationships/image" Target="../media/image484.png"/><Relationship Id="rId907" Type="http://schemas.openxmlformats.org/officeDocument/2006/relationships/customXml" Target="../ink/ink464.xml"/><Relationship Id="rId36" Type="http://schemas.openxmlformats.org/officeDocument/2006/relationships/image" Target="../media/image20.png"/><Relationship Id="rId339" Type="http://schemas.openxmlformats.org/officeDocument/2006/relationships/customXml" Target="../ink/ink172.xml"/><Relationship Id="rId546" Type="http://schemas.openxmlformats.org/officeDocument/2006/relationships/customXml" Target="../ink/ink277.xml"/><Relationship Id="rId753" Type="http://schemas.openxmlformats.org/officeDocument/2006/relationships/image" Target="../media/image370.png"/><Relationship Id="rId101" Type="http://schemas.openxmlformats.org/officeDocument/2006/relationships/customXml" Target="../ink/ink48.xml"/><Relationship Id="rId185" Type="http://schemas.openxmlformats.org/officeDocument/2006/relationships/customXml" Target="../ink/ink92.xml"/><Relationship Id="rId406" Type="http://schemas.openxmlformats.org/officeDocument/2006/relationships/customXml" Target="../ink/ink206.xml"/><Relationship Id="rId960" Type="http://schemas.openxmlformats.org/officeDocument/2006/relationships/image" Target="../media/image467.png"/><Relationship Id="rId1036" Type="http://schemas.openxmlformats.org/officeDocument/2006/relationships/customXml" Target="../ink/ink531.xml"/><Relationship Id="rId392" Type="http://schemas.openxmlformats.org/officeDocument/2006/relationships/image" Target="../media/image193.png"/><Relationship Id="rId613" Type="http://schemas.openxmlformats.org/officeDocument/2006/relationships/image" Target="../media/image302.png"/><Relationship Id="rId697" Type="http://schemas.openxmlformats.org/officeDocument/2006/relationships/image" Target="../media/image330.png"/><Relationship Id="rId820" Type="http://schemas.openxmlformats.org/officeDocument/2006/relationships/image" Target="../media/image401.png"/><Relationship Id="rId918" Type="http://schemas.openxmlformats.org/officeDocument/2006/relationships/customXml" Target="../ink/ink470.xml"/><Relationship Id="rId252" Type="http://schemas.openxmlformats.org/officeDocument/2006/relationships/image" Target="../media/image126.png"/><Relationship Id="rId1103" Type="http://schemas.openxmlformats.org/officeDocument/2006/relationships/image" Target="../media/image523.png"/><Relationship Id="rId47" Type="http://schemas.openxmlformats.org/officeDocument/2006/relationships/customXml" Target="../ink/ink21.xml"/><Relationship Id="rId112" Type="http://schemas.openxmlformats.org/officeDocument/2006/relationships/customXml" Target="../ink/ink54.xml"/><Relationship Id="rId557" Type="http://schemas.openxmlformats.org/officeDocument/2006/relationships/image" Target="../media/image274.png"/><Relationship Id="rId764" Type="http://schemas.openxmlformats.org/officeDocument/2006/relationships/customXml" Target="../ink/ink387.xml"/><Relationship Id="rId971" Type="http://schemas.openxmlformats.org/officeDocument/2006/relationships/customXml" Target="../ink/ink497.xml"/><Relationship Id="rId196" Type="http://schemas.openxmlformats.org/officeDocument/2006/relationships/image" Target="../media/image98.png"/><Relationship Id="rId417" Type="http://schemas.openxmlformats.org/officeDocument/2006/relationships/customXml" Target="../ink/ink212.xml"/><Relationship Id="rId624" Type="http://schemas.openxmlformats.org/officeDocument/2006/relationships/image" Target="../media/image265.jpeg"/><Relationship Id="rId831" Type="http://schemas.openxmlformats.org/officeDocument/2006/relationships/customXml" Target="../ink/ink423.xml"/><Relationship Id="rId1047" Type="http://schemas.openxmlformats.org/officeDocument/2006/relationships/image" Target="../media/image495.png"/><Relationship Id="rId263" Type="http://schemas.openxmlformats.org/officeDocument/2006/relationships/customXml" Target="../ink/ink132.xml"/><Relationship Id="rId470" Type="http://schemas.openxmlformats.org/officeDocument/2006/relationships/image" Target="../media/image231.png"/><Relationship Id="rId929" Type="http://schemas.openxmlformats.org/officeDocument/2006/relationships/customXml" Target="../ink/ink476.xml"/><Relationship Id="rId1114" Type="http://schemas.openxmlformats.org/officeDocument/2006/relationships/customXml" Target="../ink/ink570.xml"/><Relationship Id="rId58" Type="http://schemas.openxmlformats.org/officeDocument/2006/relationships/image" Target="../media/image31.png"/><Relationship Id="rId123" Type="http://schemas.openxmlformats.org/officeDocument/2006/relationships/image" Target="../media/image63.png"/><Relationship Id="rId330" Type="http://schemas.openxmlformats.org/officeDocument/2006/relationships/customXml" Target="../ink/ink167.xml"/><Relationship Id="rId568" Type="http://schemas.openxmlformats.org/officeDocument/2006/relationships/customXml" Target="../ink/ink288.xml"/><Relationship Id="rId775" Type="http://schemas.openxmlformats.org/officeDocument/2006/relationships/customXml" Target="../ink/ink393.xml"/><Relationship Id="rId982" Type="http://schemas.openxmlformats.org/officeDocument/2006/relationships/customXml" Target="../ink/ink504.xml"/><Relationship Id="rId428" Type="http://schemas.openxmlformats.org/officeDocument/2006/relationships/image" Target="../media/image210.png"/><Relationship Id="rId635" Type="http://schemas.openxmlformats.org/officeDocument/2006/relationships/customXml" Target="../ink/ink322.xml"/><Relationship Id="rId842" Type="http://schemas.openxmlformats.org/officeDocument/2006/relationships/image" Target="../media/image412.png"/><Relationship Id="rId1058" Type="http://schemas.openxmlformats.org/officeDocument/2006/relationships/customXml" Target="../ink/ink542.xml"/><Relationship Id="rId274" Type="http://schemas.openxmlformats.org/officeDocument/2006/relationships/customXml" Target="../ink/ink138.xml"/><Relationship Id="rId481" Type="http://schemas.openxmlformats.org/officeDocument/2006/relationships/customXml" Target="../ink/ink245.xml"/><Relationship Id="rId702" Type="http://schemas.openxmlformats.org/officeDocument/2006/relationships/customXml" Target="../ink/ink356.xml"/><Relationship Id="rId1125" Type="http://schemas.openxmlformats.org/officeDocument/2006/relationships/image" Target="../media/image534.png"/><Relationship Id="rId69" Type="http://schemas.openxmlformats.org/officeDocument/2006/relationships/customXml" Target="../ink/ink32.xml"/><Relationship Id="rId134" Type="http://schemas.openxmlformats.org/officeDocument/2006/relationships/customXml" Target="../ink/ink65.xml"/><Relationship Id="rId579" Type="http://schemas.openxmlformats.org/officeDocument/2006/relationships/image" Target="../media/image285.png"/><Relationship Id="rId786" Type="http://schemas.openxmlformats.org/officeDocument/2006/relationships/image" Target="../media/image386.png"/><Relationship Id="rId993" Type="http://schemas.openxmlformats.org/officeDocument/2006/relationships/image" Target="../media/image365.png"/><Relationship Id="rId341" Type="http://schemas.openxmlformats.org/officeDocument/2006/relationships/customXml" Target="../ink/ink173.xml"/><Relationship Id="rId439" Type="http://schemas.openxmlformats.org/officeDocument/2006/relationships/customXml" Target="../ink/ink223.xml"/><Relationship Id="rId646" Type="http://schemas.openxmlformats.org/officeDocument/2006/relationships/image" Target="../media/image310.png"/><Relationship Id="rId1069" Type="http://schemas.openxmlformats.org/officeDocument/2006/relationships/image" Target="../media/image506.png"/><Relationship Id="rId201" Type="http://schemas.openxmlformats.org/officeDocument/2006/relationships/customXml" Target="../ink/ink100.xml"/><Relationship Id="rId285" Type="http://schemas.openxmlformats.org/officeDocument/2006/relationships/image" Target="../media/image141.png"/><Relationship Id="rId506" Type="http://schemas.openxmlformats.org/officeDocument/2006/relationships/image" Target="../media/image248.png"/><Relationship Id="rId853" Type="http://schemas.openxmlformats.org/officeDocument/2006/relationships/customXml" Target="../ink/ink434.xml"/><Relationship Id="rId1136" Type="http://schemas.openxmlformats.org/officeDocument/2006/relationships/customXml" Target="../ink/ink581.xml"/><Relationship Id="rId492" Type="http://schemas.openxmlformats.org/officeDocument/2006/relationships/image" Target="../media/image241.png"/><Relationship Id="rId713" Type="http://schemas.openxmlformats.org/officeDocument/2006/relationships/image" Target="../media/image338.png"/><Relationship Id="rId797" Type="http://schemas.openxmlformats.org/officeDocument/2006/relationships/image" Target="../media/image391.png"/><Relationship Id="rId920" Type="http://schemas.openxmlformats.org/officeDocument/2006/relationships/image" Target="../media/image447.png"/><Relationship Id="rId145" Type="http://schemas.openxmlformats.org/officeDocument/2006/relationships/image" Target="../media/image73.png"/><Relationship Id="rId352" Type="http://schemas.openxmlformats.org/officeDocument/2006/relationships/image" Target="../media/image173.png"/><Relationship Id="rId212" Type="http://schemas.openxmlformats.org/officeDocument/2006/relationships/image" Target="../media/image106.png"/><Relationship Id="rId657" Type="http://schemas.openxmlformats.org/officeDocument/2006/relationships/customXml" Target="../ink/ink333.xml"/><Relationship Id="rId864" Type="http://schemas.openxmlformats.org/officeDocument/2006/relationships/image" Target="../media/image423.png"/><Relationship Id="rId296" Type="http://schemas.openxmlformats.org/officeDocument/2006/relationships/image" Target="../media/image146.png"/><Relationship Id="rId517" Type="http://schemas.openxmlformats.org/officeDocument/2006/relationships/customXml" Target="../ink/ink263.xml"/><Relationship Id="rId724" Type="http://schemas.openxmlformats.org/officeDocument/2006/relationships/customXml" Target="../ink/ink367.xml"/><Relationship Id="rId931" Type="http://schemas.openxmlformats.org/officeDocument/2006/relationships/customXml" Target="../ink/ink477.xml"/><Relationship Id="rId60" Type="http://schemas.openxmlformats.org/officeDocument/2006/relationships/image" Target="../media/image32.png"/><Relationship Id="rId156" Type="http://schemas.openxmlformats.org/officeDocument/2006/relationships/customXml" Target="../ink/ink77.xml"/><Relationship Id="rId363" Type="http://schemas.openxmlformats.org/officeDocument/2006/relationships/customXml" Target="../ink/ink184.xml"/><Relationship Id="rId570" Type="http://schemas.openxmlformats.org/officeDocument/2006/relationships/customXml" Target="../ink/ink289.xml"/><Relationship Id="rId1007" Type="http://schemas.openxmlformats.org/officeDocument/2006/relationships/image" Target="../media/image475.png"/><Relationship Id="rId223" Type="http://schemas.openxmlformats.org/officeDocument/2006/relationships/customXml" Target="../ink/ink111.xml"/><Relationship Id="rId430" Type="http://schemas.openxmlformats.org/officeDocument/2006/relationships/image" Target="../media/image211.png"/><Relationship Id="rId668" Type="http://schemas.openxmlformats.org/officeDocument/2006/relationships/image" Target="../media/image3280.png"/><Relationship Id="rId875" Type="http://schemas.openxmlformats.org/officeDocument/2006/relationships/customXml" Target="../ink/ink445.xml"/><Relationship Id="rId1060" Type="http://schemas.openxmlformats.org/officeDocument/2006/relationships/customXml" Target="../ink/ink543.xml"/><Relationship Id="rId18" Type="http://schemas.openxmlformats.org/officeDocument/2006/relationships/image" Target="../media/image11.png"/><Relationship Id="rId528" Type="http://schemas.openxmlformats.org/officeDocument/2006/relationships/image" Target="../media/image259.png"/><Relationship Id="rId735" Type="http://schemas.openxmlformats.org/officeDocument/2006/relationships/customXml" Target="../ink/ink373.xml"/><Relationship Id="rId942" Type="http://schemas.openxmlformats.org/officeDocument/2006/relationships/image" Target="../media/image458.png"/><Relationship Id="rId167" Type="http://schemas.openxmlformats.org/officeDocument/2006/relationships/customXml" Target="../ink/ink83.xml"/><Relationship Id="rId374" Type="http://schemas.openxmlformats.org/officeDocument/2006/relationships/image" Target="../media/image184.png"/><Relationship Id="rId581" Type="http://schemas.openxmlformats.org/officeDocument/2006/relationships/image" Target="../media/image286.png"/><Relationship Id="rId1018" Type="http://schemas.openxmlformats.org/officeDocument/2006/relationships/customXml" Target="../ink/ink522.xml"/><Relationship Id="rId71" Type="http://schemas.openxmlformats.org/officeDocument/2006/relationships/customXml" Target="../ink/ink33.xml"/><Relationship Id="rId234" Type="http://schemas.openxmlformats.org/officeDocument/2006/relationships/image" Target="../media/image117.png"/><Relationship Id="rId679" Type="http://schemas.openxmlformats.org/officeDocument/2006/relationships/customXml" Target="../ink/ink344.xml"/><Relationship Id="rId802" Type="http://schemas.openxmlformats.org/officeDocument/2006/relationships/image" Target="../media/image393.png"/><Relationship Id="rId886" Type="http://schemas.openxmlformats.org/officeDocument/2006/relationships/customXml" Target="../ink/ink453.xml"/><Relationship Id="rId2" Type="http://schemas.openxmlformats.org/officeDocument/2006/relationships/notesSlide" Target="../notesSlides/notesSlide2.xml"/><Relationship Id="rId29" Type="http://schemas.openxmlformats.org/officeDocument/2006/relationships/customXml" Target="../ink/ink12.xml"/><Relationship Id="rId441" Type="http://schemas.openxmlformats.org/officeDocument/2006/relationships/customXml" Target="../ink/ink224.xml"/><Relationship Id="rId539" Type="http://schemas.openxmlformats.org/officeDocument/2006/relationships/image" Target="../media/image265.png"/><Relationship Id="rId746" Type="http://schemas.openxmlformats.org/officeDocument/2006/relationships/customXml" Target="../ink/ink378.xml"/><Relationship Id="rId1071" Type="http://schemas.openxmlformats.org/officeDocument/2006/relationships/image" Target="../media/image507.png"/><Relationship Id="rId178" Type="http://schemas.openxmlformats.org/officeDocument/2006/relationships/image" Target="../media/image89.png"/><Relationship Id="rId301" Type="http://schemas.openxmlformats.org/officeDocument/2006/relationships/customXml" Target="../ink/ink152.xml"/><Relationship Id="rId953" Type="http://schemas.openxmlformats.org/officeDocument/2006/relationships/customXml" Target="../ink/ink488.xml"/><Relationship Id="rId1029" Type="http://schemas.openxmlformats.org/officeDocument/2006/relationships/image" Target="../media/image486.png"/><Relationship Id="rId82" Type="http://schemas.openxmlformats.org/officeDocument/2006/relationships/image" Target="../media/image43.png"/><Relationship Id="rId385" Type="http://schemas.openxmlformats.org/officeDocument/2006/relationships/customXml" Target="../ink/ink195.xml"/><Relationship Id="rId592" Type="http://schemas.openxmlformats.org/officeDocument/2006/relationships/customXml" Target="../ink/ink300.xml"/><Relationship Id="rId606" Type="http://schemas.openxmlformats.org/officeDocument/2006/relationships/customXml" Target="../ink/ink307.xml"/><Relationship Id="rId813" Type="http://schemas.openxmlformats.org/officeDocument/2006/relationships/customXml" Target="../ink/ink414.xml"/><Relationship Id="rId245" Type="http://schemas.openxmlformats.org/officeDocument/2006/relationships/customXml" Target="../ink/ink122.xml"/><Relationship Id="rId452" Type="http://schemas.openxmlformats.org/officeDocument/2006/relationships/image" Target="../media/image222.png"/><Relationship Id="rId897" Type="http://schemas.openxmlformats.org/officeDocument/2006/relationships/customXml" Target="../ink/ink459.xml"/><Relationship Id="rId1082" Type="http://schemas.openxmlformats.org/officeDocument/2006/relationships/customXml" Target="../ink/ink554.xml"/><Relationship Id="rId105" Type="http://schemas.openxmlformats.org/officeDocument/2006/relationships/customXml" Target="../ink/ink50.xml"/><Relationship Id="rId312" Type="http://schemas.openxmlformats.org/officeDocument/2006/relationships/customXml" Target="../ink/ink158.xml"/><Relationship Id="rId757" Type="http://schemas.openxmlformats.org/officeDocument/2006/relationships/image" Target="../media/image372.png"/><Relationship Id="rId964" Type="http://schemas.openxmlformats.org/officeDocument/2006/relationships/image" Target="../media/image469.png"/><Relationship Id="rId93" Type="http://schemas.openxmlformats.org/officeDocument/2006/relationships/customXml" Target="../ink/ink44.xml"/><Relationship Id="rId189" Type="http://schemas.openxmlformats.org/officeDocument/2006/relationships/customXml" Target="../ink/ink94.xml"/><Relationship Id="rId396" Type="http://schemas.openxmlformats.org/officeDocument/2006/relationships/image" Target="../media/image195.png"/><Relationship Id="rId617" Type="http://schemas.openxmlformats.org/officeDocument/2006/relationships/image" Target="../media/image304.png"/><Relationship Id="rId824" Type="http://schemas.openxmlformats.org/officeDocument/2006/relationships/image" Target="../media/image403.png"/><Relationship Id="rId256" Type="http://schemas.openxmlformats.org/officeDocument/2006/relationships/customXml" Target="../ink/ink128.xml"/><Relationship Id="rId463" Type="http://schemas.openxmlformats.org/officeDocument/2006/relationships/customXml" Target="../ink/ink235.xml"/><Relationship Id="rId670" Type="http://schemas.openxmlformats.org/officeDocument/2006/relationships/image" Target="../media/image320.png"/><Relationship Id="rId1093" Type="http://schemas.openxmlformats.org/officeDocument/2006/relationships/image" Target="../media/image518.png"/><Relationship Id="rId1107" Type="http://schemas.openxmlformats.org/officeDocument/2006/relationships/image" Target="../media/image525.png"/><Relationship Id="rId116" Type="http://schemas.openxmlformats.org/officeDocument/2006/relationships/customXml" Target="../ink/ink56.xml"/><Relationship Id="rId323" Type="http://schemas.openxmlformats.org/officeDocument/2006/relationships/image" Target="../media/image159.png"/><Relationship Id="rId530" Type="http://schemas.openxmlformats.org/officeDocument/2006/relationships/image" Target="../media/image260.png"/><Relationship Id="rId768" Type="http://schemas.openxmlformats.org/officeDocument/2006/relationships/image" Target="../media/image377.png"/><Relationship Id="rId975" Type="http://schemas.openxmlformats.org/officeDocument/2006/relationships/image" Target="../media/image356.png"/><Relationship Id="rId20" Type="http://schemas.openxmlformats.org/officeDocument/2006/relationships/image" Target="../media/image12.png"/><Relationship Id="rId628" Type="http://schemas.openxmlformats.org/officeDocument/2006/relationships/image" Target="../media/image3100.png"/><Relationship Id="rId835" Type="http://schemas.openxmlformats.org/officeDocument/2006/relationships/customXml" Target="../ink/ink425.xml"/><Relationship Id="rId267" Type="http://schemas.openxmlformats.org/officeDocument/2006/relationships/image" Target="../media/image132.png"/><Relationship Id="rId474" Type="http://schemas.openxmlformats.org/officeDocument/2006/relationships/image" Target="../media/image233.png"/><Relationship Id="rId1020" Type="http://schemas.openxmlformats.org/officeDocument/2006/relationships/customXml" Target="../ink/ink523.xml"/><Relationship Id="rId1118" Type="http://schemas.openxmlformats.org/officeDocument/2006/relationships/customXml" Target="../ink/ink572.xml"/><Relationship Id="rId127" Type="http://schemas.openxmlformats.org/officeDocument/2006/relationships/image" Target="../media/image65.png"/><Relationship Id="rId681" Type="http://schemas.openxmlformats.org/officeDocument/2006/relationships/image" Target="../media/image322.png"/><Relationship Id="rId779" Type="http://schemas.openxmlformats.org/officeDocument/2006/relationships/customXml" Target="../ink/ink395.xml"/><Relationship Id="rId902" Type="http://schemas.openxmlformats.org/officeDocument/2006/relationships/image" Target="../media/image439.png"/><Relationship Id="rId986" Type="http://schemas.openxmlformats.org/officeDocument/2006/relationships/customXml" Target="../ink/ink506.xml"/><Relationship Id="rId31" Type="http://schemas.openxmlformats.org/officeDocument/2006/relationships/customXml" Target="../ink/ink13.xml"/><Relationship Id="rId334" Type="http://schemas.openxmlformats.org/officeDocument/2006/relationships/customXml" Target="../ink/ink169.xml"/><Relationship Id="rId541" Type="http://schemas.openxmlformats.org/officeDocument/2006/relationships/image" Target="../media/image266.png"/><Relationship Id="rId639" Type="http://schemas.openxmlformats.org/officeDocument/2006/relationships/customXml" Target="../ink/ink324.xml"/><Relationship Id="rId180" Type="http://schemas.openxmlformats.org/officeDocument/2006/relationships/image" Target="../media/image90.png"/><Relationship Id="rId278" Type="http://schemas.openxmlformats.org/officeDocument/2006/relationships/customXml" Target="../ink/ink140.xml"/><Relationship Id="rId401" Type="http://schemas.openxmlformats.org/officeDocument/2006/relationships/customXml" Target="../ink/ink203.xml"/><Relationship Id="rId846" Type="http://schemas.openxmlformats.org/officeDocument/2006/relationships/image" Target="../media/image414.png"/><Relationship Id="rId1031" Type="http://schemas.openxmlformats.org/officeDocument/2006/relationships/image" Target="../media/image487.png"/><Relationship Id="rId1129" Type="http://schemas.openxmlformats.org/officeDocument/2006/relationships/image" Target="../media/image536.png"/><Relationship Id="rId485" Type="http://schemas.openxmlformats.org/officeDocument/2006/relationships/customXml" Target="../ink/ink247.xml"/><Relationship Id="rId692" Type="http://schemas.openxmlformats.org/officeDocument/2006/relationships/customXml" Target="../ink/ink351.xml"/><Relationship Id="rId706" Type="http://schemas.openxmlformats.org/officeDocument/2006/relationships/customXml" Target="../ink/ink358.xml"/><Relationship Id="rId913" Type="http://schemas.openxmlformats.org/officeDocument/2006/relationships/image" Target="../media/image444.png"/><Relationship Id="rId42" Type="http://schemas.openxmlformats.org/officeDocument/2006/relationships/image" Target="../media/image23.png"/><Relationship Id="rId138" Type="http://schemas.openxmlformats.org/officeDocument/2006/relationships/customXml" Target="../ink/ink67.xml"/><Relationship Id="rId345" Type="http://schemas.openxmlformats.org/officeDocument/2006/relationships/customXml" Target="../ink/ink175.xml"/><Relationship Id="rId552" Type="http://schemas.openxmlformats.org/officeDocument/2006/relationships/customXml" Target="../ink/ink280.xml"/><Relationship Id="rId997" Type="http://schemas.openxmlformats.org/officeDocument/2006/relationships/image" Target="../media/image367.png"/><Relationship Id="rId191" Type="http://schemas.openxmlformats.org/officeDocument/2006/relationships/customXml" Target="../ink/ink95.xml"/><Relationship Id="rId205" Type="http://schemas.openxmlformats.org/officeDocument/2006/relationships/customXml" Target="../ink/ink102.xml"/><Relationship Id="rId412" Type="http://schemas.openxmlformats.org/officeDocument/2006/relationships/image" Target="../media/image202.png"/><Relationship Id="rId857" Type="http://schemas.openxmlformats.org/officeDocument/2006/relationships/customXml" Target="../ink/ink436.xml"/><Relationship Id="rId1042" Type="http://schemas.openxmlformats.org/officeDocument/2006/relationships/customXml" Target="../ink/ink534.xml"/><Relationship Id="rId289" Type="http://schemas.openxmlformats.org/officeDocument/2006/relationships/customXml" Target="../ink/ink146.xml"/><Relationship Id="rId496" Type="http://schemas.openxmlformats.org/officeDocument/2006/relationships/image" Target="../media/image243.png"/><Relationship Id="rId717" Type="http://schemas.openxmlformats.org/officeDocument/2006/relationships/image" Target="../media/image340.png"/><Relationship Id="rId924" Type="http://schemas.openxmlformats.org/officeDocument/2006/relationships/image" Target="../media/image449.png"/><Relationship Id="rId53" Type="http://schemas.openxmlformats.org/officeDocument/2006/relationships/customXml" Target="../ink/ink24.xml"/><Relationship Id="rId149" Type="http://schemas.openxmlformats.org/officeDocument/2006/relationships/image" Target="../media/image75.png"/><Relationship Id="rId356" Type="http://schemas.openxmlformats.org/officeDocument/2006/relationships/image" Target="../media/image175.png"/><Relationship Id="rId563" Type="http://schemas.openxmlformats.org/officeDocument/2006/relationships/image" Target="../media/image277.png"/><Relationship Id="rId770" Type="http://schemas.openxmlformats.org/officeDocument/2006/relationships/image" Target="../media/image378.png"/><Relationship Id="rId216" Type="http://schemas.openxmlformats.org/officeDocument/2006/relationships/image" Target="../media/image108.png"/><Relationship Id="rId423" Type="http://schemas.openxmlformats.org/officeDocument/2006/relationships/customXml" Target="../ink/ink215.xml"/><Relationship Id="rId868" Type="http://schemas.openxmlformats.org/officeDocument/2006/relationships/image" Target="../media/image425.png"/><Relationship Id="rId1053" Type="http://schemas.openxmlformats.org/officeDocument/2006/relationships/image" Target="../media/image498.png"/><Relationship Id="rId630" Type="http://schemas.openxmlformats.org/officeDocument/2006/relationships/customXml" Target="../ink/ink318.xml"/><Relationship Id="rId728" Type="http://schemas.openxmlformats.org/officeDocument/2006/relationships/customXml" Target="../ink/ink369.xml"/><Relationship Id="rId935" Type="http://schemas.openxmlformats.org/officeDocument/2006/relationships/customXml" Target="../ink/ink479.xml"/><Relationship Id="rId64" Type="http://schemas.openxmlformats.org/officeDocument/2006/relationships/image" Target="../media/image34.png"/><Relationship Id="rId367" Type="http://schemas.openxmlformats.org/officeDocument/2006/relationships/customXml" Target="../ink/ink186.xml"/><Relationship Id="rId574" Type="http://schemas.openxmlformats.org/officeDocument/2006/relationships/customXml" Target="../ink/ink291.xml"/><Relationship Id="rId1120" Type="http://schemas.openxmlformats.org/officeDocument/2006/relationships/customXml" Target="../ink/ink573.xml"/><Relationship Id="rId227" Type="http://schemas.openxmlformats.org/officeDocument/2006/relationships/customXml" Target="../ink/ink113.xml"/><Relationship Id="rId781" Type="http://schemas.openxmlformats.org/officeDocument/2006/relationships/customXml" Target="../ink/ink396.xml"/><Relationship Id="rId879" Type="http://schemas.openxmlformats.org/officeDocument/2006/relationships/customXml" Target="../ink/ink449.xml"/><Relationship Id="rId434" Type="http://schemas.openxmlformats.org/officeDocument/2006/relationships/image" Target="../media/image213.png"/><Relationship Id="rId641" Type="http://schemas.openxmlformats.org/officeDocument/2006/relationships/customXml" Target="../ink/ink325.xml"/><Relationship Id="rId739" Type="http://schemas.openxmlformats.org/officeDocument/2006/relationships/customXml" Target="../ink/ink375.xml"/><Relationship Id="rId1064" Type="http://schemas.openxmlformats.org/officeDocument/2006/relationships/customXml" Target="../ink/ink545.xml"/><Relationship Id="rId280" Type="http://schemas.openxmlformats.org/officeDocument/2006/relationships/customXml" Target="../ink/ink141.xml"/><Relationship Id="rId501" Type="http://schemas.openxmlformats.org/officeDocument/2006/relationships/customXml" Target="../ink/ink255.xml"/><Relationship Id="rId946" Type="http://schemas.openxmlformats.org/officeDocument/2006/relationships/image" Target="../media/image460.png"/><Relationship Id="rId1131" Type="http://schemas.openxmlformats.org/officeDocument/2006/relationships/image" Target="../media/image537.png"/><Relationship Id="rId75" Type="http://schemas.openxmlformats.org/officeDocument/2006/relationships/customXml" Target="../ink/ink35.xml"/><Relationship Id="rId140" Type="http://schemas.openxmlformats.org/officeDocument/2006/relationships/customXml" Target="../ink/ink68.xml"/><Relationship Id="rId378" Type="http://schemas.openxmlformats.org/officeDocument/2006/relationships/image" Target="../media/image186.png"/><Relationship Id="rId585" Type="http://schemas.openxmlformats.org/officeDocument/2006/relationships/image" Target="../media/image288.png"/><Relationship Id="rId792" Type="http://schemas.openxmlformats.org/officeDocument/2006/relationships/customXml" Target="../ink/ink402.xml"/><Relationship Id="rId806" Type="http://schemas.openxmlformats.org/officeDocument/2006/relationships/image" Target="../media/image394.png"/><Relationship Id="rId6" Type="http://schemas.openxmlformats.org/officeDocument/2006/relationships/image" Target="../media/image4.png"/><Relationship Id="rId238" Type="http://schemas.openxmlformats.org/officeDocument/2006/relationships/image" Target="../media/image119.png"/><Relationship Id="rId445" Type="http://schemas.openxmlformats.org/officeDocument/2006/relationships/customXml" Target="../ink/ink226.xml"/><Relationship Id="rId652" Type="http://schemas.openxmlformats.org/officeDocument/2006/relationships/image" Target="../media/image313.png"/><Relationship Id="rId1075" Type="http://schemas.openxmlformats.org/officeDocument/2006/relationships/image" Target="../media/image509.png"/><Relationship Id="rId291" Type="http://schemas.openxmlformats.org/officeDocument/2006/relationships/customXml" Target="../ink/ink147.xml"/><Relationship Id="rId305" Type="http://schemas.openxmlformats.org/officeDocument/2006/relationships/customXml" Target="../ink/ink154.xml"/><Relationship Id="rId512" Type="http://schemas.openxmlformats.org/officeDocument/2006/relationships/image" Target="../media/image251.png"/><Relationship Id="rId957" Type="http://schemas.openxmlformats.org/officeDocument/2006/relationships/customXml" Target="../ink/ink490.xml"/><Relationship Id="rId86" Type="http://schemas.openxmlformats.org/officeDocument/2006/relationships/image" Target="../media/image45.png"/><Relationship Id="rId151" Type="http://schemas.openxmlformats.org/officeDocument/2006/relationships/image" Target="../media/image76.png"/><Relationship Id="rId389" Type="http://schemas.openxmlformats.org/officeDocument/2006/relationships/customXml" Target="../ink/ink197.xml"/><Relationship Id="rId596" Type="http://schemas.openxmlformats.org/officeDocument/2006/relationships/customXml" Target="../ink/ink302.xml"/><Relationship Id="rId817" Type="http://schemas.openxmlformats.org/officeDocument/2006/relationships/customXml" Target="../ink/ink416.xml"/><Relationship Id="rId1002" Type="http://schemas.openxmlformats.org/officeDocument/2006/relationships/customXml" Target="../ink/ink514.xml"/><Relationship Id="rId249" Type="http://schemas.openxmlformats.org/officeDocument/2006/relationships/customXml" Target="../ink/ink124.xml"/><Relationship Id="rId456" Type="http://schemas.openxmlformats.org/officeDocument/2006/relationships/image" Target="../media/image224.png"/><Relationship Id="rId663" Type="http://schemas.openxmlformats.org/officeDocument/2006/relationships/customXml" Target="../ink/ink336.xml"/><Relationship Id="rId870" Type="http://schemas.openxmlformats.org/officeDocument/2006/relationships/image" Target="../media/image426.png"/><Relationship Id="rId1086" Type="http://schemas.openxmlformats.org/officeDocument/2006/relationships/customXml" Target="../ink/ink556.xml"/><Relationship Id="rId13" Type="http://schemas.openxmlformats.org/officeDocument/2006/relationships/customXml" Target="../ink/ink4.xml"/><Relationship Id="rId109" Type="http://schemas.openxmlformats.org/officeDocument/2006/relationships/image" Target="../media/image56.png"/><Relationship Id="rId316" Type="http://schemas.openxmlformats.org/officeDocument/2006/relationships/customXml" Target="../ink/ink160.xml"/><Relationship Id="rId523" Type="http://schemas.openxmlformats.org/officeDocument/2006/relationships/customXml" Target="../ink/ink266.xml"/><Relationship Id="rId968" Type="http://schemas.openxmlformats.org/officeDocument/2006/relationships/image" Target="../media/image471.png"/><Relationship Id="rId97" Type="http://schemas.openxmlformats.org/officeDocument/2006/relationships/customXml" Target="../ink/ink46.xml"/><Relationship Id="rId730" Type="http://schemas.openxmlformats.org/officeDocument/2006/relationships/customXml" Target="../ink/ink370.xml"/><Relationship Id="rId828" Type="http://schemas.openxmlformats.org/officeDocument/2006/relationships/image" Target="../media/image405.png"/><Relationship Id="rId1013" Type="http://schemas.openxmlformats.org/officeDocument/2006/relationships/image" Target="../media/image478.png"/><Relationship Id="rId162" Type="http://schemas.openxmlformats.org/officeDocument/2006/relationships/image" Target="../media/image81.png"/><Relationship Id="rId467" Type="http://schemas.openxmlformats.org/officeDocument/2006/relationships/customXml" Target="../ink/ink237.xml"/><Relationship Id="rId1097" Type="http://schemas.openxmlformats.org/officeDocument/2006/relationships/image" Target="../media/image520.png"/><Relationship Id="rId674" Type="http://schemas.openxmlformats.org/officeDocument/2006/relationships/image" Target="../media/image3310.png"/><Relationship Id="rId881" Type="http://schemas.openxmlformats.org/officeDocument/2006/relationships/image" Target="../media/image429.png"/><Relationship Id="rId979" Type="http://schemas.openxmlformats.org/officeDocument/2006/relationships/image" Target="../media/image358.png"/><Relationship Id="rId24" Type="http://schemas.openxmlformats.org/officeDocument/2006/relationships/image" Target="../media/image14.png"/><Relationship Id="rId327" Type="http://schemas.openxmlformats.org/officeDocument/2006/relationships/image" Target="../media/image161.png"/><Relationship Id="rId534" Type="http://schemas.openxmlformats.org/officeDocument/2006/relationships/image" Target="../media/image262.png"/><Relationship Id="rId741" Type="http://schemas.openxmlformats.org/officeDocument/2006/relationships/customXml" Target="../ink/ink376.xml"/><Relationship Id="rId839" Type="http://schemas.openxmlformats.org/officeDocument/2006/relationships/customXml" Target="../ink/ink427.xml"/><Relationship Id="rId173" Type="http://schemas.openxmlformats.org/officeDocument/2006/relationships/customXml" Target="../ink/ink86.xml"/><Relationship Id="rId380" Type="http://schemas.openxmlformats.org/officeDocument/2006/relationships/image" Target="../media/image187.png"/><Relationship Id="rId601" Type="http://schemas.openxmlformats.org/officeDocument/2006/relationships/image" Target="../media/image296.png"/><Relationship Id="rId1024" Type="http://schemas.openxmlformats.org/officeDocument/2006/relationships/customXml" Target="../ink/ink525.xml"/><Relationship Id="rId240" Type="http://schemas.openxmlformats.org/officeDocument/2006/relationships/image" Target="../media/image120.png"/><Relationship Id="rId478" Type="http://schemas.openxmlformats.org/officeDocument/2006/relationships/customXml" Target="../ink/ink243.xml"/><Relationship Id="rId685" Type="http://schemas.openxmlformats.org/officeDocument/2006/relationships/image" Target="../media/image324.png"/><Relationship Id="rId892" Type="http://schemas.openxmlformats.org/officeDocument/2006/relationships/image" Target="../media/image434.png"/><Relationship Id="rId906" Type="http://schemas.openxmlformats.org/officeDocument/2006/relationships/image" Target="../media/image441.png"/><Relationship Id="rId35" Type="http://schemas.openxmlformats.org/officeDocument/2006/relationships/customXml" Target="../ink/ink15.xml"/><Relationship Id="rId100" Type="http://schemas.openxmlformats.org/officeDocument/2006/relationships/image" Target="../media/image52.png"/><Relationship Id="rId338" Type="http://schemas.openxmlformats.org/officeDocument/2006/relationships/image" Target="../media/image166.png"/><Relationship Id="rId545" Type="http://schemas.openxmlformats.org/officeDocument/2006/relationships/image" Target="../media/image268.png"/><Relationship Id="rId752" Type="http://schemas.openxmlformats.org/officeDocument/2006/relationships/customXml" Target="../ink/ink381.xml"/><Relationship Id="rId184" Type="http://schemas.openxmlformats.org/officeDocument/2006/relationships/image" Target="../media/image92.png"/><Relationship Id="rId391" Type="http://schemas.openxmlformats.org/officeDocument/2006/relationships/customXml" Target="../ink/ink198.xml"/><Relationship Id="rId405" Type="http://schemas.openxmlformats.org/officeDocument/2006/relationships/customXml" Target="../ink/ink205.xml"/><Relationship Id="rId612" Type="http://schemas.openxmlformats.org/officeDocument/2006/relationships/customXml" Target="../ink/ink310.xml"/><Relationship Id="rId1035" Type="http://schemas.openxmlformats.org/officeDocument/2006/relationships/image" Target="../media/image489.png"/><Relationship Id="rId251" Type="http://schemas.openxmlformats.org/officeDocument/2006/relationships/customXml" Target="../ink/ink125.xml"/><Relationship Id="rId489" Type="http://schemas.openxmlformats.org/officeDocument/2006/relationships/customXml" Target="../ink/ink249.xml"/><Relationship Id="rId696" Type="http://schemas.openxmlformats.org/officeDocument/2006/relationships/customXml" Target="../ink/ink353.xml"/><Relationship Id="rId917" Type="http://schemas.openxmlformats.org/officeDocument/2006/relationships/image" Target="../media/image446.png"/><Relationship Id="rId1102" Type="http://schemas.openxmlformats.org/officeDocument/2006/relationships/customXml" Target="../ink/ink564.xml"/><Relationship Id="rId46" Type="http://schemas.openxmlformats.org/officeDocument/2006/relationships/image" Target="../media/image25.png"/><Relationship Id="rId349" Type="http://schemas.openxmlformats.org/officeDocument/2006/relationships/customXml" Target="../ink/ink177.xml"/><Relationship Id="rId556" Type="http://schemas.openxmlformats.org/officeDocument/2006/relationships/customXml" Target="../ink/ink282.xml"/><Relationship Id="rId763" Type="http://schemas.openxmlformats.org/officeDocument/2006/relationships/image" Target="../media/image375.png"/><Relationship Id="rId111" Type="http://schemas.openxmlformats.org/officeDocument/2006/relationships/image" Target="../media/image57.png"/><Relationship Id="rId195" Type="http://schemas.openxmlformats.org/officeDocument/2006/relationships/customXml" Target="../ink/ink97.xml"/><Relationship Id="rId209" Type="http://schemas.openxmlformats.org/officeDocument/2006/relationships/customXml" Target="../ink/ink104.xml"/><Relationship Id="rId416" Type="http://schemas.openxmlformats.org/officeDocument/2006/relationships/image" Target="../media/image204.png"/><Relationship Id="rId970" Type="http://schemas.openxmlformats.org/officeDocument/2006/relationships/image" Target="../media/image472.png"/><Relationship Id="rId1046" Type="http://schemas.openxmlformats.org/officeDocument/2006/relationships/customXml" Target="../ink/ink536.xml"/><Relationship Id="rId623" Type="http://schemas.openxmlformats.org/officeDocument/2006/relationships/image" Target="../media/image264.jpeg"/><Relationship Id="rId830" Type="http://schemas.openxmlformats.org/officeDocument/2006/relationships/image" Target="../media/image406.png"/><Relationship Id="rId928" Type="http://schemas.openxmlformats.org/officeDocument/2006/relationships/image" Target="../media/image451.png"/><Relationship Id="rId57" Type="http://schemas.openxmlformats.org/officeDocument/2006/relationships/customXml" Target="../ink/ink26.xml"/><Relationship Id="rId262" Type="http://schemas.openxmlformats.org/officeDocument/2006/relationships/image" Target="../media/image130.png"/><Relationship Id="rId567" Type="http://schemas.openxmlformats.org/officeDocument/2006/relationships/image" Target="../media/image279.png"/><Relationship Id="rId1113" Type="http://schemas.openxmlformats.org/officeDocument/2006/relationships/image" Target="../media/image528.png"/><Relationship Id="rId122" Type="http://schemas.openxmlformats.org/officeDocument/2006/relationships/customXml" Target="../ink/ink59.xml"/><Relationship Id="rId774" Type="http://schemas.openxmlformats.org/officeDocument/2006/relationships/image" Target="../media/image380.png"/><Relationship Id="rId981" Type="http://schemas.openxmlformats.org/officeDocument/2006/relationships/image" Target="../media/image359.png"/><Relationship Id="rId1057" Type="http://schemas.openxmlformats.org/officeDocument/2006/relationships/image" Target="../media/image500.png"/><Relationship Id="rId427" Type="http://schemas.openxmlformats.org/officeDocument/2006/relationships/customXml" Target="../ink/ink217.xml"/><Relationship Id="rId634" Type="http://schemas.openxmlformats.org/officeDocument/2006/relationships/image" Target="../media/image3110.png"/><Relationship Id="rId841" Type="http://schemas.openxmlformats.org/officeDocument/2006/relationships/customXml" Target="../ink/ink428.xml"/><Relationship Id="rId273" Type="http://schemas.openxmlformats.org/officeDocument/2006/relationships/image" Target="../media/image135.png"/><Relationship Id="rId480" Type="http://schemas.openxmlformats.org/officeDocument/2006/relationships/image" Target="../media/image235.png"/><Relationship Id="rId701" Type="http://schemas.openxmlformats.org/officeDocument/2006/relationships/image" Target="../media/image332.png"/><Relationship Id="rId939" Type="http://schemas.openxmlformats.org/officeDocument/2006/relationships/customXml" Target="../ink/ink481.xml"/><Relationship Id="rId1124" Type="http://schemas.openxmlformats.org/officeDocument/2006/relationships/customXml" Target="../ink/ink575.xml"/><Relationship Id="rId68" Type="http://schemas.openxmlformats.org/officeDocument/2006/relationships/image" Target="../media/image36.png"/><Relationship Id="rId133" Type="http://schemas.openxmlformats.org/officeDocument/2006/relationships/image" Target="../media/image68.png"/><Relationship Id="rId340" Type="http://schemas.openxmlformats.org/officeDocument/2006/relationships/image" Target="../media/image167.png"/><Relationship Id="rId578" Type="http://schemas.openxmlformats.org/officeDocument/2006/relationships/customXml" Target="../ink/ink293.xml"/><Relationship Id="rId785" Type="http://schemas.openxmlformats.org/officeDocument/2006/relationships/customXml" Target="../ink/ink398.xml"/><Relationship Id="rId992" Type="http://schemas.openxmlformats.org/officeDocument/2006/relationships/customXml" Target="../ink/ink509.xml"/><Relationship Id="rId200" Type="http://schemas.openxmlformats.org/officeDocument/2006/relationships/image" Target="../media/image100.png"/><Relationship Id="rId438" Type="http://schemas.openxmlformats.org/officeDocument/2006/relationships/image" Target="../media/image215.png"/><Relationship Id="rId645" Type="http://schemas.openxmlformats.org/officeDocument/2006/relationships/customXml" Target="../ink/ink327.xml"/><Relationship Id="rId852" Type="http://schemas.openxmlformats.org/officeDocument/2006/relationships/image" Target="../media/image417.png"/><Relationship Id="rId1068" Type="http://schemas.openxmlformats.org/officeDocument/2006/relationships/customXml" Target="../ink/ink547.xml"/><Relationship Id="rId284" Type="http://schemas.openxmlformats.org/officeDocument/2006/relationships/customXml" Target="../ink/ink143.xml"/><Relationship Id="rId491" Type="http://schemas.openxmlformats.org/officeDocument/2006/relationships/customXml" Target="../ink/ink250.xml"/><Relationship Id="rId505" Type="http://schemas.openxmlformats.org/officeDocument/2006/relationships/customXml" Target="../ink/ink257.xml"/><Relationship Id="rId712" Type="http://schemas.openxmlformats.org/officeDocument/2006/relationships/customXml" Target="../ink/ink361.xml"/><Relationship Id="rId1135" Type="http://schemas.openxmlformats.org/officeDocument/2006/relationships/image" Target="../media/image539.png"/><Relationship Id="rId79" Type="http://schemas.openxmlformats.org/officeDocument/2006/relationships/customXml" Target="../ink/ink37.xml"/><Relationship Id="rId144" Type="http://schemas.openxmlformats.org/officeDocument/2006/relationships/customXml" Target="../ink/ink71.xml"/><Relationship Id="rId589" Type="http://schemas.openxmlformats.org/officeDocument/2006/relationships/image" Target="../media/image290.png"/><Relationship Id="rId796" Type="http://schemas.openxmlformats.org/officeDocument/2006/relationships/customXml" Target="../ink/ink404.xml"/><Relationship Id="rId351" Type="http://schemas.openxmlformats.org/officeDocument/2006/relationships/customXml" Target="../ink/ink178.xml"/><Relationship Id="rId449" Type="http://schemas.openxmlformats.org/officeDocument/2006/relationships/customXml" Target="../ink/ink228.xml"/><Relationship Id="rId656" Type="http://schemas.openxmlformats.org/officeDocument/2006/relationships/image" Target="../media/image315.png"/><Relationship Id="rId863" Type="http://schemas.openxmlformats.org/officeDocument/2006/relationships/customXml" Target="../ink/ink439.xml"/><Relationship Id="rId1079" Type="http://schemas.openxmlformats.org/officeDocument/2006/relationships/image" Target="../media/image511.png"/><Relationship Id="rId211" Type="http://schemas.openxmlformats.org/officeDocument/2006/relationships/customXml" Target="../ink/ink105.xml"/><Relationship Id="rId295" Type="http://schemas.openxmlformats.org/officeDocument/2006/relationships/customXml" Target="../ink/ink149.xml"/><Relationship Id="rId309" Type="http://schemas.openxmlformats.org/officeDocument/2006/relationships/image" Target="../media/image152.png"/><Relationship Id="rId516" Type="http://schemas.openxmlformats.org/officeDocument/2006/relationships/image" Target="../media/image253.png"/><Relationship Id="rId723" Type="http://schemas.openxmlformats.org/officeDocument/2006/relationships/image" Target="../media/image343.png"/><Relationship Id="rId930" Type="http://schemas.openxmlformats.org/officeDocument/2006/relationships/image" Target="../media/image452.png"/><Relationship Id="rId1006" Type="http://schemas.openxmlformats.org/officeDocument/2006/relationships/customXml" Target="../ink/ink516.xml"/><Relationship Id="rId155" Type="http://schemas.openxmlformats.org/officeDocument/2006/relationships/image" Target="../media/image78.png"/><Relationship Id="rId362" Type="http://schemas.openxmlformats.org/officeDocument/2006/relationships/image" Target="../media/image178.png"/><Relationship Id="rId222" Type="http://schemas.openxmlformats.org/officeDocument/2006/relationships/image" Target="../media/image111.png"/><Relationship Id="rId667" Type="http://schemas.openxmlformats.org/officeDocument/2006/relationships/customXml" Target="../ink/ink338.xml"/><Relationship Id="rId874" Type="http://schemas.openxmlformats.org/officeDocument/2006/relationships/image" Target="../media/image428.png"/><Relationship Id="rId17" Type="http://schemas.openxmlformats.org/officeDocument/2006/relationships/customXml" Target="../ink/ink6.xml"/><Relationship Id="rId527" Type="http://schemas.openxmlformats.org/officeDocument/2006/relationships/customXml" Target="../ink/ink268.xml"/><Relationship Id="rId734" Type="http://schemas.openxmlformats.org/officeDocument/2006/relationships/image" Target="../media/image348.png"/><Relationship Id="rId941" Type="http://schemas.openxmlformats.org/officeDocument/2006/relationships/customXml" Target="../ink/ink482.xml"/><Relationship Id="rId70" Type="http://schemas.openxmlformats.org/officeDocument/2006/relationships/image" Target="../media/image37.png"/><Relationship Id="rId166" Type="http://schemas.openxmlformats.org/officeDocument/2006/relationships/image" Target="../media/image83.png"/><Relationship Id="rId373" Type="http://schemas.openxmlformats.org/officeDocument/2006/relationships/customXml" Target="../ink/ink189.xml"/><Relationship Id="rId580" Type="http://schemas.openxmlformats.org/officeDocument/2006/relationships/customXml" Target="../ink/ink294.xml"/><Relationship Id="rId801" Type="http://schemas.openxmlformats.org/officeDocument/2006/relationships/customXml" Target="../ink/ink407.xml"/><Relationship Id="rId1017" Type="http://schemas.openxmlformats.org/officeDocument/2006/relationships/image" Target="../media/image480.png"/><Relationship Id="rId1" Type="http://schemas.openxmlformats.org/officeDocument/2006/relationships/slideLayout" Target="../slideLayouts/slideLayout31.xml"/><Relationship Id="rId233" Type="http://schemas.openxmlformats.org/officeDocument/2006/relationships/customXml" Target="../ink/ink116.xml"/><Relationship Id="rId440" Type="http://schemas.openxmlformats.org/officeDocument/2006/relationships/image" Target="../media/image216.png"/><Relationship Id="rId678" Type="http://schemas.openxmlformats.org/officeDocument/2006/relationships/image" Target="../media/image3330.png"/><Relationship Id="rId885" Type="http://schemas.openxmlformats.org/officeDocument/2006/relationships/image" Target="../media/image355.png"/><Relationship Id="rId1070" Type="http://schemas.openxmlformats.org/officeDocument/2006/relationships/customXml" Target="../ink/ink548.xml"/><Relationship Id="rId28" Type="http://schemas.openxmlformats.org/officeDocument/2006/relationships/image" Target="../media/image16.png"/><Relationship Id="rId300" Type="http://schemas.openxmlformats.org/officeDocument/2006/relationships/image" Target="../media/image148.png"/><Relationship Id="rId538" Type="http://schemas.openxmlformats.org/officeDocument/2006/relationships/customXml" Target="../ink/ink273.xml"/><Relationship Id="rId745" Type="http://schemas.openxmlformats.org/officeDocument/2006/relationships/image" Target="../media/image3660.png"/><Relationship Id="rId952" Type="http://schemas.openxmlformats.org/officeDocument/2006/relationships/image" Target="../media/image463.png"/><Relationship Id="rId81" Type="http://schemas.openxmlformats.org/officeDocument/2006/relationships/customXml" Target="../ink/ink38.xml"/><Relationship Id="rId177" Type="http://schemas.openxmlformats.org/officeDocument/2006/relationships/customXml" Target="../ink/ink88.xml"/><Relationship Id="rId384" Type="http://schemas.openxmlformats.org/officeDocument/2006/relationships/image" Target="../media/image189.png"/><Relationship Id="rId591" Type="http://schemas.openxmlformats.org/officeDocument/2006/relationships/image" Target="../media/image291.png"/><Relationship Id="rId605" Type="http://schemas.openxmlformats.org/officeDocument/2006/relationships/image" Target="../media/image298.png"/><Relationship Id="rId812" Type="http://schemas.openxmlformats.org/officeDocument/2006/relationships/image" Target="../media/image397.png"/><Relationship Id="rId1028" Type="http://schemas.openxmlformats.org/officeDocument/2006/relationships/customXml" Target="../ink/ink527.xml"/><Relationship Id="rId244" Type="http://schemas.openxmlformats.org/officeDocument/2006/relationships/image" Target="../media/image122.png"/><Relationship Id="rId689" Type="http://schemas.openxmlformats.org/officeDocument/2006/relationships/image" Target="../media/image326.png"/><Relationship Id="rId896" Type="http://schemas.openxmlformats.org/officeDocument/2006/relationships/image" Target="../media/image436.png"/><Relationship Id="rId1081" Type="http://schemas.openxmlformats.org/officeDocument/2006/relationships/image" Target="../media/image512.png"/><Relationship Id="rId39" Type="http://schemas.openxmlformats.org/officeDocument/2006/relationships/customXml" Target="../ink/ink17.xml"/><Relationship Id="rId451" Type="http://schemas.openxmlformats.org/officeDocument/2006/relationships/customXml" Target="../ink/ink229.xml"/><Relationship Id="rId549" Type="http://schemas.openxmlformats.org/officeDocument/2006/relationships/image" Target="../media/image270.png"/><Relationship Id="rId756" Type="http://schemas.openxmlformats.org/officeDocument/2006/relationships/customXml" Target="../ink/ink383.xml"/><Relationship Id="rId104" Type="http://schemas.openxmlformats.org/officeDocument/2006/relationships/image" Target="../media/image54.png"/><Relationship Id="rId188" Type="http://schemas.openxmlformats.org/officeDocument/2006/relationships/image" Target="../media/image94.png"/><Relationship Id="rId311" Type="http://schemas.openxmlformats.org/officeDocument/2006/relationships/image" Target="../media/image153.png"/><Relationship Id="rId395" Type="http://schemas.openxmlformats.org/officeDocument/2006/relationships/customXml" Target="../ink/ink200.xml"/><Relationship Id="rId409" Type="http://schemas.openxmlformats.org/officeDocument/2006/relationships/customXml" Target="../ink/ink208.xml"/><Relationship Id="rId963" Type="http://schemas.openxmlformats.org/officeDocument/2006/relationships/customXml" Target="../ink/ink493.xml"/><Relationship Id="rId1039" Type="http://schemas.openxmlformats.org/officeDocument/2006/relationships/image" Target="../media/image491.png"/><Relationship Id="rId92" Type="http://schemas.openxmlformats.org/officeDocument/2006/relationships/image" Target="../media/image48.png"/><Relationship Id="rId616" Type="http://schemas.openxmlformats.org/officeDocument/2006/relationships/customXml" Target="../ink/ink312.xml"/><Relationship Id="rId823" Type="http://schemas.openxmlformats.org/officeDocument/2006/relationships/customXml" Target="../ink/ink419.xml"/><Relationship Id="rId255" Type="http://schemas.openxmlformats.org/officeDocument/2006/relationships/customXml" Target="../ink/ink127.xml"/><Relationship Id="rId462" Type="http://schemas.openxmlformats.org/officeDocument/2006/relationships/image" Target="../media/image227.png"/><Relationship Id="rId1092" Type="http://schemas.openxmlformats.org/officeDocument/2006/relationships/customXml" Target="../ink/ink559.xml"/><Relationship Id="rId1106" Type="http://schemas.openxmlformats.org/officeDocument/2006/relationships/customXml" Target="../ink/ink566.xml"/><Relationship Id="rId115" Type="http://schemas.openxmlformats.org/officeDocument/2006/relationships/image" Target="../media/image59.png"/><Relationship Id="rId322" Type="http://schemas.openxmlformats.org/officeDocument/2006/relationships/customXml" Target="../ink/ink163.xml"/><Relationship Id="rId767" Type="http://schemas.openxmlformats.org/officeDocument/2006/relationships/customXml" Target="../ink/ink389.xml"/><Relationship Id="rId974" Type="http://schemas.openxmlformats.org/officeDocument/2006/relationships/customXml" Target="../ink/ink500.xml"/><Relationship Id="rId199" Type="http://schemas.openxmlformats.org/officeDocument/2006/relationships/customXml" Target="../ink/ink99.xml"/><Relationship Id="rId627" Type="http://schemas.openxmlformats.org/officeDocument/2006/relationships/customXml" Target="../ink/ink316.xml"/><Relationship Id="rId834" Type="http://schemas.openxmlformats.org/officeDocument/2006/relationships/image" Target="../media/image408.png"/><Relationship Id="rId266" Type="http://schemas.openxmlformats.org/officeDocument/2006/relationships/customXml" Target="../ink/ink134.xml"/><Relationship Id="rId473" Type="http://schemas.openxmlformats.org/officeDocument/2006/relationships/customXml" Target="../ink/ink240.xml"/><Relationship Id="rId680" Type="http://schemas.openxmlformats.org/officeDocument/2006/relationships/customXml" Target="../ink/ink345.xml"/><Relationship Id="rId901" Type="http://schemas.openxmlformats.org/officeDocument/2006/relationships/customXml" Target="../ink/ink461.xml"/><Relationship Id="rId1117" Type="http://schemas.openxmlformats.org/officeDocument/2006/relationships/image" Target="../media/image530.png"/><Relationship Id="rId30" Type="http://schemas.openxmlformats.org/officeDocument/2006/relationships/image" Target="../media/image17.png"/><Relationship Id="rId126" Type="http://schemas.openxmlformats.org/officeDocument/2006/relationships/customXml" Target="../ink/ink61.xml"/><Relationship Id="rId333" Type="http://schemas.openxmlformats.org/officeDocument/2006/relationships/image" Target="../media/image164.png"/><Relationship Id="rId540" Type="http://schemas.openxmlformats.org/officeDocument/2006/relationships/customXml" Target="../ink/ink274.xml"/><Relationship Id="rId778" Type="http://schemas.openxmlformats.org/officeDocument/2006/relationships/image" Target="../media/image382.png"/><Relationship Id="rId985" Type="http://schemas.openxmlformats.org/officeDocument/2006/relationships/image" Target="../media/image361.png"/><Relationship Id="rId638" Type="http://schemas.openxmlformats.org/officeDocument/2006/relationships/image" Target="../media/image3130.png"/><Relationship Id="rId845" Type="http://schemas.openxmlformats.org/officeDocument/2006/relationships/customXml" Target="../ink/ink430.xml"/><Relationship Id="rId1030" Type="http://schemas.openxmlformats.org/officeDocument/2006/relationships/customXml" Target="../ink/ink528.xml"/><Relationship Id="rId277" Type="http://schemas.openxmlformats.org/officeDocument/2006/relationships/image" Target="../media/image137.png"/><Relationship Id="rId400" Type="http://schemas.openxmlformats.org/officeDocument/2006/relationships/image" Target="../media/image197.png"/><Relationship Id="rId484" Type="http://schemas.openxmlformats.org/officeDocument/2006/relationships/image" Target="../media/image237.png"/><Relationship Id="rId705" Type="http://schemas.openxmlformats.org/officeDocument/2006/relationships/image" Target="../media/image334.png"/><Relationship Id="rId1128" Type="http://schemas.openxmlformats.org/officeDocument/2006/relationships/customXml" Target="../ink/ink577.xml"/><Relationship Id="rId137" Type="http://schemas.openxmlformats.org/officeDocument/2006/relationships/image" Target="../media/image70.png"/><Relationship Id="rId344" Type="http://schemas.openxmlformats.org/officeDocument/2006/relationships/image" Target="../media/image169.png"/><Relationship Id="rId691" Type="http://schemas.openxmlformats.org/officeDocument/2006/relationships/image" Target="../media/image327.png"/><Relationship Id="rId789" Type="http://schemas.openxmlformats.org/officeDocument/2006/relationships/image" Target="../media/image387.png"/><Relationship Id="rId912" Type="http://schemas.openxmlformats.org/officeDocument/2006/relationships/customXml" Target="../ink/ink467.xml"/><Relationship Id="rId996" Type="http://schemas.openxmlformats.org/officeDocument/2006/relationships/customXml" Target="../ink/ink511.xml"/><Relationship Id="rId41" Type="http://schemas.openxmlformats.org/officeDocument/2006/relationships/customXml" Target="../ink/ink18.xml"/><Relationship Id="rId551" Type="http://schemas.openxmlformats.org/officeDocument/2006/relationships/image" Target="../media/image271.png"/><Relationship Id="rId649" Type="http://schemas.openxmlformats.org/officeDocument/2006/relationships/customXml" Target="../ink/ink329.xml"/><Relationship Id="rId856" Type="http://schemas.openxmlformats.org/officeDocument/2006/relationships/image" Target="../media/image419.png"/><Relationship Id="rId190" Type="http://schemas.openxmlformats.org/officeDocument/2006/relationships/image" Target="../media/image95.png"/><Relationship Id="rId204" Type="http://schemas.openxmlformats.org/officeDocument/2006/relationships/image" Target="../media/image102.png"/><Relationship Id="rId288" Type="http://schemas.openxmlformats.org/officeDocument/2006/relationships/image" Target="../media/image142.png"/><Relationship Id="rId411" Type="http://schemas.openxmlformats.org/officeDocument/2006/relationships/customXml" Target="../ink/ink209.xml"/><Relationship Id="rId509" Type="http://schemas.openxmlformats.org/officeDocument/2006/relationships/customXml" Target="../ink/ink259.xml"/><Relationship Id="rId1041" Type="http://schemas.openxmlformats.org/officeDocument/2006/relationships/image" Target="../media/image492.png"/><Relationship Id="rId1139" Type="http://schemas.openxmlformats.org/officeDocument/2006/relationships/image" Target="../media/image541.png"/><Relationship Id="rId495" Type="http://schemas.openxmlformats.org/officeDocument/2006/relationships/customXml" Target="../ink/ink252.xml"/><Relationship Id="rId716" Type="http://schemas.openxmlformats.org/officeDocument/2006/relationships/customXml" Target="../ink/ink363.xml"/><Relationship Id="rId923" Type="http://schemas.openxmlformats.org/officeDocument/2006/relationships/customXml" Target="../ink/ink473.xml"/><Relationship Id="rId52" Type="http://schemas.openxmlformats.org/officeDocument/2006/relationships/image" Target="../media/image28.png"/><Relationship Id="rId148" Type="http://schemas.openxmlformats.org/officeDocument/2006/relationships/customXml" Target="../ink/ink73.xml"/><Relationship Id="rId355" Type="http://schemas.openxmlformats.org/officeDocument/2006/relationships/customXml" Target="../ink/ink180.xml"/><Relationship Id="rId562" Type="http://schemas.openxmlformats.org/officeDocument/2006/relationships/customXml" Target="../ink/ink285.xml"/><Relationship Id="rId215" Type="http://schemas.openxmlformats.org/officeDocument/2006/relationships/customXml" Target="../ink/ink107.xml"/><Relationship Id="rId422" Type="http://schemas.openxmlformats.org/officeDocument/2006/relationships/image" Target="../media/image207.png"/><Relationship Id="rId867" Type="http://schemas.openxmlformats.org/officeDocument/2006/relationships/customXml" Target="../ink/ink441.xml"/><Relationship Id="rId1052" Type="http://schemas.openxmlformats.org/officeDocument/2006/relationships/customXml" Target="../ink/ink539.xml"/><Relationship Id="rId299" Type="http://schemas.openxmlformats.org/officeDocument/2006/relationships/customXml" Target="../ink/ink151.xml"/><Relationship Id="rId727" Type="http://schemas.openxmlformats.org/officeDocument/2006/relationships/image" Target="../media/image345.png"/><Relationship Id="rId934" Type="http://schemas.openxmlformats.org/officeDocument/2006/relationships/image" Target="../media/image454.png"/><Relationship Id="rId63" Type="http://schemas.openxmlformats.org/officeDocument/2006/relationships/customXml" Target="../ink/ink29.xml"/><Relationship Id="rId159" Type="http://schemas.openxmlformats.org/officeDocument/2006/relationships/image" Target="../media/image80.png"/><Relationship Id="rId366" Type="http://schemas.openxmlformats.org/officeDocument/2006/relationships/image" Target="../media/image180.png"/><Relationship Id="rId573" Type="http://schemas.openxmlformats.org/officeDocument/2006/relationships/image" Target="../media/image282.png"/><Relationship Id="rId780" Type="http://schemas.openxmlformats.org/officeDocument/2006/relationships/image" Target="../media/image383.png"/><Relationship Id="rId226" Type="http://schemas.openxmlformats.org/officeDocument/2006/relationships/image" Target="../media/image113.png"/><Relationship Id="rId433" Type="http://schemas.openxmlformats.org/officeDocument/2006/relationships/customXml" Target="../ink/ink220.xml"/><Relationship Id="rId878" Type="http://schemas.openxmlformats.org/officeDocument/2006/relationships/customXml" Target="../ink/ink448.xml"/><Relationship Id="rId1063" Type="http://schemas.openxmlformats.org/officeDocument/2006/relationships/image" Target="../media/image503.png"/><Relationship Id="rId640" Type="http://schemas.openxmlformats.org/officeDocument/2006/relationships/image" Target="../media/image3140.png"/><Relationship Id="rId738" Type="http://schemas.openxmlformats.org/officeDocument/2006/relationships/image" Target="../media/image350.png"/><Relationship Id="rId945" Type="http://schemas.openxmlformats.org/officeDocument/2006/relationships/customXml" Target="../ink/ink484.xml"/><Relationship Id="rId74" Type="http://schemas.openxmlformats.org/officeDocument/2006/relationships/image" Target="../media/image39.png"/><Relationship Id="rId377" Type="http://schemas.openxmlformats.org/officeDocument/2006/relationships/customXml" Target="../ink/ink191.xml"/><Relationship Id="rId500" Type="http://schemas.openxmlformats.org/officeDocument/2006/relationships/image" Target="../media/image245.png"/><Relationship Id="rId584" Type="http://schemas.openxmlformats.org/officeDocument/2006/relationships/customXml" Target="../ink/ink296.xml"/><Relationship Id="rId805" Type="http://schemas.openxmlformats.org/officeDocument/2006/relationships/customXml" Target="../ink/ink410.xml"/><Relationship Id="rId1130" Type="http://schemas.openxmlformats.org/officeDocument/2006/relationships/customXml" Target="../ink/ink578.xml"/><Relationship Id="rId5" Type="http://schemas.openxmlformats.org/officeDocument/2006/relationships/image" Target="../media/image3.png"/><Relationship Id="rId237" Type="http://schemas.openxmlformats.org/officeDocument/2006/relationships/customXml" Target="../ink/ink118.xml"/><Relationship Id="rId791" Type="http://schemas.openxmlformats.org/officeDocument/2006/relationships/image" Target="../media/image388.png"/><Relationship Id="rId889" Type="http://schemas.openxmlformats.org/officeDocument/2006/relationships/customXml" Target="../ink/ink455.xml"/><Relationship Id="rId1074" Type="http://schemas.openxmlformats.org/officeDocument/2006/relationships/customXml" Target="../ink/ink550.xml"/><Relationship Id="rId444" Type="http://schemas.openxmlformats.org/officeDocument/2006/relationships/image" Target="../media/image218.png"/><Relationship Id="rId651" Type="http://schemas.openxmlformats.org/officeDocument/2006/relationships/customXml" Target="../ink/ink330.xml"/><Relationship Id="rId749" Type="http://schemas.openxmlformats.org/officeDocument/2006/relationships/image" Target="../media/image368.png"/><Relationship Id="rId290" Type="http://schemas.openxmlformats.org/officeDocument/2006/relationships/image" Target="../media/image143.png"/><Relationship Id="rId304" Type="http://schemas.openxmlformats.org/officeDocument/2006/relationships/image" Target="../media/image150.png"/><Relationship Id="rId388" Type="http://schemas.openxmlformats.org/officeDocument/2006/relationships/image" Target="../media/image191.png"/><Relationship Id="rId511" Type="http://schemas.openxmlformats.org/officeDocument/2006/relationships/customXml" Target="../ink/ink260.xml"/><Relationship Id="rId609" Type="http://schemas.openxmlformats.org/officeDocument/2006/relationships/image" Target="../media/image300.png"/><Relationship Id="rId956" Type="http://schemas.openxmlformats.org/officeDocument/2006/relationships/image" Target="../media/image465.png"/><Relationship Id="rId85" Type="http://schemas.openxmlformats.org/officeDocument/2006/relationships/customXml" Target="../ink/ink40.xml"/><Relationship Id="rId150" Type="http://schemas.openxmlformats.org/officeDocument/2006/relationships/customXml" Target="../ink/ink74.xml"/><Relationship Id="rId595" Type="http://schemas.openxmlformats.org/officeDocument/2006/relationships/image" Target="../media/image293.png"/><Relationship Id="rId816" Type="http://schemas.openxmlformats.org/officeDocument/2006/relationships/image" Target="../media/image399.png"/><Relationship Id="rId1001" Type="http://schemas.openxmlformats.org/officeDocument/2006/relationships/image" Target="../media/image431.png"/><Relationship Id="rId248" Type="http://schemas.openxmlformats.org/officeDocument/2006/relationships/image" Target="../media/image124.png"/><Relationship Id="rId455" Type="http://schemas.openxmlformats.org/officeDocument/2006/relationships/customXml" Target="../ink/ink231.xml"/><Relationship Id="rId662" Type="http://schemas.openxmlformats.org/officeDocument/2006/relationships/image" Target="../media/image318.png"/><Relationship Id="rId1085" Type="http://schemas.openxmlformats.org/officeDocument/2006/relationships/image" Target="../media/image514.png"/><Relationship Id="rId12" Type="http://schemas.openxmlformats.org/officeDocument/2006/relationships/image" Target="../media/image8.png"/><Relationship Id="rId108" Type="http://schemas.openxmlformats.org/officeDocument/2006/relationships/customXml" Target="../ink/ink52.xml"/><Relationship Id="rId315" Type="http://schemas.openxmlformats.org/officeDocument/2006/relationships/image" Target="../media/image155.png"/><Relationship Id="rId522" Type="http://schemas.openxmlformats.org/officeDocument/2006/relationships/image" Target="../media/image256.png"/><Relationship Id="rId967" Type="http://schemas.openxmlformats.org/officeDocument/2006/relationships/customXml" Target="../ink/ink495.xml"/><Relationship Id="rId96" Type="http://schemas.openxmlformats.org/officeDocument/2006/relationships/image" Target="../media/image50.png"/><Relationship Id="rId161" Type="http://schemas.openxmlformats.org/officeDocument/2006/relationships/customXml" Target="../ink/ink80.xml"/><Relationship Id="rId399" Type="http://schemas.openxmlformats.org/officeDocument/2006/relationships/customXml" Target="../ink/ink202.xml"/><Relationship Id="rId827" Type="http://schemas.openxmlformats.org/officeDocument/2006/relationships/customXml" Target="../ink/ink421.xml"/><Relationship Id="rId1012" Type="http://schemas.openxmlformats.org/officeDocument/2006/relationships/customXml" Target="../ink/ink519.xml"/><Relationship Id="rId259" Type="http://schemas.openxmlformats.org/officeDocument/2006/relationships/customXml" Target="../ink/ink130.xml"/><Relationship Id="rId466" Type="http://schemas.openxmlformats.org/officeDocument/2006/relationships/image" Target="../media/image229.png"/><Relationship Id="rId673" Type="http://schemas.openxmlformats.org/officeDocument/2006/relationships/customXml" Target="../ink/ink341.xml"/><Relationship Id="rId880" Type="http://schemas.openxmlformats.org/officeDocument/2006/relationships/customXml" Target="../ink/ink450.xml"/><Relationship Id="rId1096" Type="http://schemas.openxmlformats.org/officeDocument/2006/relationships/customXml" Target="../ink/ink561.xml"/><Relationship Id="rId23" Type="http://schemas.openxmlformats.org/officeDocument/2006/relationships/customXml" Target="../ink/ink9.xml"/><Relationship Id="rId119" Type="http://schemas.openxmlformats.org/officeDocument/2006/relationships/image" Target="../media/image61.png"/><Relationship Id="rId326" Type="http://schemas.openxmlformats.org/officeDocument/2006/relationships/customXml" Target="../ink/ink165.xml"/><Relationship Id="rId533" Type="http://schemas.openxmlformats.org/officeDocument/2006/relationships/customXml" Target="../ink/ink271.xml"/><Relationship Id="rId978" Type="http://schemas.openxmlformats.org/officeDocument/2006/relationships/customXml" Target="../ink/ink502.xml"/><Relationship Id="rId740" Type="http://schemas.openxmlformats.org/officeDocument/2006/relationships/image" Target="../media/image351.png"/><Relationship Id="rId838" Type="http://schemas.openxmlformats.org/officeDocument/2006/relationships/image" Target="../media/image410.png"/><Relationship Id="rId1023" Type="http://schemas.openxmlformats.org/officeDocument/2006/relationships/image" Target="../media/image483.png"/><Relationship Id="rId172" Type="http://schemas.openxmlformats.org/officeDocument/2006/relationships/image" Target="../media/image86.png"/><Relationship Id="rId477" Type="http://schemas.openxmlformats.org/officeDocument/2006/relationships/customXml" Target="../ink/ink242.xml"/><Relationship Id="rId600" Type="http://schemas.openxmlformats.org/officeDocument/2006/relationships/customXml" Target="../ink/ink304.xml"/><Relationship Id="rId684" Type="http://schemas.openxmlformats.org/officeDocument/2006/relationships/customXml" Target="../ink/ink347.xml"/><Relationship Id="rId337" Type="http://schemas.openxmlformats.org/officeDocument/2006/relationships/customXml" Target="../ink/ink171.xml"/><Relationship Id="rId891" Type="http://schemas.openxmlformats.org/officeDocument/2006/relationships/customXml" Target="../ink/ink456.xml"/><Relationship Id="rId905" Type="http://schemas.openxmlformats.org/officeDocument/2006/relationships/customXml" Target="../ink/ink463.xml"/><Relationship Id="rId989" Type="http://schemas.openxmlformats.org/officeDocument/2006/relationships/image" Target="../media/image363.png"/><Relationship Id="rId34" Type="http://schemas.openxmlformats.org/officeDocument/2006/relationships/image" Target="../media/image19.png"/><Relationship Id="rId544" Type="http://schemas.openxmlformats.org/officeDocument/2006/relationships/customXml" Target="../ink/ink276.xml"/><Relationship Id="rId751" Type="http://schemas.openxmlformats.org/officeDocument/2006/relationships/image" Target="../media/image369.png"/><Relationship Id="rId849" Type="http://schemas.openxmlformats.org/officeDocument/2006/relationships/customXml" Target="../ink/ink432.xml"/><Relationship Id="rId183" Type="http://schemas.openxmlformats.org/officeDocument/2006/relationships/customXml" Target="../ink/ink91.xml"/><Relationship Id="rId390" Type="http://schemas.openxmlformats.org/officeDocument/2006/relationships/image" Target="../media/image192.png"/><Relationship Id="rId404" Type="http://schemas.openxmlformats.org/officeDocument/2006/relationships/image" Target="../media/image199.png"/><Relationship Id="rId611" Type="http://schemas.openxmlformats.org/officeDocument/2006/relationships/image" Target="../media/image301.png"/><Relationship Id="rId1034" Type="http://schemas.openxmlformats.org/officeDocument/2006/relationships/customXml" Target="../ink/ink530.xml"/><Relationship Id="rId250" Type="http://schemas.openxmlformats.org/officeDocument/2006/relationships/image" Target="../media/image125.png"/><Relationship Id="rId488" Type="http://schemas.openxmlformats.org/officeDocument/2006/relationships/image" Target="../media/image239.png"/><Relationship Id="rId695" Type="http://schemas.openxmlformats.org/officeDocument/2006/relationships/image" Target="../media/image329.png"/><Relationship Id="rId709" Type="http://schemas.openxmlformats.org/officeDocument/2006/relationships/image" Target="../media/image336.png"/><Relationship Id="rId916" Type="http://schemas.openxmlformats.org/officeDocument/2006/relationships/customXml" Target="../ink/ink469.xml"/><Relationship Id="rId1101" Type="http://schemas.openxmlformats.org/officeDocument/2006/relationships/image" Target="../media/image522.png"/><Relationship Id="rId45" Type="http://schemas.openxmlformats.org/officeDocument/2006/relationships/customXml" Target="../ink/ink20.xml"/><Relationship Id="rId110" Type="http://schemas.openxmlformats.org/officeDocument/2006/relationships/customXml" Target="../ink/ink53.xml"/><Relationship Id="rId348" Type="http://schemas.openxmlformats.org/officeDocument/2006/relationships/image" Target="../media/image171.png"/><Relationship Id="rId555" Type="http://schemas.openxmlformats.org/officeDocument/2006/relationships/image" Target="../media/image273.png"/><Relationship Id="rId762" Type="http://schemas.openxmlformats.org/officeDocument/2006/relationships/customXml" Target="../ink/ink386.xml"/><Relationship Id="rId194" Type="http://schemas.openxmlformats.org/officeDocument/2006/relationships/image" Target="../media/image97.png"/><Relationship Id="rId208" Type="http://schemas.openxmlformats.org/officeDocument/2006/relationships/image" Target="../media/image104.png"/><Relationship Id="rId415" Type="http://schemas.openxmlformats.org/officeDocument/2006/relationships/customXml" Target="../ink/ink211.xml"/><Relationship Id="rId622" Type="http://schemas.openxmlformats.org/officeDocument/2006/relationships/image" Target="../media/image263.png"/><Relationship Id="rId1045" Type="http://schemas.openxmlformats.org/officeDocument/2006/relationships/image" Target="../media/image494.png"/><Relationship Id="rId261" Type="http://schemas.openxmlformats.org/officeDocument/2006/relationships/customXml" Target="../ink/ink131.xml"/><Relationship Id="rId499" Type="http://schemas.openxmlformats.org/officeDocument/2006/relationships/customXml" Target="../ink/ink254.xml"/><Relationship Id="rId927" Type="http://schemas.openxmlformats.org/officeDocument/2006/relationships/customXml" Target="../ink/ink475.xml"/><Relationship Id="rId1112" Type="http://schemas.openxmlformats.org/officeDocument/2006/relationships/customXml" Target="../ink/ink569.xml"/><Relationship Id="rId56" Type="http://schemas.openxmlformats.org/officeDocument/2006/relationships/image" Target="../media/image30.png"/><Relationship Id="rId359" Type="http://schemas.openxmlformats.org/officeDocument/2006/relationships/customXml" Target="../ink/ink182.xml"/><Relationship Id="rId566" Type="http://schemas.openxmlformats.org/officeDocument/2006/relationships/customXml" Target="../ink/ink287.xml"/><Relationship Id="rId773" Type="http://schemas.openxmlformats.org/officeDocument/2006/relationships/customXml" Target="../ink/ink392.xml"/><Relationship Id="rId121" Type="http://schemas.openxmlformats.org/officeDocument/2006/relationships/image" Target="../media/image62.png"/><Relationship Id="rId219" Type="http://schemas.openxmlformats.org/officeDocument/2006/relationships/customXml" Target="../ink/ink109.xml"/><Relationship Id="rId426" Type="http://schemas.openxmlformats.org/officeDocument/2006/relationships/image" Target="../media/image209.png"/><Relationship Id="rId633" Type="http://schemas.openxmlformats.org/officeDocument/2006/relationships/customXml" Target="../ink/ink321.xml"/><Relationship Id="rId980" Type="http://schemas.openxmlformats.org/officeDocument/2006/relationships/customXml" Target="../ink/ink503.xml"/><Relationship Id="rId1056" Type="http://schemas.openxmlformats.org/officeDocument/2006/relationships/customXml" Target="../ink/ink541.xml"/><Relationship Id="rId840" Type="http://schemas.openxmlformats.org/officeDocument/2006/relationships/image" Target="../media/image411.png"/><Relationship Id="rId938" Type="http://schemas.openxmlformats.org/officeDocument/2006/relationships/image" Target="../media/image456.png"/><Relationship Id="rId67" Type="http://schemas.openxmlformats.org/officeDocument/2006/relationships/customXml" Target="../ink/ink31.xml"/><Relationship Id="rId272" Type="http://schemas.openxmlformats.org/officeDocument/2006/relationships/customXml" Target="../ink/ink137.xml"/><Relationship Id="rId577" Type="http://schemas.openxmlformats.org/officeDocument/2006/relationships/image" Target="../media/image284.png"/><Relationship Id="rId700" Type="http://schemas.openxmlformats.org/officeDocument/2006/relationships/customXml" Target="../ink/ink355.xml"/><Relationship Id="rId1123" Type="http://schemas.openxmlformats.org/officeDocument/2006/relationships/image" Target="../media/image533.png"/><Relationship Id="rId132" Type="http://schemas.openxmlformats.org/officeDocument/2006/relationships/customXml" Target="../ink/ink64.xml"/><Relationship Id="rId784" Type="http://schemas.openxmlformats.org/officeDocument/2006/relationships/image" Target="../media/image385.png"/><Relationship Id="rId991" Type="http://schemas.openxmlformats.org/officeDocument/2006/relationships/image" Target="../media/image364.png"/><Relationship Id="rId1067" Type="http://schemas.openxmlformats.org/officeDocument/2006/relationships/image" Target="../media/image505.png"/><Relationship Id="rId437" Type="http://schemas.openxmlformats.org/officeDocument/2006/relationships/customXml" Target="../ink/ink222.xml"/><Relationship Id="rId644" Type="http://schemas.openxmlformats.org/officeDocument/2006/relationships/image" Target="../media/image3160.png"/><Relationship Id="rId851" Type="http://schemas.openxmlformats.org/officeDocument/2006/relationships/customXml" Target="../ink/ink433.xml"/><Relationship Id="rId283" Type="http://schemas.openxmlformats.org/officeDocument/2006/relationships/image" Target="../media/image140.png"/><Relationship Id="rId490" Type="http://schemas.openxmlformats.org/officeDocument/2006/relationships/image" Target="../media/image240.png"/><Relationship Id="rId504" Type="http://schemas.openxmlformats.org/officeDocument/2006/relationships/image" Target="../media/image247.png"/><Relationship Id="rId711" Type="http://schemas.openxmlformats.org/officeDocument/2006/relationships/image" Target="../media/image337.png"/><Relationship Id="rId949" Type="http://schemas.openxmlformats.org/officeDocument/2006/relationships/customXml" Target="../ink/ink486.xml"/><Relationship Id="rId1134" Type="http://schemas.openxmlformats.org/officeDocument/2006/relationships/customXml" Target="../ink/ink580.xml"/><Relationship Id="rId78" Type="http://schemas.openxmlformats.org/officeDocument/2006/relationships/image" Target="../media/image41.png"/><Relationship Id="rId143" Type="http://schemas.openxmlformats.org/officeDocument/2006/relationships/customXml" Target="../ink/ink70.xml"/><Relationship Id="rId350" Type="http://schemas.openxmlformats.org/officeDocument/2006/relationships/image" Target="../media/image172.png"/><Relationship Id="rId588" Type="http://schemas.openxmlformats.org/officeDocument/2006/relationships/customXml" Target="../ink/ink298.xml"/><Relationship Id="rId795" Type="http://schemas.openxmlformats.org/officeDocument/2006/relationships/image" Target="../media/image390.png"/><Relationship Id="rId809" Type="http://schemas.openxmlformats.org/officeDocument/2006/relationships/customXml" Target="../ink/ink412.xml"/><Relationship Id="rId9" Type="http://schemas.openxmlformats.org/officeDocument/2006/relationships/image" Target="../media/image5.jpg"/><Relationship Id="rId210" Type="http://schemas.openxmlformats.org/officeDocument/2006/relationships/image" Target="../media/image105.png"/><Relationship Id="rId448" Type="http://schemas.openxmlformats.org/officeDocument/2006/relationships/image" Target="../media/image220.png"/><Relationship Id="rId655" Type="http://schemas.openxmlformats.org/officeDocument/2006/relationships/customXml" Target="../ink/ink332.xml"/><Relationship Id="rId862" Type="http://schemas.openxmlformats.org/officeDocument/2006/relationships/image" Target="../media/image422.png"/><Relationship Id="rId1078" Type="http://schemas.openxmlformats.org/officeDocument/2006/relationships/customXml" Target="../ink/ink552.xml"/><Relationship Id="rId294" Type="http://schemas.openxmlformats.org/officeDocument/2006/relationships/image" Target="../media/image145.png"/><Relationship Id="rId308" Type="http://schemas.openxmlformats.org/officeDocument/2006/relationships/customXml" Target="../ink/ink156.xml"/><Relationship Id="rId515" Type="http://schemas.openxmlformats.org/officeDocument/2006/relationships/customXml" Target="../ink/ink262.xml"/><Relationship Id="rId722" Type="http://schemas.openxmlformats.org/officeDocument/2006/relationships/customXml" Target="../ink/ink366.xml"/><Relationship Id="rId89" Type="http://schemas.openxmlformats.org/officeDocument/2006/relationships/customXml" Target="../ink/ink42.xml"/><Relationship Id="rId154" Type="http://schemas.openxmlformats.org/officeDocument/2006/relationships/customXml" Target="../ink/ink76.xml"/><Relationship Id="rId361" Type="http://schemas.openxmlformats.org/officeDocument/2006/relationships/customXml" Target="../ink/ink183.xml"/><Relationship Id="rId599" Type="http://schemas.openxmlformats.org/officeDocument/2006/relationships/image" Target="../media/image295.png"/><Relationship Id="rId1005" Type="http://schemas.openxmlformats.org/officeDocument/2006/relationships/image" Target="../media/image474.png"/><Relationship Id="rId459" Type="http://schemas.openxmlformats.org/officeDocument/2006/relationships/customXml" Target="../ink/ink233.xml"/><Relationship Id="rId666" Type="http://schemas.openxmlformats.org/officeDocument/2006/relationships/image" Target="../media/image3270.png"/><Relationship Id="rId873" Type="http://schemas.openxmlformats.org/officeDocument/2006/relationships/customXml" Target="../ink/ink444.xml"/><Relationship Id="rId1089" Type="http://schemas.openxmlformats.org/officeDocument/2006/relationships/image" Target="../media/image516.png"/><Relationship Id="rId16" Type="http://schemas.openxmlformats.org/officeDocument/2006/relationships/image" Target="../media/image10.png"/><Relationship Id="rId221" Type="http://schemas.openxmlformats.org/officeDocument/2006/relationships/customXml" Target="../ink/ink110.xml"/><Relationship Id="rId319" Type="http://schemas.openxmlformats.org/officeDocument/2006/relationships/image" Target="../media/image157.png"/><Relationship Id="rId526" Type="http://schemas.openxmlformats.org/officeDocument/2006/relationships/image" Target="../media/image258.png"/><Relationship Id="rId733" Type="http://schemas.openxmlformats.org/officeDocument/2006/relationships/customXml" Target="../ink/ink372.xml"/><Relationship Id="rId940" Type="http://schemas.openxmlformats.org/officeDocument/2006/relationships/image" Target="../media/image457.png"/><Relationship Id="rId1016" Type="http://schemas.openxmlformats.org/officeDocument/2006/relationships/customXml" Target="../ink/ink521.xml"/><Relationship Id="rId165" Type="http://schemas.openxmlformats.org/officeDocument/2006/relationships/customXml" Target="../ink/ink82.xml"/><Relationship Id="rId372" Type="http://schemas.openxmlformats.org/officeDocument/2006/relationships/image" Target="../media/image183.png"/><Relationship Id="rId677" Type="http://schemas.openxmlformats.org/officeDocument/2006/relationships/customXml" Target="../ink/ink343.xml"/><Relationship Id="rId800" Type="http://schemas.openxmlformats.org/officeDocument/2006/relationships/image" Target="../media/image392.png"/><Relationship Id="rId232" Type="http://schemas.openxmlformats.org/officeDocument/2006/relationships/image" Target="../media/image116.png"/><Relationship Id="rId884" Type="http://schemas.openxmlformats.org/officeDocument/2006/relationships/customXml" Target="../ink/ink452.xml"/><Relationship Id="rId27" Type="http://schemas.openxmlformats.org/officeDocument/2006/relationships/customXml" Target="../ink/ink11.xml"/><Relationship Id="rId537" Type="http://schemas.openxmlformats.org/officeDocument/2006/relationships/image" Target="../media/image264.png"/><Relationship Id="rId744" Type="http://schemas.openxmlformats.org/officeDocument/2006/relationships/customXml" Target="../ink/ink377.xml"/><Relationship Id="rId951" Type="http://schemas.openxmlformats.org/officeDocument/2006/relationships/customXml" Target="../ink/ink487.xml"/><Relationship Id="rId80" Type="http://schemas.openxmlformats.org/officeDocument/2006/relationships/image" Target="../media/image42.png"/><Relationship Id="rId176" Type="http://schemas.openxmlformats.org/officeDocument/2006/relationships/image" Target="../media/image88.png"/><Relationship Id="rId383" Type="http://schemas.openxmlformats.org/officeDocument/2006/relationships/customXml" Target="../ink/ink194.xml"/><Relationship Id="rId590" Type="http://schemas.openxmlformats.org/officeDocument/2006/relationships/customXml" Target="../ink/ink299.xml"/><Relationship Id="rId604" Type="http://schemas.openxmlformats.org/officeDocument/2006/relationships/customXml" Target="../ink/ink306.xml"/><Relationship Id="rId811" Type="http://schemas.openxmlformats.org/officeDocument/2006/relationships/customXml" Target="../ink/ink413.xml"/><Relationship Id="rId1027" Type="http://schemas.openxmlformats.org/officeDocument/2006/relationships/image" Target="../media/image485.png"/><Relationship Id="rId243" Type="http://schemas.openxmlformats.org/officeDocument/2006/relationships/customXml" Target="../ink/ink121.xml"/><Relationship Id="rId450" Type="http://schemas.openxmlformats.org/officeDocument/2006/relationships/image" Target="../media/image221.png"/><Relationship Id="rId688" Type="http://schemas.openxmlformats.org/officeDocument/2006/relationships/customXml" Target="../ink/ink349.xml"/><Relationship Id="rId895" Type="http://schemas.openxmlformats.org/officeDocument/2006/relationships/customXml" Target="../ink/ink458.xml"/><Relationship Id="rId909" Type="http://schemas.openxmlformats.org/officeDocument/2006/relationships/customXml" Target="../ink/ink465.xml"/><Relationship Id="rId1080" Type="http://schemas.openxmlformats.org/officeDocument/2006/relationships/customXml" Target="../ink/ink553.xml"/><Relationship Id="rId38" Type="http://schemas.openxmlformats.org/officeDocument/2006/relationships/image" Target="../media/image21.png"/><Relationship Id="rId103" Type="http://schemas.openxmlformats.org/officeDocument/2006/relationships/customXml" Target="../ink/ink49.xml"/><Relationship Id="rId310" Type="http://schemas.openxmlformats.org/officeDocument/2006/relationships/customXml" Target="../ink/ink157.xml"/><Relationship Id="rId548" Type="http://schemas.openxmlformats.org/officeDocument/2006/relationships/customXml" Target="../ink/ink278.xml"/><Relationship Id="rId755" Type="http://schemas.openxmlformats.org/officeDocument/2006/relationships/image" Target="../media/image371.png"/><Relationship Id="rId962" Type="http://schemas.openxmlformats.org/officeDocument/2006/relationships/image" Target="../media/image468.png"/><Relationship Id="rId91" Type="http://schemas.openxmlformats.org/officeDocument/2006/relationships/customXml" Target="../ink/ink43.xml"/><Relationship Id="rId187" Type="http://schemas.openxmlformats.org/officeDocument/2006/relationships/customXml" Target="../ink/ink93.xml"/><Relationship Id="rId394" Type="http://schemas.openxmlformats.org/officeDocument/2006/relationships/image" Target="../media/image194.png"/><Relationship Id="rId408" Type="http://schemas.openxmlformats.org/officeDocument/2006/relationships/image" Target="../media/image200.png"/><Relationship Id="rId615" Type="http://schemas.openxmlformats.org/officeDocument/2006/relationships/image" Target="../media/image303.png"/><Relationship Id="rId822" Type="http://schemas.openxmlformats.org/officeDocument/2006/relationships/image" Target="../media/image402.png"/><Relationship Id="rId1038" Type="http://schemas.openxmlformats.org/officeDocument/2006/relationships/customXml" Target="../ink/ink532.xml"/><Relationship Id="rId254" Type="http://schemas.openxmlformats.org/officeDocument/2006/relationships/image" Target="../media/image127.png"/><Relationship Id="rId699" Type="http://schemas.openxmlformats.org/officeDocument/2006/relationships/image" Target="../media/image331.png"/><Relationship Id="rId1091" Type="http://schemas.openxmlformats.org/officeDocument/2006/relationships/image" Target="../media/image517.png"/><Relationship Id="rId1105" Type="http://schemas.openxmlformats.org/officeDocument/2006/relationships/image" Target="../media/image524.png"/><Relationship Id="rId49" Type="http://schemas.openxmlformats.org/officeDocument/2006/relationships/customXml" Target="../ink/ink22.xml"/><Relationship Id="rId114" Type="http://schemas.openxmlformats.org/officeDocument/2006/relationships/customXml" Target="../ink/ink55.xml"/><Relationship Id="rId461" Type="http://schemas.openxmlformats.org/officeDocument/2006/relationships/customXml" Target="../ink/ink234.xml"/><Relationship Id="rId559" Type="http://schemas.openxmlformats.org/officeDocument/2006/relationships/image" Target="../media/image275.png"/><Relationship Id="rId766" Type="http://schemas.openxmlformats.org/officeDocument/2006/relationships/image" Target="../media/image376.png"/><Relationship Id="rId198" Type="http://schemas.openxmlformats.org/officeDocument/2006/relationships/image" Target="../media/image99.png"/><Relationship Id="rId321" Type="http://schemas.openxmlformats.org/officeDocument/2006/relationships/image" Target="../media/image158.png"/><Relationship Id="rId419" Type="http://schemas.openxmlformats.org/officeDocument/2006/relationships/customXml" Target="../ink/ink213.xml"/><Relationship Id="rId626" Type="http://schemas.openxmlformats.org/officeDocument/2006/relationships/image" Target="../media/image3090.png"/><Relationship Id="rId973" Type="http://schemas.openxmlformats.org/officeDocument/2006/relationships/customXml" Target="../ink/ink499.xml"/><Relationship Id="rId1049" Type="http://schemas.openxmlformats.org/officeDocument/2006/relationships/image" Target="../media/image496.png"/><Relationship Id="rId833" Type="http://schemas.openxmlformats.org/officeDocument/2006/relationships/customXml" Target="../ink/ink424.xml"/><Relationship Id="rId1116" Type="http://schemas.openxmlformats.org/officeDocument/2006/relationships/customXml" Target="../ink/ink571.xml"/><Relationship Id="rId265" Type="http://schemas.openxmlformats.org/officeDocument/2006/relationships/customXml" Target="../ink/ink133.xml"/><Relationship Id="rId472" Type="http://schemas.openxmlformats.org/officeDocument/2006/relationships/image" Target="../media/image232.png"/><Relationship Id="rId900" Type="http://schemas.openxmlformats.org/officeDocument/2006/relationships/image" Target="../media/image438.png"/><Relationship Id="rId125" Type="http://schemas.openxmlformats.org/officeDocument/2006/relationships/image" Target="../media/image64.png"/><Relationship Id="rId332" Type="http://schemas.openxmlformats.org/officeDocument/2006/relationships/customXml" Target="../ink/ink168.xml"/><Relationship Id="rId777" Type="http://schemas.openxmlformats.org/officeDocument/2006/relationships/customXml" Target="../ink/ink394.xml"/><Relationship Id="rId984" Type="http://schemas.openxmlformats.org/officeDocument/2006/relationships/customXml" Target="../ink/ink505.xml"/><Relationship Id="rId637" Type="http://schemas.openxmlformats.org/officeDocument/2006/relationships/customXml" Target="../ink/ink323.xml"/><Relationship Id="rId844" Type="http://schemas.openxmlformats.org/officeDocument/2006/relationships/image" Target="../media/image413.png"/><Relationship Id="rId276" Type="http://schemas.openxmlformats.org/officeDocument/2006/relationships/customXml" Target="../ink/ink139.xml"/><Relationship Id="rId483" Type="http://schemas.openxmlformats.org/officeDocument/2006/relationships/customXml" Target="../ink/ink246.xml"/><Relationship Id="rId690" Type="http://schemas.openxmlformats.org/officeDocument/2006/relationships/customXml" Target="../ink/ink350.xml"/><Relationship Id="rId704" Type="http://schemas.openxmlformats.org/officeDocument/2006/relationships/customXml" Target="../ink/ink357.xml"/><Relationship Id="rId911" Type="http://schemas.openxmlformats.org/officeDocument/2006/relationships/customXml" Target="../ink/ink466.xml"/><Relationship Id="rId1127" Type="http://schemas.openxmlformats.org/officeDocument/2006/relationships/image" Target="../media/image535.png"/><Relationship Id="rId40" Type="http://schemas.openxmlformats.org/officeDocument/2006/relationships/image" Target="../media/image22.png"/><Relationship Id="rId136" Type="http://schemas.openxmlformats.org/officeDocument/2006/relationships/customXml" Target="../ink/ink66.xml"/><Relationship Id="rId343" Type="http://schemas.openxmlformats.org/officeDocument/2006/relationships/customXml" Target="../ink/ink174.xml"/><Relationship Id="rId550" Type="http://schemas.openxmlformats.org/officeDocument/2006/relationships/customXml" Target="../ink/ink279.xml"/><Relationship Id="rId788" Type="http://schemas.openxmlformats.org/officeDocument/2006/relationships/customXml" Target="../ink/ink400.xml"/><Relationship Id="rId995" Type="http://schemas.openxmlformats.org/officeDocument/2006/relationships/image" Target="../media/image366.png"/><Relationship Id="rId203" Type="http://schemas.openxmlformats.org/officeDocument/2006/relationships/customXml" Target="../ink/ink101.xml"/><Relationship Id="rId648" Type="http://schemas.openxmlformats.org/officeDocument/2006/relationships/image" Target="../media/image311.png"/><Relationship Id="rId855" Type="http://schemas.openxmlformats.org/officeDocument/2006/relationships/customXml" Target="../ink/ink435.xml"/><Relationship Id="rId1040" Type="http://schemas.openxmlformats.org/officeDocument/2006/relationships/customXml" Target="../ink/ink533.xml"/><Relationship Id="rId287" Type="http://schemas.openxmlformats.org/officeDocument/2006/relationships/customXml" Target="../ink/ink145.xml"/><Relationship Id="rId410" Type="http://schemas.openxmlformats.org/officeDocument/2006/relationships/image" Target="../media/image201.png"/><Relationship Id="rId494" Type="http://schemas.openxmlformats.org/officeDocument/2006/relationships/image" Target="../media/image242.png"/><Relationship Id="rId508" Type="http://schemas.openxmlformats.org/officeDocument/2006/relationships/image" Target="../media/image249.png"/><Relationship Id="rId715" Type="http://schemas.openxmlformats.org/officeDocument/2006/relationships/image" Target="../media/image339.png"/><Relationship Id="rId922" Type="http://schemas.openxmlformats.org/officeDocument/2006/relationships/image" Target="../media/image448.png"/><Relationship Id="rId1138" Type="http://schemas.openxmlformats.org/officeDocument/2006/relationships/customXml" Target="../ink/ink582.xml"/><Relationship Id="rId147" Type="http://schemas.openxmlformats.org/officeDocument/2006/relationships/image" Target="../media/image74.png"/><Relationship Id="rId354" Type="http://schemas.openxmlformats.org/officeDocument/2006/relationships/image" Target="../media/image174.png"/><Relationship Id="rId799" Type="http://schemas.openxmlformats.org/officeDocument/2006/relationships/customXml" Target="../ink/ink406.xml"/><Relationship Id="rId51" Type="http://schemas.openxmlformats.org/officeDocument/2006/relationships/customXml" Target="../ink/ink23.xml"/><Relationship Id="rId561" Type="http://schemas.openxmlformats.org/officeDocument/2006/relationships/image" Target="../media/image276.png"/><Relationship Id="rId659" Type="http://schemas.openxmlformats.org/officeDocument/2006/relationships/customXml" Target="../ink/ink334.xml"/><Relationship Id="rId866" Type="http://schemas.openxmlformats.org/officeDocument/2006/relationships/image" Target="../media/image424.png"/><Relationship Id="rId214" Type="http://schemas.openxmlformats.org/officeDocument/2006/relationships/image" Target="../media/image107.png"/><Relationship Id="rId298" Type="http://schemas.openxmlformats.org/officeDocument/2006/relationships/image" Target="../media/image147.png"/><Relationship Id="rId421" Type="http://schemas.openxmlformats.org/officeDocument/2006/relationships/customXml" Target="../ink/ink214.xml"/><Relationship Id="rId519" Type="http://schemas.openxmlformats.org/officeDocument/2006/relationships/customXml" Target="../ink/ink264.xml"/><Relationship Id="rId1051" Type="http://schemas.openxmlformats.org/officeDocument/2006/relationships/image" Target="../media/image497.png"/><Relationship Id="rId158" Type="http://schemas.openxmlformats.org/officeDocument/2006/relationships/customXml" Target="../ink/ink78.xml"/><Relationship Id="rId726" Type="http://schemas.openxmlformats.org/officeDocument/2006/relationships/customXml" Target="../ink/ink368.xml"/><Relationship Id="rId933" Type="http://schemas.openxmlformats.org/officeDocument/2006/relationships/customXml" Target="../ink/ink478.xml"/><Relationship Id="rId1009" Type="http://schemas.openxmlformats.org/officeDocument/2006/relationships/image" Target="../media/image476.png"/><Relationship Id="rId62" Type="http://schemas.openxmlformats.org/officeDocument/2006/relationships/image" Target="../media/image33.png"/><Relationship Id="rId365" Type="http://schemas.openxmlformats.org/officeDocument/2006/relationships/customXml" Target="../ink/ink185.xml"/><Relationship Id="rId572" Type="http://schemas.openxmlformats.org/officeDocument/2006/relationships/customXml" Target="../ink/ink290.xml"/><Relationship Id="rId225" Type="http://schemas.openxmlformats.org/officeDocument/2006/relationships/customXml" Target="../ink/ink112.xml"/><Relationship Id="rId432" Type="http://schemas.openxmlformats.org/officeDocument/2006/relationships/image" Target="../media/image212.png"/><Relationship Id="rId877" Type="http://schemas.openxmlformats.org/officeDocument/2006/relationships/customXml" Target="../ink/ink447.xml"/><Relationship Id="rId1062" Type="http://schemas.openxmlformats.org/officeDocument/2006/relationships/customXml" Target="../ink/ink544.xml"/><Relationship Id="rId737" Type="http://schemas.openxmlformats.org/officeDocument/2006/relationships/customXml" Target="../ink/ink374.xml"/><Relationship Id="rId944" Type="http://schemas.openxmlformats.org/officeDocument/2006/relationships/image" Target="../media/image459.png"/><Relationship Id="rId73" Type="http://schemas.openxmlformats.org/officeDocument/2006/relationships/customXml" Target="../ink/ink34.xml"/><Relationship Id="rId169" Type="http://schemas.openxmlformats.org/officeDocument/2006/relationships/customXml" Target="../ink/ink84.xml"/><Relationship Id="rId376" Type="http://schemas.openxmlformats.org/officeDocument/2006/relationships/image" Target="../media/image185.png"/><Relationship Id="rId583" Type="http://schemas.openxmlformats.org/officeDocument/2006/relationships/image" Target="../media/image287.png"/><Relationship Id="rId790" Type="http://schemas.openxmlformats.org/officeDocument/2006/relationships/customXml" Target="../ink/ink401.xml"/><Relationship Id="rId804" Type="http://schemas.openxmlformats.org/officeDocument/2006/relationships/customXml" Target="../ink/ink409.xml"/><Relationship Id="rId4" Type="http://schemas.openxmlformats.org/officeDocument/2006/relationships/customXml" Target="../ink/ink1.xml"/><Relationship Id="rId236" Type="http://schemas.openxmlformats.org/officeDocument/2006/relationships/image" Target="../media/image118.png"/><Relationship Id="rId443" Type="http://schemas.openxmlformats.org/officeDocument/2006/relationships/customXml" Target="../ink/ink225.xml"/><Relationship Id="rId650" Type="http://schemas.openxmlformats.org/officeDocument/2006/relationships/image" Target="../media/image312.png"/><Relationship Id="rId888" Type="http://schemas.openxmlformats.org/officeDocument/2006/relationships/customXml" Target="../ink/ink454.xml"/><Relationship Id="rId1073" Type="http://schemas.openxmlformats.org/officeDocument/2006/relationships/image" Target="../media/image508.png"/><Relationship Id="rId303" Type="http://schemas.openxmlformats.org/officeDocument/2006/relationships/customXml" Target="../ink/ink153.xml"/><Relationship Id="rId748" Type="http://schemas.openxmlformats.org/officeDocument/2006/relationships/customXml" Target="../ink/ink379.xml"/><Relationship Id="rId955" Type="http://schemas.openxmlformats.org/officeDocument/2006/relationships/customXml" Target="../ink/ink489.xml"/><Relationship Id="rId84" Type="http://schemas.openxmlformats.org/officeDocument/2006/relationships/image" Target="../media/image44.png"/><Relationship Id="rId387" Type="http://schemas.openxmlformats.org/officeDocument/2006/relationships/customXml" Target="../ink/ink196.xml"/><Relationship Id="rId510" Type="http://schemas.openxmlformats.org/officeDocument/2006/relationships/image" Target="../media/image250.png"/><Relationship Id="rId594" Type="http://schemas.openxmlformats.org/officeDocument/2006/relationships/customXml" Target="../ink/ink301.xml"/><Relationship Id="rId608" Type="http://schemas.openxmlformats.org/officeDocument/2006/relationships/customXml" Target="../ink/ink308.xml"/><Relationship Id="rId815" Type="http://schemas.openxmlformats.org/officeDocument/2006/relationships/customXml" Target="../ink/ink415.xml"/><Relationship Id="rId247" Type="http://schemas.openxmlformats.org/officeDocument/2006/relationships/customXml" Target="../ink/ink123.xml"/><Relationship Id="rId899" Type="http://schemas.openxmlformats.org/officeDocument/2006/relationships/customXml" Target="../ink/ink460.xml"/><Relationship Id="rId1000" Type="http://schemas.openxmlformats.org/officeDocument/2006/relationships/customXml" Target="../ink/ink513.xml"/><Relationship Id="rId1084" Type="http://schemas.openxmlformats.org/officeDocument/2006/relationships/customXml" Target="../ink/ink555.xml"/><Relationship Id="rId107" Type="http://schemas.openxmlformats.org/officeDocument/2006/relationships/image" Target="../media/image55.png"/><Relationship Id="rId454" Type="http://schemas.openxmlformats.org/officeDocument/2006/relationships/image" Target="../media/image223.png"/><Relationship Id="rId661" Type="http://schemas.openxmlformats.org/officeDocument/2006/relationships/customXml" Target="../ink/ink335.xml"/><Relationship Id="rId759" Type="http://schemas.openxmlformats.org/officeDocument/2006/relationships/image" Target="../media/image373.png"/><Relationship Id="rId966" Type="http://schemas.openxmlformats.org/officeDocument/2006/relationships/image" Target="../media/image470.png"/><Relationship Id="rId11" Type="http://schemas.openxmlformats.org/officeDocument/2006/relationships/customXml" Target="../ink/ink3.xml"/><Relationship Id="rId314" Type="http://schemas.openxmlformats.org/officeDocument/2006/relationships/customXml" Target="../ink/ink159.xml"/><Relationship Id="rId398" Type="http://schemas.openxmlformats.org/officeDocument/2006/relationships/image" Target="../media/image196.png"/><Relationship Id="rId521" Type="http://schemas.openxmlformats.org/officeDocument/2006/relationships/customXml" Target="../ink/ink265.xml"/><Relationship Id="rId619" Type="http://schemas.openxmlformats.org/officeDocument/2006/relationships/image" Target="../media/image305.png"/><Relationship Id="rId95" Type="http://schemas.openxmlformats.org/officeDocument/2006/relationships/customXml" Target="../ink/ink45.xml"/><Relationship Id="rId160" Type="http://schemas.openxmlformats.org/officeDocument/2006/relationships/customXml" Target="../ink/ink79.xml"/><Relationship Id="rId826" Type="http://schemas.openxmlformats.org/officeDocument/2006/relationships/image" Target="../media/image404.png"/><Relationship Id="rId1011" Type="http://schemas.openxmlformats.org/officeDocument/2006/relationships/image" Target="../media/image477.png"/><Relationship Id="rId1109" Type="http://schemas.openxmlformats.org/officeDocument/2006/relationships/image" Target="../media/image526.png"/><Relationship Id="rId258" Type="http://schemas.openxmlformats.org/officeDocument/2006/relationships/image" Target="../media/image128.png"/><Relationship Id="rId465" Type="http://schemas.openxmlformats.org/officeDocument/2006/relationships/customXml" Target="../ink/ink236.xml"/><Relationship Id="rId672" Type="http://schemas.openxmlformats.org/officeDocument/2006/relationships/image" Target="../media/image3300.png"/><Relationship Id="rId1095" Type="http://schemas.openxmlformats.org/officeDocument/2006/relationships/image" Target="../media/image519.png"/><Relationship Id="rId22" Type="http://schemas.openxmlformats.org/officeDocument/2006/relationships/image" Target="../media/image13.png"/><Relationship Id="rId118" Type="http://schemas.openxmlformats.org/officeDocument/2006/relationships/customXml" Target="../ink/ink57.xml"/><Relationship Id="rId325" Type="http://schemas.openxmlformats.org/officeDocument/2006/relationships/image" Target="../media/image160.png"/><Relationship Id="rId532" Type="http://schemas.openxmlformats.org/officeDocument/2006/relationships/image" Target="../media/image261.png"/><Relationship Id="rId977" Type="http://schemas.openxmlformats.org/officeDocument/2006/relationships/image" Target="../media/image357.png"/><Relationship Id="rId171" Type="http://schemas.openxmlformats.org/officeDocument/2006/relationships/customXml" Target="../ink/ink85.xml"/><Relationship Id="rId837" Type="http://schemas.openxmlformats.org/officeDocument/2006/relationships/customXml" Target="../ink/ink426.xml"/><Relationship Id="rId1022" Type="http://schemas.openxmlformats.org/officeDocument/2006/relationships/customXml" Target="../ink/ink524.xml"/><Relationship Id="rId269" Type="http://schemas.openxmlformats.org/officeDocument/2006/relationships/image" Target="../media/image133.png"/><Relationship Id="rId476" Type="http://schemas.openxmlformats.org/officeDocument/2006/relationships/image" Target="../media/image234.png"/><Relationship Id="rId683" Type="http://schemas.openxmlformats.org/officeDocument/2006/relationships/image" Target="../media/image323.png"/><Relationship Id="rId890" Type="http://schemas.openxmlformats.org/officeDocument/2006/relationships/image" Target="../media/image433.png"/><Relationship Id="rId904" Type="http://schemas.openxmlformats.org/officeDocument/2006/relationships/image" Target="../media/image440.png"/><Relationship Id="rId33" Type="http://schemas.openxmlformats.org/officeDocument/2006/relationships/customXml" Target="../ink/ink14.xml"/><Relationship Id="rId129" Type="http://schemas.openxmlformats.org/officeDocument/2006/relationships/image" Target="../media/image66.png"/><Relationship Id="rId336" Type="http://schemas.openxmlformats.org/officeDocument/2006/relationships/customXml" Target="../ink/ink170.xml"/><Relationship Id="rId543" Type="http://schemas.openxmlformats.org/officeDocument/2006/relationships/image" Target="../media/image267.png"/><Relationship Id="rId988" Type="http://schemas.openxmlformats.org/officeDocument/2006/relationships/customXml" Target="../ink/ink507.xml"/><Relationship Id="rId182" Type="http://schemas.openxmlformats.org/officeDocument/2006/relationships/image" Target="../media/image91.png"/><Relationship Id="rId403" Type="http://schemas.openxmlformats.org/officeDocument/2006/relationships/customXml" Target="../ink/ink204.xml"/><Relationship Id="rId750" Type="http://schemas.openxmlformats.org/officeDocument/2006/relationships/customXml" Target="../ink/ink380.xml"/><Relationship Id="rId848" Type="http://schemas.openxmlformats.org/officeDocument/2006/relationships/image" Target="../media/image415.png"/><Relationship Id="rId1033" Type="http://schemas.openxmlformats.org/officeDocument/2006/relationships/image" Target="../media/image488.png"/><Relationship Id="rId487" Type="http://schemas.openxmlformats.org/officeDocument/2006/relationships/customXml" Target="../ink/ink248.xml"/><Relationship Id="rId610" Type="http://schemas.openxmlformats.org/officeDocument/2006/relationships/customXml" Target="../ink/ink309.xml"/><Relationship Id="rId694" Type="http://schemas.openxmlformats.org/officeDocument/2006/relationships/customXml" Target="../ink/ink352.xml"/><Relationship Id="rId708" Type="http://schemas.openxmlformats.org/officeDocument/2006/relationships/customXml" Target="../ink/ink359.xml"/><Relationship Id="rId915" Type="http://schemas.openxmlformats.org/officeDocument/2006/relationships/image" Target="../media/image445.png"/><Relationship Id="rId347" Type="http://schemas.openxmlformats.org/officeDocument/2006/relationships/customXml" Target="../ink/ink176.xml"/><Relationship Id="rId999" Type="http://schemas.openxmlformats.org/officeDocument/2006/relationships/image" Target="../media/image430.png"/><Relationship Id="rId1100" Type="http://schemas.openxmlformats.org/officeDocument/2006/relationships/customXml" Target="../ink/ink563.xml"/><Relationship Id="rId44" Type="http://schemas.openxmlformats.org/officeDocument/2006/relationships/image" Target="../media/image24.png"/><Relationship Id="rId554" Type="http://schemas.openxmlformats.org/officeDocument/2006/relationships/customXml" Target="../ink/ink281.xml"/><Relationship Id="rId761" Type="http://schemas.openxmlformats.org/officeDocument/2006/relationships/image" Target="../media/image374.png"/><Relationship Id="rId859" Type="http://schemas.openxmlformats.org/officeDocument/2006/relationships/customXml" Target="../ink/ink437.xml"/><Relationship Id="rId193" Type="http://schemas.openxmlformats.org/officeDocument/2006/relationships/customXml" Target="../ink/ink96.xml"/><Relationship Id="rId207" Type="http://schemas.openxmlformats.org/officeDocument/2006/relationships/customXml" Target="../ink/ink103.xml"/><Relationship Id="rId414" Type="http://schemas.openxmlformats.org/officeDocument/2006/relationships/image" Target="../media/image203.png"/><Relationship Id="rId498" Type="http://schemas.openxmlformats.org/officeDocument/2006/relationships/image" Target="../media/image244.png"/><Relationship Id="rId621" Type="http://schemas.openxmlformats.org/officeDocument/2006/relationships/image" Target="../media/image306.png"/><Relationship Id="rId1044" Type="http://schemas.openxmlformats.org/officeDocument/2006/relationships/customXml" Target="../ink/ink535.xml"/><Relationship Id="rId260" Type="http://schemas.openxmlformats.org/officeDocument/2006/relationships/image" Target="../media/image129.png"/><Relationship Id="rId719" Type="http://schemas.openxmlformats.org/officeDocument/2006/relationships/image" Target="../media/image341.png"/><Relationship Id="rId926" Type="http://schemas.openxmlformats.org/officeDocument/2006/relationships/image" Target="../media/image450.png"/><Relationship Id="rId1111" Type="http://schemas.openxmlformats.org/officeDocument/2006/relationships/image" Target="../media/image527.png"/><Relationship Id="rId55" Type="http://schemas.openxmlformats.org/officeDocument/2006/relationships/customXml" Target="../ink/ink25.xml"/><Relationship Id="rId120" Type="http://schemas.openxmlformats.org/officeDocument/2006/relationships/customXml" Target="../ink/ink58.xml"/><Relationship Id="rId358" Type="http://schemas.openxmlformats.org/officeDocument/2006/relationships/image" Target="../media/image176.png"/><Relationship Id="rId565" Type="http://schemas.openxmlformats.org/officeDocument/2006/relationships/image" Target="../media/image278.png"/><Relationship Id="rId772" Type="http://schemas.openxmlformats.org/officeDocument/2006/relationships/image" Target="../media/image379.png"/><Relationship Id="rId218" Type="http://schemas.openxmlformats.org/officeDocument/2006/relationships/image" Target="../media/image109.png"/><Relationship Id="rId425" Type="http://schemas.openxmlformats.org/officeDocument/2006/relationships/customXml" Target="../ink/ink216.xml"/><Relationship Id="rId632" Type="http://schemas.openxmlformats.org/officeDocument/2006/relationships/customXml" Target="../ink/ink320.xml"/><Relationship Id="rId1055" Type="http://schemas.openxmlformats.org/officeDocument/2006/relationships/image" Target="../media/image499.png"/><Relationship Id="rId271" Type="http://schemas.openxmlformats.org/officeDocument/2006/relationships/image" Target="../media/image134.png"/><Relationship Id="rId937" Type="http://schemas.openxmlformats.org/officeDocument/2006/relationships/customXml" Target="../ink/ink480.xml"/><Relationship Id="rId1122" Type="http://schemas.openxmlformats.org/officeDocument/2006/relationships/customXml" Target="../ink/ink574.xml"/><Relationship Id="rId66" Type="http://schemas.openxmlformats.org/officeDocument/2006/relationships/image" Target="../media/image35.png"/><Relationship Id="rId131" Type="http://schemas.openxmlformats.org/officeDocument/2006/relationships/image" Target="../media/image67.png"/><Relationship Id="rId369" Type="http://schemas.openxmlformats.org/officeDocument/2006/relationships/customXml" Target="../ink/ink187.xml"/><Relationship Id="rId576" Type="http://schemas.openxmlformats.org/officeDocument/2006/relationships/customXml" Target="../ink/ink292.xml"/><Relationship Id="rId783" Type="http://schemas.openxmlformats.org/officeDocument/2006/relationships/customXml" Target="../ink/ink397.xml"/><Relationship Id="rId990" Type="http://schemas.openxmlformats.org/officeDocument/2006/relationships/customXml" Target="../ink/ink508.xml"/><Relationship Id="rId229" Type="http://schemas.openxmlformats.org/officeDocument/2006/relationships/customXml" Target="../ink/ink114.xml"/><Relationship Id="rId436" Type="http://schemas.openxmlformats.org/officeDocument/2006/relationships/image" Target="../media/image214.png"/><Relationship Id="rId643" Type="http://schemas.openxmlformats.org/officeDocument/2006/relationships/customXml" Target="../ink/ink326.xml"/><Relationship Id="rId1066" Type="http://schemas.openxmlformats.org/officeDocument/2006/relationships/customXml" Target="../ink/ink546.xml"/><Relationship Id="rId850" Type="http://schemas.openxmlformats.org/officeDocument/2006/relationships/image" Target="../media/image416.png"/><Relationship Id="rId948" Type="http://schemas.openxmlformats.org/officeDocument/2006/relationships/image" Target="../media/image461.png"/><Relationship Id="rId1133" Type="http://schemas.openxmlformats.org/officeDocument/2006/relationships/image" Target="../media/image538.png"/><Relationship Id="rId77" Type="http://schemas.openxmlformats.org/officeDocument/2006/relationships/customXml" Target="../ink/ink36.xml"/><Relationship Id="rId282" Type="http://schemas.openxmlformats.org/officeDocument/2006/relationships/customXml" Target="../ink/ink142.xml"/><Relationship Id="rId503" Type="http://schemas.openxmlformats.org/officeDocument/2006/relationships/customXml" Target="../ink/ink256.xml"/><Relationship Id="rId587" Type="http://schemas.openxmlformats.org/officeDocument/2006/relationships/image" Target="../media/image289.png"/><Relationship Id="rId710" Type="http://schemas.openxmlformats.org/officeDocument/2006/relationships/customXml" Target="../ink/ink360.xml"/><Relationship Id="rId808" Type="http://schemas.openxmlformats.org/officeDocument/2006/relationships/image" Target="../media/image395.png"/><Relationship Id="rId8" Type="http://schemas.openxmlformats.org/officeDocument/2006/relationships/image" Target="../media/image5.png"/><Relationship Id="rId142" Type="http://schemas.openxmlformats.org/officeDocument/2006/relationships/customXml" Target="../ink/ink69.xml"/><Relationship Id="rId447" Type="http://schemas.openxmlformats.org/officeDocument/2006/relationships/customXml" Target="../ink/ink227.xml"/><Relationship Id="rId794" Type="http://schemas.openxmlformats.org/officeDocument/2006/relationships/customXml" Target="../ink/ink403.xml"/><Relationship Id="rId1077" Type="http://schemas.openxmlformats.org/officeDocument/2006/relationships/image" Target="../media/image510.png"/><Relationship Id="rId654" Type="http://schemas.openxmlformats.org/officeDocument/2006/relationships/image" Target="../media/image314.png"/><Relationship Id="rId861" Type="http://schemas.openxmlformats.org/officeDocument/2006/relationships/customXml" Target="../ink/ink438.xml"/><Relationship Id="rId959" Type="http://schemas.openxmlformats.org/officeDocument/2006/relationships/customXml" Target="../ink/ink491.xml"/><Relationship Id="rId293" Type="http://schemas.openxmlformats.org/officeDocument/2006/relationships/customXml" Target="../ink/ink148.xml"/><Relationship Id="rId307" Type="http://schemas.openxmlformats.org/officeDocument/2006/relationships/customXml" Target="../ink/ink155.xml"/><Relationship Id="rId514" Type="http://schemas.openxmlformats.org/officeDocument/2006/relationships/image" Target="../media/image252.png"/><Relationship Id="rId721" Type="http://schemas.openxmlformats.org/officeDocument/2006/relationships/image" Target="../media/image342.png"/><Relationship Id="rId88" Type="http://schemas.openxmlformats.org/officeDocument/2006/relationships/image" Target="../media/image46.png"/><Relationship Id="rId153" Type="http://schemas.openxmlformats.org/officeDocument/2006/relationships/image" Target="../media/image77.png"/><Relationship Id="rId360" Type="http://schemas.openxmlformats.org/officeDocument/2006/relationships/image" Target="../media/image177.png"/><Relationship Id="rId598" Type="http://schemas.openxmlformats.org/officeDocument/2006/relationships/customXml" Target="../ink/ink303.xml"/><Relationship Id="rId819" Type="http://schemas.openxmlformats.org/officeDocument/2006/relationships/customXml" Target="../ink/ink417.xml"/><Relationship Id="rId1004" Type="http://schemas.openxmlformats.org/officeDocument/2006/relationships/customXml" Target="../ink/ink515.xml"/><Relationship Id="rId220" Type="http://schemas.openxmlformats.org/officeDocument/2006/relationships/image" Target="../media/image110.png"/><Relationship Id="rId458" Type="http://schemas.openxmlformats.org/officeDocument/2006/relationships/image" Target="../media/image225.png"/><Relationship Id="rId665" Type="http://schemas.openxmlformats.org/officeDocument/2006/relationships/customXml" Target="../ink/ink337.xml"/><Relationship Id="rId872" Type="http://schemas.openxmlformats.org/officeDocument/2006/relationships/image" Target="../media/image427.png"/><Relationship Id="rId1088" Type="http://schemas.openxmlformats.org/officeDocument/2006/relationships/customXml" Target="../ink/ink557.xml"/><Relationship Id="rId15" Type="http://schemas.openxmlformats.org/officeDocument/2006/relationships/customXml" Target="../ink/ink5.xml"/><Relationship Id="rId318" Type="http://schemas.openxmlformats.org/officeDocument/2006/relationships/customXml" Target="../ink/ink161.xml"/><Relationship Id="rId525" Type="http://schemas.openxmlformats.org/officeDocument/2006/relationships/customXml" Target="../ink/ink267.xml"/><Relationship Id="rId732" Type="http://schemas.openxmlformats.org/officeDocument/2006/relationships/customXml" Target="../ink/ink371.xml"/><Relationship Id="rId99" Type="http://schemas.openxmlformats.org/officeDocument/2006/relationships/customXml" Target="../ink/ink47.xml"/><Relationship Id="rId164" Type="http://schemas.openxmlformats.org/officeDocument/2006/relationships/image" Target="../media/image82.png"/><Relationship Id="rId371" Type="http://schemas.openxmlformats.org/officeDocument/2006/relationships/customXml" Target="../ink/ink188.xml"/><Relationship Id="rId1015" Type="http://schemas.openxmlformats.org/officeDocument/2006/relationships/image" Target="../media/image479.png"/><Relationship Id="rId469" Type="http://schemas.openxmlformats.org/officeDocument/2006/relationships/customXml" Target="../ink/ink238.xml"/><Relationship Id="rId676" Type="http://schemas.openxmlformats.org/officeDocument/2006/relationships/image" Target="../media/image321.png"/><Relationship Id="rId883" Type="http://schemas.openxmlformats.org/officeDocument/2006/relationships/image" Target="../media/image354.png"/><Relationship Id="rId1099" Type="http://schemas.openxmlformats.org/officeDocument/2006/relationships/image" Target="../media/image521.png"/><Relationship Id="rId26" Type="http://schemas.openxmlformats.org/officeDocument/2006/relationships/image" Target="../media/image15.png"/><Relationship Id="rId231" Type="http://schemas.openxmlformats.org/officeDocument/2006/relationships/customXml" Target="../ink/ink115.xml"/><Relationship Id="rId329" Type="http://schemas.openxmlformats.org/officeDocument/2006/relationships/image" Target="../media/image162.png"/><Relationship Id="rId536" Type="http://schemas.openxmlformats.org/officeDocument/2006/relationships/customXml" Target="../ink/ink272.xml"/><Relationship Id="rId175" Type="http://schemas.openxmlformats.org/officeDocument/2006/relationships/customXml" Target="../ink/ink87.xml"/><Relationship Id="rId743" Type="http://schemas.openxmlformats.org/officeDocument/2006/relationships/image" Target="../media/image307.png"/><Relationship Id="rId950" Type="http://schemas.openxmlformats.org/officeDocument/2006/relationships/image" Target="../media/image462.png"/><Relationship Id="rId1026" Type="http://schemas.openxmlformats.org/officeDocument/2006/relationships/customXml" Target="../ink/ink526.xml"/><Relationship Id="rId382" Type="http://schemas.openxmlformats.org/officeDocument/2006/relationships/image" Target="../media/image188.png"/><Relationship Id="rId603" Type="http://schemas.openxmlformats.org/officeDocument/2006/relationships/image" Target="../media/image297.png"/><Relationship Id="rId687" Type="http://schemas.openxmlformats.org/officeDocument/2006/relationships/image" Target="../media/image325.png"/><Relationship Id="rId810" Type="http://schemas.openxmlformats.org/officeDocument/2006/relationships/image" Target="../media/image396.png"/><Relationship Id="rId908" Type="http://schemas.openxmlformats.org/officeDocument/2006/relationships/image" Target="../media/image442.png"/><Relationship Id="rId242" Type="http://schemas.openxmlformats.org/officeDocument/2006/relationships/image" Target="../media/image121.png"/><Relationship Id="rId894" Type="http://schemas.openxmlformats.org/officeDocument/2006/relationships/image" Target="../media/image435.png"/><Relationship Id="rId37" Type="http://schemas.openxmlformats.org/officeDocument/2006/relationships/customXml" Target="../ink/ink16.xml"/><Relationship Id="rId102" Type="http://schemas.openxmlformats.org/officeDocument/2006/relationships/image" Target="../media/image53.png"/><Relationship Id="rId547" Type="http://schemas.openxmlformats.org/officeDocument/2006/relationships/image" Target="../media/image269.png"/><Relationship Id="rId754" Type="http://schemas.openxmlformats.org/officeDocument/2006/relationships/customXml" Target="../ink/ink382.xml"/><Relationship Id="rId961" Type="http://schemas.openxmlformats.org/officeDocument/2006/relationships/customXml" Target="../ink/ink492.xml"/><Relationship Id="rId90" Type="http://schemas.openxmlformats.org/officeDocument/2006/relationships/image" Target="../media/image47.png"/><Relationship Id="rId186" Type="http://schemas.openxmlformats.org/officeDocument/2006/relationships/image" Target="../media/image93.png"/><Relationship Id="rId393" Type="http://schemas.openxmlformats.org/officeDocument/2006/relationships/customXml" Target="../ink/ink199.xml"/><Relationship Id="rId407" Type="http://schemas.openxmlformats.org/officeDocument/2006/relationships/customXml" Target="../ink/ink207.xml"/><Relationship Id="rId614" Type="http://schemas.openxmlformats.org/officeDocument/2006/relationships/customXml" Target="../ink/ink311.xml"/><Relationship Id="rId821" Type="http://schemas.openxmlformats.org/officeDocument/2006/relationships/customXml" Target="../ink/ink418.xml"/><Relationship Id="rId1037" Type="http://schemas.openxmlformats.org/officeDocument/2006/relationships/image" Target="../media/image490.png"/><Relationship Id="rId253" Type="http://schemas.openxmlformats.org/officeDocument/2006/relationships/customXml" Target="../ink/ink126.xml"/><Relationship Id="rId460" Type="http://schemas.openxmlformats.org/officeDocument/2006/relationships/image" Target="../media/image226.png"/><Relationship Id="rId698" Type="http://schemas.openxmlformats.org/officeDocument/2006/relationships/customXml" Target="../ink/ink354.xml"/><Relationship Id="rId919" Type="http://schemas.openxmlformats.org/officeDocument/2006/relationships/customXml" Target="../ink/ink471.xml"/><Relationship Id="rId1090" Type="http://schemas.openxmlformats.org/officeDocument/2006/relationships/customXml" Target="../ink/ink558.xml"/><Relationship Id="rId1104" Type="http://schemas.openxmlformats.org/officeDocument/2006/relationships/customXml" Target="../ink/ink565.xml"/><Relationship Id="rId48" Type="http://schemas.openxmlformats.org/officeDocument/2006/relationships/image" Target="../media/image26.png"/><Relationship Id="rId113" Type="http://schemas.openxmlformats.org/officeDocument/2006/relationships/image" Target="../media/image58.png"/><Relationship Id="rId320" Type="http://schemas.openxmlformats.org/officeDocument/2006/relationships/customXml" Target="../ink/ink162.xml"/><Relationship Id="rId558" Type="http://schemas.openxmlformats.org/officeDocument/2006/relationships/customXml" Target="../ink/ink283.xml"/><Relationship Id="rId765" Type="http://schemas.openxmlformats.org/officeDocument/2006/relationships/customXml" Target="../ink/ink388.xml"/><Relationship Id="rId972" Type="http://schemas.openxmlformats.org/officeDocument/2006/relationships/customXml" Target="../ink/ink498.xml"/><Relationship Id="rId197" Type="http://schemas.openxmlformats.org/officeDocument/2006/relationships/customXml" Target="../ink/ink98.xml"/><Relationship Id="rId418" Type="http://schemas.openxmlformats.org/officeDocument/2006/relationships/image" Target="../media/image205.png"/><Relationship Id="rId625" Type="http://schemas.openxmlformats.org/officeDocument/2006/relationships/customXml" Target="../ink/ink315.xml"/><Relationship Id="rId832" Type="http://schemas.openxmlformats.org/officeDocument/2006/relationships/image" Target="../media/image407.png"/><Relationship Id="rId1048" Type="http://schemas.openxmlformats.org/officeDocument/2006/relationships/customXml" Target="../ink/ink537.xml"/><Relationship Id="rId264" Type="http://schemas.openxmlformats.org/officeDocument/2006/relationships/image" Target="../media/image131.png"/><Relationship Id="rId471" Type="http://schemas.openxmlformats.org/officeDocument/2006/relationships/customXml" Target="../ink/ink239.xml"/><Relationship Id="rId1115" Type="http://schemas.openxmlformats.org/officeDocument/2006/relationships/image" Target="../media/image529.png"/><Relationship Id="rId59" Type="http://schemas.openxmlformats.org/officeDocument/2006/relationships/customXml" Target="../ink/ink27.xml"/><Relationship Id="rId124" Type="http://schemas.openxmlformats.org/officeDocument/2006/relationships/customXml" Target="../ink/ink60.xml"/><Relationship Id="rId569" Type="http://schemas.openxmlformats.org/officeDocument/2006/relationships/image" Target="../media/image280.png"/><Relationship Id="rId776" Type="http://schemas.openxmlformats.org/officeDocument/2006/relationships/image" Target="../media/image381.png"/><Relationship Id="rId983" Type="http://schemas.openxmlformats.org/officeDocument/2006/relationships/image" Target="../media/image360.png"/><Relationship Id="rId331" Type="http://schemas.openxmlformats.org/officeDocument/2006/relationships/image" Target="../media/image163.png"/><Relationship Id="rId429" Type="http://schemas.openxmlformats.org/officeDocument/2006/relationships/customXml" Target="../ink/ink218.xml"/><Relationship Id="rId636" Type="http://schemas.openxmlformats.org/officeDocument/2006/relationships/image" Target="../media/image3120.png"/><Relationship Id="rId1059" Type="http://schemas.openxmlformats.org/officeDocument/2006/relationships/image" Target="../media/image501.png"/><Relationship Id="rId843" Type="http://schemas.openxmlformats.org/officeDocument/2006/relationships/customXml" Target="../ink/ink429.xml"/><Relationship Id="rId1126" Type="http://schemas.openxmlformats.org/officeDocument/2006/relationships/customXml" Target="../ink/ink576.xml"/><Relationship Id="rId275" Type="http://schemas.openxmlformats.org/officeDocument/2006/relationships/image" Target="../media/image136.png"/><Relationship Id="rId482" Type="http://schemas.openxmlformats.org/officeDocument/2006/relationships/image" Target="../media/image236.png"/><Relationship Id="rId703" Type="http://schemas.openxmlformats.org/officeDocument/2006/relationships/image" Target="../media/image333.png"/><Relationship Id="rId910" Type="http://schemas.openxmlformats.org/officeDocument/2006/relationships/image" Target="../media/image443.png"/><Relationship Id="rId135" Type="http://schemas.openxmlformats.org/officeDocument/2006/relationships/image" Target="../media/image69.png"/><Relationship Id="rId342" Type="http://schemas.openxmlformats.org/officeDocument/2006/relationships/image" Target="../media/image168.png"/><Relationship Id="rId787" Type="http://schemas.openxmlformats.org/officeDocument/2006/relationships/customXml" Target="../ink/ink399.xml"/><Relationship Id="rId994" Type="http://schemas.openxmlformats.org/officeDocument/2006/relationships/customXml" Target="../ink/ink510.xml"/><Relationship Id="rId202" Type="http://schemas.openxmlformats.org/officeDocument/2006/relationships/image" Target="../media/image101.png"/><Relationship Id="rId647" Type="http://schemas.openxmlformats.org/officeDocument/2006/relationships/customXml" Target="../ink/ink328.xml"/><Relationship Id="rId854" Type="http://schemas.openxmlformats.org/officeDocument/2006/relationships/image" Target="../media/image418.png"/><Relationship Id="rId286" Type="http://schemas.openxmlformats.org/officeDocument/2006/relationships/customXml" Target="../ink/ink144.xml"/><Relationship Id="rId493" Type="http://schemas.openxmlformats.org/officeDocument/2006/relationships/customXml" Target="../ink/ink251.xml"/><Relationship Id="rId507" Type="http://schemas.openxmlformats.org/officeDocument/2006/relationships/customXml" Target="../ink/ink258.xml"/><Relationship Id="rId714" Type="http://schemas.openxmlformats.org/officeDocument/2006/relationships/customXml" Target="../ink/ink362.xml"/><Relationship Id="rId921" Type="http://schemas.openxmlformats.org/officeDocument/2006/relationships/customXml" Target="../ink/ink472.xml"/><Relationship Id="rId1137" Type="http://schemas.openxmlformats.org/officeDocument/2006/relationships/image" Target="../media/image540.png"/><Relationship Id="rId50" Type="http://schemas.openxmlformats.org/officeDocument/2006/relationships/image" Target="../media/image27.png"/><Relationship Id="rId146" Type="http://schemas.openxmlformats.org/officeDocument/2006/relationships/customXml" Target="../ink/ink72.xml"/><Relationship Id="rId353" Type="http://schemas.openxmlformats.org/officeDocument/2006/relationships/customXml" Target="../ink/ink179.xml"/><Relationship Id="rId560" Type="http://schemas.openxmlformats.org/officeDocument/2006/relationships/customXml" Target="../ink/ink284.xml"/><Relationship Id="rId798" Type="http://schemas.openxmlformats.org/officeDocument/2006/relationships/customXml" Target="../ink/ink405.xml"/><Relationship Id="rId213" Type="http://schemas.openxmlformats.org/officeDocument/2006/relationships/customXml" Target="../ink/ink106.xml"/><Relationship Id="rId420" Type="http://schemas.openxmlformats.org/officeDocument/2006/relationships/image" Target="../media/image206.png"/><Relationship Id="rId658" Type="http://schemas.openxmlformats.org/officeDocument/2006/relationships/image" Target="../media/image316.png"/><Relationship Id="rId865" Type="http://schemas.openxmlformats.org/officeDocument/2006/relationships/customXml" Target="../ink/ink440.xml"/><Relationship Id="rId1050" Type="http://schemas.openxmlformats.org/officeDocument/2006/relationships/customXml" Target="../ink/ink538.xml"/><Relationship Id="rId297" Type="http://schemas.openxmlformats.org/officeDocument/2006/relationships/customXml" Target="../ink/ink150.xml"/><Relationship Id="rId518" Type="http://schemas.openxmlformats.org/officeDocument/2006/relationships/image" Target="../media/image254.png"/><Relationship Id="rId725" Type="http://schemas.openxmlformats.org/officeDocument/2006/relationships/image" Target="../media/image344.png"/><Relationship Id="rId932" Type="http://schemas.openxmlformats.org/officeDocument/2006/relationships/image" Target="../media/image453.png"/><Relationship Id="rId157" Type="http://schemas.openxmlformats.org/officeDocument/2006/relationships/image" Target="../media/image79.png"/><Relationship Id="rId364" Type="http://schemas.openxmlformats.org/officeDocument/2006/relationships/image" Target="../media/image179.png"/><Relationship Id="rId1008" Type="http://schemas.openxmlformats.org/officeDocument/2006/relationships/customXml" Target="../ink/ink517.xml"/><Relationship Id="rId61" Type="http://schemas.openxmlformats.org/officeDocument/2006/relationships/customXml" Target="../ink/ink28.xml"/><Relationship Id="rId571" Type="http://schemas.openxmlformats.org/officeDocument/2006/relationships/image" Target="../media/image281.png"/><Relationship Id="rId669" Type="http://schemas.openxmlformats.org/officeDocument/2006/relationships/customXml" Target="../ink/ink339.xml"/><Relationship Id="rId876" Type="http://schemas.openxmlformats.org/officeDocument/2006/relationships/customXml" Target="../ink/ink446.xml"/><Relationship Id="rId19" Type="http://schemas.openxmlformats.org/officeDocument/2006/relationships/customXml" Target="../ink/ink7.xml"/><Relationship Id="rId224" Type="http://schemas.openxmlformats.org/officeDocument/2006/relationships/image" Target="../media/image112.png"/><Relationship Id="rId431" Type="http://schemas.openxmlformats.org/officeDocument/2006/relationships/customXml" Target="../ink/ink219.xml"/><Relationship Id="rId529" Type="http://schemas.openxmlformats.org/officeDocument/2006/relationships/customXml" Target="../ink/ink269.xml"/><Relationship Id="rId736" Type="http://schemas.openxmlformats.org/officeDocument/2006/relationships/image" Target="../media/image349.png"/><Relationship Id="rId1061" Type="http://schemas.openxmlformats.org/officeDocument/2006/relationships/image" Target="../media/image502.png"/><Relationship Id="rId168" Type="http://schemas.openxmlformats.org/officeDocument/2006/relationships/image" Target="../media/image84.png"/><Relationship Id="rId943" Type="http://schemas.openxmlformats.org/officeDocument/2006/relationships/customXml" Target="../ink/ink483.xml"/><Relationship Id="rId1019" Type="http://schemas.openxmlformats.org/officeDocument/2006/relationships/image" Target="../media/image481.png"/><Relationship Id="rId72" Type="http://schemas.openxmlformats.org/officeDocument/2006/relationships/image" Target="../media/image38.png"/><Relationship Id="rId375" Type="http://schemas.openxmlformats.org/officeDocument/2006/relationships/customXml" Target="../ink/ink190.xml"/><Relationship Id="rId582" Type="http://schemas.openxmlformats.org/officeDocument/2006/relationships/customXml" Target="../ink/ink295.xml"/><Relationship Id="rId803" Type="http://schemas.openxmlformats.org/officeDocument/2006/relationships/customXml" Target="../ink/ink408.xml"/><Relationship Id="rId3" Type="http://schemas.openxmlformats.org/officeDocument/2006/relationships/image" Target="../media/image2.jpg"/><Relationship Id="rId235" Type="http://schemas.openxmlformats.org/officeDocument/2006/relationships/customXml" Target="../ink/ink117.xml"/><Relationship Id="rId442" Type="http://schemas.openxmlformats.org/officeDocument/2006/relationships/image" Target="../media/image217.png"/><Relationship Id="rId887" Type="http://schemas.openxmlformats.org/officeDocument/2006/relationships/image" Target="../media/image432.png"/><Relationship Id="rId1072" Type="http://schemas.openxmlformats.org/officeDocument/2006/relationships/customXml" Target="../ink/ink549.xml"/><Relationship Id="rId302" Type="http://schemas.openxmlformats.org/officeDocument/2006/relationships/image" Target="../media/image149.png"/><Relationship Id="rId747" Type="http://schemas.openxmlformats.org/officeDocument/2006/relationships/image" Target="../media/image3670.png"/><Relationship Id="rId954" Type="http://schemas.openxmlformats.org/officeDocument/2006/relationships/image" Target="../media/image464.png"/><Relationship Id="rId83" Type="http://schemas.openxmlformats.org/officeDocument/2006/relationships/customXml" Target="../ink/ink39.xml"/><Relationship Id="rId179" Type="http://schemas.openxmlformats.org/officeDocument/2006/relationships/customXml" Target="../ink/ink89.xml"/><Relationship Id="rId386" Type="http://schemas.openxmlformats.org/officeDocument/2006/relationships/image" Target="../media/image190.png"/><Relationship Id="rId593" Type="http://schemas.openxmlformats.org/officeDocument/2006/relationships/image" Target="../media/image292.png"/><Relationship Id="rId607" Type="http://schemas.openxmlformats.org/officeDocument/2006/relationships/image" Target="../media/image299.png"/><Relationship Id="rId814" Type="http://schemas.openxmlformats.org/officeDocument/2006/relationships/image" Target="../media/image398.png"/><Relationship Id="rId246" Type="http://schemas.openxmlformats.org/officeDocument/2006/relationships/image" Target="../media/image123.png"/><Relationship Id="rId453" Type="http://schemas.openxmlformats.org/officeDocument/2006/relationships/customXml" Target="../ink/ink230.xml"/><Relationship Id="rId660" Type="http://schemas.openxmlformats.org/officeDocument/2006/relationships/image" Target="../media/image317.png"/><Relationship Id="rId898" Type="http://schemas.openxmlformats.org/officeDocument/2006/relationships/image" Target="../media/image437.png"/><Relationship Id="rId1083" Type="http://schemas.openxmlformats.org/officeDocument/2006/relationships/image" Target="../media/image513.png"/><Relationship Id="rId106" Type="http://schemas.openxmlformats.org/officeDocument/2006/relationships/customXml" Target="../ink/ink51.xml"/><Relationship Id="rId313" Type="http://schemas.openxmlformats.org/officeDocument/2006/relationships/image" Target="../media/image154.png"/><Relationship Id="rId758" Type="http://schemas.openxmlformats.org/officeDocument/2006/relationships/customXml" Target="../ink/ink384.xml"/><Relationship Id="rId965" Type="http://schemas.openxmlformats.org/officeDocument/2006/relationships/customXml" Target="../ink/ink494.xml"/><Relationship Id="rId10" Type="http://schemas.openxmlformats.org/officeDocument/2006/relationships/image" Target="../media/image6.jpeg"/><Relationship Id="rId94" Type="http://schemas.openxmlformats.org/officeDocument/2006/relationships/image" Target="../media/image49.png"/><Relationship Id="rId397" Type="http://schemas.openxmlformats.org/officeDocument/2006/relationships/customXml" Target="../ink/ink201.xml"/><Relationship Id="rId520" Type="http://schemas.openxmlformats.org/officeDocument/2006/relationships/image" Target="../media/image255.png"/><Relationship Id="rId618" Type="http://schemas.openxmlformats.org/officeDocument/2006/relationships/customXml" Target="../ink/ink313.xml"/><Relationship Id="rId825" Type="http://schemas.openxmlformats.org/officeDocument/2006/relationships/customXml" Target="../ink/ink420.xml"/><Relationship Id="rId257" Type="http://schemas.openxmlformats.org/officeDocument/2006/relationships/customXml" Target="../ink/ink129.xml"/><Relationship Id="rId464" Type="http://schemas.openxmlformats.org/officeDocument/2006/relationships/image" Target="../media/image228.png"/><Relationship Id="rId1010" Type="http://schemas.openxmlformats.org/officeDocument/2006/relationships/customXml" Target="../ink/ink518.xml"/><Relationship Id="rId1094" Type="http://schemas.openxmlformats.org/officeDocument/2006/relationships/customXml" Target="../ink/ink560.xml"/><Relationship Id="rId1108" Type="http://schemas.openxmlformats.org/officeDocument/2006/relationships/customXml" Target="../ink/ink567.xml"/><Relationship Id="rId117" Type="http://schemas.openxmlformats.org/officeDocument/2006/relationships/image" Target="../media/image60.png"/><Relationship Id="rId671" Type="http://schemas.openxmlformats.org/officeDocument/2006/relationships/customXml" Target="../ink/ink340.xml"/><Relationship Id="rId769" Type="http://schemas.openxmlformats.org/officeDocument/2006/relationships/customXml" Target="../ink/ink390.xml"/><Relationship Id="rId976" Type="http://schemas.openxmlformats.org/officeDocument/2006/relationships/customXml" Target="../ink/ink501.xml"/><Relationship Id="rId324" Type="http://schemas.openxmlformats.org/officeDocument/2006/relationships/customXml" Target="../ink/ink164.xml"/><Relationship Id="rId531" Type="http://schemas.openxmlformats.org/officeDocument/2006/relationships/customXml" Target="../ink/ink270.xml"/><Relationship Id="rId629" Type="http://schemas.openxmlformats.org/officeDocument/2006/relationships/customXml" Target="../ink/ink317.xml"/><Relationship Id="rId836" Type="http://schemas.openxmlformats.org/officeDocument/2006/relationships/image" Target="../media/image409.png"/><Relationship Id="rId1021" Type="http://schemas.openxmlformats.org/officeDocument/2006/relationships/image" Target="../media/image482.png"/><Relationship Id="rId1119" Type="http://schemas.openxmlformats.org/officeDocument/2006/relationships/image" Target="../media/image531.png"/><Relationship Id="rId903" Type="http://schemas.openxmlformats.org/officeDocument/2006/relationships/customXml" Target="../ink/ink462.xml"/><Relationship Id="rId32" Type="http://schemas.openxmlformats.org/officeDocument/2006/relationships/image" Target="../media/image18.png"/><Relationship Id="rId181" Type="http://schemas.openxmlformats.org/officeDocument/2006/relationships/customXml" Target="../ink/ink90.xml"/><Relationship Id="rId279" Type="http://schemas.openxmlformats.org/officeDocument/2006/relationships/image" Target="../media/image138.png"/><Relationship Id="rId486" Type="http://schemas.openxmlformats.org/officeDocument/2006/relationships/image" Target="../media/image238.png"/><Relationship Id="rId693" Type="http://schemas.openxmlformats.org/officeDocument/2006/relationships/image" Target="../media/image328.png"/><Relationship Id="rId139" Type="http://schemas.openxmlformats.org/officeDocument/2006/relationships/image" Target="../media/image71.png"/><Relationship Id="rId346" Type="http://schemas.openxmlformats.org/officeDocument/2006/relationships/image" Target="../media/image170.png"/><Relationship Id="rId553" Type="http://schemas.openxmlformats.org/officeDocument/2006/relationships/image" Target="../media/image272.png"/><Relationship Id="rId760" Type="http://schemas.openxmlformats.org/officeDocument/2006/relationships/customXml" Target="../ink/ink385.xml"/><Relationship Id="rId998" Type="http://schemas.openxmlformats.org/officeDocument/2006/relationships/customXml" Target="../ink/ink512.xml"/><Relationship Id="rId206" Type="http://schemas.openxmlformats.org/officeDocument/2006/relationships/image" Target="../media/image103.png"/><Relationship Id="rId413" Type="http://schemas.openxmlformats.org/officeDocument/2006/relationships/customXml" Target="../ink/ink210.xml"/><Relationship Id="rId858" Type="http://schemas.openxmlformats.org/officeDocument/2006/relationships/image" Target="../media/image420.png"/><Relationship Id="rId1043" Type="http://schemas.openxmlformats.org/officeDocument/2006/relationships/image" Target="../media/image493.png"/><Relationship Id="rId620" Type="http://schemas.openxmlformats.org/officeDocument/2006/relationships/customXml" Target="../ink/ink314.xml"/><Relationship Id="rId718" Type="http://schemas.openxmlformats.org/officeDocument/2006/relationships/customXml" Target="../ink/ink364.xml"/><Relationship Id="rId925" Type="http://schemas.openxmlformats.org/officeDocument/2006/relationships/customXml" Target="../ink/ink474.xml"/><Relationship Id="rId1110" Type="http://schemas.openxmlformats.org/officeDocument/2006/relationships/customXml" Target="../ink/ink568.xml"/><Relationship Id="rId54" Type="http://schemas.openxmlformats.org/officeDocument/2006/relationships/image" Target="../media/image29.png"/><Relationship Id="rId270" Type="http://schemas.openxmlformats.org/officeDocument/2006/relationships/customXml" Target="../ink/ink136.xml"/><Relationship Id="rId130" Type="http://schemas.openxmlformats.org/officeDocument/2006/relationships/customXml" Target="../ink/ink63.xml"/><Relationship Id="rId368" Type="http://schemas.openxmlformats.org/officeDocument/2006/relationships/image" Target="../media/image181.png"/><Relationship Id="rId575" Type="http://schemas.openxmlformats.org/officeDocument/2006/relationships/image" Target="../media/image283.png"/><Relationship Id="rId782" Type="http://schemas.openxmlformats.org/officeDocument/2006/relationships/image" Target="../media/image384.png"/><Relationship Id="rId228" Type="http://schemas.openxmlformats.org/officeDocument/2006/relationships/image" Target="../media/image114.png"/><Relationship Id="rId435" Type="http://schemas.openxmlformats.org/officeDocument/2006/relationships/customXml" Target="../ink/ink221.xml"/><Relationship Id="rId642" Type="http://schemas.openxmlformats.org/officeDocument/2006/relationships/image" Target="../media/image3150.png"/><Relationship Id="rId1065" Type="http://schemas.openxmlformats.org/officeDocument/2006/relationships/image" Target="../media/image504.png"/><Relationship Id="rId502" Type="http://schemas.openxmlformats.org/officeDocument/2006/relationships/image" Target="../media/image246.png"/><Relationship Id="rId947" Type="http://schemas.openxmlformats.org/officeDocument/2006/relationships/customXml" Target="../ink/ink485.xml"/><Relationship Id="rId1132" Type="http://schemas.openxmlformats.org/officeDocument/2006/relationships/customXml" Target="../ink/ink579.xml"/><Relationship Id="rId76" Type="http://schemas.openxmlformats.org/officeDocument/2006/relationships/image" Target="../media/image40.png"/><Relationship Id="rId807" Type="http://schemas.openxmlformats.org/officeDocument/2006/relationships/customXml" Target="../ink/ink411.xml"/><Relationship Id="rId292" Type="http://schemas.openxmlformats.org/officeDocument/2006/relationships/image" Target="../media/image144.png"/><Relationship Id="rId597" Type="http://schemas.openxmlformats.org/officeDocument/2006/relationships/image" Target="../media/image294.png"/><Relationship Id="rId152" Type="http://schemas.openxmlformats.org/officeDocument/2006/relationships/customXml" Target="../ink/ink75.xml"/><Relationship Id="rId457" Type="http://schemas.openxmlformats.org/officeDocument/2006/relationships/customXml" Target="../ink/ink232.xml"/><Relationship Id="rId1087" Type="http://schemas.openxmlformats.org/officeDocument/2006/relationships/image" Target="../media/image515.png"/><Relationship Id="rId664" Type="http://schemas.openxmlformats.org/officeDocument/2006/relationships/image" Target="../media/image319.png"/><Relationship Id="rId871" Type="http://schemas.openxmlformats.org/officeDocument/2006/relationships/customXml" Target="../ink/ink443.xml"/><Relationship Id="rId969" Type="http://schemas.openxmlformats.org/officeDocument/2006/relationships/customXml" Target="../ink/ink496.xml"/><Relationship Id="rId317" Type="http://schemas.openxmlformats.org/officeDocument/2006/relationships/image" Target="../media/image156.png"/><Relationship Id="rId524" Type="http://schemas.openxmlformats.org/officeDocument/2006/relationships/image" Target="../media/image257.png"/><Relationship Id="rId731" Type="http://schemas.openxmlformats.org/officeDocument/2006/relationships/image" Target="../media/image347.png"/><Relationship Id="rId98" Type="http://schemas.openxmlformats.org/officeDocument/2006/relationships/image" Target="../media/image51.png"/><Relationship Id="rId829" Type="http://schemas.openxmlformats.org/officeDocument/2006/relationships/customXml" Target="../ink/ink422.xml"/><Relationship Id="rId1014" Type="http://schemas.openxmlformats.org/officeDocument/2006/relationships/customXml" Target="../ink/ink520.xml"/><Relationship Id="rId25" Type="http://schemas.openxmlformats.org/officeDocument/2006/relationships/customXml" Target="../ink/ink10.xml"/><Relationship Id="rId174" Type="http://schemas.openxmlformats.org/officeDocument/2006/relationships/image" Target="../media/image87.png"/><Relationship Id="rId381" Type="http://schemas.openxmlformats.org/officeDocument/2006/relationships/customXml" Target="../ink/ink193.xml"/><Relationship Id="rId241" Type="http://schemas.openxmlformats.org/officeDocument/2006/relationships/customXml" Target="../ink/ink120.xml"/><Relationship Id="rId479" Type="http://schemas.openxmlformats.org/officeDocument/2006/relationships/customXml" Target="../ink/ink244.xml"/><Relationship Id="rId686" Type="http://schemas.openxmlformats.org/officeDocument/2006/relationships/customXml" Target="../ink/ink348.xml"/><Relationship Id="rId893" Type="http://schemas.openxmlformats.org/officeDocument/2006/relationships/customXml" Target="../ink/ink45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svg"/><Relationship Id="rId3" Type="http://schemas.openxmlformats.org/officeDocument/2006/relationships/image" Target="../media/image555.png"/><Relationship Id="rId7" Type="http://schemas.openxmlformats.org/officeDocument/2006/relationships/image" Target="../media/image55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8.svg"/><Relationship Id="rId5" Type="http://schemas.openxmlformats.org/officeDocument/2006/relationships/image" Target="../media/image557.png"/><Relationship Id="rId10" Type="http://schemas.openxmlformats.org/officeDocument/2006/relationships/hyperlink" Target="https://commons.wikimedia.org/wiki/File:White_check_mark_in_dark_green_rounded_square.svg" TargetMode="External"/><Relationship Id="rId4" Type="http://schemas.openxmlformats.org/officeDocument/2006/relationships/image" Target="../media/image556.svg"/><Relationship Id="rId9" Type="http://schemas.openxmlformats.org/officeDocument/2006/relationships/image" Target="../media/image5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562.png"/><Relationship Id="rId7" Type="http://schemas.openxmlformats.org/officeDocument/2006/relationships/image" Target="../media/image56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55.png"/><Relationship Id="rId5" Type="http://schemas.openxmlformats.org/officeDocument/2006/relationships/image" Target="../media/image563.svg"/><Relationship Id="rId10" Type="http://schemas.openxmlformats.org/officeDocument/2006/relationships/hyperlink" Target="https://commons.wikimedia.org/wiki/File:White_check_mark_in_dark_green_rounded_square.svg" TargetMode="External"/><Relationship Id="rId4" Type="http://schemas.openxmlformats.org/officeDocument/2006/relationships/image" Target="../media/image557.png"/><Relationship Id="rId9" Type="http://schemas.openxmlformats.org/officeDocument/2006/relationships/image" Target="../media/image5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7.png"/><Relationship Id="rId3" Type="http://schemas.openxmlformats.org/officeDocument/2006/relationships/image" Target="../media/image561.png"/><Relationship Id="rId7" Type="http://schemas.openxmlformats.org/officeDocument/2006/relationships/image" Target="../media/image56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commons.wikimedia.org/wiki/File:Not_allowed.svg" TargetMode="External"/><Relationship Id="rId11" Type="http://schemas.openxmlformats.org/officeDocument/2006/relationships/image" Target="../media/image570.svg"/><Relationship Id="rId5" Type="http://schemas.openxmlformats.org/officeDocument/2006/relationships/image" Target="../media/image565.png"/><Relationship Id="rId10" Type="http://schemas.openxmlformats.org/officeDocument/2006/relationships/image" Target="../media/image569.png"/><Relationship Id="rId4" Type="http://schemas.openxmlformats.org/officeDocument/2006/relationships/hyperlink" Target="https://commons.wikimedia.org/wiki/File:White_check_mark_in_dark_green_rounded_square.svg" TargetMode="External"/><Relationship Id="rId9" Type="http://schemas.openxmlformats.org/officeDocument/2006/relationships/image" Target="../media/image56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commons.wikimedia.org/wiki/File:Not_allowed.sv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7.png"/><Relationship Id="rId13" Type="http://schemas.openxmlformats.org/officeDocument/2006/relationships/hyperlink" Target="https://commons.wikimedia.org/wiki/File:White_check_mark_in_dark_green_rounded_square.svg" TargetMode="External"/><Relationship Id="rId3" Type="http://schemas.openxmlformats.org/officeDocument/2006/relationships/image" Target="../media/image572.png"/><Relationship Id="rId7" Type="http://schemas.openxmlformats.org/officeDocument/2006/relationships/image" Target="../media/image575.svg"/><Relationship Id="rId12" Type="http://schemas.openxmlformats.org/officeDocument/2006/relationships/image" Target="../media/image57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9.png"/><Relationship Id="rId11" Type="http://schemas.openxmlformats.org/officeDocument/2006/relationships/image" Target="../media/image577.svg"/><Relationship Id="rId5" Type="http://schemas.openxmlformats.org/officeDocument/2006/relationships/image" Target="../media/image574.png"/><Relationship Id="rId10" Type="http://schemas.openxmlformats.org/officeDocument/2006/relationships/image" Target="../media/image576.png"/><Relationship Id="rId4" Type="http://schemas.openxmlformats.org/officeDocument/2006/relationships/image" Target="../media/image573.svg"/><Relationship Id="rId9" Type="http://schemas.openxmlformats.org/officeDocument/2006/relationships/image" Target="../media/image558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2.png"/><Relationship Id="rId3" Type="http://schemas.openxmlformats.org/officeDocument/2006/relationships/image" Target="../media/image579.png"/><Relationship Id="rId7" Type="http://schemas.openxmlformats.org/officeDocument/2006/relationships/image" Target="../media/image58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commons.wikimedia.org/wiki/File:Not_allowed.svg" TargetMode="External"/><Relationship Id="rId5" Type="http://schemas.openxmlformats.org/officeDocument/2006/relationships/image" Target="../media/image580.png"/><Relationship Id="rId4" Type="http://schemas.openxmlformats.org/officeDocument/2006/relationships/hyperlink" Target="https://openclipart.org/detail/167237/ladder" TargetMode="External"/><Relationship Id="rId9" Type="http://schemas.openxmlformats.org/officeDocument/2006/relationships/hyperlink" Target="https://commons.wikimedia.org/wiki/File:White_check_mark_in_dark_green_rounded_square.sv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4.svg"/><Relationship Id="rId5" Type="http://schemas.openxmlformats.org/officeDocument/2006/relationships/image" Target="../media/image555.png"/><Relationship Id="rId4" Type="http://schemas.openxmlformats.org/officeDocument/2006/relationships/hyperlink" Target="https://commons.wikimedia.org/wiki/File:Sweden_road_sign_B2.sv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4.xml"/><Relationship Id="rId5" Type="http://schemas.openxmlformats.org/officeDocument/2006/relationships/hyperlink" Target="https://en.wikipedia.org/wiki/File:Traffic_lights_icon.svg" TargetMode="External"/><Relationship Id="rId4" Type="http://schemas.openxmlformats.org/officeDocument/2006/relationships/image" Target="../media/image5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12.emf"/><Relationship Id="rId3" Type="http://schemas.openxmlformats.org/officeDocument/2006/relationships/customXml" Target="../ink/ink583.xml"/><Relationship Id="rId34" Type="http://schemas.openxmlformats.org/officeDocument/2006/relationships/image" Target="../media/image617.emf"/><Relationship Id="rId7" Type="http://schemas.openxmlformats.org/officeDocument/2006/relationships/customXml" Target="../ink/ink584.xml"/><Relationship Id="rId25" Type="http://schemas.openxmlformats.org/officeDocument/2006/relationships/customXml" Target="../ink/ink586.xml"/><Relationship Id="rId33" Type="http://schemas.openxmlformats.org/officeDocument/2006/relationships/customXml" Target="../ink/ink589.xml"/><Relationship Id="rId38" Type="http://schemas.openxmlformats.org/officeDocument/2006/relationships/hyperlink" Target="https://commons.wikimedia.org/wiki/File:Not_allowed.svg" TargetMode="External"/><Relationship Id="rId2" Type="http://schemas.openxmlformats.org/officeDocument/2006/relationships/image" Target="../media/image2.jpg"/><Relationship Id="rId29" Type="http://schemas.openxmlformats.org/officeDocument/2006/relationships/customXml" Target="../ink/ink587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www.flickr.com/photos/arbron/8326057615" TargetMode="External"/><Relationship Id="rId24" Type="http://schemas.openxmlformats.org/officeDocument/2006/relationships/image" Target="../media/image611.emf"/><Relationship Id="rId32" Type="http://schemas.openxmlformats.org/officeDocument/2006/relationships/image" Target="../media/image616.emf"/><Relationship Id="rId37" Type="http://schemas.openxmlformats.org/officeDocument/2006/relationships/image" Target="../media/image590.png"/><Relationship Id="rId5" Type="http://schemas.openxmlformats.org/officeDocument/2006/relationships/image" Target="../media/image586.jpg"/><Relationship Id="rId23" Type="http://schemas.openxmlformats.org/officeDocument/2006/relationships/customXml" Target="../ink/ink585.xml"/><Relationship Id="rId28" Type="http://schemas.openxmlformats.org/officeDocument/2006/relationships/image" Target="../media/image588.png"/><Relationship Id="rId36" Type="http://schemas.openxmlformats.org/officeDocument/2006/relationships/hyperlink" Target="https://commons.wikimedia.org/wiki/File:White_check_mark_in_dark_green_rounded_square.svg" TargetMode="External"/><Relationship Id="rId31" Type="http://schemas.openxmlformats.org/officeDocument/2006/relationships/customXml" Target="../ink/ink588.xml"/><Relationship Id="rId4" Type="http://schemas.openxmlformats.org/officeDocument/2006/relationships/image" Target="../media/image5760.png"/><Relationship Id="rId22" Type="http://schemas.openxmlformats.org/officeDocument/2006/relationships/image" Target="../media/image610.emf"/><Relationship Id="rId27" Type="http://schemas.openxmlformats.org/officeDocument/2006/relationships/image" Target="../media/image587.png"/><Relationship Id="rId30" Type="http://schemas.openxmlformats.org/officeDocument/2006/relationships/image" Target="../media/image615.emf"/><Relationship Id="rId35" Type="http://schemas.openxmlformats.org/officeDocument/2006/relationships/image" Target="../media/image5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0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160" y="0"/>
            <a:ext cx="329184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2693" y="2315466"/>
            <a:ext cx="6801607" cy="1415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R&amp;D Collaborations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David Hull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35496" y="254301"/>
            <a:ext cx="46691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634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t>PRIVILEGED &amp; CONFIDENTIAL</a:t>
            </a:r>
          </a:p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1200" cap="none" spc="0" normalizeH="0" baseline="0" noProof="0" dirty="0">
                <a:ln>
                  <a:noFill/>
                </a:ln>
                <a:solidFill>
                  <a:srgbClr val="00634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t>Advice from EU Competition Law Counsel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6EEDD-8447-4EC4-B3AE-73146EE2E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1</a:t>
            </a:fld>
            <a:r>
              <a:rPr lang="en-US" b="1">
                <a:latin typeface="Helvetica"/>
                <a:cs typeface="Helvetica"/>
              </a:rPr>
              <a:t> </a:t>
            </a:r>
            <a:endParaRPr lang="en-US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35679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121" descr="A picture containing skiing, drawing, slope, hill&#10;&#10;Description automatically generated">
            <a:extLst>
              <a:ext uri="{FF2B5EF4-FFF2-40B4-BE49-F238E27FC236}">
                <a16:creationId xmlns:a16="http://schemas.microsoft.com/office/drawing/2014/main" id="{F094B907-A098-47B7-B5C3-FCA2069A0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6993" y="3906516"/>
            <a:ext cx="4388314" cy="2489301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340957" y="6363336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8C1D356-1C17-4628-9115-1E0E6C008BA1}"/>
              </a:ext>
            </a:extLst>
          </p:cNvPr>
          <p:cNvGrpSpPr/>
          <p:nvPr/>
        </p:nvGrpSpPr>
        <p:grpSpPr>
          <a:xfrm>
            <a:off x="378951" y="1859766"/>
            <a:ext cx="7909903" cy="2119598"/>
            <a:chOff x="2024649" y="3237913"/>
            <a:chExt cx="6255757" cy="180580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6761DFE-CB19-4858-AD2F-B56AEEA4F1F5}"/>
                </a:ext>
              </a:extLst>
            </p:cNvPr>
            <p:cNvGrpSpPr/>
            <p:nvPr/>
          </p:nvGrpSpPr>
          <p:grpSpPr>
            <a:xfrm>
              <a:off x="2024649" y="3383024"/>
              <a:ext cx="6255757" cy="1629519"/>
              <a:chOff x="3452037" y="4902765"/>
              <a:chExt cx="6255757" cy="1629519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C929B411-6B1E-4662-885C-9000C142AE70}"/>
                  </a:ext>
                </a:extLst>
              </p:cNvPr>
              <p:cNvSpPr/>
              <p:nvPr/>
            </p:nvSpPr>
            <p:spPr>
              <a:xfrm>
                <a:off x="3458817" y="4929809"/>
                <a:ext cx="5940155" cy="303591"/>
              </a:xfrm>
              <a:prstGeom prst="rect">
                <a:avLst/>
              </a:prstGeom>
              <a:solidFill>
                <a:srgbClr val="CC3300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E528F00-6A68-45A7-8802-85C80A2C046C}"/>
                  </a:ext>
                </a:extLst>
              </p:cNvPr>
              <p:cNvSpPr/>
              <p:nvPr/>
            </p:nvSpPr>
            <p:spPr>
              <a:xfrm>
                <a:off x="3458817" y="5256712"/>
                <a:ext cx="5940155" cy="303591"/>
              </a:xfrm>
              <a:prstGeom prst="rect">
                <a:avLst/>
              </a:prstGeom>
              <a:solidFill>
                <a:srgbClr val="CC3300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FF2C938-FFCC-4DA7-9D9C-1A27668C7B0E}"/>
                  </a:ext>
                </a:extLst>
              </p:cNvPr>
              <p:cNvSpPr/>
              <p:nvPr/>
            </p:nvSpPr>
            <p:spPr>
              <a:xfrm>
                <a:off x="3458816" y="5583615"/>
                <a:ext cx="5940155" cy="303591"/>
              </a:xfrm>
              <a:prstGeom prst="rect">
                <a:avLst/>
              </a:prstGeom>
              <a:solidFill>
                <a:srgbClr val="CC3300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AC8A805-9FE0-4025-8C32-A754575B0740}"/>
                  </a:ext>
                </a:extLst>
              </p:cNvPr>
              <p:cNvSpPr/>
              <p:nvPr/>
            </p:nvSpPr>
            <p:spPr>
              <a:xfrm>
                <a:off x="3458815" y="5910518"/>
                <a:ext cx="5940155" cy="303591"/>
              </a:xfrm>
              <a:prstGeom prst="rect">
                <a:avLst/>
              </a:prstGeom>
              <a:solidFill>
                <a:srgbClr val="CC3300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64E37CB-2A36-485D-B3E0-EE7EDBE44052}"/>
                  </a:ext>
                </a:extLst>
              </p:cNvPr>
              <p:cNvSpPr/>
              <p:nvPr/>
            </p:nvSpPr>
            <p:spPr>
              <a:xfrm>
                <a:off x="9398970" y="4929809"/>
                <a:ext cx="308824" cy="1602475"/>
              </a:xfrm>
              <a:prstGeom prst="rect">
                <a:avLst/>
              </a:prstGeom>
              <a:solidFill>
                <a:srgbClr val="CC3300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MARK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2A4722F-1F33-4DB9-81DF-10D0F51AF1FD}"/>
                  </a:ext>
                </a:extLst>
              </p:cNvPr>
              <p:cNvSpPr txBox="1"/>
              <p:nvPr/>
            </p:nvSpPr>
            <p:spPr>
              <a:xfrm>
                <a:off x="3458815" y="4902765"/>
                <a:ext cx="3839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 Pro Cond Black" panose="020B0604020202020204" pitchFamily="18" charset="0"/>
                    <a:ea typeface="+mn-ea"/>
                    <a:cs typeface="Aparajita" panose="020B0502040204020203" pitchFamily="18" charset="0"/>
                  </a:rPr>
                  <a:t>1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58C53F56-172A-4B7E-9DDF-2DA5B034A326}"/>
                  </a:ext>
                </a:extLst>
              </p:cNvPr>
              <p:cNvSpPr txBox="1"/>
              <p:nvPr/>
            </p:nvSpPr>
            <p:spPr>
              <a:xfrm>
                <a:off x="3458815" y="5204558"/>
                <a:ext cx="3839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 Pro Cond Black" panose="020B0604020202020204" pitchFamily="18" charset="0"/>
                    <a:ea typeface="+mn-ea"/>
                    <a:cs typeface="Aparajita" panose="020B0502040204020203" pitchFamily="18" charset="0"/>
                  </a:rPr>
                  <a:t>2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6868CD1-2A06-4268-86BF-B240483338C5}"/>
                  </a:ext>
                </a:extLst>
              </p:cNvPr>
              <p:cNvSpPr txBox="1"/>
              <p:nvPr/>
            </p:nvSpPr>
            <p:spPr>
              <a:xfrm>
                <a:off x="3460127" y="5539454"/>
                <a:ext cx="3839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 Pro Cond Black" panose="020B0604020202020204" pitchFamily="18" charset="0"/>
                    <a:ea typeface="+mn-ea"/>
                    <a:cs typeface="Aparajita" panose="020B0502040204020203" pitchFamily="18" charset="0"/>
                  </a:rPr>
                  <a:t>3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BCCC3D4-4615-41AB-B0A3-F2A86C3CF078}"/>
                  </a:ext>
                </a:extLst>
              </p:cNvPr>
              <p:cNvSpPr txBox="1"/>
              <p:nvPr/>
            </p:nvSpPr>
            <p:spPr>
              <a:xfrm>
                <a:off x="3452037" y="5867923"/>
                <a:ext cx="3839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eorgia Pro Cond Black" panose="020B0604020202020204" pitchFamily="18" charset="0"/>
                    <a:ea typeface="+mn-ea"/>
                    <a:cs typeface="Aparajita" panose="020B0502040204020203" pitchFamily="18" charset="0"/>
                  </a:rPr>
                  <a:t>4</a:t>
                </a:r>
              </a:p>
            </p:txBody>
          </p: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46B075C4-8884-4CDE-9273-2D9B43C7B9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9214" y="4989355"/>
                <a:ext cx="0" cy="1848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6E189E14-1663-4A64-9CDE-0E6F3A1CEC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3619" y="5316091"/>
                <a:ext cx="0" cy="1848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14B11705-A1A6-4C17-937F-2FFE1861DB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3619" y="5642994"/>
                <a:ext cx="0" cy="1848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35DE9E8F-68B3-4624-9D0B-D214732AFC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3619" y="5977822"/>
                <a:ext cx="0" cy="1848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05C9E2A-A78C-486C-94FD-3911D0610205}"/>
                </a:ext>
              </a:extLst>
            </p:cNvPr>
            <p:cNvGrpSpPr/>
            <p:nvPr/>
          </p:nvGrpSpPr>
          <p:grpSpPr>
            <a:xfrm>
              <a:off x="4029698" y="3237913"/>
              <a:ext cx="274391" cy="395584"/>
              <a:chOff x="5814845" y="4315867"/>
              <a:chExt cx="274391" cy="395584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452BE16-E641-491C-A91A-B4A63806D1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1586" y="4433007"/>
                <a:ext cx="34542" cy="54305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C689C617-E440-4CB0-B8AD-0B898B27D5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0958" y="4396851"/>
                <a:ext cx="52913" cy="150649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BF02730-7A1F-4023-8F25-A45BE72C7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9332" y="4544478"/>
                <a:ext cx="96796" cy="45401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AE4E7410-C628-4266-98FB-1AAAE5B7AC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77414" y="4582211"/>
                <a:ext cx="56443" cy="102196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91BE1E43-D49B-4040-9A80-42194A7D75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96276" y="4554432"/>
                <a:ext cx="45045" cy="64978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371ED985-2C2D-4270-8C8E-1CEFA3C5F0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4845" y="4589879"/>
                <a:ext cx="91357" cy="31463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5E130DA-50FE-44C9-87AA-3753B9BEBD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1446" y="4683247"/>
                <a:ext cx="47411" cy="28204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B62716CC-4150-4410-930E-E03FCF0635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21923" y="4411667"/>
                <a:ext cx="68278" cy="83580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AD62F7E-B05C-4EB7-9C6F-3FE579030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3350" y="4483270"/>
                <a:ext cx="87366" cy="56346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68C80616-8FC0-4D23-BA5F-FF2E04FBED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29471" y="4466038"/>
                <a:ext cx="59765" cy="23205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38CAAEFA-D32B-4A36-93E2-1A4DE81365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5066" y="4589879"/>
                <a:ext cx="18709" cy="50651"/>
              </a:xfrm>
              <a:prstGeom prst="line">
                <a:avLst/>
              </a:prstGeom>
              <a:ln>
                <a:solidFill>
                  <a:srgbClr val="87AF4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55D8AA27-8CB0-4FFD-A1F1-5EF6216DC056}"/>
                  </a:ext>
                </a:extLst>
              </p:cNvPr>
              <p:cNvSpPr/>
              <p:nvPr/>
            </p:nvSpPr>
            <p:spPr>
              <a:xfrm>
                <a:off x="5966012" y="4315867"/>
                <a:ext cx="89409" cy="86075"/>
              </a:xfrm>
              <a:prstGeom prst="ellipse">
                <a:avLst/>
              </a:prstGeom>
              <a:solidFill>
                <a:srgbClr val="87AF47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6EFC373-D5FA-4191-B36A-3410B995E89F}"/>
                </a:ext>
              </a:extLst>
            </p:cNvPr>
            <p:cNvGrpSpPr/>
            <p:nvPr/>
          </p:nvGrpSpPr>
          <p:grpSpPr>
            <a:xfrm>
              <a:off x="6999955" y="3551534"/>
              <a:ext cx="274391" cy="395584"/>
              <a:chOff x="5814845" y="4315867"/>
              <a:chExt cx="274391" cy="39558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B922257-B4E3-46FE-99C4-3C52956BAB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1586" y="4433007"/>
                <a:ext cx="34542" cy="54305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17DB634-E3CC-4B99-B129-DA700F8A84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48478" y="4396375"/>
                <a:ext cx="52913" cy="150649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BA76136-5C13-4B48-9DD8-576198BD10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9332" y="4544478"/>
                <a:ext cx="96796" cy="45401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9A7D15-EDA8-4847-A915-4922E039C0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77414" y="4582211"/>
                <a:ext cx="56443" cy="102196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D6DDEDF-6B37-4668-A2CF-9F045DB800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96276" y="4554432"/>
                <a:ext cx="45045" cy="64978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F6AA6BD-23E6-476D-A313-CD9D0BCA61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4845" y="4589879"/>
                <a:ext cx="91357" cy="31463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D64AFF7-8D25-403D-B13B-B7089C09BC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1446" y="4683247"/>
                <a:ext cx="47411" cy="28204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4DE3DEC-31C4-48DC-9BA4-814F9BE0AB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21923" y="4411667"/>
                <a:ext cx="68278" cy="83580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59ABD25-7AEE-47E5-9EED-DBE1E7502C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3350" y="4483270"/>
                <a:ext cx="87366" cy="56346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BCE400E-F78B-4933-9194-0AA21A2172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29471" y="4466038"/>
                <a:ext cx="59765" cy="23205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524ED61-71CA-4B51-8408-0D9BEE5A4A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5066" y="4589879"/>
                <a:ext cx="18709" cy="50651"/>
              </a:xfrm>
              <a:prstGeom prst="line">
                <a:avLst/>
              </a:prstGeom>
              <a:ln>
                <a:solidFill>
                  <a:srgbClr val="0A523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4C2A5895-56EF-49DE-91B4-48894845C290}"/>
                  </a:ext>
                </a:extLst>
              </p:cNvPr>
              <p:cNvSpPr/>
              <p:nvPr/>
            </p:nvSpPr>
            <p:spPr>
              <a:xfrm>
                <a:off x="5966012" y="4315867"/>
                <a:ext cx="89409" cy="86075"/>
              </a:xfrm>
              <a:prstGeom prst="ellipse">
                <a:avLst/>
              </a:prstGeom>
              <a:solidFill>
                <a:srgbClr val="0A523B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716A2E-59D0-4327-B9CE-5883AABA3305}"/>
                </a:ext>
              </a:extLst>
            </p:cNvPr>
            <p:cNvGrpSpPr/>
            <p:nvPr/>
          </p:nvGrpSpPr>
          <p:grpSpPr>
            <a:xfrm>
              <a:off x="2669126" y="4204379"/>
              <a:ext cx="274391" cy="395584"/>
              <a:chOff x="5814845" y="4315867"/>
              <a:chExt cx="274391" cy="395584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9980E04E-048C-4D65-B931-F77D272B4F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1586" y="4433007"/>
                <a:ext cx="34542" cy="54305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A6EAD96-CC26-4564-B996-9A63EB41B4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48478" y="4396375"/>
                <a:ext cx="52913" cy="150649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43C299B-7A21-4791-BB99-2D211FA58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9332" y="4544478"/>
                <a:ext cx="96796" cy="45401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137F856-B161-4B7C-B4EB-481EA4939E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77414" y="4582211"/>
                <a:ext cx="56443" cy="102196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B8326CF-0E24-4B96-9045-E6F762FC6A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96276" y="4554432"/>
                <a:ext cx="45045" cy="64978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B92B667-CA4C-419A-9F87-89D5E58430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4845" y="4589879"/>
                <a:ext cx="91357" cy="31463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A1C1246-D58F-41AA-AEBA-28F5759231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1446" y="4683247"/>
                <a:ext cx="47411" cy="28204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DCA3A35-CBEA-4BA0-870F-638D6E04B0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21923" y="4411667"/>
                <a:ext cx="68278" cy="83580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D4A3696-3A20-4132-B559-147E09178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3350" y="4483270"/>
                <a:ext cx="87366" cy="56346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300C85C-E9EF-4A3B-AD26-01204F87BB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29471" y="4466038"/>
                <a:ext cx="59765" cy="23205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5C2CB63-F321-451F-BE92-7B96A71FAD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5066" y="4589879"/>
                <a:ext cx="18709" cy="50651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01A429B-9019-4D57-B3A1-A7C10896E031}"/>
                  </a:ext>
                </a:extLst>
              </p:cNvPr>
              <p:cNvSpPr/>
              <p:nvPr/>
            </p:nvSpPr>
            <p:spPr>
              <a:xfrm>
                <a:off x="5966012" y="4315867"/>
                <a:ext cx="89409" cy="86075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CAD285A-8805-4771-91B1-9BBD18ED4902}"/>
                </a:ext>
              </a:extLst>
            </p:cNvPr>
            <p:cNvGrpSpPr/>
            <p:nvPr/>
          </p:nvGrpSpPr>
          <p:grpSpPr>
            <a:xfrm>
              <a:off x="6170999" y="3871949"/>
              <a:ext cx="274391" cy="395584"/>
              <a:chOff x="5814845" y="4315867"/>
              <a:chExt cx="274391" cy="395584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8E1FD2A-CD29-47DB-B614-DC7D7B1E94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1586" y="4433007"/>
                <a:ext cx="34542" cy="54305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EF974B5-B03C-4690-8EC5-60B5BDBBCA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48478" y="4396375"/>
                <a:ext cx="52913" cy="150649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D3974C7-1009-469D-9C3B-1E0111B41B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9332" y="4544478"/>
                <a:ext cx="96796" cy="45401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10A93BB-B378-4FC2-B7E9-01FEE44E73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77414" y="4582211"/>
                <a:ext cx="56443" cy="102196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27CDF41-FA00-4E10-BE68-B7053BDE9C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96276" y="4554432"/>
                <a:ext cx="45045" cy="64978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D4AC0135-55C4-4622-960C-B22AB0B206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4845" y="4589879"/>
                <a:ext cx="91357" cy="31463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A51D096-88C9-48B4-8BBF-721671A617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1446" y="4683247"/>
                <a:ext cx="47411" cy="28204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7B9FD10-D9EC-4E2A-850C-B3B92754D4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29471" y="4466038"/>
                <a:ext cx="59765" cy="23205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D04BD4ED-ED84-472D-BD62-7597A55CB0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5066" y="4589879"/>
                <a:ext cx="18709" cy="50651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164150F-84D9-4209-8754-503C2BFC7CDE}"/>
                  </a:ext>
                </a:extLst>
              </p:cNvPr>
              <p:cNvSpPr/>
              <p:nvPr/>
            </p:nvSpPr>
            <p:spPr>
              <a:xfrm>
                <a:off x="5966012" y="4315867"/>
                <a:ext cx="89409" cy="86075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9BA8E00-B280-4E1B-A11D-47E813D8D3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21923" y="4411667"/>
                <a:ext cx="68278" cy="8358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5E2639F-701A-454E-B378-228B5581F8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3350" y="4483270"/>
                <a:ext cx="87366" cy="56346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9395027-72FD-4607-A36E-499760526284}"/>
                </a:ext>
              </a:extLst>
            </p:cNvPr>
            <p:cNvSpPr/>
            <p:nvPr/>
          </p:nvSpPr>
          <p:spPr>
            <a:xfrm>
              <a:off x="2024649" y="4708952"/>
              <a:ext cx="5940155" cy="303591"/>
            </a:xfrm>
            <a:prstGeom prst="rect">
              <a:avLst/>
            </a:prstGeom>
            <a:solidFill>
              <a:srgbClr val="CC3300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81C0EBB-1996-4CAB-B56B-B4381CF67A81}"/>
                </a:ext>
              </a:extLst>
            </p:cNvPr>
            <p:cNvCxnSpPr>
              <a:cxnSpLocks/>
            </p:cNvCxnSpPr>
            <p:nvPr/>
          </p:nvCxnSpPr>
          <p:spPr>
            <a:xfrm>
              <a:off x="2396231" y="4768331"/>
              <a:ext cx="0" cy="1848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6516AEF-FDC2-42CD-BE69-931D2ECF287D}"/>
                </a:ext>
              </a:extLst>
            </p:cNvPr>
            <p:cNvSpPr txBox="1"/>
            <p:nvPr/>
          </p:nvSpPr>
          <p:spPr>
            <a:xfrm>
              <a:off x="2031426" y="4674384"/>
              <a:ext cx="383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orgia Pro Cond Black" panose="020B0604020202020204" pitchFamily="18" charset="0"/>
                  <a:ea typeface="+mn-ea"/>
                  <a:cs typeface="Aparajita" panose="020B0502040204020203" pitchFamily="18" charset="0"/>
                </a:rPr>
                <a:t>5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AD3E1A3-ECA5-4DFF-8F5C-410DEE2A9F0A}"/>
                </a:ext>
              </a:extLst>
            </p:cNvPr>
            <p:cNvCxnSpPr>
              <a:cxnSpLocks/>
            </p:cNvCxnSpPr>
            <p:nvPr/>
          </p:nvCxnSpPr>
          <p:spPr>
            <a:xfrm>
              <a:off x="5947276" y="3814999"/>
              <a:ext cx="371534" cy="163900"/>
            </a:xfrm>
            <a:prstGeom prst="line">
              <a:avLst/>
            </a:prstGeom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4" name="Wave 3">
              <a:extLst>
                <a:ext uri="{FF2B5EF4-FFF2-40B4-BE49-F238E27FC236}">
                  <a16:creationId xmlns:a16="http://schemas.microsoft.com/office/drawing/2014/main" id="{F433BAAE-9F37-4E04-AB74-CFC36AE83CFA}"/>
                </a:ext>
              </a:extLst>
            </p:cNvPr>
            <p:cNvSpPr/>
            <p:nvPr/>
          </p:nvSpPr>
          <p:spPr>
            <a:xfrm rot="21317518">
              <a:off x="4717630" y="3791986"/>
              <a:ext cx="1292377" cy="419319"/>
            </a:xfrm>
            <a:prstGeom prst="wav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Nippon</a:t>
              </a: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067C282-ED95-40B9-A16F-CE860B6320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8846" y="4083666"/>
              <a:ext cx="356445" cy="16498"/>
            </a:xfrm>
            <a:prstGeom prst="line">
              <a:avLst/>
            </a:prstGeom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150319D-C17E-47B8-8C76-4D0372861C68}"/>
                </a:ext>
              </a:extLst>
            </p:cNvPr>
            <p:cNvGrpSpPr/>
            <p:nvPr/>
          </p:nvGrpSpPr>
          <p:grpSpPr>
            <a:xfrm>
              <a:off x="6625996" y="4496576"/>
              <a:ext cx="274391" cy="395584"/>
              <a:chOff x="5814845" y="4315867"/>
              <a:chExt cx="274391" cy="395584"/>
            </a:xfrm>
            <a:solidFill>
              <a:srgbClr val="FFFF00"/>
            </a:solidFill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FD23BB0-1A87-4843-A9EA-7048649B8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1586" y="4433007"/>
                <a:ext cx="34542" cy="54305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3F5CB5D0-8C91-4F34-B372-512AF05225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0958" y="4396851"/>
                <a:ext cx="52913" cy="150649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A6501E24-49E6-4641-93AC-7A2C03053F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9332" y="4544478"/>
                <a:ext cx="96796" cy="45401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6D06A93F-8940-4400-B95B-FF60F874A6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77414" y="4582211"/>
                <a:ext cx="56443" cy="102196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D42E3ED5-A451-4724-A07D-C841D905CA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96276" y="4554432"/>
                <a:ext cx="45045" cy="64978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C70A76F-207D-4979-8B6A-499CF8C4EC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4845" y="4589879"/>
                <a:ext cx="91357" cy="31463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BC494A6D-3EE6-4F43-9A29-96AA0746B4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1446" y="4683247"/>
                <a:ext cx="47411" cy="28204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E8D38EAE-B604-4321-8027-DBBDC93F16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21923" y="4411667"/>
                <a:ext cx="68278" cy="83580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EBF7FE85-AD06-4D5E-A2C5-96CCC74FF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3350" y="4483270"/>
                <a:ext cx="87366" cy="56346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14C82F2-64AF-47CE-B318-058015ED29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29471" y="4466038"/>
                <a:ext cx="59765" cy="23205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C4FD4AD2-5C25-4071-9176-71146DAF12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15066" y="4589879"/>
                <a:ext cx="18709" cy="50651"/>
              </a:xfrm>
              <a:prstGeom prst="lin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04C8A085-2143-488F-9726-46C96C78A912}"/>
                  </a:ext>
                </a:extLst>
              </p:cNvPr>
              <p:cNvSpPr/>
              <p:nvPr/>
            </p:nvSpPr>
            <p:spPr>
              <a:xfrm>
                <a:off x="5966012" y="4315867"/>
                <a:ext cx="89409" cy="8607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40459262-066B-43D3-A866-0B1DDF7D2430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33" y="4432468"/>
              <a:ext cx="371534" cy="163900"/>
            </a:xfrm>
            <a:prstGeom prst="line">
              <a:avLst/>
            </a:prstGeom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10" name="Wave 109">
              <a:extLst>
                <a:ext uri="{FF2B5EF4-FFF2-40B4-BE49-F238E27FC236}">
                  <a16:creationId xmlns:a16="http://schemas.microsoft.com/office/drawing/2014/main" id="{A2809896-24B9-4CD8-8979-6D8F817360B7}"/>
                </a:ext>
              </a:extLst>
            </p:cNvPr>
            <p:cNvSpPr/>
            <p:nvPr/>
          </p:nvSpPr>
          <p:spPr>
            <a:xfrm rot="348664">
              <a:off x="5130253" y="4244530"/>
              <a:ext cx="1292377" cy="419319"/>
            </a:xfrm>
            <a:prstGeom prst="wave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Iberica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2DF8C5A-47F7-4F65-BC01-1CAC3C8B2BF3}"/>
                </a:ext>
              </a:extLst>
            </p:cNvPr>
            <p:cNvCxnSpPr>
              <a:cxnSpLocks/>
            </p:cNvCxnSpPr>
            <p:nvPr/>
          </p:nvCxnSpPr>
          <p:spPr>
            <a:xfrm>
              <a:off x="6311484" y="4629493"/>
              <a:ext cx="425025" cy="66607"/>
            </a:xfrm>
            <a:prstGeom prst="line">
              <a:avLst/>
            </a:prstGeom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25" name="Rectangle 124">
            <a:extLst>
              <a:ext uri="{FF2B5EF4-FFF2-40B4-BE49-F238E27FC236}">
                <a16:creationId xmlns:a16="http://schemas.microsoft.com/office/drawing/2014/main" id="{BC1D75E0-93F0-45D5-A9B7-6D7E29755A2F}"/>
              </a:ext>
            </a:extLst>
          </p:cNvPr>
          <p:cNvSpPr/>
          <p:nvPr/>
        </p:nvSpPr>
        <p:spPr>
          <a:xfrm>
            <a:off x="4810536" y="5539241"/>
            <a:ext cx="1958530" cy="643639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Nippon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6090FDA-072A-4D7D-94C7-BD351F73B2A6}"/>
              </a:ext>
            </a:extLst>
          </p:cNvPr>
          <p:cNvSpPr/>
          <p:nvPr/>
        </p:nvSpPr>
        <p:spPr>
          <a:xfrm>
            <a:off x="10090487" y="3784489"/>
            <a:ext cx="1677401" cy="601946"/>
          </a:xfrm>
          <a:prstGeom prst="rect">
            <a:avLst/>
          </a:prstGeom>
          <a:solidFill>
            <a:srgbClr val="FFFF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Iberica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DFAB995-B50D-495E-A5B3-BD796576A672}"/>
              </a:ext>
            </a:extLst>
          </p:cNvPr>
          <p:cNvCxnSpPr/>
          <p:nvPr/>
        </p:nvCxnSpPr>
        <p:spPr>
          <a:xfrm>
            <a:off x="8569851" y="4990179"/>
            <a:ext cx="1225607" cy="11811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6C86CEC0-FEE7-4D15-83E6-27BF92F4AE68}"/>
              </a:ext>
            </a:extLst>
          </p:cNvPr>
          <p:cNvSpPr/>
          <p:nvPr/>
        </p:nvSpPr>
        <p:spPr>
          <a:xfrm>
            <a:off x="424112" y="4384081"/>
            <a:ext cx="3814675" cy="147697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kumimoji="0" lang="en-GB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picture most accurately depicts innovation efforts in treatments for stage II/III breast cancer, deliverable via injection?</a:t>
            </a:r>
          </a:p>
        </p:txBody>
      </p:sp>
      <p:sp>
        <p:nvSpPr>
          <p:cNvPr id="131" name="Slide Number Placeholder 130">
            <a:extLst>
              <a:ext uri="{FF2B5EF4-FFF2-40B4-BE49-F238E27FC236}">
                <a16:creationId xmlns:a16="http://schemas.microsoft.com/office/drawing/2014/main" id="{1386D95C-D798-4395-9C81-F701C219A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7708" y="6314746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10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113" name="Title 1">
            <a:extLst>
              <a:ext uri="{FF2B5EF4-FFF2-40B4-BE49-F238E27FC236}">
                <a16:creationId xmlns:a16="http://schemas.microsoft.com/office/drawing/2014/main" id="{CA17734B-75B9-4852-88D6-625B58111F58}"/>
              </a:ext>
            </a:extLst>
          </p:cNvPr>
          <p:cNvSpPr txBox="1">
            <a:spLocks/>
          </p:cNvSpPr>
          <p:nvPr/>
        </p:nvSpPr>
        <p:spPr>
          <a:xfrm>
            <a:off x="322006" y="85241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5D51E0B6-0C58-4737-A9FB-E3376F910455}"/>
              </a:ext>
            </a:extLst>
          </p:cNvPr>
          <p:cNvSpPr/>
          <p:nvPr/>
        </p:nvSpPr>
        <p:spPr>
          <a:xfrm>
            <a:off x="314445" y="628209"/>
            <a:ext cx="7679891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 the parties have competing R&amp;D projects?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127CC610-A5AC-45D3-80CD-BEFCF4903026}"/>
              </a:ext>
            </a:extLst>
          </p:cNvPr>
          <p:cNvCxnSpPr>
            <a:cxnSpLocks/>
          </p:cNvCxnSpPr>
          <p:nvPr/>
        </p:nvCxnSpPr>
        <p:spPr>
          <a:xfrm>
            <a:off x="361325" y="1142175"/>
            <a:ext cx="7633011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F10315-4AF7-4A8B-9594-429209B847DD}"/>
              </a:ext>
            </a:extLst>
          </p:cNvPr>
          <p:cNvSpPr/>
          <p:nvPr/>
        </p:nvSpPr>
        <p:spPr>
          <a:xfrm>
            <a:off x="378950" y="1260106"/>
            <a:ext cx="7615385" cy="40023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1685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Remember to consider whether the parties have overlapping R&amp;D poles </a:t>
            </a:r>
          </a:p>
        </p:txBody>
      </p:sp>
    </p:spTree>
    <p:extLst>
      <p:ext uri="{BB962C8B-B14F-4D97-AF65-F5344CB8AC3E}">
        <p14:creationId xmlns:p14="http://schemas.microsoft.com/office/powerpoint/2010/main" val="2551874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2D353C-8246-439A-AF6F-8EC0ED50B94E}"/>
              </a:ext>
            </a:extLst>
          </p:cNvPr>
          <p:cNvSpPr txBox="1">
            <a:spLocks/>
          </p:cNvSpPr>
          <p:nvPr/>
        </p:nvSpPr>
        <p:spPr>
          <a:xfrm>
            <a:off x="377687" y="200717"/>
            <a:ext cx="11430000" cy="75763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DF4047B-3C15-42F1-8123-CB26344B0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7479" y="6353176"/>
            <a:ext cx="518584" cy="365125"/>
          </a:xfrm>
        </p:spPr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2DA15F-3CFB-48BD-ABBD-721F7D75AEEC}"/>
              </a:ext>
            </a:extLst>
          </p:cNvPr>
          <p:cNvSpPr/>
          <p:nvPr/>
        </p:nvSpPr>
        <p:spPr>
          <a:xfrm>
            <a:off x="377687" y="696260"/>
            <a:ext cx="9573807" cy="52748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 the parties have competing R&amp;D projects?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A26D3A-1310-4CD7-82AE-8B22E235A872}"/>
              </a:ext>
            </a:extLst>
          </p:cNvPr>
          <p:cNvCxnSpPr>
            <a:cxnSpLocks/>
          </p:cNvCxnSpPr>
          <p:nvPr/>
        </p:nvCxnSpPr>
        <p:spPr>
          <a:xfrm>
            <a:off x="475511" y="1223742"/>
            <a:ext cx="1045073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C19CDC05-BE28-4D1C-8ECD-3BBF019C7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963256"/>
              </p:ext>
            </p:extLst>
          </p:nvPr>
        </p:nvGraphicFramePr>
        <p:xfrm>
          <a:off x="-507781" y="1933101"/>
          <a:ext cx="12820283" cy="4420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3EE5DA3-5336-4472-B724-D7D592E5EAC9}"/>
              </a:ext>
            </a:extLst>
          </p:cNvPr>
          <p:cNvSpPr/>
          <p:nvPr/>
        </p:nvSpPr>
        <p:spPr>
          <a:xfrm>
            <a:off x="475511" y="1392064"/>
            <a:ext cx="10450734" cy="40023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1685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Recent examples of intervention to protect innovation competition and avoid killer acquisition risks</a:t>
            </a:r>
          </a:p>
        </p:txBody>
      </p:sp>
    </p:spTree>
    <p:extLst>
      <p:ext uri="{BB962C8B-B14F-4D97-AF65-F5344CB8AC3E}">
        <p14:creationId xmlns:p14="http://schemas.microsoft.com/office/powerpoint/2010/main" val="406324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396573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ED6C78-0F5D-4257-8C12-0941C86A7889}"/>
              </a:ext>
            </a:extLst>
          </p:cNvPr>
          <p:cNvSpPr/>
          <p:nvPr/>
        </p:nvSpPr>
        <p:spPr>
          <a:xfrm>
            <a:off x="308063" y="4005121"/>
            <a:ext cx="371112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94113-EB87-41FD-8F82-4CA8CF5A9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5491" y="6354974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12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E866F0-C46E-43AE-9B9D-7465615C2FFB}"/>
              </a:ext>
            </a:extLst>
          </p:cNvPr>
          <p:cNvSpPr txBox="1">
            <a:spLocks/>
          </p:cNvSpPr>
          <p:nvPr/>
        </p:nvSpPr>
        <p:spPr>
          <a:xfrm>
            <a:off x="308063" y="118757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060E8D4-FC2C-4DA7-BF10-D5BA75347900}"/>
              </a:ext>
            </a:extLst>
          </p:cNvPr>
          <p:cNvSpPr/>
          <p:nvPr/>
        </p:nvSpPr>
        <p:spPr>
          <a:xfrm>
            <a:off x="308063" y="637708"/>
            <a:ext cx="7679891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 the parties have competing R&amp;D projects?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998BDF-8869-4285-B11C-5043FFECF8BF}"/>
              </a:ext>
            </a:extLst>
          </p:cNvPr>
          <p:cNvCxnSpPr>
            <a:cxnSpLocks/>
          </p:cNvCxnSpPr>
          <p:nvPr/>
        </p:nvCxnSpPr>
        <p:spPr>
          <a:xfrm>
            <a:off x="419944" y="1189840"/>
            <a:ext cx="7568010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6BF74AA-9603-44D6-87B9-95CA4F617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415" y="3225728"/>
            <a:ext cx="4333325" cy="3150046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B005970D-B9BF-4AC9-9B2C-CE7BDEA94A07}"/>
              </a:ext>
            </a:extLst>
          </p:cNvPr>
          <p:cNvSpPr/>
          <p:nvPr/>
        </p:nvSpPr>
        <p:spPr>
          <a:xfrm>
            <a:off x="6845968" y="1597898"/>
            <a:ext cx="4656221" cy="1479649"/>
          </a:xfrm>
          <a:prstGeom prst="wedgeRectCallout">
            <a:avLst>
              <a:gd name="adj1" fmla="val 15475"/>
              <a:gd name="adj2" fmla="val 84294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en-GB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Protecting competition is not only about the medicines produced and sold today. It is also about future drugs that companies have in the pipeline. Even in early development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Commissioner Vestager, 20 August 2018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71715B6-15DA-4D9C-AA68-EF033EA9A639}"/>
              </a:ext>
            </a:extLst>
          </p:cNvPr>
          <p:cNvSpPr/>
          <p:nvPr/>
        </p:nvSpPr>
        <p:spPr>
          <a:xfrm>
            <a:off x="414380" y="1597899"/>
            <a:ext cx="5979897" cy="475707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1685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Commission shall scrutinise the impact that a deal has on innovation competition. In recent years, these concerns have extended to pipeline products at earlier stages of development</a:t>
            </a:r>
            <a:endParaRPr lang="en-GB" kern="0" noProof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Increased scepticism of  “killer acquisitions” (i.e. the acquisition of an innovative competitor with the intention of discontinuing its innovative projects, so as to </a:t>
            </a:r>
            <a:r>
              <a:rPr kumimoji="0" lang="en-GB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kill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competitive threat before it can materialise)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by OECD quotes estimate that “</a:t>
            </a:r>
            <a:r>
              <a:rPr lang="en-GB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almost 6% of all acquisitions of firms with drug projects in development are killer acquisitions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14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2D353C-8246-439A-AF6F-8EC0ED50B94E}"/>
              </a:ext>
            </a:extLst>
          </p:cNvPr>
          <p:cNvSpPr txBox="1">
            <a:spLocks/>
          </p:cNvSpPr>
          <p:nvPr/>
        </p:nvSpPr>
        <p:spPr>
          <a:xfrm>
            <a:off x="377687" y="200717"/>
            <a:ext cx="11430000" cy="75763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DF4047B-3C15-42F1-8123-CB26344B0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7479" y="6353176"/>
            <a:ext cx="518584" cy="365125"/>
          </a:xfrm>
        </p:spPr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2DA15F-3CFB-48BD-ABBD-721F7D75AEEC}"/>
              </a:ext>
            </a:extLst>
          </p:cNvPr>
          <p:cNvSpPr/>
          <p:nvPr/>
        </p:nvSpPr>
        <p:spPr>
          <a:xfrm>
            <a:off x="377687" y="696260"/>
            <a:ext cx="9573807" cy="52748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600" b="1" kern="0" dirty="0">
                <a:solidFill>
                  <a:srgbClr val="01685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Risks associated with pursuing “Killer Acquisitions”</a:t>
            </a:r>
            <a:endParaRPr kumimoji="0" lang="en-GB" sz="2600" b="1" i="0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A26D3A-1310-4CD7-82AE-8B22E235A872}"/>
              </a:ext>
            </a:extLst>
          </p:cNvPr>
          <p:cNvCxnSpPr>
            <a:cxnSpLocks/>
          </p:cNvCxnSpPr>
          <p:nvPr/>
        </p:nvCxnSpPr>
        <p:spPr>
          <a:xfrm>
            <a:off x="475511" y="1223742"/>
            <a:ext cx="1045073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80CFA7E-F427-4428-91CC-2377EA5DE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911618"/>
              </p:ext>
            </p:extLst>
          </p:nvPr>
        </p:nvGraphicFramePr>
        <p:xfrm>
          <a:off x="475511" y="1569839"/>
          <a:ext cx="11332176" cy="4937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7008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337751" y="615658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04857" y="1843375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A hypothetical collaboration </a:t>
            </a:r>
            <a:endParaRPr kumimoji="0" lang="en-GB" sz="3600" b="1" i="0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E88FD-9E33-4A37-94EE-CC301ECAB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72727">
                  <a:tint val="75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E0CDD3-02BB-4D7E-B437-1CF7404E8D0D}"/>
              </a:ext>
            </a:extLst>
          </p:cNvPr>
          <p:cNvSpPr/>
          <p:nvPr/>
        </p:nvSpPr>
        <p:spPr>
          <a:xfrm>
            <a:off x="491707" y="2666335"/>
            <a:ext cx="7667581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Does the deal require regulatory approval?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44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2228789" y="2035347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5774" y="73954"/>
            <a:ext cx="11557461" cy="8466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Will the deal require prior regulatory approval?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135FF16-137B-4798-A3AE-A315B752B9E0}"/>
              </a:ext>
            </a:extLst>
          </p:cNvPr>
          <p:cNvGrpSpPr/>
          <p:nvPr/>
        </p:nvGrpSpPr>
        <p:grpSpPr>
          <a:xfrm>
            <a:off x="345774" y="1343204"/>
            <a:ext cx="11393739" cy="5031062"/>
            <a:chOff x="345774" y="1293328"/>
            <a:chExt cx="11393739" cy="5031062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84E51F5-5899-41BE-81FD-9B2597603D52}"/>
                </a:ext>
              </a:extLst>
            </p:cNvPr>
            <p:cNvSpPr/>
            <p:nvPr/>
          </p:nvSpPr>
          <p:spPr>
            <a:xfrm>
              <a:off x="394914" y="2035348"/>
              <a:ext cx="4921188" cy="4289042"/>
            </a:xfrm>
            <a:prstGeom prst="rect">
              <a:avLst/>
            </a:prstGeom>
            <a:gradFill flip="none" rotWithShape="1">
              <a:gsLst>
                <a:gs pos="92000">
                  <a:srgbClr val="87AF47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164D90A0-13B1-412C-9BFC-F703401102D8}"/>
                </a:ext>
              </a:extLst>
            </p:cNvPr>
            <p:cNvGrpSpPr/>
            <p:nvPr/>
          </p:nvGrpSpPr>
          <p:grpSpPr>
            <a:xfrm>
              <a:off x="1036439" y="2899574"/>
              <a:ext cx="871450" cy="2885797"/>
              <a:chOff x="1050848" y="4143629"/>
              <a:chExt cx="871450" cy="2885797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CCCA52B-E81C-4204-890B-6B0B96907924}"/>
                  </a:ext>
                </a:extLst>
              </p:cNvPr>
              <p:cNvSpPr/>
              <p:nvPr/>
            </p:nvSpPr>
            <p:spPr>
              <a:xfrm>
                <a:off x="1073479" y="6254403"/>
                <a:ext cx="848819" cy="775023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</a:t>
                </a: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0A682302-9017-45AE-8A51-DE8DD6B0121D}"/>
                  </a:ext>
                </a:extLst>
              </p:cNvPr>
              <p:cNvSpPr/>
              <p:nvPr/>
            </p:nvSpPr>
            <p:spPr>
              <a:xfrm>
                <a:off x="1050848" y="4143629"/>
                <a:ext cx="803445" cy="775024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94FAF7D3-9270-4E7C-ACA8-1A7CAC2034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58621" y="4984926"/>
                <a:ext cx="14512" cy="115448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6F118F7-82E7-436C-A4A5-46412C539D2C}"/>
                </a:ext>
              </a:extLst>
            </p:cNvPr>
            <p:cNvSpPr/>
            <p:nvPr/>
          </p:nvSpPr>
          <p:spPr>
            <a:xfrm>
              <a:off x="7683136" y="2028895"/>
              <a:ext cx="4056377" cy="4295495"/>
            </a:xfrm>
            <a:prstGeom prst="rect">
              <a:avLst/>
            </a:prstGeom>
            <a:gradFill flip="none" rotWithShape="1">
              <a:gsLst>
                <a:gs pos="87000">
                  <a:srgbClr val="FF0000"/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060A9A7-69FD-485A-A0FE-34EE1B4C082B}"/>
                </a:ext>
              </a:extLst>
            </p:cNvPr>
            <p:cNvSpPr/>
            <p:nvPr/>
          </p:nvSpPr>
          <p:spPr>
            <a:xfrm>
              <a:off x="5308599" y="1339700"/>
              <a:ext cx="2442536" cy="4984689"/>
            </a:xfrm>
            <a:prstGeom prst="rect">
              <a:avLst/>
            </a:prstGeom>
            <a:gradFill flip="none" rotWithShape="1">
              <a:gsLst>
                <a:gs pos="9000">
                  <a:schemeClr val="bg1">
                    <a:lumMod val="95000"/>
                    <a:alpha val="87000"/>
                  </a:schemeClr>
                </a:gs>
                <a:gs pos="61000">
                  <a:schemeClr val="bg1">
                    <a:lumMod val="75000"/>
                    <a:alpha val="5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08000" tIns="108000" rIns="10800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 GREY AREA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CABCBF4-4604-48B7-A6FC-4FD7E422D213}"/>
                </a:ext>
              </a:extLst>
            </p:cNvPr>
            <p:cNvGrpSpPr/>
            <p:nvPr/>
          </p:nvGrpSpPr>
          <p:grpSpPr>
            <a:xfrm>
              <a:off x="6716934" y="3033771"/>
              <a:ext cx="1882808" cy="1882290"/>
              <a:chOff x="4355339" y="3455220"/>
              <a:chExt cx="887042" cy="838383"/>
            </a:xfrm>
          </p:grpSpPr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43062AD3-25F2-46D4-BABC-D7BB8237E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93883" y="4096972"/>
                <a:ext cx="0" cy="19663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0E85A20-4630-4933-801B-C6504815335B}"/>
                  </a:ext>
                </a:extLst>
              </p:cNvPr>
              <p:cNvGrpSpPr/>
              <p:nvPr/>
            </p:nvGrpSpPr>
            <p:grpSpPr>
              <a:xfrm>
                <a:off x="4616647" y="3718052"/>
                <a:ext cx="324952" cy="222212"/>
                <a:chOff x="3347545" y="3709663"/>
                <a:chExt cx="324952" cy="222212"/>
              </a:xfrm>
            </p:grpSpPr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68A34C23-B8CF-47BE-9D1F-9F1CB9434D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01475" y="3709663"/>
                  <a:ext cx="71022" cy="22012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Arrow Connector 49">
                  <a:extLst>
                    <a:ext uri="{FF2B5EF4-FFF2-40B4-BE49-F238E27FC236}">
                      <a16:creationId xmlns:a16="http://schemas.microsoft.com/office/drawing/2014/main" id="{871B674C-95CC-4A37-8640-B75B6D425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47545" y="3724727"/>
                  <a:ext cx="109125" cy="20714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7B048C8-8985-4789-A0B5-E032FBF83A15}"/>
                  </a:ext>
                </a:extLst>
              </p:cNvPr>
              <p:cNvSpPr/>
              <p:nvPr/>
            </p:nvSpPr>
            <p:spPr>
              <a:xfrm>
                <a:off x="4543095" y="3938174"/>
                <a:ext cx="501577" cy="220122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AB</a:t>
                </a: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5D9EA8B1-4876-42A1-830A-96CCDCA85D27}"/>
                  </a:ext>
                </a:extLst>
              </p:cNvPr>
              <p:cNvSpPr/>
              <p:nvPr/>
            </p:nvSpPr>
            <p:spPr>
              <a:xfrm>
                <a:off x="4355339" y="3468582"/>
                <a:ext cx="425198" cy="367748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</a:t>
                </a: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2C0E0A1-4A11-41D6-97DD-3C87A3C58EE9}"/>
                  </a:ext>
                </a:extLst>
              </p:cNvPr>
              <p:cNvSpPr/>
              <p:nvPr/>
            </p:nvSpPr>
            <p:spPr>
              <a:xfrm>
                <a:off x="4817183" y="3455220"/>
                <a:ext cx="425198" cy="36774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70CF71C1-40B4-45B0-965E-86C326D03892}"/>
                </a:ext>
              </a:extLst>
            </p:cNvPr>
            <p:cNvGrpSpPr/>
            <p:nvPr/>
          </p:nvGrpSpPr>
          <p:grpSpPr>
            <a:xfrm>
              <a:off x="2379179" y="2644177"/>
              <a:ext cx="2575025" cy="1346788"/>
              <a:chOff x="2838333" y="2307625"/>
              <a:chExt cx="2575025" cy="1346788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B5D31142-E8AC-4B20-8BB5-A7BD34535BBA}"/>
                  </a:ext>
                </a:extLst>
              </p:cNvPr>
              <p:cNvGrpSpPr/>
              <p:nvPr/>
            </p:nvGrpSpPr>
            <p:grpSpPr>
              <a:xfrm>
                <a:off x="2838333" y="2307625"/>
                <a:ext cx="2575025" cy="746262"/>
                <a:chOff x="4829378" y="3441443"/>
                <a:chExt cx="2575025" cy="746262"/>
              </a:xfrm>
            </p:grpSpPr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B4CF494D-B171-48DB-889F-41578248E9BD}"/>
                    </a:ext>
                  </a:extLst>
                </p:cNvPr>
                <p:cNvGrpSpPr/>
                <p:nvPr/>
              </p:nvGrpSpPr>
              <p:grpSpPr>
                <a:xfrm>
                  <a:off x="5560006" y="3441443"/>
                  <a:ext cx="1844397" cy="746262"/>
                  <a:chOff x="2159530" y="3443577"/>
                  <a:chExt cx="1602694" cy="617691"/>
                </a:xfrm>
              </p:grpSpPr>
              <p:cxnSp>
                <p:nvCxnSpPr>
                  <p:cNvPr id="39" name="Straight Arrow Connector 38">
                    <a:extLst>
                      <a:ext uri="{FF2B5EF4-FFF2-40B4-BE49-F238E27FC236}">
                        <a16:creationId xmlns:a16="http://schemas.microsoft.com/office/drawing/2014/main" id="{1E55644A-9097-406D-8B93-0E60D4B15B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118387" y="3737639"/>
                    <a:ext cx="71022" cy="22012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Oval 59">
                    <a:extLst>
                      <a:ext uri="{FF2B5EF4-FFF2-40B4-BE49-F238E27FC236}">
                        <a16:creationId xmlns:a16="http://schemas.microsoft.com/office/drawing/2014/main" id="{B093972A-6EFC-4C8B-98DC-742EE9DB01C5}"/>
                      </a:ext>
                    </a:extLst>
                  </p:cNvPr>
                  <p:cNvSpPr/>
                  <p:nvPr/>
                </p:nvSpPr>
                <p:spPr>
                  <a:xfrm>
                    <a:off x="2159530" y="3443577"/>
                    <a:ext cx="721929" cy="617691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A</a:t>
                    </a:r>
                  </a:p>
                </p:txBody>
              </p:sp>
              <p:sp>
                <p:nvSpPr>
                  <p:cNvPr id="61" name="Oval 60">
                    <a:extLst>
                      <a:ext uri="{FF2B5EF4-FFF2-40B4-BE49-F238E27FC236}">
                        <a16:creationId xmlns:a16="http://schemas.microsoft.com/office/drawing/2014/main" id="{420D4122-B111-4DEF-A888-8BB8911DD13B}"/>
                      </a:ext>
                    </a:extLst>
                  </p:cNvPr>
                  <p:cNvSpPr/>
                  <p:nvPr/>
                </p:nvSpPr>
                <p:spPr>
                  <a:xfrm>
                    <a:off x="3055435" y="3443577"/>
                    <a:ext cx="706789" cy="617691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B</a:t>
                    </a:r>
                  </a:p>
                </p:txBody>
              </p:sp>
            </p:grp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FC93275-3B65-4DB8-B295-062385F9802C}"/>
                    </a:ext>
                  </a:extLst>
                </p:cNvPr>
                <p:cNvSpPr/>
                <p:nvPr/>
              </p:nvSpPr>
              <p:spPr>
                <a:xfrm>
                  <a:off x="4829378" y="3658825"/>
                  <a:ext cx="1549212" cy="2769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Arial" pitchFamily="34" charset="0"/>
                  </a:endParaRPr>
                </a:p>
              </p:txBody>
            </p:sp>
          </p:grp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F5095A14-3DBB-43DC-A250-00FF3B0925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33849" y="3123690"/>
                <a:ext cx="188732" cy="530723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AFF2A88D-5F28-49EB-A128-900863CF5A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00886" y="3119319"/>
                <a:ext cx="253373" cy="529888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F4FC6E4-5006-4C58-B4D0-99A768166386}"/>
                </a:ext>
              </a:extLst>
            </p:cNvPr>
            <p:cNvSpPr/>
            <p:nvPr/>
          </p:nvSpPr>
          <p:spPr>
            <a:xfrm>
              <a:off x="394914" y="1339703"/>
              <a:ext cx="4910983" cy="1007052"/>
            </a:xfrm>
            <a:prstGeom prst="rect">
              <a:avLst/>
            </a:prstGeom>
            <a:gradFill flip="none" rotWithShape="1">
              <a:gsLst>
                <a:gs pos="92000">
                  <a:srgbClr val="87AF47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0" rIns="3240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Agreement between independent entities: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Prior regulatory clearance </a:t>
              </a:r>
              <a:r>
                <a:rPr kumimoji="0" lang="en-GB" sz="1800" b="1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unlikely*</a:t>
              </a:r>
              <a:r>
                <a:rPr kumimoji="0" lang="en-GB" sz="1800" b="0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to be required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5F298FAA-5598-4CB9-8B33-B9A4DA1E2823}"/>
                </a:ext>
              </a:extLst>
            </p:cNvPr>
            <p:cNvSpPr/>
            <p:nvPr/>
          </p:nvSpPr>
          <p:spPr>
            <a:xfrm>
              <a:off x="5070888" y="3476593"/>
              <a:ext cx="1825793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/>
                  <a:solidFill>
                    <a:srgbClr val="272727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R&amp;D Alliance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/>
                  <a:solidFill>
                    <a:srgbClr val="272727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OR…</a:t>
              </a:r>
              <a:endParaRPr kumimoji="0" lang="en-GB" sz="1800" b="1" i="0" u="none" strike="noStrike" kern="1200" cap="none" spc="0" normalizeH="0" baseline="0" noProof="0" dirty="0">
                <a:ln/>
                <a:solidFill>
                  <a:srgbClr val="272727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AFF2654-55E4-4B37-AD34-0C0B8B89E6D2}"/>
                </a:ext>
              </a:extLst>
            </p:cNvPr>
            <p:cNvSpPr/>
            <p:nvPr/>
          </p:nvSpPr>
          <p:spPr>
            <a:xfrm>
              <a:off x="345774" y="1293328"/>
              <a:ext cx="11393739" cy="4998489"/>
            </a:xfrm>
            <a:prstGeom prst="rect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3D725D69-88A6-4D88-A264-6B777C5F5264}"/>
                </a:ext>
              </a:extLst>
            </p:cNvPr>
            <p:cNvSpPr/>
            <p:nvPr/>
          </p:nvSpPr>
          <p:spPr>
            <a:xfrm>
              <a:off x="7717310" y="1339700"/>
              <a:ext cx="3988378" cy="954107"/>
            </a:xfrm>
            <a:prstGeom prst="rect">
              <a:avLst/>
            </a:prstGeom>
            <a:gradFill flip="none" rotWithShape="1">
              <a:gsLst>
                <a:gs pos="89000">
                  <a:srgbClr val="FF0000"/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Entities no longer independent: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Prior regulatory clearance</a:t>
              </a:r>
              <a:r>
                <a:rPr kumimoji="0" lang="en-GB" sz="1800" b="1" i="0" u="sng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may be required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B8F1132-8BD2-4FE3-BD31-EC2354E43C81}"/>
                </a:ext>
              </a:extLst>
            </p:cNvPr>
            <p:cNvSpPr txBox="1"/>
            <p:nvPr/>
          </p:nvSpPr>
          <p:spPr>
            <a:xfrm>
              <a:off x="628484" y="2400242"/>
              <a:ext cx="16193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Licensing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A5137F2-A86F-4AE3-9CE6-DA1C90FE3C72}"/>
                </a:ext>
              </a:extLst>
            </p:cNvPr>
            <p:cNvSpPr txBox="1"/>
            <p:nvPr/>
          </p:nvSpPr>
          <p:spPr>
            <a:xfrm>
              <a:off x="2804070" y="5012305"/>
              <a:ext cx="259717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R&amp;D Alliance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(including sale of developed product)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002EECE-4B3F-4CC0-94EB-449DE48FB4A3}"/>
                </a:ext>
              </a:extLst>
            </p:cNvPr>
            <p:cNvSpPr txBox="1"/>
            <p:nvPr/>
          </p:nvSpPr>
          <p:spPr>
            <a:xfrm>
              <a:off x="8667460" y="4106479"/>
              <a:ext cx="29014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…   Independent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Joint Venture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60BDF2-2905-458E-8EC3-BC1A6E1FD41D}"/>
              </a:ext>
            </a:extLst>
          </p:cNvPr>
          <p:cNvGrpSpPr/>
          <p:nvPr/>
        </p:nvGrpSpPr>
        <p:grpSpPr>
          <a:xfrm>
            <a:off x="649582" y="3956096"/>
            <a:ext cx="547275" cy="922307"/>
            <a:chOff x="-1288226" y="2105687"/>
            <a:chExt cx="547275" cy="922307"/>
          </a:xfrm>
        </p:grpSpPr>
        <p:sp>
          <p:nvSpPr>
            <p:cNvPr id="54" name="Cylinder 53">
              <a:extLst>
                <a:ext uri="{FF2B5EF4-FFF2-40B4-BE49-F238E27FC236}">
                  <a16:creationId xmlns:a16="http://schemas.microsoft.com/office/drawing/2014/main" id="{6F54AD78-0597-4A76-8CF5-72DC28FFBEB2}"/>
                </a:ext>
              </a:extLst>
            </p:cNvPr>
            <p:cNvSpPr/>
            <p:nvPr/>
          </p:nvSpPr>
          <p:spPr>
            <a:xfrm>
              <a:off x="-1288226" y="2289678"/>
              <a:ext cx="547275" cy="738316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rgbClr val="00B0F0"/>
                  </a:solidFill>
                </a:rPr>
                <a:t>A</a:t>
              </a:r>
            </a:p>
          </p:txBody>
        </p:sp>
        <p:sp>
          <p:nvSpPr>
            <p:cNvPr id="8" name="Cylinder 7">
              <a:extLst>
                <a:ext uri="{FF2B5EF4-FFF2-40B4-BE49-F238E27FC236}">
                  <a16:creationId xmlns:a16="http://schemas.microsoft.com/office/drawing/2014/main" id="{6950C586-3D36-47E2-AA9F-CE3960329290}"/>
                </a:ext>
              </a:extLst>
            </p:cNvPr>
            <p:cNvSpPr/>
            <p:nvPr/>
          </p:nvSpPr>
          <p:spPr>
            <a:xfrm>
              <a:off x="-1219699" y="2105687"/>
              <a:ext cx="419100" cy="258651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24CCDE0-BF77-493A-9055-F69E6BC0BD1C}"/>
              </a:ext>
            </a:extLst>
          </p:cNvPr>
          <p:cNvGrpSpPr/>
          <p:nvPr/>
        </p:nvGrpSpPr>
        <p:grpSpPr>
          <a:xfrm>
            <a:off x="3760371" y="4095811"/>
            <a:ext cx="603770" cy="921133"/>
            <a:chOff x="-1300038" y="2106865"/>
            <a:chExt cx="603770" cy="921133"/>
          </a:xfrm>
        </p:grpSpPr>
        <p:sp>
          <p:nvSpPr>
            <p:cNvPr id="57" name="Cylinder 56">
              <a:extLst>
                <a:ext uri="{FF2B5EF4-FFF2-40B4-BE49-F238E27FC236}">
                  <a16:creationId xmlns:a16="http://schemas.microsoft.com/office/drawing/2014/main" id="{6293D40D-9945-44BC-8273-31934E9857AC}"/>
                </a:ext>
              </a:extLst>
            </p:cNvPr>
            <p:cNvSpPr/>
            <p:nvPr/>
          </p:nvSpPr>
          <p:spPr>
            <a:xfrm>
              <a:off x="-1300038" y="2289682"/>
              <a:ext cx="603770" cy="738316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B0F0"/>
                  </a:solidFill>
                </a:rPr>
                <a:t>A&amp;B</a:t>
              </a:r>
            </a:p>
          </p:txBody>
        </p:sp>
        <p:sp>
          <p:nvSpPr>
            <p:cNvPr id="58" name="Cylinder 57">
              <a:extLst>
                <a:ext uri="{FF2B5EF4-FFF2-40B4-BE49-F238E27FC236}">
                  <a16:creationId xmlns:a16="http://schemas.microsoft.com/office/drawing/2014/main" id="{5C1906D6-6E11-45D3-82D3-AD8937804671}"/>
                </a:ext>
              </a:extLst>
            </p:cNvPr>
            <p:cNvSpPr/>
            <p:nvPr/>
          </p:nvSpPr>
          <p:spPr>
            <a:xfrm>
              <a:off x="-1207703" y="2106865"/>
              <a:ext cx="419100" cy="258651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F3698A9-0FDC-4BCE-900D-64AB63A31B03}"/>
              </a:ext>
            </a:extLst>
          </p:cNvPr>
          <p:cNvGrpSpPr/>
          <p:nvPr/>
        </p:nvGrpSpPr>
        <p:grpSpPr>
          <a:xfrm>
            <a:off x="7364185" y="5139069"/>
            <a:ext cx="547275" cy="941514"/>
            <a:chOff x="-1298177" y="2387697"/>
            <a:chExt cx="547275" cy="941514"/>
          </a:xfrm>
        </p:grpSpPr>
        <p:sp>
          <p:nvSpPr>
            <p:cNvPr id="62" name="Cylinder 61">
              <a:extLst>
                <a:ext uri="{FF2B5EF4-FFF2-40B4-BE49-F238E27FC236}">
                  <a16:creationId xmlns:a16="http://schemas.microsoft.com/office/drawing/2014/main" id="{AD325F2C-61D9-470F-B486-D05851315168}"/>
                </a:ext>
              </a:extLst>
            </p:cNvPr>
            <p:cNvSpPr/>
            <p:nvPr/>
          </p:nvSpPr>
          <p:spPr>
            <a:xfrm>
              <a:off x="-1298177" y="2590895"/>
              <a:ext cx="547275" cy="738316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rgbClr val="00B0F0"/>
                  </a:solidFill>
                </a:rPr>
                <a:t>AB</a:t>
              </a:r>
            </a:p>
          </p:txBody>
        </p:sp>
        <p:sp>
          <p:nvSpPr>
            <p:cNvPr id="63" name="Cylinder 62">
              <a:extLst>
                <a:ext uri="{FF2B5EF4-FFF2-40B4-BE49-F238E27FC236}">
                  <a16:creationId xmlns:a16="http://schemas.microsoft.com/office/drawing/2014/main" id="{3783F770-7500-4C0B-B813-EF90A7B3659F}"/>
                </a:ext>
              </a:extLst>
            </p:cNvPr>
            <p:cNvSpPr/>
            <p:nvPr/>
          </p:nvSpPr>
          <p:spPr>
            <a:xfrm>
              <a:off x="-1234090" y="2387697"/>
              <a:ext cx="419100" cy="258651"/>
            </a:xfrm>
            <a:prstGeom prst="ca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5BB4FEE-A9DA-4DF5-B588-83B8CDF82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2789" y="6356876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15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D19166-D1BD-4C0F-A2CB-F1BA225AF4A2}"/>
              </a:ext>
            </a:extLst>
          </p:cNvPr>
          <p:cNvSpPr txBox="1"/>
          <p:nvPr/>
        </p:nvSpPr>
        <p:spPr>
          <a:xfrm>
            <a:off x="382535" y="6374266"/>
            <a:ext cx="292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* There are exceptions</a:t>
            </a:r>
            <a:r>
              <a:rPr lang="en-GB" dirty="0"/>
              <a:t> 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F69A98F-09D7-465F-8610-5F50CFED4F79}"/>
              </a:ext>
            </a:extLst>
          </p:cNvPr>
          <p:cNvSpPr/>
          <p:nvPr/>
        </p:nvSpPr>
        <p:spPr>
          <a:xfrm>
            <a:off x="399130" y="595767"/>
            <a:ext cx="11393739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kern="0" dirty="0">
                <a:solidFill>
                  <a:srgbClr val="01685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…increasingly likely the more the JV operates as an independent entity</a:t>
            </a:r>
            <a:endParaRPr kumimoji="0" lang="en-GB" sz="22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8200A2A-AC03-4A4D-AC75-52D668A07369}"/>
              </a:ext>
            </a:extLst>
          </p:cNvPr>
          <p:cNvCxnSpPr>
            <a:cxnSpLocks/>
          </p:cNvCxnSpPr>
          <p:nvPr/>
        </p:nvCxnSpPr>
        <p:spPr>
          <a:xfrm>
            <a:off x="345774" y="1084550"/>
            <a:ext cx="10476721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353787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E8A9A36-3A1B-45FC-B302-C0EA44BA4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3056">
            <a:off x="505601" y="5096504"/>
            <a:ext cx="6659402" cy="1054880"/>
          </a:xfrm>
          <a:prstGeom prst="rect">
            <a:avLst/>
          </a:prstGeom>
          <a:effectLst>
            <a:outerShdw blurRad="50800" dist="50800" dir="5400000" sx="98000" sy="98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25400">
            <a:bevelT w="25400"/>
            <a:bevelB w="6350"/>
          </a:sp3d>
        </p:spPr>
      </p:pic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2D353C-8246-439A-AF6F-8EC0ED50B94E}"/>
              </a:ext>
            </a:extLst>
          </p:cNvPr>
          <p:cNvSpPr txBox="1">
            <a:spLocks/>
          </p:cNvSpPr>
          <p:nvPr/>
        </p:nvSpPr>
        <p:spPr>
          <a:xfrm>
            <a:off x="377687" y="200717"/>
            <a:ext cx="11430000" cy="75763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Will the deal require prior regulatory approval?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0505035-5AC4-4C73-B2A6-1B2BBD813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1188">
            <a:off x="425778" y="3153101"/>
            <a:ext cx="6930757" cy="175686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44450">
            <a:bevelT w="25400"/>
            <a:bevelB w="12700"/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9FE763-9356-4CB7-A125-562DEC96C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10895">
            <a:off x="503767" y="1815157"/>
            <a:ext cx="6352417" cy="120260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50800"/>
            <a:bevelB w="57150"/>
          </a:sp3d>
        </p:spPr>
      </p:pic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01CB9FA5-2F90-4A5F-A07E-31F7BA8D9173}"/>
              </a:ext>
            </a:extLst>
          </p:cNvPr>
          <p:cNvSpPr/>
          <p:nvPr/>
        </p:nvSpPr>
        <p:spPr>
          <a:xfrm>
            <a:off x="7800588" y="2121329"/>
            <a:ext cx="3915901" cy="3210395"/>
          </a:xfrm>
          <a:prstGeom prst="wedgeRectCallout">
            <a:avLst>
              <a:gd name="adj1" fmla="val -21378"/>
              <a:gd name="adj2" fmla="val 46324"/>
            </a:avLst>
          </a:prstGeom>
          <a:effectLst>
            <a:outerShdw blurRad="50800" dist="50800" dir="5400000" sx="103000" sy="103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252000" rIns="252000"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Failing to obtain approval when there is a requirement to do so may result in: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Fines of up to 10% of aggregate worldwide turnover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unwinding of the deal</a:t>
            </a:r>
            <a:endParaRPr lang="en-GB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DF4047B-3C15-42F1-8123-CB26344B0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7479" y="6353176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16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2DA15F-3CFB-48BD-ABBD-721F7D75AEEC}"/>
              </a:ext>
            </a:extLst>
          </p:cNvPr>
          <p:cNvSpPr/>
          <p:nvPr/>
        </p:nvSpPr>
        <p:spPr>
          <a:xfrm>
            <a:off x="377687" y="696260"/>
            <a:ext cx="9573807" cy="52748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The importance of getting it right!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A26D3A-1310-4CD7-82AE-8B22E235A872}"/>
              </a:ext>
            </a:extLst>
          </p:cNvPr>
          <p:cNvCxnSpPr>
            <a:cxnSpLocks/>
          </p:cNvCxnSpPr>
          <p:nvPr/>
        </p:nvCxnSpPr>
        <p:spPr>
          <a:xfrm>
            <a:off x="475511" y="1223742"/>
            <a:ext cx="1045073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575884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337751" y="615658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04857" y="1843375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A hypothetical collaboration 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E88FD-9E33-4A37-94EE-CC301ECAB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72727">
                  <a:tint val="75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E0CDD3-02BB-4D7E-B437-1CF7404E8D0D}"/>
              </a:ext>
            </a:extLst>
          </p:cNvPr>
          <p:cNvSpPr/>
          <p:nvPr/>
        </p:nvSpPr>
        <p:spPr>
          <a:xfrm>
            <a:off x="491707" y="3156847"/>
            <a:ext cx="8424000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Due diligence on partner to the collaboration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3F8216-8ED0-4FCD-9FBB-3C78F329B345}"/>
              </a:ext>
            </a:extLst>
          </p:cNvPr>
          <p:cNvSpPr/>
          <p:nvPr/>
        </p:nvSpPr>
        <p:spPr>
          <a:xfrm>
            <a:off x="491707" y="2705984"/>
            <a:ext cx="8424000" cy="42451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01685A">
                    <a:alpha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Does the deal require regulatory approval?</a:t>
            </a:r>
            <a:endParaRPr kumimoji="0" lang="en-GB" sz="1600" i="1" u="none" strike="noStrike" kern="0" cap="none" spc="0" normalizeH="0" baseline="0" noProof="0" dirty="0">
              <a:ln>
                <a:noFill/>
              </a:ln>
              <a:solidFill>
                <a:srgbClr val="01685A">
                  <a:alpha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75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436CA1F7-A09F-4710-8098-147E48B0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25" y="180647"/>
            <a:ext cx="10021037" cy="82212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1685A"/>
                </a:solidFill>
                <a:latin typeface="Helvetica" pitchFamily="34" charset="0"/>
              </a:rPr>
              <a:t>Due diligence</a:t>
            </a:r>
            <a:endParaRPr lang="en-GB" sz="3600" b="1" dirty="0">
              <a:solidFill>
                <a:srgbClr val="01685A"/>
              </a:solidFill>
              <a:highlight>
                <a:srgbClr val="FFFF00"/>
              </a:highlight>
              <a:latin typeface="Helvetica" pitchFamily="34" charset="0"/>
            </a:endParaRPr>
          </a:p>
        </p:txBody>
      </p:sp>
      <p:pic>
        <p:nvPicPr>
          <p:cNvPr id="20" name="Picture 19" descr="Cover.jpg">
            <a:extLst>
              <a:ext uri="{FF2B5EF4-FFF2-40B4-BE49-F238E27FC236}">
                <a16:creationId xmlns:a16="http://schemas.microsoft.com/office/drawing/2014/main" id="{422DDF40-0731-42CE-BF0D-01B72C1C9A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C0138AF-C580-47C3-8780-32592CC6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F28168-4F8C-4084-843B-02DE8E88AC4F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7F0A74F-69DF-4769-B6E9-B567B6D9B89F}"/>
              </a:ext>
            </a:extLst>
          </p:cNvPr>
          <p:cNvSpPr/>
          <p:nvPr/>
        </p:nvSpPr>
        <p:spPr>
          <a:xfrm>
            <a:off x="361325" y="744918"/>
            <a:ext cx="10950945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GB" sz="2000" b="1" dirty="0">
                <a:solidFill>
                  <a:srgbClr val="0168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the current/past activities of the other party impact the success of the alliance?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AAF2A8-2326-4429-B635-3D23278C0885}"/>
              </a:ext>
            </a:extLst>
          </p:cNvPr>
          <p:cNvSpPr/>
          <p:nvPr/>
        </p:nvSpPr>
        <p:spPr>
          <a:xfrm>
            <a:off x="361325" y="1567046"/>
            <a:ext cx="3377666" cy="13416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Ability to achieve business goals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enforceability of key contracts and provisions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E2CA9B-4E78-437D-98E4-FE312AB4CC11}"/>
              </a:ext>
            </a:extLst>
          </p:cNvPr>
          <p:cNvSpPr/>
          <p:nvPr/>
        </p:nvSpPr>
        <p:spPr>
          <a:xfrm>
            <a:off x="348329" y="3089923"/>
            <a:ext cx="3403657" cy="1341613"/>
          </a:xfrm>
          <a:prstGeom prst="roundRect">
            <a:avLst/>
          </a:prstGeom>
          <a:solidFill>
            <a:srgbClr val="54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Liability / reputational risks:</a:t>
            </a:r>
          </a:p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due to partner’s past or ongoing illegal conduct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FBC032C-AFA2-4DB2-9E01-C59418C06B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45259"/>
              </p:ext>
            </p:extLst>
          </p:nvPr>
        </p:nvGraphicFramePr>
        <p:xfrm>
          <a:off x="3860543" y="1507900"/>
          <a:ext cx="7915645" cy="4732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9B999F-E11A-4490-9D77-CD0A919D0F50}"/>
              </a:ext>
            </a:extLst>
          </p:cNvPr>
          <p:cNvCxnSpPr>
            <a:cxnSpLocks/>
          </p:cNvCxnSpPr>
          <p:nvPr/>
        </p:nvCxnSpPr>
        <p:spPr>
          <a:xfrm>
            <a:off x="402855" y="1255336"/>
            <a:ext cx="10098307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675FEF8-6BF2-4163-84F1-A3990DD27401}"/>
              </a:ext>
            </a:extLst>
          </p:cNvPr>
          <p:cNvSpPr/>
          <p:nvPr/>
        </p:nvSpPr>
        <p:spPr>
          <a:xfrm>
            <a:off x="361325" y="4620146"/>
            <a:ext cx="3377666" cy="13416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Need to implement information exchange protocols?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5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436CA1F7-A09F-4710-8098-147E48B0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25" y="180647"/>
            <a:ext cx="10021037" cy="82212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1685A"/>
                </a:solidFill>
                <a:latin typeface="Helvetica" pitchFamily="34" charset="0"/>
              </a:rPr>
              <a:t>Need for information exchange protocols? </a:t>
            </a:r>
            <a:endParaRPr lang="en-GB" sz="3600" b="1" dirty="0">
              <a:solidFill>
                <a:srgbClr val="01685A"/>
              </a:solidFill>
              <a:highlight>
                <a:srgbClr val="FFFF00"/>
              </a:highlight>
              <a:latin typeface="Helvetica" pitchFamily="34" charset="0"/>
            </a:endParaRPr>
          </a:p>
        </p:txBody>
      </p:sp>
      <p:pic>
        <p:nvPicPr>
          <p:cNvPr id="20" name="Picture 19" descr="Cover.jpg">
            <a:extLst>
              <a:ext uri="{FF2B5EF4-FFF2-40B4-BE49-F238E27FC236}">
                <a16:creationId xmlns:a16="http://schemas.microsoft.com/office/drawing/2014/main" id="{422DDF40-0731-42CE-BF0D-01B72C1C9A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C0138AF-C580-47C3-8780-32592CC6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F28168-4F8C-4084-843B-02DE8E88AC4F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9B999F-E11A-4490-9D77-CD0A919D0F50}"/>
              </a:ext>
            </a:extLst>
          </p:cNvPr>
          <p:cNvCxnSpPr>
            <a:cxnSpLocks/>
          </p:cNvCxnSpPr>
          <p:nvPr/>
        </p:nvCxnSpPr>
        <p:spPr>
          <a:xfrm>
            <a:off x="445385" y="971571"/>
            <a:ext cx="10098307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C4A9F0AF-4090-4DBD-9A37-266ADDF99CBA}"/>
              </a:ext>
            </a:extLst>
          </p:cNvPr>
          <p:cNvGrpSpPr/>
          <p:nvPr/>
        </p:nvGrpSpPr>
        <p:grpSpPr>
          <a:xfrm>
            <a:off x="650947" y="1998918"/>
            <a:ext cx="10890106" cy="4303574"/>
            <a:chOff x="747821" y="3157267"/>
            <a:chExt cx="10890106" cy="298140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616FE8-FDD3-48D6-B893-71098B79C555}"/>
                </a:ext>
              </a:extLst>
            </p:cNvPr>
            <p:cNvSpPr/>
            <p:nvPr/>
          </p:nvSpPr>
          <p:spPr>
            <a:xfrm>
              <a:off x="747821" y="3157267"/>
              <a:ext cx="5037472" cy="2981401"/>
            </a:xfrm>
            <a:custGeom>
              <a:avLst/>
              <a:gdLst>
                <a:gd name="connsiteX0" fmla="*/ 0 w 5566144"/>
                <a:gd name="connsiteY0" fmla="*/ 0 h 3225894"/>
                <a:gd name="connsiteX1" fmla="*/ 5566144 w 5566144"/>
                <a:gd name="connsiteY1" fmla="*/ 0 h 3225894"/>
                <a:gd name="connsiteX2" fmla="*/ 5566144 w 5566144"/>
                <a:gd name="connsiteY2" fmla="*/ 3225894 h 3225894"/>
                <a:gd name="connsiteX3" fmla="*/ 0 w 5566144"/>
                <a:gd name="connsiteY3" fmla="*/ 3225894 h 3225894"/>
                <a:gd name="connsiteX4" fmla="*/ 0 w 5566144"/>
                <a:gd name="connsiteY4" fmla="*/ 0 h 322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6144" h="3225894">
                  <a:moveTo>
                    <a:pt x="0" y="0"/>
                  </a:moveTo>
                  <a:lnTo>
                    <a:pt x="5566144" y="0"/>
                  </a:lnTo>
                  <a:lnTo>
                    <a:pt x="5566144" y="3225894"/>
                  </a:lnTo>
                  <a:lnTo>
                    <a:pt x="0" y="32258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2000" tIns="180000" rIns="252000" bIns="72390" numCol="1" spcCol="1270" anchor="t" anchorCtr="0">
              <a:noAutofit/>
            </a:bodyPr>
            <a:lstStyle/>
            <a:p>
              <a:pPr marL="0" lvl="0" indent="0" algn="ctr" defTabSz="844550"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Competitively Sensitive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Research and development initiatives, including plans to launch or terminate new programs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Technical information about the mechanism of action to the extent it is not publicly disclosed 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Plans, projections, or other forward-looking information surrounding future commercialisation and marketing efforts (including detailed assessments regarding existing products or treatments)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8E18FCE-7340-4D33-83C7-27152D6D4AFE}"/>
                </a:ext>
              </a:extLst>
            </p:cNvPr>
            <p:cNvSpPr/>
            <p:nvPr/>
          </p:nvSpPr>
          <p:spPr>
            <a:xfrm>
              <a:off x="6338186" y="3157268"/>
              <a:ext cx="5299741" cy="2981401"/>
            </a:xfrm>
            <a:custGeom>
              <a:avLst/>
              <a:gdLst>
                <a:gd name="connsiteX0" fmla="*/ 0 w 5566144"/>
                <a:gd name="connsiteY0" fmla="*/ 0 h 3225894"/>
                <a:gd name="connsiteX1" fmla="*/ 5566144 w 5566144"/>
                <a:gd name="connsiteY1" fmla="*/ 0 h 3225894"/>
                <a:gd name="connsiteX2" fmla="*/ 5566144 w 5566144"/>
                <a:gd name="connsiteY2" fmla="*/ 3225894 h 3225894"/>
                <a:gd name="connsiteX3" fmla="*/ 0 w 5566144"/>
                <a:gd name="connsiteY3" fmla="*/ 3225894 h 3225894"/>
                <a:gd name="connsiteX4" fmla="*/ 0 w 5566144"/>
                <a:gd name="connsiteY4" fmla="*/ 0 h 322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6144" h="3225894">
                  <a:moveTo>
                    <a:pt x="0" y="0"/>
                  </a:moveTo>
                  <a:lnTo>
                    <a:pt x="5566144" y="0"/>
                  </a:lnTo>
                  <a:lnTo>
                    <a:pt x="5566144" y="3225894"/>
                  </a:lnTo>
                  <a:lnTo>
                    <a:pt x="0" y="32258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2000" tIns="180000" rIns="252000" bIns="72390" numCol="1" spcCol="1270" anchor="t" anchorCtr="0">
              <a:noAutofit/>
            </a:bodyPr>
            <a:lstStyle/>
            <a:p>
              <a:pPr marL="0" lvl="0" indent="0" algn="ctr" defTabSz="844550"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Not Competitively Sensitive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Data regarding clearly non-competing programs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Publicly available information about existing pipeline programs 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General aggregated or historical R&amp;D related information </a:t>
              </a:r>
            </a:p>
            <a:p>
              <a:pPr marL="342900" lvl="0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Strictly organisational information (such as business flowcharts, HR processes, systems and reporting model documents)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B59211-928B-40A8-881D-1C1ED27671BD}"/>
              </a:ext>
            </a:extLst>
          </p:cNvPr>
          <p:cNvSpPr/>
          <p:nvPr/>
        </p:nvSpPr>
        <p:spPr>
          <a:xfrm>
            <a:off x="445385" y="1141703"/>
            <a:ext cx="11095668" cy="442548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1685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155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Protocols may need to be implemented to ensure competitively sensitive information is not exchanged between the parties</a:t>
            </a:r>
          </a:p>
        </p:txBody>
      </p:sp>
    </p:spTree>
    <p:extLst>
      <p:ext uri="{BB962C8B-B14F-4D97-AF65-F5344CB8AC3E}">
        <p14:creationId xmlns:p14="http://schemas.microsoft.com/office/powerpoint/2010/main" val="348854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38662" y="127990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440041" y="6399601"/>
            <a:ext cx="2375085" cy="39319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5243" y="191952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Little wonder that mistakes are made…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4E98C6-5282-48F0-935D-E55950E68E0B}"/>
              </a:ext>
            </a:extLst>
          </p:cNvPr>
          <p:cNvSpPr txBox="1"/>
          <p:nvPr/>
        </p:nvSpPr>
        <p:spPr>
          <a:xfrm>
            <a:off x="6761355" y="5948832"/>
            <a:ext cx="5151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And that’s just the EU…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097B9CE1-6AFA-4C8A-A962-3D09E5AC3281}"/>
                  </a:ext>
                </a:extLst>
              </p14:cNvPr>
              <p14:cNvContentPartPr/>
              <p14:nvPr/>
            </p14:nvContentPartPr>
            <p14:xfrm>
              <a:off x="-805032" y="1188576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97B9CE1-6AFA-4C8A-A962-3D09E5AC32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841032" y="972576"/>
                <a:ext cx="72000" cy="43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98" name="Group 697">
            <a:extLst>
              <a:ext uri="{FF2B5EF4-FFF2-40B4-BE49-F238E27FC236}">
                <a16:creationId xmlns:a16="http://schemas.microsoft.com/office/drawing/2014/main" id="{5679F086-3CCC-483B-B601-6A82AEE7BCE7}"/>
              </a:ext>
            </a:extLst>
          </p:cNvPr>
          <p:cNvGrpSpPr/>
          <p:nvPr/>
        </p:nvGrpSpPr>
        <p:grpSpPr>
          <a:xfrm>
            <a:off x="485158" y="1287006"/>
            <a:ext cx="11331007" cy="4621204"/>
            <a:chOff x="436881" y="1014307"/>
            <a:chExt cx="11331007" cy="462120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8206C54-C215-4172-BCDE-14D62A8847F2}"/>
                </a:ext>
              </a:extLst>
            </p:cNvPr>
            <p:cNvGrpSpPr/>
            <p:nvPr/>
          </p:nvGrpSpPr>
          <p:grpSpPr>
            <a:xfrm>
              <a:off x="436881" y="1153119"/>
              <a:ext cx="11331007" cy="4482392"/>
              <a:chOff x="410358" y="991879"/>
              <a:chExt cx="11331007" cy="4482392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EF165F2-850A-4B66-A7B3-7CFCF523B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9171" y="1075018"/>
                <a:ext cx="11080960" cy="4264011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D9F5C11-0ED9-44A2-B18C-67409D576386}"/>
                  </a:ext>
                </a:extLst>
              </p:cNvPr>
              <p:cNvSpPr txBox="1"/>
              <p:nvPr/>
            </p:nvSpPr>
            <p:spPr>
              <a:xfrm>
                <a:off x="539171" y="1336632"/>
                <a:ext cx="30609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Article 101 TFEU or EU Merger Regulation?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192710-9CEC-4C38-A341-AC8BA8DC3BFC}"/>
                  </a:ext>
                </a:extLst>
              </p:cNvPr>
              <p:cNvSpPr txBox="1"/>
              <p:nvPr/>
            </p:nvSpPr>
            <p:spPr>
              <a:xfrm>
                <a:off x="5019620" y="3341902"/>
                <a:ext cx="31667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Technology Transfer Block Exemption Regulation 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F1EB91-B851-44DE-8E0F-3BDF9CB9CE8C}"/>
                  </a:ext>
                </a:extLst>
              </p:cNvPr>
              <p:cNvSpPr txBox="1"/>
              <p:nvPr/>
            </p:nvSpPr>
            <p:spPr>
              <a:xfrm>
                <a:off x="6361184" y="1374045"/>
                <a:ext cx="45085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Guidelines on the applicability of Article 101 TFEU to horizontal cooperation agreements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8C44DA-D125-419D-B798-609B16ABE754}"/>
                  </a:ext>
                </a:extLst>
              </p:cNvPr>
              <p:cNvSpPr txBox="1"/>
              <p:nvPr/>
            </p:nvSpPr>
            <p:spPr>
              <a:xfrm>
                <a:off x="2416011" y="3648822"/>
                <a:ext cx="25934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Technology Transfer Guidelines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F80522-7E9D-4B40-AFAD-AEE5966943F2}"/>
                  </a:ext>
                </a:extLst>
              </p:cNvPr>
              <p:cNvSpPr txBox="1"/>
              <p:nvPr/>
            </p:nvSpPr>
            <p:spPr>
              <a:xfrm>
                <a:off x="8114320" y="4576697"/>
                <a:ext cx="31046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De Minimis Notice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808A1BB-87D3-4803-8E22-83F4ED884661}"/>
                  </a:ext>
                </a:extLst>
              </p:cNvPr>
              <p:cNvSpPr/>
              <p:nvPr/>
            </p:nvSpPr>
            <p:spPr>
              <a:xfrm>
                <a:off x="7040614" y="2643299"/>
                <a:ext cx="366743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R&amp;D Block Exemption Regulation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CA4D01B-5C32-46E3-8C36-40A690186E54}"/>
                  </a:ext>
                </a:extLst>
              </p:cNvPr>
              <p:cNvSpPr/>
              <p:nvPr/>
            </p:nvSpPr>
            <p:spPr>
              <a:xfrm>
                <a:off x="9067252" y="3380612"/>
                <a:ext cx="235932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Specialisation Block Exemption Regulation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6229BCA-0990-4017-9985-05450A0A84AA}"/>
                  </a:ext>
                </a:extLst>
              </p:cNvPr>
              <p:cNvSpPr/>
              <p:nvPr/>
            </p:nvSpPr>
            <p:spPr>
              <a:xfrm>
                <a:off x="859290" y="2655740"/>
                <a:ext cx="198540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National merger regimes of EU Member States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8A21604-A3F7-4E60-9DCF-B2D64F955AD8}"/>
                  </a:ext>
                </a:extLst>
              </p:cNvPr>
              <p:cNvSpPr/>
              <p:nvPr/>
            </p:nvSpPr>
            <p:spPr>
              <a:xfrm>
                <a:off x="3073907" y="2047456"/>
                <a:ext cx="318767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radley Hand ITC" panose="03070402050302030203" pitchFamily="66" charset="0"/>
                    <a:ea typeface="+mn-ea"/>
                    <a:cs typeface="Arial" panose="020B0604020202020204" pitchFamily="34" charset="0"/>
                  </a:rPr>
                  <a:t>Consolidated Jurisdictional Notice on JV full-functionality</a:t>
                </a:r>
              </a:p>
            </p:txBody>
          </p: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7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2549AE6C-62ED-42BF-93ED-7714B9BA6712}"/>
                      </a:ext>
                    </a:extLst>
                  </p14:cNvPr>
                  <p14:cNvContentPartPr/>
                  <p14:nvPr/>
                </p14:nvContentPartPr>
                <p14:xfrm>
                  <a:off x="1810008" y="1983888"/>
                  <a:ext cx="31680" cy="65376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549AE6C-62ED-42BF-93ED-7714B9BA6712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774008" y="1768248"/>
                    <a:ext cx="103320" cy="1085400"/>
                  </a:xfrm>
                  <a:prstGeom prst="rect">
                    <a:avLst/>
                  </a:prstGeom>
                </p:spPr>
              </p:pic>
            </mc:Fallback>
          </mc:AlternateContent>
          <p:pic>
            <p:nvPicPr>
              <p:cNvPr id="27" name="Picture 26" descr="Wooden surface background">
                <a:extLst>
                  <a:ext uri="{FF2B5EF4-FFF2-40B4-BE49-F238E27FC236}">
                    <a16:creationId xmlns:a16="http://schemas.microsoft.com/office/drawing/2014/main" id="{4376BC96-FAB0-45A8-A4D5-6EB316F376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9078" y="5313338"/>
                <a:ext cx="11192287" cy="148568"/>
              </a:xfrm>
              <a:prstGeom prst="rect">
                <a:avLst/>
              </a:prstGeom>
            </p:spPr>
          </p:pic>
          <p:pic>
            <p:nvPicPr>
              <p:cNvPr id="26" name="Picture 25" descr="Wooden surface background">
                <a:extLst>
                  <a:ext uri="{FF2B5EF4-FFF2-40B4-BE49-F238E27FC236}">
                    <a16:creationId xmlns:a16="http://schemas.microsoft.com/office/drawing/2014/main" id="{ED03A58F-3FB6-446D-A7C0-9417E904C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4112" y="991879"/>
                <a:ext cx="11192287" cy="148568"/>
              </a:xfrm>
              <a:prstGeom prst="rect">
                <a:avLst/>
              </a:prstGeom>
            </p:spPr>
          </p:pic>
          <p:pic>
            <p:nvPicPr>
              <p:cNvPr id="28" name="Picture 27" descr="Wooden surface background">
                <a:extLst>
                  <a:ext uri="{FF2B5EF4-FFF2-40B4-BE49-F238E27FC236}">
                    <a16:creationId xmlns:a16="http://schemas.microsoft.com/office/drawing/2014/main" id="{17F0E9FA-A8C1-43AC-8535-FFC2B00A4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-1759820" y="3165374"/>
                <a:ext cx="4479075" cy="138720"/>
              </a:xfrm>
              <a:prstGeom prst="rect">
                <a:avLst/>
              </a:prstGeom>
            </p:spPr>
          </p:pic>
          <p:pic>
            <p:nvPicPr>
              <p:cNvPr id="29" name="Picture 28" descr="Wooden surface background">
                <a:extLst>
                  <a:ext uri="{FF2B5EF4-FFF2-40B4-BE49-F238E27FC236}">
                    <a16:creationId xmlns:a16="http://schemas.microsoft.com/office/drawing/2014/main" id="{C693CE1D-6D2B-46CB-AE35-4B8FF3CAF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9428981" y="3162057"/>
                <a:ext cx="4479075" cy="13872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1BC1273-F2D3-4800-B566-7A4199E4AA87}"/>
                    </a:ext>
                  </a:extLst>
                </p14:cNvPr>
                <p14:cNvContentPartPr/>
                <p14:nvPr/>
              </p14:nvContentPartPr>
              <p14:xfrm>
                <a:off x="4333968" y="5010696"/>
                <a:ext cx="36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1BC1273-F2D3-4800-B566-7A4199E4AA8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297968" y="4794696"/>
                  <a:ext cx="7200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51D2750-1492-4E28-909D-B8FA0A9070E3}"/>
                    </a:ext>
                  </a:extLst>
                </p14:cNvPr>
                <p14:cNvContentPartPr/>
                <p14:nvPr/>
              </p14:nvContentPartPr>
              <p14:xfrm>
                <a:off x="1581768" y="3282336"/>
                <a:ext cx="36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51D2750-1492-4E28-909D-B8FA0A9070E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545768" y="3066696"/>
                  <a:ext cx="7200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B7A7868-6B91-43D5-BE06-0DD2947B14AE}"/>
                    </a:ext>
                  </a:extLst>
                </p14:cNvPr>
                <p14:cNvContentPartPr/>
                <p14:nvPr/>
              </p14:nvContentPartPr>
              <p14:xfrm>
                <a:off x="1073445" y="2372107"/>
                <a:ext cx="79200" cy="95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B7A7868-6B91-43D5-BE06-0DD2947B14A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64805" y="2318467"/>
                  <a:ext cx="968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6BD9654-4786-4B7D-B006-EE615C0C3B81}"/>
                    </a:ext>
                  </a:extLst>
                </p14:cNvPr>
                <p14:cNvContentPartPr/>
                <p14:nvPr/>
              </p14:nvContentPartPr>
              <p14:xfrm>
                <a:off x="2156070" y="1325002"/>
                <a:ext cx="263160" cy="153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6BD9654-4786-4B7D-B006-EE615C0C3B8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47430" y="1271002"/>
                  <a:ext cx="2808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46F1567-E3C0-4C06-A8B7-41492B96C4FD}"/>
                    </a:ext>
                  </a:extLst>
                </p14:cNvPr>
                <p14:cNvContentPartPr/>
                <p14:nvPr/>
              </p14:nvContentPartPr>
              <p14:xfrm>
                <a:off x="1287030" y="2451802"/>
                <a:ext cx="45000" cy="1314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46F1567-E3C0-4C06-A8B7-41492B96C4F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278390" y="2397802"/>
                  <a:ext cx="626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4F9CEE4-1FD4-46B9-8C89-0665E89EC262}"/>
                    </a:ext>
                  </a:extLst>
                </p14:cNvPr>
                <p14:cNvContentPartPr/>
                <p14:nvPr/>
              </p14:nvContentPartPr>
              <p14:xfrm>
                <a:off x="2572403" y="2090645"/>
                <a:ext cx="555480" cy="3189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4F9CEE4-1FD4-46B9-8C89-0665E89EC26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536763" y="1875005"/>
                  <a:ext cx="627120" cy="75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929C2C7-AED6-4EC8-B520-70620F643450}"/>
                    </a:ext>
                  </a:extLst>
                </p14:cNvPr>
                <p14:cNvContentPartPr/>
                <p14:nvPr/>
              </p14:nvContentPartPr>
              <p14:xfrm>
                <a:off x="4667243" y="3336245"/>
                <a:ext cx="360" cy="36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929C2C7-AED6-4EC8-B520-70620F64345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658243" y="3282245"/>
                  <a:ext cx="180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D92E7D25-DD1F-4EF2-94B6-9DCA92363BD6}"/>
                    </a:ext>
                  </a:extLst>
                </p14:cNvPr>
                <p14:cNvContentPartPr/>
                <p14:nvPr/>
              </p14:nvContentPartPr>
              <p14:xfrm>
                <a:off x="9142970" y="2271360"/>
                <a:ext cx="241560" cy="9864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92E7D25-DD1F-4EF2-94B6-9DCA92363BD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134330" y="2217720"/>
                  <a:ext cx="2592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9849BECC-A766-44B1-9F3C-323298A95DD4}"/>
                    </a:ext>
                  </a:extLst>
                </p14:cNvPr>
                <p14:cNvContentPartPr/>
                <p14:nvPr/>
              </p14:nvContentPartPr>
              <p14:xfrm>
                <a:off x="10367690" y="2520480"/>
                <a:ext cx="201600" cy="12600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849BECC-A766-44B1-9F3C-323298A95DD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359050" y="2466840"/>
                  <a:ext cx="2192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DF6DA735-A3C6-43BA-B0A7-87EA773D5A31}"/>
                    </a:ext>
                  </a:extLst>
                </p14:cNvPr>
                <p14:cNvContentPartPr/>
                <p14:nvPr/>
              </p14:nvContentPartPr>
              <p14:xfrm>
                <a:off x="10565293" y="1345647"/>
                <a:ext cx="73080" cy="8208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F6DA735-A3C6-43BA-B0A7-87EA773D5A3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556653" y="1292007"/>
                  <a:ext cx="907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EE7B6800-7E4A-486D-A5DB-B90C9595490C}"/>
                    </a:ext>
                  </a:extLst>
                </p14:cNvPr>
                <p14:cNvContentPartPr/>
                <p14:nvPr/>
              </p14:nvContentPartPr>
              <p14:xfrm>
                <a:off x="11071453" y="1355367"/>
                <a:ext cx="172080" cy="10476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E7B6800-7E4A-486D-A5DB-B90C9595490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062453" y="1301367"/>
                  <a:ext cx="18972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FE30026E-9702-49A5-A60D-E04130AFC8C5}"/>
                    </a:ext>
                  </a:extLst>
                </p14:cNvPr>
                <p14:cNvContentPartPr/>
                <p14:nvPr/>
              </p14:nvContentPartPr>
              <p14:xfrm>
                <a:off x="11091954" y="1706500"/>
                <a:ext cx="68040" cy="6336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E30026E-9702-49A5-A60D-E04130AFC8C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083314" y="1652500"/>
                  <a:ext cx="856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DA010D6C-595F-424D-ABD5-BA441E88AF7C}"/>
                    </a:ext>
                  </a:extLst>
                </p14:cNvPr>
                <p14:cNvContentPartPr/>
                <p14:nvPr/>
              </p14:nvContentPartPr>
              <p14:xfrm>
                <a:off x="11486154" y="1725220"/>
                <a:ext cx="18720" cy="1368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A010D6C-595F-424D-ABD5-BA441E88AF7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477154" y="1671580"/>
                  <a:ext cx="36360" cy="1213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B15F823C-5C7C-443F-9525-A9CCAC10DB50}"/>
                </a:ext>
              </a:extLst>
            </p:cNvPr>
            <p:cNvGrpSpPr/>
            <p:nvPr/>
          </p:nvGrpSpPr>
          <p:grpSpPr>
            <a:xfrm>
              <a:off x="2399603" y="3663125"/>
              <a:ext cx="2759400" cy="791280"/>
              <a:chOff x="2399603" y="3663125"/>
              <a:chExt cx="2759400" cy="79128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7">
                <p14:nvContentPartPr>
                  <p14:cNvPr id="388" name="Ink 387">
                    <a:extLst>
                      <a:ext uri="{FF2B5EF4-FFF2-40B4-BE49-F238E27FC236}">
                        <a16:creationId xmlns:a16="http://schemas.microsoft.com/office/drawing/2014/main" id="{72585528-6941-4A97-8354-651C86F8BD94}"/>
                      </a:ext>
                    </a:extLst>
                  </p14:cNvPr>
                  <p14:cNvContentPartPr/>
                  <p14:nvPr/>
                </p14:nvContentPartPr>
                <p14:xfrm>
                  <a:off x="2399603" y="3695885"/>
                  <a:ext cx="2272320" cy="758520"/>
                </p14:xfrm>
              </p:contentPart>
            </mc:Choice>
            <mc:Fallback xmlns="">
              <p:pic>
                <p:nvPicPr>
                  <p:cNvPr id="388" name="Ink 38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2585528-6941-4A97-8354-651C86F8BD94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2390603" y="3642245"/>
                    <a:ext cx="2289960" cy="866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">
                <p14:nvContentPartPr>
                  <p14:cNvPr id="389" name="Ink 388">
                    <a:extLst>
                      <a:ext uri="{FF2B5EF4-FFF2-40B4-BE49-F238E27FC236}">
                        <a16:creationId xmlns:a16="http://schemas.microsoft.com/office/drawing/2014/main" id="{107D7A6F-B03D-4B45-9577-EB28D5BF062D}"/>
                      </a:ext>
                    </a:extLst>
                  </p14:cNvPr>
                  <p14:cNvContentPartPr/>
                  <p14:nvPr/>
                </p14:nvContentPartPr>
                <p14:xfrm>
                  <a:off x="4005923" y="3663125"/>
                  <a:ext cx="1153080" cy="192960"/>
                </p14:xfrm>
              </p:contentPart>
            </mc:Choice>
            <mc:Fallback xmlns="">
              <p:pic>
                <p:nvPicPr>
                  <p:cNvPr id="389" name="Ink 38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107D7A6F-B03D-4B45-9577-EB28D5BF062D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3996923" y="3609485"/>
                    <a:ext cx="1170720" cy="300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1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3CC4AEF0-230E-41D7-8F84-BBCA220211E2}"/>
                    </a:ext>
                  </a:extLst>
                </p14:cNvPr>
                <p14:cNvContentPartPr/>
                <p14:nvPr/>
              </p14:nvContentPartPr>
              <p14:xfrm>
                <a:off x="850163" y="2845925"/>
                <a:ext cx="1678680" cy="80424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CC4AEF0-230E-41D7-8F84-BBCA220211E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41163" y="2791925"/>
                  <a:ext cx="1696320" cy="9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3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BA58BF40-297F-4326-B919-25BE507F94A5}"/>
                    </a:ext>
                  </a:extLst>
                </p14:cNvPr>
                <p14:cNvContentPartPr/>
                <p14:nvPr/>
              </p14:nvContentPartPr>
              <p14:xfrm>
                <a:off x="5230283" y="3418325"/>
                <a:ext cx="2984040" cy="80460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A58BF40-297F-4326-B919-25BE507F94A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221283" y="3364325"/>
                  <a:ext cx="3001680" cy="91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5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3F718173-B1CC-4D8A-8BCE-C70DB2D8F7EA}"/>
                    </a:ext>
                  </a:extLst>
                </p14:cNvPr>
                <p14:cNvContentPartPr/>
                <p14:nvPr/>
              </p14:nvContentPartPr>
              <p14:xfrm>
                <a:off x="9958430" y="2438577"/>
                <a:ext cx="46440" cy="6120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F718173-B1CC-4D8A-8BCE-C70DB2D8F7E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949790" y="2384937"/>
                  <a:ext cx="64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7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8542C5AD-BD85-48B8-88A0-E2F2BE80AFFF}"/>
                    </a:ext>
                  </a:extLst>
                </p14:cNvPr>
                <p14:cNvContentPartPr/>
                <p14:nvPr/>
              </p14:nvContentPartPr>
              <p14:xfrm>
                <a:off x="9708950" y="2455137"/>
                <a:ext cx="253440" cy="18468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542C5AD-BD85-48B8-88A0-E2F2BE80AFF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699950" y="2401497"/>
                  <a:ext cx="2710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9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1C552A32-8CB6-4919-9711-D114469C0822}"/>
                    </a:ext>
                  </a:extLst>
                </p14:cNvPr>
                <p14:cNvContentPartPr/>
                <p14:nvPr/>
              </p14:nvContentPartPr>
              <p14:xfrm>
                <a:off x="9392150" y="2530377"/>
                <a:ext cx="88200" cy="11556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C552A32-8CB6-4919-9711-D114469C082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383510" y="2476737"/>
                  <a:ext cx="1058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1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B23D6FB7-703D-45C5-B20D-E8DEF2C87FF5}"/>
                    </a:ext>
                  </a:extLst>
                </p14:cNvPr>
                <p14:cNvContentPartPr/>
                <p14:nvPr/>
              </p14:nvContentPartPr>
              <p14:xfrm>
                <a:off x="7747310" y="2593769"/>
                <a:ext cx="71640" cy="540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23D6FB7-703D-45C5-B20D-E8DEF2C87FF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738670" y="2540129"/>
                  <a:ext cx="892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3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D3DF0B36-7FF3-48A0-9342-622900AA9CE2}"/>
                    </a:ext>
                  </a:extLst>
                </p14:cNvPr>
                <p14:cNvContentPartPr/>
                <p14:nvPr/>
              </p14:nvContentPartPr>
              <p14:xfrm>
                <a:off x="11014933" y="1570287"/>
                <a:ext cx="360" cy="1148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3DF0B36-7FF3-48A0-9342-622900AA9CE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1005933" y="1516287"/>
                  <a:ext cx="180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270BFDE-8189-40D2-A414-6A83F28E11ED}"/>
                    </a:ext>
                  </a:extLst>
                </p14:cNvPr>
                <p14:cNvContentPartPr/>
                <p14:nvPr/>
              </p14:nvContentPartPr>
              <p14:xfrm>
                <a:off x="731550" y="1359922"/>
                <a:ext cx="206640" cy="1328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270BFDE-8189-40D2-A414-6A83F28E11E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22550" y="1306282"/>
                  <a:ext cx="2242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C9173F2-AAF8-4F49-8279-58106404E94B}"/>
                    </a:ext>
                  </a:extLst>
                </p14:cNvPr>
                <p14:cNvContentPartPr/>
                <p14:nvPr/>
              </p14:nvContentPartPr>
              <p14:xfrm>
                <a:off x="937110" y="1341562"/>
                <a:ext cx="360" cy="1695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C9173F2-AAF8-4F49-8279-58106404E94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28110" y="1287922"/>
                  <a:ext cx="180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4D3A090-91F8-43DA-8605-F90DEB67C450}"/>
                    </a:ext>
                  </a:extLst>
                </p14:cNvPr>
                <p14:cNvContentPartPr/>
                <p14:nvPr/>
              </p14:nvContentPartPr>
              <p14:xfrm>
                <a:off x="966990" y="1399882"/>
                <a:ext cx="100440" cy="889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4D3A090-91F8-43DA-8605-F90DEB67C45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58350" y="1345882"/>
                  <a:ext cx="1180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E47F69E-067E-4E56-8411-CA22A371B038}"/>
                    </a:ext>
                  </a:extLst>
                </p14:cNvPr>
                <p14:cNvContentPartPr/>
                <p14:nvPr/>
              </p14:nvContentPartPr>
              <p14:xfrm>
                <a:off x="1067790" y="1398082"/>
                <a:ext cx="335160" cy="1029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E47F69E-067E-4E56-8411-CA22A371B03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59150" y="1344442"/>
                  <a:ext cx="3528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6E41195-783B-437C-84C3-969153B4B33F}"/>
                    </a:ext>
                  </a:extLst>
                </p14:cNvPr>
                <p14:cNvContentPartPr/>
                <p14:nvPr/>
              </p14:nvContentPartPr>
              <p14:xfrm>
                <a:off x="1432110" y="1390882"/>
                <a:ext cx="231840" cy="111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6E41195-783B-437C-84C3-969153B4B33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423470" y="1336882"/>
                  <a:ext cx="2494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4D7D936-9B83-4AB6-B285-0A120CC5A7FB}"/>
                    </a:ext>
                  </a:extLst>
                </p14:cNvPr>
                <p14:cNvContentPartPr/>
                <p14:nvPr/>
              </p14:nvContentPartPr>
              <p14:xfrm>
                <a:off x="1742070" y="1372162"/>
                <a:ext cx="324360" cy="1695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4D7D936-9B83-4AB6-B285-0A120CC5A7F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733070" y="1318522"/>
                  <a:ext cx="3420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7D92A25-83A2-48CE-8631-49BED91F8178}"/>
                    </a:ext>
                  </a:extLst>
                </p14:cNvPr>
                <p14:cNvContentPartPr/>
                <p14:nvPr/>
              </p14:nvContentPartPr>
              <p14:xfrm>
                <a:off x="2083350" y="1391602"/>
                <a:ext cx="9720" cy="687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7D92A25-83A2-48CE-8631-49BED91F817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074710" y="1337962"/>
                  <a:ext cx="273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CD2D66E-3D8B-430C-987B-74C4E378F46E}"/>
                    </a:ext>
                  </a:extLst>
                </p14:cNvPr>
                <p14:cNvContentPartPr/>
                <p14:nvPr/>
              </p14:nvContentPartPr>
              <p14:xfrm>
                <a:off x="2078670" y="1350922"/>
                <a:ext cx="360" cy="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CD2D66E-3D8B-430C-987B-74C4E378F46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070030" y="1297282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E6A7B4F-862B-43E0-AF92-FDFE5325D6A1}"/>
                    </a:ext>
                  </a:extLst>
                </p14:cNvPr>
                <p14:cNvContentPartPr/>
                <p14:nvPr/>
              </p14:nvContentPartPr>
              <p14:xfrm>
                <a:off x="2133390" y="1391602"/>
                <a:ext cx="360" cy="712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E6A7B4F-862B-43E0-AF92-FDFE5325D6A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124750" y="1337962"/>
                  <a:ext cx="180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54F5D46-023A-42D2-9749-8DF359A13E8E}"/>
                    </a:ext>
                  </a:extLst>
                </p14:cNvPr>
                <p14:cNvContentPartPr/>
                <p14:nvPr/>
              </p14:nvContentPartPr>
              <p14:xfrm>
                <a:off x="4346266" y="2945725"/>
                <a:ext cx="360" cy="3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54F5D46-023A-42D2-9749-8DF359A13E8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337266" y="289172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5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1BDF4EBD-B28C-4C28-8AF7-B78C0B8148D1}"/>
                    </a:ext>
                  </a:extLst>
                </p14:cNvPr>
                <p14:cNvContentPartPr/>
                <p14:nvPr/>
              </p14:nvContentPartPr>
              <p14:xfrm>
                <a:off x="4618066" y="2962645"/>
                <a:ext cx="360" cy="3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BDF4EBD-B28C-4C28-8AF7-B78C0B8148D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609426" y="290864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05A047BF-999D-4CF3-9615-81FA2A641FBD}"/>
                    </a:ext>
                  </a:extLst>
                </p14:cNvPr>
                <p14:cNvContentPartPr/>
                <p14:nvPr/>
              </p14:nvContentPartPr>
              <p14:xfrm>
                <a:off x="4890226" y="3124645"/>
                <a:ext cx="360" cy="3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5A047BF-999D-4CF3-9615-81FA2A641FB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881226" y="307100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985E5CA-3072-4DB5-84E0-01FE22B386C0}"/>
                    </a:ext>
                  </a:extLst>
                </p14:cNvPr>
                <p14:cNvContentPartPr/>
                <p14:nvPr/>
              </p14:nvContentPartPr>
              <p14:xfrm>
                <a:off x="744869" y="2402593"/>
                <a:ext cx="85680" cy="90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985E5CA-3072-4DB5-84E0-01FE22B386C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36229" y="2348953"/>
                  <a:ext cx="1033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AA71C83-4F69-4919-97B0-F575072C65F3}"/>
                    </a:ext>
                  </a:extLst>
                </p14:cNvPr>
                <p14:cNvContentPartPr/>
                <p14:nvPr/>
              </p14:nvContentPartPr>
              <p14:xfrm>
                <a:off x="787349" y="2450113"/>
                <a:ext cx="65160" cy="96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AA71C83-4F69-4919-97B0-F575072C65F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78709" y="2396473"/>
                  <a:ext cx="828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28C17C3-1E00-426D-B0CA-6CEAE5F77F1B}"/>
                    </a:ext>
                  </a:extLst>
                </p14:cNvPr>
                <p14:cNvContentPartPr/>
                <p14:nvPr/>
              </p14:nvContentPartPr>
              <p14:xfrm>
                <a:off x="867269" y="2442553"/>
                <a:ext cx="75240" cy="820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28C17C3-1E00-426D-B0CA-6CEAE5F77F1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58629" y="2388553"/>
                  <a:ext cx="928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739A143-AD55-4DED-A30E-F0D064BC08BB}"/>
                    </a:ext>
                  </a:extLst>
                </p14:cNvPr>
                <p14:cNvContentPartPr/>
                <p14:nvPr/>
              </p14:nvContentPartPr>
              <p14:xfrm>
                <a:off x="973829" y="2428873"/>
                <a:ext cx="16200" cy="71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739A143-AD55-4DED-A30E-F0D064BC08B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64829" y="2374873"/>
                  <a:ext cx="33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E11A5CF-5C2B-4ADB-BA1E-21D6FA549CA2}"/>
                    </a:ext>
                  </a:extLst>
                </p14:cNvPr>
                <p14:cNvContentPartPr/>
                <p14:nvPr/>
              </p14:nvContentPartPr>
              <p14:xfrm>
                <a:off x="978869" y="2405833"/>
                <a:ext cx="66600" cy="288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E11A5CF-5C2B-4ADB-BA1E-21D6FA549CA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69869" y="2352193"/>
                  <a:ext cx="842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41FA1C4-A02D-4A6F-8D3F-56983AD2C266}"/>
                    </a:ext>
                  </a:extLst>
                </p14:cNvPr>
                <p14:cNvContentPartPr/>
                <p14:nvPr/>
              </p14:nvContentPartPr>
              <p14:xfrm>
                <a:off x="1155629" y="2347513"/>
                <a:ext cx="64080" cy="66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41FA1C4-A02D-4A6F-8D3F-56983AD2C26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46989" y="2293513"/>
                  <a:ext cx="817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B908DBB6-04C0-4E84-BBC8-53B0F92D47F4}"/>
                    </a:ext>
                  </a:extLst>
                </p14:cNvPr>
                <p14:cNvContentPartPr/>
                <p14:nvPr/>
              </p14:nvContentPartPr>
              <p14:xfrm>
                <a:off x="1218269" y="2297473"/>
                <a:ext cx="59760" cy="88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908DBB6-04C0-4E84-BBC8-53B0F92D47F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209269" y="2243473"/>
                  <a:ext cx="774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3015CCD-CB3D-41BB-8426-DAF167666CFC}"/>
                    </a:ext>
                  </a:extLst>
                </p14:cNvPr>
                <p14:cNvContentPartPr/>
                <p14:nvPr/>
              </p14:nvContentPartPr>
              <p14:xfrm>
                <a:off x="1297109" y="2283793"/>
                <a:ext cx="77400" cy="928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3015CCD-CB3D-41BB-8426-DAF167666CF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288109" y="2230153"/>
                  <a:ext cx="950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B1ACC21-38B5-404C-A56D-5D5816091F71}"/>
                    </a:ext>
                  </a:extLst>
                </p14:cNvPr>
                <p14:cNvContentPartPr/>
                <p14:nvPr/>
              </p14:nvContentPartPr>
              <p14:xfrm>
                <a:off x="1377749" y="2279833"/>
                <a:ext cx="24840" cy="71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B1ACC21-38B5-404C-A56D-5D5816091F7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368749" y="2226193"/>
                  <a:ext cx="42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FC063AE-C48D-4CFF-99DF-1E04779FF25C}"/>
                    </a:ext>
                  </a:extLst>
                </p14:cNvPr>
                <p14:cNvContentPartPr/>
                <p14:nvPr/>
              </p14:nvContentPartPr>
              <p14:xfrm>
                <a:off x="1388189" y="2263273"/>
                <a:ext cx="60840" cy="223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FC063AE-C48D-4CFF-99DF-1E04779FF25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379189" y="2209633"/>
                  <a:ext cx="784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BBE5CA0D-5F29-4053-BFAA-81ED7BC3302F}"/>
                    </a:ext>
                  </a:extLst>
                </p14:cNvPr>
                <p14:cNvContentPartPr/>
                <p14:nvPr/>
              </p14:nvContentPartPr>
              <p14:xfrm>
                <a:off x="1441469" y="2119273"/>
                <a:ext cx="59040" cy="160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BE5CA0D-5F29-4053-BFAA-81ED7BC3302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432829" y="2065273"/>
                  <a:ext cx="7668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314D4A6-77A8-4F1C-B104-19A89E43F5EC}"/>
                    </a:ext>
                  </a:extLst>
                </p14:cNvPr>
                <p14:cNvContentPartPr/>
                <p14:nvPr/>
              </p14:nvContentPartPr>
              <p14:xfrm>
                <a:off x="1510589" y="2333113"/>
                <a:ext cx="7920" cy="36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314D4A6-77A8-4F1C-B104-19A89E43F5E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501589" y="2279473"/>
                  <a:ext cx="255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9B1F81A-8694-44B4-A4DF-416641174682}"/>
                    </a:ext>
                  </a:extLst>
                </p14:cNvPr>
                <p14:cNvContentPartPr/>
                <p14:nvPr/>
              </p14:nvContentPartPr>
              <p14:xfrm>
                <a:off x="1510589" y="2333113"/>
                <a:ext cx="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9B1F81A-8694-44B4-A4DF-41664117468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501589" y="227947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E1D2178-FBD0-4D51-AB1B-EBFF8A066EA3}"/>
                    </a:ext>
                  </a:extLst>
                </p14:cNvPr>
                <p14:cNvContentPartPr/>
                <p14:nvPr/>
              </p14:nvContentPartPr>
              <p14:xfrm>
                <a:off x="1510589" y="2333113"/>
                <a:ext cx="360" cy="3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E1D2178-FBD0-4D51-AB1B-EBFF8A066EA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501589" y="227947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4E8BAD9-D5B3-474A-B420-85A2177202EC}"/>
                    </a:ext>
                  </a:extLst>
                </p14:cNvPr>
                <p14:cNvContentPartPr/>
                <p14:nvPr/>
              </p14:nvContentPartPr>
              <p14:xfrm>
                <a:off x="1515989" y="2343913"/>
                <a:ext cx="360" cy="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4E8BAD9-D5B3-474A-B420-85A2177202E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506989" y="228991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279396A-F4A1-460C-A695-B72AA1081D35}"/>
                    </a:ext>
                  </a:extLst>
                </p14:cNvPr>
                <p14:cNvContentPartPr/>
                <p14:nvPr/>
              </p14:nvContentPartPr>
              <p14:xfrm>
                <a:off x="997229" y="2524633"/>
                <a:ext cx="136080" cy="1180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279396A-F4A1-460C-A695-B72AA1081D3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88229" y="2470633"/>
                  <a:ext cx="1537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B54369E-78AE-4D48-B0C0-68F51652974F}"/>
                    </a:ext>
                  </a:extLst>
                </p14:cNvPr>
                <p14:cNvContentPartPr/>
                <p14:nvPr/>
              </p14:nvContentPartPr>
              <p14:xfrm>
                <a:off x="978869" y="2582953"/>
                <a:ext cx="124200" cy="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B54369E-78AE-4D48-B0C0-68F51652974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69869" y="2529313"/>
                  <a:ext cx="1418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4F58C33F-C703-4432-8139-74B4808AE997}"/>
                    </a:ext>
                  </a:extLst>
                </p14:cNvPr>
                <p14:cNvContentPartPr/>
                <p14:nvPr/>
              </p14:nvContentPartPr>
              <p14:xfrm>
                <a:off x="973829" y="2614273"/>
                <a:ext cx="136800" cy="11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F58C33F-C703-4432-8139-74B4808AE99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64829" y="2560633"/>
                  <a:ext cx="1544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CAAE459F-3A9B-4B90-91B1-51F4963C1026}"/>
                    </a:ext>
                  </a:extLst>
                </p14:cNvPr>
                <p14:cNvContentPartPr/>
                <p14:nvPr/>
              </p14:nvContentPartPr>
              <p14:xfrm>
                <a:off x="1223054" y="2513968"/>
                <a:ext cx="158040" cy="1872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AAE459F-3A9B-4B90-91B1-51F4963C102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214054" y="2459968"/>
                  <a:ext cx="1756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94E3681-FD8C-451F-93D5-B43C582B9F6A}"/>
                    </a:ext>
                  </a:extLst>
                </p14:cNvPr>
                <p14:cNvContentPartPr/>
                <p14:nvPr/>
              </p14:nvContentPartPr>
              <p14:xfrm>
                <a:off x="1382174" y="2506048"/>
                <a:ext cx="81360" cy="1443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94E3681-FD8C-451F-93D5-B43C582B9F6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373534" y="2452048"/>
                  <a:ext cx="9900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24A5ADD9-248C-4ED4-852D-AF006B05BBAE}"/>
                    </a:ext>
                  </a:extLst>
                </p14:cNvPr>
                <p14:cNvContentPartPr/>
                <p14:nvPr/>
              </p14:nvContentPartPr>
              <p14:xfrm>
                <a:off x="1477574" y="2583448"/>
                <a:ext cx="13320" cy="327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4A5ADD9-248C-4ED4-852D-AF006B05BBA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468934" y="2529448"/>
                  <a:ext cx="30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0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924FF8A-58E6-44CA-A699-74B7734B9906}"/>
                    </a:ext>
                  </a:extLst>
                </p14:cNvPr>
                <p14:cNvContentPartPr/>
                <p14:nvPr/>
              </p14:nvContentPartPr>
              <p14:xfrm>
                <a:off x="1459574" y="2537728"/>
                <a:ext cx="360" cy="3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924FF8A-58E6-44CA-A699-74B7734B990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450934" y="248372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F7F36385-741F-4011-85C5-47762590D459}"/>
                    </a:ext>
                  </a:extLst>
                </p14:cNvPr>
                <p14:cNvContentPartPr/>
                <p14:nvPr/>
              </p14:nvContentPartPr>
              <p14:xfrm>
                <a:off x="1506014" y="2444488"/>
                <a:ext cx="133920" cy="1627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7F36385-741F-4011-85C5-47762590D45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497374" y="2390848"/>
                  <a:ext cx="1515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D066900-A309-4657-B003-2AAFD52168D4}"/>
                    </a:ext>
                  </a:extLst>
                </p14:cNvPr>
                <p14:cNvContentPartPr/>
                <p14:nvPr/>
              </p14:nvContentPartPr>
              <p14:xfrm>
                <a:off x="1441574" y="2696848"/>
                <a:ext cx="59760" cy="997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D066900-A309-4657-B003-2AAFD52168D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432934" y="2642848"/>
                  <a:ext cx="774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1CEA19A-FC32-44EE-AE83-F950E9CD018E}"/>
                    </a:ext>
                  </a:extLst>
                </p14:cNvPr>
                <p14:cNvContentPartPr/>
                <p14:nvPr/>
              </p14:nvContentPartPr>
              <p14:xfrm>
                <a:off x="1516814" y="2651488"/>
                <a:ext cx="34560" cy="1245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1CEA19A-FC32-44EE-AE83-F950E9CD018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507814" y="2597488"/>
                  <a:ext cx="5220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ACD7DA28-542A-4ECD-8A55-6CA457A6D065}"/>
                    </a:ext>
                  </a:extLst>
                </p14:cNvPr>
                <p14:cNvContentPartPr/>
                <p14:nvPr/>
              </p14:nvContentPartPr>
              <p14:xfrm>
                <a:off x="1500254" y="2699368"/>
                <a:ext cx="94680" cy="29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CD7DA28-542A-4ECD-8A55-6CA457A6D06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491614" y="2645368"/>
                  <a:ext cx="1123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7E04D0C5-01D4-499B-AC6B-67778D951952}"/>
                    </a:ext>
                  </a:extLst>
                </p14:cNvPr>
                <p14:cNvContentPartPr/>
                <p14:nvPr/>
              </p14:nvContentPartPr>
              <p14:xfrm>
                <a:off x="1549934" y="2596408"/>
                <a:ext cx="214560" cy="1566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E04D0C5-01D4-499B-AC6B-67778D95195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540934" y="2542768"/>
                  <a:ext cx="23220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9A133416-ED38-4ADE-A5DF-3799E57CD091}"/>
                    </a:ext>
                  </a:extLst>
                </p14:cNvPr>
                <p14:cNvContentPartPr/>
                <p14:nvPr/>
              </p14:nvContentPartPr>
              <p14:xfrm>
                <a:off x="1600334" y="2613688"/>
                <a:ext cx="74880" cy="381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A133416-ED38-4ADE-A5DF-3799E57CD09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591694" y="2560048"/>
                  <a:ext cx="925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388D58F-AE76-47C5-8950-83E6FDB4DC1B}"/>
                    </a:ext>
                  </a:extLst>
                </p14:cNvPr>
                <p14:cNvContentPartPr/>
                <p14:nvPr/>
              </p14:nvContentPartPr>
              <p14:xfrm>
                <a:off x="1686014" y="2641408"/>
                <a:ext cx="45000" cy="565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388D58F-AE76-47C5-8950-83E6FDB4DC1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677014" y="2587768"/>
                  <a:ext cx="626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0E387F9-986E-47AE-979D-231807918261}"/>
                    </a:ext>
                  </a:extLst>
                </p14:cNvPr>
                <p14:cNvContentPartPr/>
                <p14:nvPr/>
              </p14:nvContentPartPr>
              <p14:xfrm>
                <a:off x="1737134" y="2550688"/>
                <a:ext cx="46440" cy="957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0E387F9-986E-47AE-979D-23180791826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728494" y="2496688"/>
                  <a:ext cx="640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E4FB0DA8-82C8-497B-B45F-3AADDDB31A40}"/>
                    </a:ext>
                  </a:extLst>
                </p14:cNvPr>
                <p14:cNvContentPartPr/>
                <p14:nvPr/>
              </p14:nvContentPartPr>
              <p14:xfrm>
                <a:off x="1805174" y="2692528"/>
                <a:ext cx="360" cy="3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4FB0DA8-82C8-497B-B45F-3AADDDB31A4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796534" y="263852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C86C90B-D980-4917-926B-FB0110A0FED8}"/>
                    </a:ext>
                  </a:extLst>
                </p14:cNvPr>
                <p14:cNvContentPartPr/>
                <p14:nvPr/>
              </p14:nvContentPartPr>
              <p14:xfrm>
                <a:off x="1800854" y="2692528"/>
                <a:ext cx="360" cy="3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C86C90B-D980-4917-926B-FB0110A0FED8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92214" y="263852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84B9731-7AFC-44FE-A1A3-620547AB1FA6}"/>
                    </a:ext>
                  </a:extLst>
                </p14:cNvPr>
                <p14:cNvContentPartPr/>
                <p14:nvPr/>
              </p14:nvContentPartPr>
              <p14:xfrm>
                <a:off x="1800854" y="2692528"/>
                <a:ext cx="360" cy="3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84B9731-7AFC-44FE-A1A3-620547AB1FA6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92214" y="263852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A66C07A-67AC-40FB-ACCC-BBD8C6D97824}"/>
                    </a:ext>
                  </a:extLst>
                </p14:cNvPr>
                <p14:cNvContentPartPr/>
                <p14:nvPr/>
              </p14:nvContentPartPr>
              <p14:xfrm>
                <a:off x="1800854" y="2692528"/>
                <a:ext cx="360" cy="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A66C07A-67AC-40FB-ACCC-BBD8C6D9782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92214" y="263852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DE8E3083-1C55-477D-9AAF-CE66A86E8463}"/>
                    </a:ext>
                  </a:extLst>
                </p14:cNvPr>
                <p14:cNvContentPartPr/>
                <p14:nvPr/>
              </p14:nvContentPartPr>
              <p14:xfrm>
                <a:off x="2460990" y="1345522"/>
                <a:ext cx="137160" cy="1220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E8E3083-1C55-477D-9AAF-CE66A86E846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451990" y="1291882"/>
                  <a:ext cx="1548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7A5C8C4-41DA-4046-B1FE-C61A64477AB3}"/>
                    </a:ext>
                  </a:extLst>
                </p14:cNvPr>
                <p14:cNvContentPartPr/>
                <p14:nvPr/>
              </p14:nvContentPartPr>
              <p14:xfrm>
                <a:off x="2478990" y="1519042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7A5C8C4-41DA-4046-B1FE-C61A64477AB3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470350" y="1465402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E94672E-B140-4485-9BD3-F53A9C72B2DC}"/>
                    </a:ext>
                  </a:extLst>
                </p14:cNvPr>
                <p14:cNvContentPartPr/>
                <p14:nvPr/>
              </p14:nvContentPartPr>
              <p14:xfrm>
                <a:off x="2483670" y="1514722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E94672E-B140-4485-9BD3-F53A9C72B2D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474670" y="1460722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A5B58B0-F455-4902-8FDC-9B840AE36BA5}"/>
                    </a:ext>
                  </a:extLst>
                </p14:cNvPr>
                <p14:cNvContentPartPr/>
                <p14:nvPr/>
              </p14:nvContentPartPr>
              <p14:xfrm>
                <a:off x="2578608" y="1453248"/>
                <a:ext cx="3708000" cy="4586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A5B58B0-F455-4902-8FDC-9B840AE36BA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569608" y="1399248"/>
                  <a:ext cx="3725640" cy="56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0F00A29A-992F-436F-9E9B-984C5E08794B}"/>
                    </a:ext>
                  </a:extLst>
                </p14:cNvPr>
                <p14:cNvContentPartPr/>
                <p14:nvPr/>
              </p14:nvContentPartPr>
              <p14:xfrm>
                <a:off x="6263208" y="1791648"/>
                <a:ext cx="139680" cy="2649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F00A29A-992F-436F-9E9B-984C5E08794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254568" y="1738008"/>
                  <a:ext cx="15732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4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A698E680-F4A7-4F5D-AF05-80C24004C360}"/>
                    </a:ext>
                  </a:extLst>
                </p14:cNvPr>
                <p14:cNvContentPartPr/>
                <p14:nvPr/>
              </p14:nvContentPartPr>
              <p14:xfrm>
                <a:off x="9045365" y="3361894"/>
                <a:ext cx="1798560" cy="31320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698E680-F4A7-4F5D-AF05-80C24004C36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036725" y="3307894"/>
                  <a:ext cx="181620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6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D2D27EC4-5752-491A-A7E2-09B25D3AF7BF}"/>
                    </a:ext>
                  </a:extLst>
                </p14:cNvPr>
                <p14:cNvContentPartPr/>
                <p14:nvPr/>
              </p14:nvContentPartPr>
              <p14:xfrm>
                <a:off x="10766849" y="4997009"/>
                <a:ext cx="86760" cy="7812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2D27EC4-5752-491A-A7E2-09B25D3AF7B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758209" y="4943369"/>
                  <a:ext cx="104400" cy="1857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56259BAD-AF7B-4FC5-8E69-0BFE58772E25}"/>
                </a:ext>
              </a:extLst>
            </p:cNvPr>
            <p:cNvGrpSpPr/>
            <p:nvPr/>
          </p:nvGrpSpPr>
          <p:grpSpPr>
            <a:xfrm>
              <a:off x="8611529" y="4634129"/>
              <a:ext cx="2241360" cy="519480"/>
              <a:chOff x="8611529" y="4634129"/>
              <a:chExt cx="2241360" cy="51948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58">
                <p14:nvContentPartPr>
                  <p14:cNvPr id="382" name="Ink 381">
                    <a:extLst>
                      <a:ext uri="{FF2B5EF4-FFF2-40B4-BE49-F238E27FC236}">
                        <a16:creationId xmlns:a16="http://schemas.microsoft.com/office/drawing/2014/main" id="{F2BC721E-DF65-44BD-A8FB-27980B0BD5CC}"/>
                      </a:ext>
                    </a:extLst>
                  </p14:cNvPr>
                  <p14:cNvContentPartPr/>
                  <p14:nvPr/>
                </p14:nvContentPartPr>
                <p14:xfrm>
                  <a:off x="10463963" y="4738445"/>
                  <a:ext cx="360" cy="360"/>
                </p14:xfrm>
              </p:contentPart>
            </mc:Choice>
            <mc:Fallback xmlns="">
              <p:pic>
                <p:nvPicPr>
                  <p:cNvPr id="382" name="Ink 38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2BC721E-DF65-44BD-A8FB-27980B0BD5CC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10454963" y="4684805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0">
                <p14:nvContentPartPr>
                  <p14:cNvPr id="383" name="Ink 382">
                    <a:extLst>
                      <a:ext uri="{FF2B5EF4-FFF2-40B4-BE49-F238E27FC236}">
                        <a16:creationId xmlns:a16="http://schemas.microsoft.com/office/drawing/2014/main" id="{A4740FD4-120D-43CB-84DC-C7EBDA357E33}"/>
                      </a:ext>
                    </a:extLst>
                  </p14:cNvPr>
                  <p14:cNvContentPartPr/>
                  <p14:nvPr/>
                </p14:nvContentPartPr>
                <p14:xfrm>
                  <a:off x="10463963" y="4738445"/>
                  <a:ext cx="360" cy="360"/>
                </p14:xfrm>
              </p:contentPart>
            </mc:Choice>
            <mc:Fallback xmlns="">
              <p:pic>
                <p:nvPicPr>
                  <p:cNvPr id="383" name="Ink 38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4740FD4-120D-43CB-84DC-C7EBDA357E33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10454963" y="4684805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1">
                <p14:nvContentPartPr>
                  <p14:cNvPr id="496" name="Ink 495">
                    <a:extLst>
                      <a:ext uri="{FF2B5EF4-FFF2-40B4-BE49-F238E27FC236}">
                        <a16:creationId xmlns:a16="http://schemas.microsoft.com/office/drawing/2014/main" id="{B1E09C74-7AEE-46FC-80BC-AA1798683B73}"/>
                      </a:ext>
                    </a:extLst>
                  </p14:cNvPr>
                  <p14:cNvContentPartPr/>
                  <p14:nvPr/>
                </p14:nvContentPartPr>
                <p14:xfrm>
                  <a:off x="10667849" y="4634129"/>
                  <a:ext cx="185040" cy="271080"/>
                </p14:xfrm>
              </p:contentPart>
            </mc:Choice>
            <mc:Fallback xmlns="">
              <p:pic>
                <p:nvPicPr>
                  <p:cNvPr id="496" name="Ink 49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1E09C74-7AEE-46FC-80BC-AA1798683B73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10659209" y="4580129"/>
                    <a:ext cx="202680" cy="37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3">
                <p14:nvContentPartPr>
                  <p14:cNvPr id="497" name="Ink 496">
                    <a:extLst>
                      <a:ext uri="{FF2B5EF4-FFF2-40B4-BE49-F238E27FC236}">
                        <a16:creationId xmlns:a16="http://schemas.microsoft.com/office/drawing/2014/main" id="{38F64D3A-FD8E-43AE-81E6-7D75FF582D87}"/>
                      </a:ext>
                    </a:extLst>
                  </p14:cNvPr>
                  <p14:cNvContentPartPr/>
                  <p14:nvPr/>
                </p14:nvContentPartPr>
                <p14:xfrm>
                  <a:off x="10751369" y="4996649"/>
                  <a:ext cx="51480" cy="60840"/>
                </p14:xfrm>
              </p:contentPart>
            </mc:Choice>
            <mc:Fallback xmlns="">
              <p:pic>
                <p:nvPicPr>
                  <p:cNvPr id="497" name="Ink 49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8F64D3A-FD8E-43AE-81E6-7D75FF582D87}"/>
                      </a:ext>
                    </a:extLst>
                  </p:cNvPr>
                  <p:cNvPicPr/>
                  <p:nvPr/>
                </p:nvPicPr>
                <p:blipFill>
                  <a:blip r:embed="rId164"/>
                  <a:stretch>
                    <a:fillRect/>
                  </a:stretch>
                </p:blipFill>
                <p:spPr>
                  <a:xfrm>
                    <a:off x="10742729" y="4943009"/>
                    <a:ext cx="69120" cy="168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5">
                <p14:nvContentPartPr>
                  <p14:cNvPr id="505" name="Ink 504">
                    <a:extLst>
                      <a:ext uri="{FF2B5EF4-FFF2-40B4-BE49-F238E27FC236}">
                        <a16:creationId xmlns:a16="http://schemas.microsoft.com/office/drawing/2014/main" id="{DFED7B8C-6223-4804-8354-EB35695730D4}"/>
                      </a:ext>
                    </a:extLst>
                  </p14:cNvPr>
                  <p14:cNvContentPartPr/>
                  <p14:nvPr/>
                </p14:nvContentPartPr>
                <p14:xfrm>
                  <a:off x="8611529" y="4635209"/>
                  <a:ext cx="2079000" cy="518400"/>
                </p14:xfrm>
              </p:contentPart>
            </mc:Choice>
            <mc:Fallback xmlns="">
              <p:pic>
                <p:nvPicPr>
                  <p:cNvPr id="505" name="Ink 50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FED7B8C-6223-4804-8354-EB35695730D4}"/>
                      </a:ext>
                    </a:extLst>
                  </p:cNvPr>
                  <p:cNvPicPr/>
                  <p:nvPr/>
                </p:nvPicPr>
                <p:blipFill>
                  <a:blip r:embed="rId166"/>
                  <a:stretch>
                    <a:fillRect/>
                  </a:stretch>
                </p:blipFill>
                <p:spPr>
                  <a:xfrm>
                    <a:off x="8602529" y="4581569"/>
                    <a:ext cx="2096640" cy="6260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7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C73CDA46-5BEE-4A85-8DB2-AF59D62D9BCA}"/>
                    </a:ext>
                  </a:extLst>
                </p14:cNvPr>
                <p14:cNvContentPartPr/>
                <p14:nvPr/>
              </p14:nvContentPartPr>
              <p14:xfrm>
                <a:off x="7457963" y="2766725"/>
                <a:ext cx="181440" cy="15012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73CDA46-5BEE-4A85-8DB2-AF59D62D9BC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448963" y="2713085"/>
                  <a:ext cx="19908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9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97BFB0B9-5BD1-4F74-8861-015ABA5E1629}"/>
                    </a:ext>
                  </a:extLst>
                </p14:cNvPr>
                <p14:cNvContentPartPr/>
                <p14:nvPr/>
              </p14:nvContentPartPr>
              <p14:xfrm>
                <a:off x="7410443" y="3099725"/>
                <a:ext cx="3006000" cy="4392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7BFB0B9-5BD1-4F74-8861-015ABA5E162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401803" y="3046085"/>
                  <a:ext cx="30236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1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D1845F61-E4BB-4DCE-8995-DDAE60683F4B}"/>
                    </a:ext>
                  </a:extLst>
                </p14:cNvPr>
                <p14:cNvContentPartPr/>
                <p14:nvPr/>
              </p14:nvContentPartPr>
              <p14:xfrm>
                <a:off x="8171843" y="2397365"/>
                <a:ext cx="130320" cy="20880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1845F61-E4BB-4DCE-8995-DDAE60683F4B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163203" y="2343725"/>
                  <a:ext cx="14796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3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C393A652-5337-406D-8481-CA8F22BDDA90}"/>
                    </a:ext>
                  </a:extLst>
                </p14:cNvPr>
                <p14:cNvContentPartPr/>
                <p14:nvPr/>
              </p14:nvContentPartPr>
              <p14:xfrm>
                <a:off x="10682961" y="2940561"/>
                <a:ext cx="120600" cy="2844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393A652-5337-406D-8481-CA8F22BDDA90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0674321" y="2886921"/>
                  <a:ext cx="138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5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E4FFD113-5881-47A4-81D2-26C40BAA6373}"/>
                    </a:ext>
                  </a:extLst>
                </p14:cNvPr>
                <p14:cNvContentPartPr/>
                <p14:nvPr/>
              </p14:nvContentPartPr>
              <p14:xfrm>
                <a:off x="10654521" y="2954961"/>
                <a:ext cx="85320" cy="9612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4FFD113-5881-47A4-81D2-26C40BAA637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0645881" y="2900961"/>
                  <a:ext cx="1029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7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08183C47-9BB4-48C7-A399-156D29C5F632}"/>
                    </a:ext>
                  </a:extLst>
                </p14:cNvPr>
                <p14:cNvContentPartPr/>
                <p14:nvPr/>
              </p14:nvContentPartPr>
              <p14:xfrm>
                <a:off x="11403624" y="3285386"/>
                <a:ext cx="59760" cy="4464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8183C47-9BB4-48C7-A399-156D29C5F632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394624" y="3231386"/>
                  <a:ext cx="774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9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9A679BCC-0EC7-4C41-922F-0FA6D3D285F2}"/>
                    </a:ext>
                  </a:extLst>
                </p14:cNvPr>
                <p14:cNvContentPartPr/>
                <p14:nvPr/>
              </p14:nvContentPartPr>
              <p14:xfrm>
                <a:off x="11488584" y="3279986"/>
                <a:ext cx="89640" cy="7020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A679BCC-0EC7-4C41-922F-0FA6D3D285F2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479944" y="3225986"/>
                  <a:ext cx="107280" cy="1778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29" name="Group 628">
              <a:extLst>
                <a:ext uri="{FF2B5EF4-FFF2-40B4-BE49-F238E27FC236}">
                  <a16:creationId xmlns:a16="http://schemas.microsoft.com/office/drawing/2014/main" id="{5030BB32-29A4-461B-9161-FDF884BDB48E}"/>
                </a:ext>
              </a:extLst>
            </p:cNvPr>
            <p:cNvGrpSpPr/>
            <p:nvPr/>
          </p:nvGrpSpPr>
          <p:grpSpPr>
            <a:xfrm>
              <a:off x="2528123" y="3057123"/>
              <a:ext cx="920005" cy="529200"/>
              <a:chOff x="2528123" y="3057123"/>
              <a:chExt cx="920005" cy="52920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1">
                <p14:nvContentPartPr>
                  <p14:cNvPr id="609" name="Ink 608">
                    <a:extLst>
                      <a:ext uri="{FF2B5EF4-FFF2-40B4-BE49-F238E27FC236}">
                        <a16:creationId xmlns:a16="http://schemas.microsoft.com/office/drawing/2014/main" id="{11575386-C9B3-4A28-B283-165B18B100FD}"/>
                      </a:ext>
                    </a:extLst>
                  </p14:cNvPr>
                  <p14:cNvContentPartPr/>
                  <p14:nvPr/>
                </p14:nvContentPartPr>
                <p14:xfrm>
                  <a:off x="2528123" y="3161645"/>
                  <a:ext cx="226440" cy="106560"/>
                </p14:xfrm>
              </p:contentPart>
            </mc:Choice>
            <mc:Fallback xmlns="">
              <p:pic>
                <p:nvPicPr>
                  <p:cNvPr id="609" name="Ink 60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11575386-C9B3-4A28-B283-165B18B100FD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2519123" y="3107645"/>
                    <a:ext cx="244080" cy="21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3">
                <p14:nvContentPartPr>
                  <p14:cNvPr id="610" name="Ink 609">
                    <a:extLst>
                      <a:ext uri="{FF2B5EF4-FFF2-40B4-BE49-F238E27FC236}">
                        <a16:creationId xmlns:a16="http://schemas.microsoft.com/office/drawing/2014/main" id="{879E127B-4105-4098-9EE4-084261878CE3}"/>
                      </a:ext>
                    </a:extLst>
                  </p14:cNvPr>
                  <p14:cNvContentPartPr/>
                  <p14:nvPr/>
                </p14:nvContentPartPr>
                <p14:xfrm>
                  <a:off x="2743043" y="3068765"/>
                  <a:ext cx="189000" cy="360"/>
                </p14:xfrm>
              </p:contentPart>
            </mc:Choice>
            <mc:Fallback xmlns="">
              <p:pic>
                <p:nvPicPr>
                  <p:cNvPr id="610" name="Ink 60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79E127B-4105-4098-9EE4-084261878CE3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2734403" y="3015125"/>
                    <a:ext cx="20664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5">
                <p14:nvContentPartPr>
                  <p14:cNvPr id="611" name="Ink 610">
                    <a:extLst>
                      <a:ext uri="{FF2B5EF4-FFF2-40B4-BE49-F238E27FC236}">
                        <a16:creationId xmlns:a16="http://schemas.microsoft.com/office/drawing/2014/main" id="{61EF2FDC-D8DB-4C83-9BD3-843895F32610}"/>
                      </a:ext>
                    </a:extLst>
                  </p14:cNvPr>
                  <p14:cNvContentPartPr/>
                  <p14:nvPr/>
                </p14:nvContentPartPr>
                <p14:xfrm>
                  <a:off x="2819003" y="3068765"/>
                  <a:ext cx="19800" cy="152640"/>
                </p14:xfrm>
              </p:contentPart>
            </mc:Choice>
            <mc:Fallback xmlns="">
              <p:pic>
                <p:nvPicPr>
                  <p:cNvPr id="611" name="Ink 61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61EF2FDC-D8DB-4C83-9BD3-843895F32610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2810003" y="3015125"/>
                    <a:ext cx="37440" cy="26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7">
                <p14:nvContentPartPr>
                  <p14:cNvPr id="613" name="Ink 612">
                    <a:extLst>
                      <a:ext uri="{FF2B5EF4-FFF2-40B4-BE49-F238E27FC236}">
                        <a16:creationId xmlns:a16="http://schemas.microsoft.com/office/drawing/2014/main" id="{C74FD9A7-D525-4E63-8C95-0B40469F68E4}"/>
                      </a:ext>
                    </a:extLst>
                  </p14:cNvPr>
                  <p14:cNvContentPartPr/>
                  <p14:nvPr/>
                </p14:nvContentPartPr>
                <p14:xfrm>
                  <a:off x="2869608" y="3057123"/>
                  <a:ext cx="56160" cy="197640"/>
                </p14:xfrm>
              </p:contentPart>
            </mc:Choice>
            <mc:Fallback xmlns="">
              <p:pic>
                <p:nvPicPr>
                  <p:cNvPr id="613" name="Ink 61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74FD9A7-D525-4E63-8C95-0B40469F68E4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2860968" y="3003123"/>
                    <a:ext cx="73800" cy="30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9">
                <p14:nvContentPartPr>
                  <p14:cNvPr id="614" name="Ink 613">
                    <a:extLst>
                      <a:ext uri="{FF2B5EF4-FFF2-40B4-BE49-F238E27FC236}">
                        <a16:creationId xmlns:a16="http://schemas.microsoft.com/office/drawing/2014/main" id="{B645FD5E-E820-4285-B598-BB5CC7887930}"/>
                      </a:ext>
                    </a:extLst>
                  </p14:cNvPr>
                  <p14:cNvContentPartPr/>
                  <p14:nvPr/>
                </p14:nvContentPartPr>
                <p14:xfrm>
                  <a:off x="2952408" y="3180963"/>
                  <a:ext cx="43200" cy="63360"/>
                </p14:xfrm>
              </p:contentPart>
            </mc:Choice>
            <mc:Fallback xmlns="">
              <p:pic>
                <p:nvPicPr>
                  <p:cNvPr id="614" name="Ink 61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645FD5E-E820-4285-B598-BB5CC7887930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2943768" y="3127323"/>
                    <a:ext cx="60840" cy="171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1">
                <p14:nvContentPartPr>
                  <p14:cNvPr id="616" name="Ink 615">
                    <a:extLst>
                      <a:ext uri="{FF2B5EF4-FFF2-40B4-BE49-F238E27FC236}">
                        <a16:creationId xmlns:a16="http://schemas.microsoft.com/office/drawing/2014/main" id="{BD50D70E-9E46-4547-A90F-A2FD7C0EF433}"/>
                      </a:ext>
                    </a:extLst>
                  </p14:cNvPr>
                  <p14:cNvContentPartPr/>
                  <p14:nvPr/>
                </p14:nvContentPartPr>
                <p14:xfrm>
                  <a:off x="3008208" y="3157203"/>
                  <a:ext cx="50400" cy="77760"/>
                </p14:xfrm>
              </p:contentPart>
            </mc:Choice>
            <mc:Fallback xmlns="">
              <p:pic>
                <p:nvPicPr>
                  <p:cNvPr id="616" name="Ink 61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D50D70E-9E46-4547-A90F-A2FD7C0EF433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2999568" y="3103563"/>
                    <a:ext cx="68040" cy="185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3">
                <p14:nvContentPartPr>
                  <p14:cNvPr id="617" name="Ink 616">
                    <a:extLst>
                      <a:ext uri="{FF2B5EF4-FFF2-40B4-BE49-F238E27FC236}">
                        <a16:creationId xmlns:a16="http://schemas.microsoft.com/office/drawing/2014/main" id="{F83701CE-3B6F-4730-8347-CF97DCC006E4}"/>
                      </a:ext>
                    </a:extLst>
                  </p14:cNvPr>
                  <p14:cNvContentPartPr/>
                  <p14:nvPr/>
                </p14:nvContentPartPr>
                <p14:xfrm>
                  <a:off x="3058248" y="3169443"/>
                  <a:ext cx="72000" cy="85680"/>
                </p14:xfrm>
              </p:contentPart>
            </mc:Choice>
            <mc:Fallback xmlns="">
              <p:pic>
                <p:nvPicPr>
                  <p:cNvPr id="617" name="Ink 61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83701CE-3B6F-4730-8347-CF97DCC006E4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3049248" y="3115803"/>
                    <a:ext cx="89640" cy="19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5">
                <p14:nvContentPartPr>
                  <p14:cNvPr id="618" name="Ink 617">
                    <a:extLst>
                      <a:ext uri="{FF2B5EF4-FFF2-40B4-BE49-F238E27FC236}">
                        <a16:creationId xmlns:a16="http://schemas.microsoft.com/office/drawing/2014/main" id="{8777244F-5440-4621-8DAE-BBB486E363FC}"/>
                      </a:ext>
                    </a:extLst>
                  </p14:cNvPr>
                  <p14:cNvContentPartPr/>
                  <p14:nvPr/>
                </p14:nvContentPartPr>
                <p14:xfrm>
                  <a:off x="3145728" y="3105363"/>
                  <a:ext cx="41400" cy="156960"/>
                </p14:xfrm>
              </p:contentPart>
            </mc:Choice>
            <mc:Fallback xmlns="">
              <p:pic>
                <p:nvPicPr>
                  <p:cNvPr id="618" name="Ink 61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777244F-5440-4621-8DAE-BBB486E363FC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3136728" y="3051723"/>
                    <a:ext cx="59040" cy="26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7">
                <p14:nvContentPartPr>
                  <p14:cNvPr id="619" name="Ink 618">
                    <a:extLst>
                      <a:ext uri="{FF2B5EF4-FFF2-40B4-BE49-F238E27FC236}">
                        <a16:creationId xmlns:a16="http://schemas.microsoft.com/office/drawing/2014/main" id="{76DEEEA7-0946-4506-A801-DEEEA90CC08B}"/>
                      </a:ext>
                    </a:extLst>
                  </p14:cNvPr>
                  <p14:cNvContentPartPr/>
                  <p14:nvPr/>
                </p14:nvContentPartPr>
                <p14:xfrm>
                  <a:off x="3190008" y="3234243"/>
                  <a:ext cx="2160" cy="34560"/>
                </p14:xfrm>
              </p:contentPart>
            </mc:Choice>
            <mc:Fallback xmlns="">
              <p:pic>
                <p:nvPicPr>
                  <p:cNvPr id="619" name="Ink 61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6DEEEA7-0946-4506-A801-DEEEA90CC08B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3181368" y="3180603"/>
                    <a:ext cx="19800" cy="142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9">
                <p14:nvContentPartPr>
                  <p14:cNvPr id="621" name="Ink 620">
                    <a:extLst>
                      <a:ext uri="{FF2B5EF4-FFF2-40B4-BE49-F238E27FC236}">
                        <a16:creationId xmlns:a16="http://schemas.microsoft.com/office/drawing/2014/main" id="{2C722C49-7176-41D5-8FEE-C5DC3F88FFB2}"/>
                      </a:ext>
                    </a:extLst>
                  </p14:cNvPr>
                  <p14:cNvContentPartPr/>
                  <p14:nvPr/>
                </p14:nvContentPartPr>
                <p14:xfrm>
                  <a:off x="3205488" y="3201843"/>
                  <a:ext cx="54360" cy="58320"/>
                </p14:xfrm>
              </p:contentPart>
            </mc:Choice>
            <mc:Fallback xmlns="">
              <p:pic>
                <p:nvPicPr>
                  <p:cNvPr id="621" name="Ink 62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C722C49-7176-41D5-8FEE-C5DC3F88FFB2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3196488" y="3148203"/>
                    <a:ext cx="72000" cy="165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1">
                <p14:nvContentPartPr>
                  <p14:cNvPr id="622" name="Ink 621">
                    <a:extLst>
                      <a:ext uri="{FF2B5EF4-FFF2-40B4-BE49-F238E27FC236}">
                        <a16:creationId xmlns:a16="http://schemas.microsoft.com/office/drawing/2014/main" id="{22389BF3-F8CD-4596-813A-31AB7B4AF883}"/>
                      </a:ext>
                    </a:extLst>
                  </p14:cNvPr>
                  <p14:cNvContentPartPr/>
                  <p14:nvPr/>
                </p14:nvContentPartPr>
                <p14:xfrm>
                  <a:off x="3282528" y="3125523"/>
                  <a:ext cx="12600" cy="128880"/>
                </p14:xfrm>
              </p:contentPart>
            </mc:Choice>
            <mc:Fallback xmlns="">
              <p:pic>
                <p:nvPicPr>
                  <p:cNvPr id="622" name="Ink 62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2389BF3-F8CD-4596-813A-31AB7B4AF883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3273888" y="3071883"/>
                    <a:ext cx="30240" cy="236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3">
                <p14:nvContentPartPr>
                  <p14:cNvPr id="623" name="Ink 622">
                    <a:extLst>
                      <a:ext uri="{FF2B5EF4-FFF2-40B4-BE49-F238E27FC236}">
                        <a16:creationId xmlns:a16="http://schemas.microsoft.com/office/drawing/2014/main" id="{47C1D196-FDE3-4986-8664-E7DE241C158C}"/>
                      </a:ext>
                    </a:extLst>
                  </p14:cNvPr>
                  <p14:cNvContentPartPr/>
                  <p14:nvPr/>
                </p14:nvContentPartPr>
                <p14:xfrm>
                  <a:off x="3318168" y="3129123"/>
                  <a:ext cx="73440" cy="130680"/>
                </p14:xfrm>
              </p:contentPart>
            </mc:Choice>
            <mc:Fallback xmlns="">
              <p:pic>
                <p:nvPicPr>
                  <p:cNvPr id="623" name="Ink 62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47C1D196-FDE3-4986-8664-E7DE241C158C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3309528" y="3075123"/>
                    <a:ext cx="91080" cy="23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5">
                <p14:nvContentPartPr>
                  <p14:cNvPr id="624" name="Ink 623">
                    <a:extLst>
                      <a:ext uri="{FF2B5EF4-FFF2-40B4-BE49-F238E27FC236}">
                        <a16:creationId xmlns:a16="http://schemas.microsoft.com/office/drawing/2014/main" id="{6FF20772-8304-4101-B410-C149C6DE2C55}"/>
                      </a:ext>
                    </a:extLst>
                  </p14:cNvPr>
                  <p14:cNvContentPartPr/>
                  <p14:nvPr/>
                </p14:nvContentPartPr>
                <p14:xfrm>
                  <a:off x="3380448" y="3202563"/>
                  <a:ext cx="67680" cy="84600"/>
                </p14:xfrm>
              </p:contentPart>
            </mc:Choice>
            <mc:Fallback xmlns="">
              <p:pic>
                <p:nvPicPr>
                  <p:cNvPr id="624" name="Ink 62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6FF20772-8304-4101-B410-C149C6DE2C55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3371808" y="3148563"/>
                    <a:ext cx="85320" cy="19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7">
                <p14:nvContentPartPr>
                  <p14:cNvPr id="625" name="Ink 624">
                    <a:extLst>
                      <a:ext uri="{FF2B5EF4-FFF2-40B4-BE49-F238E27FC236}">
                        <a16:creationId xmlns:a16="http://schemas.microsoft.com/office/drawing/2014/main" id="{AE5EA693-E0B5-48B7-89FC-A6DB7DFC7A68}"/>
                      </a:ext>
                    </a:extLst>
                  </p14:cNvPr>
                  <p14:cNvContentPartPr/>
                  <p14:nvPr/>
                </p14:nvContentPartPr>
                <p14:xfrm>
                  <a:off x="3367128" y="3254403"/>
                  <a:ext cx="7560" cy="16200"/>
                </p14:xfrm>
              </p:contentPart>
            </mc:Choice>
            <mc:Fallback xmlns="">
              <p:pic>
                <p:nvPicPr>
                  <p:cNvPr id="625" name="Ink 62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E5EA693-E0B5-48B7-89FC-A6DB7DFC7A68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3358488" y="3200763"/>
                    <a:ext cx="25200" cy="12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9">
                <p14:nvContentPartPr>
                  <p14:cNvPr id="627" name="Ink 626">
                    <a:extLst>
                      <a:ext uri="{FF2B5EF4-FFF2-40B4-BE49-F238E27FC236}">
                        <a16:creationId xmlns:a16="http://schemas.microsoft.com/office/drawing/2014/main" id="{A7C211C4-9757-4CC0-9C6C-1064C57A6404}"/>
                      </a:ext>
                    </a:extLst>
                  </p14:cNvPr>
                  <p14:cNvContentPartPr/>
                  <p14:nvPr/>
                </p14:nvContentPartPr>
                <p14:xfrm>
                  <a:off x="3053208" y="3301923"/>
                  <a:ext cx="77400" cy="181800"/>
                </p14:xfrm>
              </p:contentPart>
            </mc:Choice>
            <mc:Fallback xmlns="">
              <p:pic>
                <p:nvPicPr>
                  <p:cNvPr id="627" name="Ink 62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7C211C4-9757-4CC0-9C6C-1064C57A6404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3044568" y="3248283"/>
                    <a:ext cx="95040" cy="28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11">
                <p14:nvContentPartPr>
                  <p14:cNvPr id="628" name="Ink 627">
                    <a:extLst>
                      <a:ext uri="{FF2B5EF4-FFF2-40B4-BE49-F238E27FC236}">
                        <a16:creationId xmlns:a16="http://schemas.microsoft.com/office/drawing/2014/main" id="{B1A374BC-65DD-4B7D-81E6-7A9C73EACF5B}"/>
                      </a:ext>
                    </a:extLst>
                  </p14:cNvPr>
                  <p14:cNvContentPartPr/>
                  <p14:nvPr/>
                </p14:nvContentPartPr>
                <p14:xfrm>
                  <a:off x="3109008" y="3545283"/>
                  <a:ext cx="60120" cy="41040"/>
                </p14:xfrm>
              </p:contentPart>
            </mc:Choice>
            <mc:Fallback xmlns="">
              <p:pic>
                <p:nvPicPr>
                  <p:cNvPr id="628" name="Ink 62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1A374BC-65DD-4B7D-81E6-7A9C73EACF5B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3100008" y="3491643"/>
                    <a:ext cx="77760" cy="1486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3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A69A346A-D2F6-4994-AD93-137C7F330EE6}"/>
                    </a:ext>
                  </a:extLst>
                </p14:cNvPr>
                <p14:cNvContentPartPr/>
                <p14:nvPr/>
              </p14:nvContentPartPr>
              <p14:xfrm>
                <a:off x="7418003" y="2528045"/>
                <a:ext cx="115920" cy="26928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69A346A-D2F6-4994-AD93-137C7F330EE6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409363" y="2474045"/>
                  <a:ext cx="13356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5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24227722-18E7-4581-8562-1993E128724D}"/>
                    </a:ext>
                  </a:extLst>
                </p14:cNvPr>
                <p14:cNvContentPartPr/>
                <p14:nvPr/>
              </p14:nvContentPartPr>
              <p14:xfrm>
                <a:off x="6503603" y="2528045"/>
                <a:ext cx="1002240" cy="94284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4227722-18E7-4581-8562-1993E128724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494963" y="2474045"/>
                  <a:ext cx="1019880" cy="10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4BAECCC7-078F-46A0-A933-E9461A1CC0F2}"/>
                    </a:ext>
                  </a:extLst>
                </p14:cNvPr>
                <p14:cNvContentPartPr/>
                <p14:nvPr/>
              </p14:nvContentPartPr>
              <p14:xfrm>
                <a:off x="10631173" y="1349967"/>
                <a:ext cx="163080" cy="824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BAECCC7-078F-46A0-A933-E9461A1CC0F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622173" y="1296327"/>
                  <a:ext cx="1807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9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30ED0880-7945-4E6F-9DC2-14219FA7E555}"/>
                    </a:ext>
                  </a:extLst>
                </p14:cNvPr>
                <p14:cNvContentPartPr/>
                <p14:nvPr/>
              </p14:nvContentPartPr>
              <p14:xfrm>
                <a:off x="10815853" y="1357527"/>
                <a:ext cx="43560" cy="1515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0ED0880-7945-4E6F-9DC2-14219FA7E555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0807213" y="1303887"/>
                  <a:ext cx="6120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28ECD93E-A8C7-4EA1-80AB-885793D3A6D2}"/>
                    </a:ext>
                  </a:extLst>
                </p14:cNvPr>
                <p14:cNvContentPartPr/>
                <p14:nvPr/>
              </p14:nvContentPartPr>
              <p14:xfrm>
                <a:off x="10866613" y="1334127"/>
                <a:ext cx="125640" cy="10260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8ECD93E-A8C7-4EA1-80AB-885793D3A6D2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857613" y="1280127"/>
                  <a:ext cx="1432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C98B844-AA18-4ADA-9450-1EE77726E9F9}"/>
                    </a:ext>
                  </a:extLst>
                </p14:cNvPr>
                <p14:cNvContentPartPr/>
                <p14:nvPr/>
              </p14:nvContentPartPr>
              <p14:xfrm>
                <a:off x="10900813" y="1362567"/>
                <a:ext cx="75240" cy="46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C98B844-AA18-4ADA-9450-1EE77726E9F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891813" y="1308567"/>
                  <a:ext cx="928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5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B6C0CDB6-3018-47F4-8153-9C81CBA7B7B9}"/>
                    </a:ext>
                  </a:extLst>
                </p14:cNvPr>
                <p14:cNvContentPartPr/>
                <p14:nvPr/>
              </p14:nvContentPartPr>
              <p14:xfrm>
                <a:off x="11002333" y="1375527"/>
                <a:ext cx="360" cy="680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6C0CDB6-3018-47F4-8153-9C81CBA7B7B9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993333" y="1321887"/>
                  <a:ext cx="180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7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42B104D8-4A46-4C8D-BE92-4AE66200A809}"/>
                    </a:ext>
                  </a:extLst>
                </p14:cNvPr>
                <p14:cNvContentPartPr/>
                <p14:nvPr/>
              </p14:nvContentPartPr>
              <p14:xfrm>
                <a:off x="11002333" y="1341687"/>
                <a:ext cx="360" cy="3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2B104D8-4A46-4C8D-BE92-4AE66200A809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0993333" y="128804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9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95A88BDC-2B86-452B-A0EB-DB9C92DFC97C}"/>
                    </a:ext>
                  </a:extLst>
                </p14:cNvPr>
                <p14:cNvContentPartPr/>
                <p14:nvPr/>
              </p14:nvContentPartPr>
              <p14:xfrm>
                <a:off x="11027533" y="1329087"/>
                <a:ext cx="34200" cy="1234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5A88BDC-2B86-452B-A0EB-DB9C92DFC97C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1018893" y="1275087"/>
                  <a:ext cx="518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1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6A9820F5-E93F-4372-92CD-16CDAF926A62}"/>
                    </a:ext>
                  </a:extLst>
                </p14:cNvPr>
                <p14:cNvContentPartPr/>
                <p14:nvPr/>
              </p14:nvContentPartPr>
              <p14:xfrm>
                <a:off x="11023213" y="1379487"/>
                <a:ext cx="67680" cy="504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A9820F5-E93F-4372-92CD-16CDAF926A6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1014573" y="1325847"/>
                  <a:ext cx="8532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3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6C217B2D-8F51-4E92-849A-06B0B51BB754}"/>
                    </a:ext>
                  </a:extLst>
                </p14:cNvPr>
                <p14:cNvContentPartPr/>
                <p14:nvPr/>
              </p14:nvContentPartPr>
              <p14:xfrm>
                <a:off x="11014933" y="1552833"/>
                <a:ext cx="73800" cy="525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C217B2D-8F51-4E92-849A-06B0B51BB754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005933" y="1499193"/>
                  <a:ext cx="914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AB49AC0B-71CF-47F4-B3ED-14B4153B9163}"/>
                    </a:ext>
                  </a:extLst>
                </p14:cNvPr>
                <p14:cNvContentPartPr/>
                <p14:nvPr/>
              </p14:nvContentPartPr>
              <p14:xfrm>
                <a:off x="11073613" y="1543833"/>
                <a:ext cx="60840" cy="734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B49AC0B-71CF-47F4-B3ED-14B4153B9163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1064613" y="1489833"/>
                  <a:ext cx="784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7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86B42A33-8EFC-49A1-98CF-FA8875FA089E}"/>
                    </a:ext>
                  </a:extLst>
                </p14:cNvPr>
                <p14:cNvContentPartPr/>
                <p14:nvPr/>
              </p14:nvContentPartPr>
              <p14:xfrm>
                <a:off x="11154253" y="1485513"/>
                <a:ext cx="5040" cy="14004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6B42A33-8EFC-49A1-98CF-FA8875FA089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1145613" y="1431873"/>
                  <a:ext cx="226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9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209EF07B-B3D8-43B4-ABAA-26EFFAED0AD3}"/>
                    </a:ext>
                  </a:extLst>
                </p14:cNvPr>
                <p14:cNvContentPartPr/>
                <p14:nvPr/>
              </p14:nvContentPartPr>
              <p14:xfrm>
                <a:off x="11112493" y="1532313"/>
                <a:ext cx="99360" cy="79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09EF07B-B3D8-43B4-ABAA-26EFFAED0AD3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1103493" y="1478313"/>
                  <a:ext cx="11700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1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E6D36860-BA9B-4B46-B4F7-54A9FE4C0BB9}"/>
                    </a:ext>
                  </a:extLst>
                </p14:cNvPr>
                <p14:cNvContentPartPr/>
                <p14:nvPr/>
              </p14:nvContentPartPr>
              <p14:xfrm>
                <a:off x="11183053" y="1556793"/>
                <a:ext cx="59400" cy="824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6D36860-BA9B-4B46-B4F7-54A9FE4C0BB9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1174413" y="1503153"/>
                  <a:ext cx="770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3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2B6FD1BD-F905-4479-9404-15A7AD5BFD15}"/>
                    </a:ext>
                  </a:extLst>
                </p14:cNvPr>
                <p14:cNvContentPartPr/>
                <p14:nvPr/>
              </p14:nvContentPartPr>
              <p14:xfrm>
                <a:off x="11252173" y="1557513"/>
                <a:ext cx="9000" cy="8712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B6FD1BD-F905-4479-9404-15A7AD5BFD15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1243173" y="1503873"/>
                  <a:ext cx="266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5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A4E5A021-7D70-45B9-9B70-A4FDE6396143}"/>
                    </a:ext>
                  </a:extLst>
                </p14:cNvPr>
                <p14:cNvContentPartPr/>
                <p14:nvPr/>
              </p14:nvContentPartPr>
              <p14:xfrm>
                <a:off x="11264773" y="1543113"/>
                <a:ext cx="39240" cy="932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4E5A021-7D70-45B9-9B70-A4FDE6396143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11255773" y="1489473"/>
                  <a:ext cx="568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7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02F90E9E-77CE-4519-B07D-F3FD601FFD34}"/>
                    </a:ext>
                  </a:extLst>
                </p14:cNvPr>
                <p14:cNvContentPartPr/>
                <p14:nvPr/>
              </p14:nvContentPartPr>
              <p14:xfrm>
                <a:off x="11332453" y="1477233"/>
                <a:ext cx="17640" cy="1684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2F90E9E-77CE-4519-B07D-F3FD601FFD34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1323453" y="1423233"/>
                  <a:ext cx="3528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9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4996F854-94DF-417B-8D04-DFF4417DEE32}"/>
                    </a:ext>
                  </a:extLst>
                </p14:cNvPr>
                <p14:cNvContentPartPr/>
                <p14:nvPr/>
              </p14:nvContentPartPr>
              <p14:xfrm>
                <a:off x="11306893" y="1549233"/>
                <a:ext cx="80640" cy="129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996F854-94DF-417B-8D04-DFF4417DEE32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1298253" y="1495593"/>
                  <a:ext cx="982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1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6130ADA8-4164-4E80-AC12-905E959E8C7B}"/>
                    </a:ext>
                  </a:extLst>
                </p14:cNvPr>
                <p14:cNvContentPartPr/>
                <p14:nvPr/>
              </p14:nvContentPartPr>
              <p14:xfrm>
                <a:off x="11400133" y="1540593"/>
                <a:ext cx="360" cy="9504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130ADA8-4164-4E80-AC12-905E959E8C7B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1391133" y="1486593"/>
                  <a:ext cx="180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3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D9174ED9-3F5C-4785-B8B1-5569F56A5370}"/>
                    </a:ext>
                  </a:extLst>
                </p14:cNvPr>
                <p14:cNvContentPartPr/>
                <p14:nvPr/>
              </p14:nvContentPartPr>
              <p14:xfrm>
                <a:off x="11400133" y="1506753"/>
                <a:ext cx="360" cy="36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9174ED9-3F5C-4785-B8B1-5569F56A537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391133" y="145275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6327C511-40D7-435A-8895-45D82D1F83BB}"/>
                    </a:ext>
                  </a:extLst>
                </p14:cNvPr>
                <p14:cNvContentPartPr/>
                <p14:nvPr/>
              </p14:nvContentPartPr>
              <p14:xfrm>
                <a:off x="11400133" y="1506753"/>
                <a:ext cx="360" cy="36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327C511-40D7-435A-8895-45D82D1F83BB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391133" y="145275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6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5E6FE52B-340F-4F79-AA42-D3814550A679}"/>
                    </a:ext>
                  </a:extLst>
                </p14:cNvPr>
                <p14:cNvContentPartPr/>
                <p14:nvPr/>
              </p14:nvContentPartPr>
              <p14:xfrm>
                <a:off x="11400133" y="1506753"/>
                <a:ext cx="360" cy="3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E6FE52B-340F-4F79-AA42-D3814550A679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391133" y="145275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7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F3F48EF1-8BA1-4437-9190-93D5B26ABA0F}"/>
                    </a:ext>
                  </a:extLst>
                </p14:cNvPr>
                <p14:cNvContentPartPr/>
                <p14:nvPr/>
              </p14:nvContentPartPr>
              <p14:xfrm>
                <a:off x="11429293" y="1553193"/>
                <a:ext cx="84600" cy="7560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3F48EF1-8BA1-4437-9190-93D5B26ABA0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1420293" y="1499553"/>
                  <a:ext cx="1022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9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9603186B-1753-4905-A6D4-29DECD05C83D}"/>
                    </a:ext>
                  </a:extLst>
                </p14:cNvPr>
                <p14:cNvContentPartPr/>
                <p14:nvPr/>
              </p14:nvContentPartPr>
              <p14:xfrm>
                <a:off x="11514253" y="1468593"/>
                <a:ext cx="4680" cy="16200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603186B-1753-4905-A6D4-29DECD05C83D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1505613" y="1414593"/>
                  <a:ext cx="223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1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91744C0C-FAAC-41F5-8C9B-1F7A99152A28}"/>
                    </a:ext>
                  </a:extLst>
                </p14:cNvPr>
                <p14:cNvContentPartPr/>
                <p14:nvPr/>
              </p14:nvContentPartPr>
              <p14:xfrm>
                <a:off x="11281693" y="1336833"/>
                <a:ext cx="77760" cy="1062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1744C0C-FAAC-41F5-8C9B-1F7A99152A28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1272693" y="1283193"/>
                  <a:ext cx="954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3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198BA68E-B425-4600-8BA2-B48D7ED55362}"/>
                    </a:ext>
                  </a:extLst>
                </p14:cNvPr>
                <p14:cNvContentPartPr/>
                <p14:nvPr/>
              </p14:nvContentPartPr>
              <p14:xfrm>
                <a:off x="11290333" y="1472913"/>
                <a:ext cx="360" cy="36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98BA68E-B425-4600-8BA2-B48D7ED5536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281333" y="141891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5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17E5329D-9EDD-47F9-9CAA-FB3F7D4F0A0C}"/>
                    </a:ext>
                  </a:extLst>
                </p14:cNvPr>
                <p14:cNvContentPartPr/>
                <p14:nvPr/>
              </p14:nvContentPartPr>
              <p14:xfrm>
                <a:off x="11290333" y="1472913"/>
                <a:ext cx="360" cy="3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7E5329D-9EDD-47F9-9CAA-FB3F7D4F0A0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281333" y="141891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6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B79C46F1-FBCD-46D8-8C67-9AF3465FD52B}"/>
                    </a:ext>
                  </a:extLst>
                </p14:cNvPr>
                <p14:cNvContentPartPr/>
                <p14:nvPr/>
              </p14:nvContentPartPr>
              <p14:xfrm>
                <a:off x="11522893" y="1604313"/>
                <a:ext cx="24840" cy="388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79C46F1-FBCD-46D8-8C67-9AF3465FD52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514253" y="1550313"/>
                  <a:ext cx="424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161ED669-679A-455E-8D82-5033E991DCEF}"/>
                    </a:ext>
                  </a:extLst>
                </p14:cNvPr>
                <p14:cNvContentPartPr/>
                <p14:nvPr/>
              </p14:nvContentPartPr>
              <p14:xfrm>
                <a:off x="11057413" y="1697193"/>
                <a:ext cx="360" cy="194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61ED669-679A-455E-8D82-5033E991DCE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048413" y="1643553"/>
                  <a:ext cx="18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0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27B79B0E-9C05-42DA-8D91-F23D021765CB}"/>
                    </a:ext>
                  </a:extLst>
                </p14:cNvPr>
                <p14:cNvContentPartPr/>
                <p14:nvPr/>
              </p14:nvContentPartPr>
              <p14:xfrm>
                <a:off x="11040133" y="1703313"/>
                <a:ext cx="63720" cy="6336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7B79B0E-9C05-42DA-8D91-F23D021765C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031133" y="1649313"/>
                  <a:ext cx="813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2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DE5775E6-39AF-4132-9C56-58860E5D37B2}"/>
                    </a:ext>
                  </a:extLst>
                </p14:cNvPr>
                <p14:cNvContentPartPr/>
                <p14:nvPr/>
              </p14:nvContentPartPr>
              <p14:xfrm>
                <a:off x="11167194" y="1703620"/>
                <a:ext cx="75600" cy="8136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E5775E6-39AF-4132-9C56-58860E5D37B2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1158554" y="1649620"/>
                  <a:ext cx="932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4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1DC72FA1-9194-4B18-B59B-C28D1E2A18AF}"/>
                    </a:ext>
                  </a:extLst>
                </p14:cNvPr>
                <p14:cNvContentPartPr/>
                <p14:nvPr/>
              </p14:nvContentPartPr>
              <p14:xfrm>
                <a:off x="11264754" y="1727380"/>
                <a:ext cx="360" cy="14112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DC72FA1-9194-4B18-B59B-C28D1E2A18AF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256114" y="1673380"/>
                  <a:ext cx="180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71FFE2A1-D8E0-4E20-BD65-16EE8ACD92C1}"/>
                    </a:ext>
                  </a:extLst>
                </p14:cNvPr>
                <p14:cNvContentPartPr/>
                <p14:nvPr/>
              </p14:nvContentPartPr>
              <p14:xfrm>
                <a:off x="11268714" y="1710100"/>
                <a:ext cx="45360" cy="633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1FFE2A1-D8E0-4E20-BD65-16EE8ACD92C1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259714" y="1656100"/>
                  <a:ext cx="630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8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2AF95CB0-34A8-4C21-9EEE-54889FA2DB17}"/>
                    </a:ext>
                  </a:extLst>
                </p14:cNvPr>
                <p14:cNvContentPartPr/>
                <p14:nvPr/>
              </p14:nvContentPartPr>
              <p14:xfrm>
                <a:off x="11317314" y="1680220"/>
                <a:ext cx="76320" cy="10620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AF95CB0-34A8-4C21-9EEE-54889FA2DB1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308674" y="1626580"/>
                  <a:ext cx="93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0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1B4193BA-A603-4B7B-AB81-8339536E5B38}"/>
                    </a:ext>
                  </a:extLst>
                </p14:cNvPr>
                <p14:cNvContentPartPr/>
                <p14:nvPr/>
              </p14:nvContentPartPr>
              <p14:xfrm>
                <a:off x="11351154" y="1690660"/>
                <a:ext cx="74160" cy="1800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B4193BA-A603-4B7B-AB81-8339536E5B3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342154" y="1637020"/>
                  <a:ext cx="918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2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1A614230-8505-4B08-BE99-1A8CAF05E2DD}"/>
                    </a:ext>
                  </a:extLst>
                </p14:cNvPr>
                <p14:cNvContentPartPr/>
                <p14:nvPr/>
              </p14:nvContentPartPr>
              <p14:xfrm>
                <a:off x="11381034" y="1656100"/>
                <a:ext cx="70920" cy="12780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A614230-8505-4B08-BE99-1A8CAF05E2DD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372394" y="1602100"/>
                  <a:ext cx="885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4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507AE164-ACF4-409F-A553-AABF9C0183F6}"/>
                    </a:ext>
                  </a:extLst>
                </p14:cNvPr>
                <p14:cNvContentPartPr/>
                <p14:nvPr/>
              </p14:nvContentPartPr>
              <p14:xfrm>
                <a:off x="11426034" y="1685980"/>
                <a:ext cx="360" cy="36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07AE164-ACF4-409F-A553-AABF9C0183F6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1417394" y="16323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6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862F603A-1C6A-4082-9D8B-C3642179353F}"/>
                    </a:ext>
                  </a:extLst>
                </p14:cNvPr>
                <p14:cNvContentPartPr/>
                <p14:nvPr/>
              </p14:nvContentPartPr>
              <p14:xfrm>
                <a:off x="11426034" y="1685980"/>
                <a:ext cx="360" cy="36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62F603A-1C6A-4082-9D8B-C3642179353F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1417394" y="16323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7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7213F118-FC9D-4AC1-BAB7-7CF1057ED2C2}"/>
                    </a:ext>
                  </a:extLst>
                </p14:cNvPr>
                <p14:cNvContentPartPr/>
                <p14:nvPr/>
              </p14:nvContentPartPr>
              <p14:xfrm>
                <a:off x="11451954" y="1663660"/>
                <a:ext cx="4320" cy="13716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213F118-FC9D-4AC1-BAB7-7CF1057ED2C2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1443314" y="1610020"/>
                  <a:ext cx="219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9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EAC1900-CE1E-46BF-8E45-3B251E3D6A5F}"/>
                    </a:ext>
                  </a:extLst>
                </p14:cNvPr>
                <p14:cNvContentPartPr/>
                <p14:nvPr/>
              </p14:nvContentPartPr>
              <p14:xfrm>
                <a:off x="11444754" y="1708660"/>
                <a:ext cx="37440" cy="75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EAC1900-CE1E-46BF-8E45-3B251E3D6A5F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1436114" y="1655020"/>
                  <a:ext cx="550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1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57A48654-E56E-44CB-84EE-9A6DDCABC910}"/>
                    </a:ext>
                  </a:extLst>
                </p14:cNvPr>
                <p14:cNvContentPartPr/>
                <p14:nvPr/>
              </p14:nvContentPartPr>
              <p14:xfrm>
                <a:off x="11467794" y="1711900"/>
                <a:ext cx="115560" cy="586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7A48654-E56E-44CB-84EE-9A6DDCABC910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1458794" y="1657900"/>
                  <a:ext cx="1332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3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264C0F9-4D8D-4B6B-8C87-BD351E0D91DD}"/>
                    </a:ext>
                  </a:extLst>
                </p14:cNvPr>
                <p14:cNvContentPartPr/>
                <p14:nvPr/>
              </p14:nvContentPartPr>
              <p14:xfrm>
                <a:off x="11539074" y="1701100"/>
                <a:ext cx="57240" cy="9900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264C0F9-4D8D-4B6B-8C87-BD351E0D91DD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1530074" y="1647460"/>
                  <a:ext cx="748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5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2D1D521B-8113-4E5A-B4D0-CA6CFCC53B25}"/>
                    </a:ext>
                  </a:extLst>
                </p14:cNvPr>
                <p14:cNvContentPartPr/>
                <p14:nvPr/>
              </p14:nvContentPartPr>
              <p14:xfrm>
                <a:off x="11527194" y="1711540"/>
                <a:ext cx="17280" cy="7848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D1D521B-8113-4E5A-B4D0-CA6CFCC53B25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1518194" y="1657540"/>
                  <a:ext cx="349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7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6D4A7FBF-F6FE-4D95-A2EF-A51B90DFDC94}"/>
                    </a:ext>
                  </a:extLst>
                </p14:cNvPr>
                <p14:cNvContentPartPr/>
                <p14:nvPr/>
              </p14:nvContentPartPr>
              <p14:xfrm>
                <a:off x="10711256" y="1949161"/>
                <a:ext cx="485280" cy="65124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D4A7FBF-F6FE-4D95-A2EF-A51B90DFDC94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0702616" y="1895161"/>
                  <a:ext cx="502920" cy="75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9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98D5C639-5D69-42C5-87D7-48B6CE072B31}"/>
                    </a:ext>
                  </a:extLst>
                </p14:cNvPr>
                <p14:cNvContentPartPr/>
                <p14:nvPr/>
              </p14:nvContentPartPr>
              <p14:xfrm>
                <a:off x="11120216" y="1884721"/>
                <a:ext cx="180720" cy="14220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8D5C639-5D69-42C5-87D7-48B6CE072B3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1111216" y="1830721"/>
                  <a:ext cx="1983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1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D6F54129-6E92-4D50-A112-B050E00D9082}"/>
                    </a:ext>
                  </a:extLst>
                </p14:cNvPr>
                <p14:cNvContentPartPr/>
                <p14:nvPr/>
              </p14:nvContentPartPr>
              <p14:xfrm>
                <a:off x="10731561" y="3004281"/>
                <a:ext cx="69120" cy="6084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6F54129-6E92-4D50-A112-B050E00D9082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722561" y="2950281"/>
                  <a:ext cx="8676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3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ED45337B-B55C-4E36-B95F-E7CA36301EFD}"/>
                    </a:ext>
                  </a:extLst>
                </p14:cNvPr>
                <p14:cNvContentPartPr/>
                <p14:nvPr/>
              </p14:nvContentPartPr>
              <p14:xfrm>
                <a:off x="10827681" y="3004281"/>
                <a:ext cx="360" cy="6120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D45337B-B55C-4E36-B95F-E7CA36301EF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0819041" y="2950281"/>
                  <a:ext cx="180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5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45EAEF43-A6C9-4C29-B386-2BB3F39054FF}"/>
                    </a:ext>
                  </a:extLst>
                </p14:cNvPr>
                <p14:cNvContentPartPr/>
                <p14:nvPr/>
              </p14:nvContentPartPr>
              <p14:xfrm>
                <a:off x="10831281" y="2965401"/>
                <a:ext cx="360" cy="36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5EAEF43-A6C9-4C29-B386-2BB3F39054F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822641" y="2911761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7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2C272ECB-5E08-4D1D-A75F-9FC0DA70A888}"/>
                    </a:ext>
                  </a:extLst>
                </p14:cNvPr>
                <p14:cNvContentPartPr/>
                <p14:nvPr/>
              </p14:nvContentPartPr>
              <p14:xfrm>
                <a:off x="10831281" y="2965401"/>
                <a:ext cx="360" cy="36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C272ECB-5E08-4D1D-A75F-9FC0DA70A888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822641" y="2911761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8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D5EC4910-6DB2-4F17-AA12-27DBFEDF240B}"/>
                    </a:ext>
                  </a:extLst>
                </p14:cNvPr>
                <p14:cNvContentPartPr/>
                <p14:nvPr/>
              </p14:nvContentPartPr>
              <p14:xfrm>
                <a:off x="10824441" y="3018321"/>
                <a:ext cx="19080" cy="3636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5EC4910-6DB2-4F17-AA12-27DBFEDF240B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815441" y="2964321"/>
                  <a:ext cx="367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0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FBA09951-6DDA-4395-A564-DFFCED34649D}"/>
                    </a:ext>
                  </a:extLst>
                </p14:cNvPr>
                <p14:cNvContentPartPr/>
                <p14:nvPr/>
              </p14:nvContentPartPr>
              <p14:xfrm>
                <a:off x="10863321" y="3000681"/>
                <a:ext cx="15840" cy="7848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BA09951-6DDA-4395-A564-DFFCED34649D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854321" y="2946681"/>
                  <a:ext cx="334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2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91D3F253-F5AC-4F36-A9A8-C07A0E0263CB}"/>
                    </a:ext>
                  </a:extLst>
                </p14:cNvPr>
                <p14:cNvContentPartPr/>
                <p14:nvPr/>
              </p14:nvContentPartPr>
              <p14:xfrm>
                <a:off x="10872321" y="3007881"/>
                <a:ext cx="69840" cy="7416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1D3F253-F5AC-4F36-A9A8-C07A0E0263CB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863321" y="2953881"/>
                  <a:ext cx="874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4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F0CD5AF2-3026-47FE-9BE1-9DD2F0C29C10}"/>
                    </a:ext>
                  </a:extLst>
                </p14:cNvPr>
                <p14:cNvContentPartPr/>
                <p14:nvPr/>
              </p14:nvContentPartPr>
              <p14:xfrm>
                <a:off x="10944321" y="2933721"/>
                <a:ext cx="76320" cy="14544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0CD5AF2-3026-47FE-9BE1-9DD2F0C29C10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0935681" y="2879721"/>
                  <a:ext cx="939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6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9C5A1FB5-D5FD-4C8E-AEBD-AA8EFFF1CB83}"/>
                    </a:ext>
                  </a:extLst>
                </p14:cNvPr>
                <p14:cNvContentPartPr/>
                <p14:nvPr/>
              </p14:nvContentPartPr>
              <p14:xfrm>
                <a:off x="10905441" y="2976201"/>
                <a:ext cx="127440" cy="1476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C5A1FB5-D5FD-4C8E-AEBD-AA8EFFF1CB8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0896801" y="2922201"/>
                  <a:ext cx="14508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8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64912733-8970-4FB6-B809-2F0129059603}"/>
                    </a:ext>
                  </a:extLst>
                </p14:cNvPr>
                <p14:cNvContentPartPr/>
                <p14:nvPr/>
              </p14:nvContentPartPr>
              <p14:xfrm>
                <a:off x="10674681" y="3141801"/>
                <a:ext cx="75960" cy="7488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4912733-8970-4FB6-B809-2F0129059603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0666041" y="3087801"/>
                  <a:ext cx="936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0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3C32AEE9-BA10-4E6C-8C27-0188BC13E5C9}"/>
                    </a:ext>
                  </a:extLst>
                </p14:cNvPr>
                <p14:cNvContentPartPr/>
                <p14:nvPr/>
              </p14:nvContentPartPr>
              <p14:xfrm>
                <a:off x="10749921" y="3144681"/>
                <a:ext cx="68760" cy="5832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C32AEE9-BA10-4E6C-8C27-0188BC13E5C9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740921" y="3090681"/>
                  <a:ext cx="864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2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D40C2C45-1015-409E-9291-CC9BB9762B99}"/>
                    </a:ext>
                  </a:extLst>
                </p14:cNvPr>
                <p14:cNvContentPartPr/>
                <p14:nvPr/>
              </p14:nvContentPartPr>
              <p14:xfrm>
                <a:off x="10834881" y="3152241"/>
                <a:ext cx="3960" cy="7668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40C2C45-1015-409E-9291-CC9BB9762B99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825881" y="3098601"/>
                  <a:ext cx="216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4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DCDB2ED5-3100-481D-A67A-281492C591F2}"/>
                    </a:ext>
                  </a:extLst>
                </p14:cNvPr>
                <p14:cNvContentPartPr/>
                <p14:nvPr/>
              </p14:nvContentPartPr>
              <p14:xfrm>
                <a:off x="10834881" y="3160881"/>
                <a:ext cx="51120" cy="6300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CDB2ED5-3100-481D-A67A-281492C591F2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825881" y="3107241"/>
                  <a:ext cx="687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6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2CC8248E-7EEF-4BAB-BD23-974ECC60132F}"/>
                    </a:ext>
                  </a:extLst>
                </p14:cNvPr>
                <p14:cNvContentPartPr/>
                <p14:nvPr/>
              </p14:nvContentPartPr>
              <p14:xfrm>
                <a:off x="10891401" y="3141081"/>
                <a:ext cx="43560" cy="8460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CC8248E-7EEF-4BAB-BD23-974ECC60132F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882761" y="3087441"/>
                  <a:ext cx="612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8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A713F853-CC4D-4A7D-A615-F8A3BD53CFC0}"/>
                    </a:ext>
                  </a:extLst>
                </p14:cNvPr>
                <p14:cNvContentPartPr/>
                <p14:nvPr/>
              </p14:nvContentPartPr>
              <p14:xfrm>
                <a:off x="10958361" y="3166641"/>
                <a:ext cx="3960" cy="5796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713F853-CC4D-4A7D-A615-F8A3BD53CFC0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0949721" y="3112641"/>
                  <a:ext cx="216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0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29B3F62D-047A-4576-A938-B7D7EC0243C3}"/>
                    </a:ext>
                  </a:extLst>
                </p14:cNvPr>
                <p14:cNvContentPartPr/>
                <p14:nvPr/>
              </p14:nvContentPartPr>
              <p14:xfrm>
                <a:off x="10965561" y="3152601"/>
                <a:ext cx="35640" cy="5976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9B3F62D-047A-4576-A938-B7D7EC0243C3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0956561" y="3098961"/>
                  <a:ext cx="532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2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B66E4AED-E0B2-4472-A309-65691C170ED7}"/>
                    </a:ext>
                  </a:extLst>
                </p14:cNvPr>
                <p14:cNvContentPartPr/>
                <p14:nvPr/>
              </p14:nvContentPartPr>
              <p14:xfrm>
                <a:off x="11008041" y="3151521"/>
                <a:ext cx="39960" cy="7164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66E4AED-E0B2-4472-A309-65691C170ED7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0999041" y="3097521"/>
                  <a:ext cx="576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4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055F13F6-AF32-4294-B424-37041A5E7E55}"/>
                    </a:ext>
                  </a:extLst>
                </p14:cNvPr>
                <p14:cNvContentPartPr/>
                <p14:nvPr/>
              </p14:nvContentPartPr>
              <p14:xfrm>
                <a:off x="11089041" y="3177081"/>
                <a:ext cx="360" cy="36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55F13F6-AF32-4294-B424-37041A5E7E5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1080041" y="3123441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6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6AECF302-7CC3-460B-A800-10BA2D65352F}"/>
                    </a:ext>
                  </a:extLst>
                </p14:cNvPr>
                <p14:cNvContentPartPr/>
                <p14:nvPr/>
              </p14:nvContentPartPr>
              <p14:xfrm>
                <a:off x="11089041" y="3177081"/>
                <a:ext cx="360" cy="36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AECF302-7CC3-460B-A800-10BA2D65352F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1080041" y="3123441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7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32E1EE8B-A2CB-47E8-8B2F-BD82716BB629}"/>
                    </a:ext>
                  </a:extLst>
                </p14:cNvPr>
                <p14:cNvContentPartPr/>
                <p14:nvPr/>
              </p14:nvContentPartPr>
              <p14:xfrm>
                <a:off x="11068161" y="3138561"/>
                <a:ext cx="79560" cy="7344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2E1EE8B-A2CB-47E8-8B2F-BD82716BB629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1059161" y="3084561"/>
                  <a:ext cx="972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9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BF987EB1-044E-42A5-B953-93A60D2EC221}"/>
                    </a:ext>
                  </a:extLst>
                </p14:cNvPr>
                <p14:cNvContentPartPr/>
                <p14:nvPr/>
              </p14:nvContentPartPr>
              <p14:xfrm>
                <a:off x="11145561" y="3161601"/>
                <a:ext cx="50040" cy="54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F987EB1-044E-42A5-B953-93A60D2EC221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11136921" y="3107961"/>
                  <a:ext cx="676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1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2774DCD6-F545-46D3-9C8A-8ECF9A5AF95F}"/>
                    </a:ext>
                  </a:extLst>
                </p14:cNvPr>
                <p14:cNvContentPartPr/>
                <p14:nvPr/>
              </p14:nvContentPartPr>
              <p14:xfrm>
                <a:off x="11193744" y="3155426"/>
                <a:ext cx="63360" cy="5940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774DCD6-F545-46D3-9C8A-8ECF9A5AF95F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1185104" y="3101426"/>
                  <a:ext cx="810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3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5F82061B-03BC-4708-9309-5C5A0D6342F7}"/>
                    </a:ext>
                  </a:extLst>
                </p14:cNvPr>
                <p14:cNvContentPartPr/>
                <p14:nvPr/>
              </p14:nvContentPartPr>
              <p14:xfrm>
                <a:off x="11267184" y="3150746"/>
                <a:ext cx="25560" cy="7380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F82061B-03BC-4708-9309-5C5A0D6342F7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1258184" y="3096746"/>
                  <a:ext cx="432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5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BB5F0498-A2E0-44AA-A937-D862511DE9C5}"/>
                    </a:ext>
                  </a:extLst>
                </p14:cNvPr>
                <p14:cNvContentPartPr/>
                <p14:nvPr/>
              </p14:nvContentPartPr>
              <p14:xfrm>
                <a:off x="11274384" y="3117626"/>
                <a:ext cx="360" cy="36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B5F0498-A2E0-44AA-A937-D862511DE9C5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1265384" y="3063986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7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4CE32C84-546D-4B96-A0C3-78AF7166DE47}"/>
                    </a:ext>
                  </a:extLst>
                </p14:cNvPr>
                <p14:cNvContentPartPr/>
                <p14:nvPr/>
              </p14:nvContentPartPr>
              <p14:xfrm>
                <a:off x="11311464" y="3158306"/>
                <a:ext cx="82440" cy="6192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CE32C84-546D-4B96-A0C3-78AF7166DE47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1302824" y="3104306"/>
                  <a:ext cx="100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9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46E9CBF2-3676-4B55-8D24-286608708B86}"/>
                    </a:ext>
                  </a:extLst>
                </p14:cNvPr>
                <p14:cNvContentPartPr/>
                <p14:nvPr/>
              </p14:nvContentPartPr>
              <p14:xfrm>
                <a:off x="11387424" y="3087026"/>
                <a:ext cx="34920" cy="12780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6E9CBF2-3676-4B55-8D24-286608708B86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1378424" y="3033386"/>
                  <a:ext cx="525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1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B4282F0D-40AE-4586-BEC6-51FCD9F1CD41}"/>
                    </a:ext>
                  </a:extLst>
                </p14:cNvPr>
                <p14:cNvContentPartPr/>
                <p14:nvPr/>
              </p14:nvContentPartPr>
              <p14:xfrm>
                <a:off x="11453304" y="3160106"/>
                <a:ext cx="360" cy="4932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4282F0D-40AE-4586-BEC6-51FCD9F1CD41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1444664" y="3106466"/>
                  <a:ext cx="18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3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1B1E3909-C5C4-442A-92B6-59F48E3676BE}"/>
                    </a:ext>
                  </a:extLst>
                </p14:cNvPr>
                <p14:cNvContentPartPr/>
                <p14:nvPr/>
              </p14:nvContentPartPr>
              <p14:xfrm>
                <a:off x="11455824" y="3129506"/>
                <a:ext cx="360" cy="36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B1E3909-C5C4-442A-92B6-59F48E3676BE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1446824" y="3075506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5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C34E96F8-E6EC-4EEC-89B6-EDCD992EC4F4}"/>
                    </a:ext>
                  </a:extLst>
                </p14:cNvPr>
                <p14:cNvContentPartPr/>
                <p14:nvPr/>
              </p14:nvContentPartPr>
              <p14:xfrm>
                <a:off x="11481024" y="3145706"/>
                <a:ext cx="39960" cy="7452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34E96F8-E6EC-4EEC-89B6-EDCD992EC4F4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1472024" y="3092066"/>
                  <a:ext cx="576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7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8796BE1C-BFE0-48A1-BC09-FAE82CD6D4D7}"/>
                    </a:ext>
                  </a:extLst>
                </p14:cNvPr>
                <p14:cNvContentPartPr/>
                <p14:nvPr/>
              </p14:nvContentPartPr>
              <p14:xfrm>
                <a:off x="11547624" y="3190706"/>
                <a:ext cx="28440" cy="36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796BE1C-BFE0-48A1-BC09-FAE82CD6D4D7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1538624" y="3137066"/>
                  <a:ext cx="460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9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BB7CC136-D87C-46DF-ACAD-DE7F26FAC056}"/>
                    </a:ext>
                  </a:extLst>
                </p14:cNvPr>
                <p14:cNvContentPartPr/>
                <p14:nvPr/>
              </p14:nvContentPartPr>
              <p14:xfrm>
                <a:off x="11203464" y="3283226"/>
                <a:ext cx="107280" cy="6552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B7CC136-D87C-46DF-ACAD-DE7F26FAC05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1194824" y="3229586"/>
                  <a:ext cx="1249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1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FEEE43CB-2767-44AC-9098-F814D9E3EA13}"/>
                    </a:ext>
                  </a:extLst>
                </p14:cNvPr>
                <p14:cNvContentPartPr/>
                <p14:nvPr/>
              </p14:nvContentPartPr>
              <p14:xfrm>
                <a:off x="11316864" y="3247226"/>
                <a:ext cx="34560" cy="8352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EEE43CB-2767-44AC-9098-F814D9E3EA13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1307864" y="3193586"/>
                  <a:ext cx="522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3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E35E7EB5-DC70-4391-9F67-FC60ABD5861C}"/>
                    </a:ext>
                  </a:extLst>
                </p14:cNvPr>
                <p14:cNvContentPartPr/>
                <p14:nvPr/>
              </p14:nvContentPartPr>
              <p14:xfrm>
                <a:off x="11295624" y="3275666"/>
                <a:ext cx="49320" cy="360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35E7EB5-DC70-4391-9F67-FC60ABD5861C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1286624" y="3221666"/>
                  <a:ext cx="669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5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5B85F820-426E-4ACC-B643-E0BA9BBF62CF}"/>
                    </a:ext>
                  </a:extLst>
                </p14:cNvPr>
                <p14:cNvContentPartPr/>
                <p14:nvPr/>
              </p14:nvContentPartPr>
              <p14:xfrm>
                <a:off x="11370504" y="3285026"/>
                <a:ext cx="11160" cy="5976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B85F820-426E-4ACC-B643-E0BA9BBF62CF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1361864" y="3231386"/>
                  <a:ext cx="288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7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12595611-16B4-4ACE-A8B4-F460D31DF4A3}"/>
                    </a:ext>
                  </a:extLst>
                </p14:cNvPr>
                <p14:cNvContentPartPr/>
                <p14:nvPr/>
              </p14:nvContentPartPr>
              <p14:xfrm>
                <a:off x="11386344" y="3256586"/>
                <a:ext cx="1440" cy="36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2595611-16B4-4ACE-A8B4-F460D31DF4A3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1377704" y="3202946"/>
                  <a:ext cx="190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9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2E37D783-E786-465B-9B48-9E93E477CD6C}"/>
                    </a:ext>
                  </a:extLst>
                </p14:cNvPr>
                <p14:cNvContentPartPr/>
                <p14:nvPr/>
              </p14:nvContentPartPr>
              <p14:xfrm>
                <a:off x="10898184" y="3272786"/>
                <a:ext cx="68400" cy="10656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E37D783-E786-465B-9B48-9E93E477CD6C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0889184" y="3218786"/>
                  <a:ext cx="860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71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4E3D60F6-BCA9-4930-91FE-C6548DE9B2A9}"/>
                    </a:ext>
                  </a:extLst>
                </p14:cNvPr>
                <p14:cNvContentPartPr/>
                <p14:nvPr/>
              </p14:nvContentPartPr>
              <p14:xfrm>
                <a:off x="10920144" y="3416786"/>
                <a:ext cx="39240" cy="3384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E3D60F6-BCA9-4930-91FE-C6548DE9B2A9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0911144" y="3363146"/>
                  <a:ext cx="568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73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9599C599-5540-410F-92A7-495F41916137}"/>
                    </a:ext>
                  </a:extLst>
                </p14:cNvPr>
                <p14:cNvContentPartPr/>
                <p14:nvPr/>
              </p14:nvContentPartPr>
              <p14:xfrm>
                <a:off x="6964043" y="2529845"/>
                <a:ext cx="2903400" cy="90540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599C599-5540-410F-92A7-495F41916137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955403" y="2475845"/>
                  <a:ext cx="2921040" cy="10130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5BC28880-BEF3-4AAC-B778-4B07812513C8}"/>
                </a:ext>
              </a:extLst>
            </p:cNvPr>
            <p:cNvGrpSpPr/>
            <p:nvPr/>
          </p:nvGrpSpPr>
          <p:grpSpPr>
            <a:xfrm>
              <a:off x="7464350" y="2114405"/>
              <a:ext cx="3230940" cy="676440"/>
              <a:chOff x="7464350" y="2114405"/>
              <a:chExt cx="3230940" cy="67644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75">
                <p14:nvContentPartPr>
                  <p14:cNvPr id="451" name="Ink 450">
                    <a:extLst>
                      <a:ext uri="{FF2B5EF4-FFF2-40B4-BE49-F238E27FC236}">
                        <a16:creationId xmlns:a16="http://schemas.microsoft.com/office/drawing/2014/main" id="{A452B7C8-05CA-4F2F-8E89-6B0EE734C51A}"/>
                      </a:ext>
                    </a:extLst>
                  </p14:cNvPr>
                  <p14:cNvContentPartPr/>
                  <p14:nvPr/>
                </p14:nvContentPartPr>
                <p14:xfrm>
                  <a:off x="7464350" y="2263289"/>
                  <a:ext cx="174240" cy="158040"/>
                </p14:xfrm>
              </p:contentPart>
            </mc:Choice>
            <mc:Fallback xmlns="">
              <p:pic>
                <p:nvPicPr>
                  <p:cNvPr id="451" name="Ink 45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452B7C8-05CA-4F2F-8E89-6B0EE734C51A}"/>
                      </a:ext>
                    </a:extLst>
                  </p:cNvPr>
                  <p:cNvPicPr/>
                  <p:nvPr/>
                </p:nvPicPr>
                <p:blipFill>
                  <a:blip r:embed="rId376"/>
                  <a:stretch>
                    <a:fillRect/>
                  </a:stretch>
                </p:blipFill>
                <p:spPr>
                  <a:xfrm>
                    <a:off x="7455350" y="2209649"/>
                    <a:ext cx="191880" cy="265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77">
                <p14:nvContentPartPr>
                  <p14:cNvPr id="452" name="Ink 451">
                    <a:extLst>
                      <a:ext uri="{FF2B5EF4-FFF2-40B4-BE49-F238E27FC236}">
                        <a16:creationId xmlns:a16="http://schemas.microsoft.com/office/drawing/2014/main" id="{414F31DC-3127-4A22-BB15-3CB646CEC93C}"/>
                      </a:ext>
                    </a:extLst>
                  </p14:cNvPr>
                  <p14:cNvContentPartPr/>
                  <p14:nvPr/>
                </p14:nvContentPartPr>
                <p14:xfrm>
                  <a:off x="7632470" y="2260769"/>
                  <a:ext cx="75600" cy="183240"/>
                </p14:xfrm>
              </p:contentPart>
            </mc:Choice>
            <mc:Fallback xmlns="">
              <p:pic>
                <p:nvPicPr>
                  <p:cNvPr id="452" name="Ink 45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414F31DC-3127-4A22-BB15-3CB646CEC93C}"/>
                      </a:ext>
                    </a:extLst>
                  </p:cNvPr>
                  <p:cNvPicPr/>
                  <p:nvPr/>
                </p:nvPicPr>
                <p:blipFill>
                  <a:blip r:embed="rId378"/>
                  <a:stretch>
                    <a:fillRect/>
                  </a:stretch>
                </p:blipFill>
                <p:spPr>
                  <a:xfrm>
                    <a:off x="7623830" y="2207129"/>
                    <a:ext cx="93240" cy="290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79">
                <p14:nvContentPartPr>
                  <p14:cNvPr id="453" name="Ink 452">
                    <a:extLst>
                      <a:ext uri="{FF2B5EF4-FFF2-40B4-BE49-F238E27FC236}">
                        <a16:creationId xmlns:a16="http://schemas.microsoft.com/office/drawing/2014/main" id="{758E1E1F-474C-4924-A782-4FC9EE489BBF}"/>
                      </a:ext>
                    </a:extLst>
                  </p14:cNvPr>
                  <p14:cNvContentPartPr/>
                  <p14:nvPr/>
                </p14:nvContentPartPr>
                <p14:xfrm>
                  <a:off x="7752350" y="2365169"/>
                  <a:ext cx="360" cy="71280"/>
                </p14:xfrm>
              </p:contentPart>
            </mc:Choice>
            <mc:Fallback xmlns="">
              <p:pic>
                <p:nvPicPr>
                  <p:cNvPr id="453" name="Ink 45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58E1E1F-474C-4924-A782-4FC9EE489BBF}"/>
                      </a:ext>
                    </a:extLst>
                  </p:cNvPr>
                  <p:cNvPicPr/>
                  <p:nvPr/>
                </p:nvPicPr>
                <p:blipFill>
                  <a:blip r:embed="rId380"/>
                  <a:stretch>
                    <a:fillRect/>
                  </a:stretch>
                </p:blipFill>
                <p:spPr>
                  <a:xfrm>
                    <a:off x="7743710" y="2311169"/>
                    <a:ext cx="18000" cy="17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81">
                <p14:nvContentPartPr>
                  <p14:cNvPr id="454" name="Ink 453">
                    <a:extLst>
                      <a:ext uri="{FF2B5EF4-FFF2-40B4-BE49-F238E27FC236}">
                        <a16:creationId xmlns:a16="http://schemas.microsoft.com/office/drawing/2014/main" id="{EF21E7EE-6E82-4693-8CAA-96DB89DB1866}"/>
                      </a:ext>
                    </a:extLst>
                  </p14:cNvPr>
                  <p14:cNvContentPartPr/>
                  <p14:nvPr/>
                </p14:nvContentPartPr>
                <p14:xfrm>
                  <a:off x="7757030" y="2325209"/>
                  <a:ext cx="360" cy="360"/>
                </p14:xfrm>
              </p:contentPart>
            </mc:Choice>
            <mc:Fallback xmlns="">
              <p:pic>
                <p:nvPicPr>
                  <p:cNvPr id="454" name="Ink 45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EF21E7EE-6E82-4693-8CAA-96DB89DB1866}"/>
                      </a:ext>
                    </a:extLst>
                  </p:cNvPr>
                  <p:cNvPicPr/>
                  <p:nvPr/>
                </p:nvPicPr>
                <p:blipFill>
                  <a:blip r:embed="rId382"/>
                  <a:stretch>
                    <a:fillRect/>
                  </a:stretch>
                </p:blipFill>
                <p:spPr>
                  <a:xfrm>
                    <a:off x="7748390" y="2271569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83">
                <p14:nvContentPartPr>
                  <p14:cNvPr id="456" name="Ink 455">
                    <a:extLst>
                      <a:ext uri="{FF2B5EF4-FFF2-40B4-BE49-F238E27FC236}">
                        <a16:creationId xmlns:a16="http://schemas.microsoft.com/office/drawing/2014/main" id="{58A459C7-7547-4D73-81F9-CCA5295274AA}"/>
                      </a:ext>
                    </a:extLst>
                  </p14:cNvPr>
                  <p14:cNvContentPartPr/>
                  <p14:nvPr/>
                </p14:nvContentPartPr>
                <p14:xfrm>
                  <a:off x="7791230" y="2267609"/>
                  <a:ext cx="150840" cy="195120"/>
                </p14:xfrm>
              </p:contentPart>
            </mc:Choice>
            <mc:Fallback xmlns="">
              <p:pic>
                <p:nvPicPr>
                  <p:cNvPr id="456" name="Ink 45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58A459C7-7547-4D73-81F9-CCA5295274AA}"/>
                      </a:ext>
                    </a:extLst>
                  </p:cNvPr>
                  <p:cNvPicPr/>
                  <p:nvPr/>
                </p:nvPicPr>
                <p:blipFill>
                  <a:blip r:embed="rId384"/>
                  <a:stretch>
                    <a:fillRect/>
                  </a:stretch>
                </p:blipFill>
                <p:spPr>
                  <a:xfrm>
                    <a:off x="7782230" y="2213609"/>
                    <a:ext cx="168480" cy="302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85">
                <p14:nvContentPartPr>
                  <p14:cNvPr id="458" name="Ink 457">
                    <a:extLst>
                      <a:ext uri="{FF2B5EF4-FFF2-40B4-BE49-F238E27FC236}">
                        <a16:creationId xmlns:a16="http://schemas.microsoft.com/office/drawing/2014/main" id="{A64E49B0-214A-448E-B644-E005EBB1C31B}"/>
                      </a:ext>
                    </a:extLst>
                  </p14:cNvPr>
                  <p14:cNvContentPartPr/>
                  <p14:nvPr/>
                </p14:nvContentPartPr>
                <p14:xfrm>
                  <a:off x="7618070" y="2499449"/>
                  <a:ext cx="3600" cy="136080"/>
                </p14:xfrm>
              </p:contentPart>
            </mc:Choice>
            <mc:Fallback xmlns="">
              <p:pic>
                <p:nvPicPr>
                  <p:cNvPr id="458" name="Ink 45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64E49B0-214A-448E-B644-E005EBB1C31B}"/>
                      </a:ext>
                    </a:extLst>
                  </p:cNvPr>
                  <p:cNvPicPr/>
                  <p:nvPr/>
                </p:nvPicPr>
                <p:blipFill>
                  <a:blip r:embed="rId386"/>
                  <a:stretch>
                    <a:fillRect/>
                  </a:stretch>
                </p:blipFill>
                <p:spPr>
                  <a:xfrm>
                    <a:off x="7609070" y="2445809"/>
                    <a:ext cx="21240" cy="243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87">
                <p14:nvContentPartPr>
                  <p14:cNvPr id="459" name="Ink 458">
                    <a:extLst>
                      <a:ext uri="{FF2B5EF4-FFF2-40B4-BE49-F238E27FC236}">
                        <a16:creationId xmlns:a16="http://schemas.microsoft.com/office/drawing/2014/main" id="{9FAD5333-AF9E-45C2-92C8-3445C2858D68}"/>
                      </a:ext>
                    </a:extLst>
                  </p14:cNvPr>
                  <p14:cNvContentPartPr/>
                  <p14:nvPr/>
                </p14:nvContentPartPr>
                <p14:xfrm>
                  <a:off x="7616990" y="2509169"/>
                  <a:ext cx="91080" cy="124920"/>
                </p14:xfrm>
              </p:contentPart>
            </mc:Choice>
            <mc:Fallback xmlns="">
              <p:pic>
                <p:nvPicPr>
                  <p:cNvPr id="459" name="Ink 45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9FAD5333-AF9E-45C2-92C8-3445C2858D68}"/>
                      </a:ext>
                    </a:extLst>
                  </p:cNvPr>
                  <p:cNvPicPr/>
                  <p:nvPr/>
                </p:nvPicPr>
                <p:blipFill>
                  <a:blip r:embed="rId388"/>
                  <a:stretch>
                    <a:fillRect/>
                  </a:stretch>
                </p:blipFill>
                <p:spPr>
                  <a:xfrm>
                    <a:off x="7607990" y="2455169"/>
                    <a:ext cx="108720" cy="23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89">
                <p14:nvContentPartPr>
                  <p14:cNvPr id="460" name="Ink 459">
                    <a:extLst>
                      <a:ext uri="{FF2B5EF4-FFF2-40B4-BE49-F238E27FC236}">
                        <a16:creationId xmlns:a16="http://schemas.microsoft.com/office/drawing/2014/main" id="{32284EF1-FD66-4F9E-A5FD-E9DC2C31733F}"/>
                      </a:ext>
                    </a:extLst>
                  </p14:cNvPr>
                  <p14:cNvContentPartPr/>
                  <p14:nvPr/>
                </p14:nvContentPartPr>
                <p14:xfrm>
                  <a:off x="7737590" y="2518889"/>
                  <a:ext cx="69840" cy="7560"/>
                </p14:xfrm>
              </p:contentPart>
            </mc:Choice>
            <mc:Fallback xmlns="">
              <p:pic>
                <p:nvPicPr>
                  <p:cNvPr id="460" name="Ink 45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2284EF1-FD66-4F9E-A5FD-E9DC2C31733F}"/>
                      </a:ext>
                    </a:extLst>
                  </p:cNvPr>
                  <p:cNvPicPr/>
                  <p:nvPr/>
                </p:nvPicPr>
                <p:blipFill>
                  <a:blip r:embed="rId390"/>
                  <a:stretch>
                    <a:fillRect/>
                  </a:stretch>
                </p:blipFill>
                <p:spPr>
                  <a:xfrm>
                    <a:off x="7728590" y="2465249"/>
                    <a:ext cx="87480" cy="115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1">
                <p14:nvContentPartPr>
                  <p14:cNvPr id="461" name="Ink 460">
                    <a:extLst>
                      <a:ext uri="{FF2B5EF4-FFF2-40B4-BE49-F238E27FC236}">
                        <a16:creationId xmlns:a16="http://schemas.microsoft.com/office/drawing/2014/main" id="{3368FD81-32DB-4160-9906-0C0382E475F8}"/>
                      </a:ext>
                    </a:extLst>
                  </p14:cNvPr>
                  <p14:cNvContentPartPr/>
                  <p14:nvPr/>
                </p14:nvContentPartPr>
                <p14:xfrm>
                  <a:off x="7746950" y="2528969"/>
                  <a:ext cx="95400" cy="145440"/>
                </p14:xfrm>
              </p:contentPart>
            </mc:Choice>
            <mc:Fallback xmlns="">
              <p:pic>
                <p:nvPicPr>
                  <p:cNvPr id="461" name="Ink 46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368FD81-32DB-4160-9906-0C0382E475F8}"/>
                      </a:ext>
                    </a:extLst>
                  </p:cNvPr>
                  <p:cNvPicPr/>
                  <p:nvPr/>
                </p:nvPicPr>
                <p:blipFill>
                  <a:blip r:embed="rId392"/>
                  <a:stretch>
                    <a:fillRect/>
                  </a:stretch>
                </p:blipFill>
                <p:spPr>
                  <a:xfrm>
                    <a:off x="7737950" y="2475329"/>
                    <a:ext cx="113040" cy="253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3">
                <p14:nvContentPartPr>
                  <p14:cNvPr id="466" name="Ink 465">
                    <a:extLst>
                      <a:ext uri="{FF2B5EF4-FFF2-40B4-BE49-F238E27FC236}">
                        <a16:creationId xmlns:a16="http://schemas.microsoft.com/office/drawing/2014/main" id="{33ECAE51-C3CD-44F3-9EE9-424CCD05950C}"/>
                      </a:ext>
                    </a:extLst>
                  </p14:cNvPr>
                  <p14:cNvContentPartPr/>
                  <p14:nvPr/>
                </p14:nvContentPartPr>
                <p14:xfrm>
                  <a:off x="7866470" y="2513129"/>
                  <a:ext cx="111240" cy="156240"/>
                </p14:xfrm>
              </p:contentPart>
            </mc:Choice>
            <mc:Fallback xmlns="">
              <p:pic>
                <p:nvPicPr>
                  <p:cNvPr id="466" name="Ink 46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3ECAE51-C3CD-44F3-9EE9-424CCD05950C}"/>
                      </a:ext>
                    </a:extLst>
                  </p:cNvPr>
                  <p:cNvPicPr/>
                  <p:nvPr/>
                </p:nvPicPr>
                <p:blipFill>
                  <a:blip r:embed="rId394"/>
                  <a:stretch>
                    <a:fillRect/>
                  </a:stretch>
                </p:blipFill>
                <p:spPr>
                  <a:xfrm>
                    <a:off x="7857830" y="2459489"/>
                    <a:ext cx="128880" cy="263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5">
                <p14:nvContentPartPr>
                  <p14:cNvPr id="469" name="Ink 468">
                    <a:extLst>
                      <a:ext uri="{FF2B5EF4-FFF2-40B4-BE49-F238E27FC236}">
                        <a16:creationId xmlns:a16="http://schemas.microsoft.com/office/drawing/2014/main" id="{3A08946A-0B6C-453B-88BA-C5200583998C}"/>
                      </a:ext>
                    </a:extLst>
                  </p14:cNvPr>
                  <p14:cNvContentPartPr/>
                  <p14:nvPr/>
                </p14:nvContentPartPr>
                <p14:xfrm>
                  <a:off x="7985990" y="2478569"/>
                  <a:ext cx="91080" cy="135000"/>
                </p14:xfrm>
              </p:contentPart>
            </mc:Choice>
            <mc:Fallback xmlns="">
              <p:pic>
                <p:nvPicPr>
                  <p:cNvPr id="469" name="Ink 46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A08946A-0B6C-453B-88BA-C5200583998C}"/>
                      </a:ext>
                    </a:extLst>
                  </p:cNvPr>
                  <p:cNvPicPr/>
                  <p:nvPr/>
                </p:nvPicPr>
                <p:blipFill>
                  <a:blip r:embed="rId396"/>
                  <a:stretch>
                    <a:fillRect/>
                  </a:stretch>
                </p:blipFill>
                <p:spPr>
                  <a:xfrm>
                    <a:off x="7976990" y="2424569"/>
                    <a:ext cx="108720" cy="242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7">
                <p14:nvContentPartPr>
                  <p14:cNvPr id="470" name="Ink 469">
                    <a:extLst>
                      <a:ext uri="{FF2B5EF4-FFF2-40B4-BE49-F238E27FC236}">
                        <a16:creationId xmlns:a16="http://schemas.microsoft.com/office/drawing/2014/main" id="{2090D7C8-72E7-4AFE-9C0D-F0A5A04FA7CE}"/>
                      </a:ext>
                    </a:extLst>
                  </p14:cNvPr>
                  <p14:cNvContentPartPr/>
                  <p14:nvPr/>
                </p14:nvContentPartPr>
                <p14:xfrm>
                  <a:off x="8010110" y="2653169"/>
                  <a:ext cx="45360" cy="45720"/>
                </p14:xfrm>
              </p:contentPart>
            </mc:Choice>
            <mc:Fallback xmlns="">
              <p:pic>
                <p:nvPicPr>
                  <p:cNvPr id="470" name="Ink 46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090D7C8-72E7-4AFE-9C0D-F0A5A04FA7CE}"/>
                      </a:ext>
                    </a:extLst>
                  </p:cNvPr>
                  <p:cNvPicPr/>
                  <p:nvPr/>
                </p:nvPicPr>
                <p:blipFill>
                  <a:blip r:embed="rId398"/>
                  <a:stretch>
                    <a:fillRect/>
                  </a:stretch>
                </p:blipFill>
                <p:spPr>
                  <a:xfrm>
                    <a:off x="8001110" y="2599529"/>
                    <a:ext cx="63000" cy="153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99">
                <p14:nvContentPartPr>
                  <p14:cNvPr id="253" name="Ink 252">
                    <a:extLst>
                      <a:ext uri="{FF2B5EF4-FFF2-40B4-BE49-F238E27FC236}">
                        <a16:creationId xmlns:a16="http://schemas.microsoft.com/office/drawing/2014/main" id="{7B8E26AE-386F-45E7-ABF6-3720BA110E04}"/>
                      </a:ext>
                    </a:extLst>
                  </p14:cNvPr>
                  <p14:cNvContentPartPr/>
                  <p14:nvPr/>
                </p14:nvContentPartPr>
                <p14:xfrm>
                  <a:off x="9999770" y="2227080"/>
                  <a:ext cx="253440" cy="149040"/>
                </p14:xfrm>
              </p:contentPart>
            </mc:Choice>
            <mc:Fallback xmlns="">
              <p:pic>
                <p:nvPicPr>
                  <p:cNvPr id="253" name="Ink 25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B8E26AE-386F-45E7-ABF6-3720BA110E04}"/>
                      </a:ext>
                    </a:extLst>
                  </p:cNvPr>
                  <p:cNvPicPr/>
                  <p:nvPr/>
                </p:nvPicPr>
                <p:blipFill>
                  <a:blip r:embed="rId400"/>
                  <a:stretch>
                    <a:fillRect/>
                  </a:stretch>
                </p:blipFill>
                <p:spPr>
                  <a:xfrm>
                    <a:off x="9990770" y="2173080"/>
                    <a:ext cx="271080" cy="256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1">
                <p14:nvContentPartPr>
                  <p14:cNvPr id="255" name="Ink 254">
                    <a:extLst>
                      <a:ext uri="{FF2B5EF4-FFF2-40B4-BE49-F238E27FC236}">
                        <a16:creationId xmlns:a16="http://schemas.microsoft.com/office/drawing/2014/main" id="{8AE37634-A3C7-4FFA-B6A3-C8606E47C27D}"/>
                      </a:ext>
                    </a:extLst>
                  </p14:cNvPr>
                  <p14:cNvContentPartPr/>
                  <p14:nvPr/>
                </p14:nvContentPartPr>
                <p14:xfrm>
                  <a:off x="10274090" y="2145720"/>
                  <a:ext cx="46080" cy="169200"/>
                </p14:xfrm>
              </p:contentPart>
            </mc:Choice>
            <mc:Fallback xmlns="">
              <p:pic>
                <p:nvPicPr>
                  <p:cNvPr id="255" name="Ink 25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AE37634-A3C7-4FFA-B6A3-C8606E47C27D}"/>
                      </a:ext>
                    </a:extLst>
                  </p:cNvPr>
                  <p:cNvPicPr/>
                  <p:nvPr/>
                </p:nvPicPr>
                <p:blipFill>
                  <a:blip r:embed="rId402"/>
                  <a:stretch>
                    <a:fillRect/>
                  </a:stretch>
                </p:blipFill>
                <p:spPr>
                  <a:xfrm>
                    <a:off x="10265090" y="2091720"/>
                    <a:ext cx="63720" cy="276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3">
                <p14:nvContentPartPr>
                  <p14:cNvPr id="256" name="Ink 255">
                    <a:extLst>
                      <a:ext uri="{FF2B5EF4-FFF2-40B4-BE49-F238E27FC236}">
                        <a16:creationId xmlns:a16="http://schemas.microsoft.com/office/drawing/2014/main" id="{5368AB9E-B558-47FA-A903-4699CDE50EFF}"/>
                      </a:ext>
                    </a:extLst>
                  </p14:cNvPr>
                  <p14:cNvContentPartPr/>
                  <p14:nvPr/>
                </p14:nvContentPartPr>
                <p14:xfrm>
                  <a:off x="10318730" y="2393400"/>
                  <a:ext cx="360" cy="360"/>
                </p14:xfrm>
              </p:contentPart>
            </mc:Choice>
            <mc:Fallback xmlns="">
              <p:pic>
                <p:nvPicPr>
                  <p:cNvPr id="256" name="Ink 25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5368AB9E-B558-47FA-A903-4699CDE50EFF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10309730" y="233976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5">
                <p14:nvContentPartPr>
                  <p14:cNvPr id="257" name="Ink 256">
                    <a:extLst>
                      <a:ext uri="{FF2B5EF4-FFF2-40B4-BE49-F238E27FC236}">
                        <a16:creationId xmlns:a16="http://schemas.microsoft.com/office/drawing/2014/main" id="{51817BD8-AA43-45C9-BE03-22A85A39DC04}"/>
                      </a:ext>
                    </a:extLst>
                  </p14:cNvPr>
                  <p14:cNvContentPartPr/>
                  <p14:nvPr/>
                </p14:nvContentPartPr>
                <p14:xfrm>
                  <a:off x="10318730" y="2393400"/>
                  <a:ext cx="360" cy="360"/>
                </p14:xfrm>
              </p:contentPart>
            </mc:Choice>
            <mc:Fallback xmlns="">
              <p:pic>
                <p:nvPicPr>
                  <p:cNvPr id="257" name="Ink 25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51817BD8-AA43-45C9-BE03-22A85A39DC04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10309730" y="233976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6">
                <p14:nvContentPartPr>
                  <p14:cNvPr id="258" name="Ink 257">
                    <a:extLst>
                      <a:ext uri="{FF2B5EF4-FFF2-40B4-BE49-F238E27FC236}">
                        <a16:creationId xmlns:a16="http://schemas.microsoft.com/office/drawing/2014/main" id="{B6190818-1F6C-43D4-BFDC-705B0D7EF78D}"/>
                      </a:ext>
                    </a:extLst>
                  </p14:cNvPr>
                  <p14:cNvContentPartPr/>
                  <p14:nvPr/>
                </p14:nvContentPartPr>
                <p14:xfrm>
                  <a:off x="10318730" y="2393400"/>
                  <a:ext cx="360" cy="360"/>
                </p14:xfrm>
              </p:contentPart>
            </mc:Choice>
            <mc:Fallback xmlns="">
              <p:pic>
                <p:nvPicPr>
                  <p:cNvPr id="258" name="Ink 25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6190818-1F6C-43D4-BFDC-705B0D7EF78D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10309730" y="233976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7">
                <p14:nvContentPartPr>
                  <p14:cNvPr id="259" name="Ink 258">
                    <a:extLst>
                      <a:ext uri="{FF2B5EF4-FFF2-40B4-BE49-F238E27FC236}">
                        <a16:creationId xmlns:a16="http://schemas.microsoft.com/office/drawing/2014/main" id="{238E43C3-FD71-4174-A1C9-06FEE9E27E2B}"/>
                      </a:ext>
                    </a:extLst>
                  </p14:cNvPr>
                  <p14:cNvContentPartPr/>
                  <p14:nvPr/>
                </p14:nvContentPartPr>
                <p14:xfrm>
                  <a:off x="10307570" y="2383320"/>
                  <a:ext cx="19080" cy="8280"/>
                </p14:xfrm>
              </p:contentPart>
            </mc:Choice>
            <mc:Fallback xmlns="">
              <p:pic>
                <p:nvPicPr>
                  <p:cNvPr id="259" name="Ink 25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38E43C3-FD71-4174-A1C9-06FEE9E27E2B}"/>
                      </a:ext>
                    </a:extLst>
                  </p:cNvPr>
                  <p:cNvPicPr/>
                  <p:nvPr/>
                </p:nvPicPr>
                <p:blipFill>
                  <a:blip r:embed="rId408"/>
                  <a:stretch>
                    <a:fillRect/>
                  </a:stretch>
                </p:blipFill>
                <p:spPr>
                  <a:xfrm>
                    <a:off x="10298930" y="2329680"/>
                    <a:ext cx="36720" cy="115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09">
                <p14:nvContentPartPr>
                  <p14:cNvPr id="243" name="Ink 242">
                    <a:extLst>
                      <a:ext uri="{FF2B5EF4-FFF2-40B4-BE49-F238E27FC236}">
                        <a16:creationId xmlns:a16="http://schemas.microsoft.com/office/drawing/2014/main" id="{F83E22F3-D6B1-4848-86A8-36C5AE2E7418}"/>
                      </a:ext>
                    </a:extLst>
                  </p14:cNvPr>
                  <p14:cNvContentPartPr/>
                  <p14:nvPr/>
                </p14:nvContentPartPr>
                <p14:xfrm>
                  <a:off x="9391730" y="2171280"/>
                  <a:ext cx="304560" cy="214920"/>
                </p14:xfrm>
              </p:contentPart>
            </mc:Choice>
            <mc:Fallback xmlns="">
              <p:pic>
                <p:nvPicPr>
                  <p:cNvPr id="243" name="Ink 24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83E22F3-D6B1-4848-86A8-36C5AE2E7418}"/>
                      </a:ext>
                    </a:extLst>
                  </p:cNvPr>
                  <p:cNvPicPr/>
                  <p:nvPr/>
                </p:nvPicPr>
                <p:blipFill>
                  <a:blip r:embed="rId410"/>
                  <a:stretch>
                    <a:fillRect/>
                  </a:stretch>
                </p:blipFill>
                <p:spPr>
                  <a:xfrm>
                    <a:off x="9382730" y="2117640"/>
                    <a:ext cx="322200" cy="32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11">
                <p14:nvContentPartPr>
                  <p14:cNvPr id="246" name="Ink 245">
                    <a:extLst>
                      <a:ext uri="{FF2B5EF4-FFF2-40B4-BE49-F238E27FC236}">
                        <a16:creationId xmlns:a16="http://schemas.microsoft.com/office/drawing/2014/main" id="{6911774A-D64F-47C9-90D5-A9AC57478938}"/>
                      </a:ext>
                    </a:extLst>
                  </p14:cNvPr>
                  <p14:cNvContentPartPr/>
                  <p14:nvPr/>
                </p14:nvContentPartPr>
                <p14:xfrm>
                  <a:off x="9588290" y="2247600"/>
                  <a:ext cx="83160" cy="3960"/>
                </p14:xfrm>
              </p:contentPart>
            </mc:Choice>
            <mc:Fallback xmlns="">
              <p:pic>
                <p:nvPicPr>
                  <p:cNvPr id="246" name="Ink 24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6911774A-D64F-47C9-90D5-A9AC57478938}"/>
                      </a:ext>
                    </a:extLst>
                  </p:cNvPr>
                  <p:cNvPicPr/>
                  <p:nvPr/>
                </p:nvPicPr>
                <p:blipFill>
                  <a:blip r:embed="rId412"/>
                  <a:stretch>
                    <a:fillRect/>
                  </a:stretch>
                </p:blipFill>
                <p:spPr>
                  <a:xfrm>
                    <a:off x="9579290" y="2193960"/>
                    <a:ext cx="100800" cy="111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13">
                <p14:nvContentPartPr>
                  <p14:cNvPr id="250" name="Ink 249">
                    <a:extLst>
                      <a:ext uri="{FF2B5EF4-FFF2-40B4-BE49-F238E27FC236}">
                        <a16:creationId xmlns:a16="http://schemas.microsoft.com/office/drawing/2014/main" id="{BBDF9FB0-CBFF-4DC1-9DD4-11A76D4818D1}"/>
                      </a:ext>
                    </a:extLst>
                  </p14:cNvPr>
                  <p14:cNvContentPartPr/>
                  <p14:nvPr/>
                </p14:nvContentPartPr>
                <p14:xfrm>
                  <a:off x="9771890" y="2239320"/>
                  <a:ext cx="88200" cy="142200"/>
                </p14:xfrm>
              </p:contentPart>
            </mc:Choice>
            <mc:Fallback xmlns="">
              <p:pic>
                <p:nvPicPr>
                  <p:cNvPr id="250" name="Ink 24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BDF9FB0-CBFF-4DC1-9DD4-11A76D4818D1}"/>
                      </a:ext>
                    </a:extLst>
                  </p:cNvPr>
                  <p:cNvPicPr/>
                  <p:nvPr/>
                </p:nvPicPr>
                <p:blipFill>
                  <a:blip r:embed="rId414"/>
                  <a:stretch>
                    <a:fillRect/>
                  </a:stretch>
                </p:blipFill>
                <p:spPr>
                  <a:xfrm>
                    <a:off x="9763250" y="2185320"/>
                    <a:ext cx="105840" cy="249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15">
                <p14:nvContentPartPr>
                  <p14:cNvPr id="251" name="Ink 250">
                    <a:extLst>
                      <a:ext uri="{FF2B5EF4-FFF2-40B4-BE49-F238E27FC236}">
                        <a16:creationId xmlns:a16="http://schemas.microsoft.com/office/drawing/2014/main" id="{32D867AA-C48B-44DF-9A4A-965DFE863042}"/>
                      </a:ext>
                    </a:extLst>
                  </p14:cNvPr>
                  <p14:cNvContentPartPr/>
                  <p14:nvPr/>
                </p14:nvContentPartPr>
                <p14:xfrm>
                  <a:off x="9885290" y="2190360"/>
                  <a:ext cx="84960" cy="208800"/>
                </p14:xfrm>
              </p:contentPart>
            </mc:Choice>
            <mc:Fallback xmlns="">
              <p:pic>
                <p:nvPicPr>
                  <p:cNvPr id="251" name="Ink 25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2D867AA-C48B-44DF-9A4A-965DFE863042}"/>
                      </a:ext>
                    </a:extLst>
                  </p:cNvPr>
                  <p:cNvPicPr/>
                  <p:nvPr/>
                </p:nvPicPr>
                <p:blipFill>
                  <a:blip r:embed="rId416"/>
                  <a:stretch>
                    <a:fillRect/>
                  </a:stretch>
                </p:blipFill>
                <p:spPr>
                  <a:xfrm>
                    <a:off x="9876290" y="2136720"/>
                    <a:ext cx="102600" cy="31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17">
                <p14:nvContentPartPr>
                  <p14:cNvPr id="239" name="Ink 238">
                    <a:extLst>
                      <a:ext uri="{FF2B5EF4-FFF2-40B4-BE49-F238E27FC236}">
                        <a16:creationId xmlns:a16="http://schemas.microsoft.com/office/drawing/2014/main" id="{CC0D792A-C3D8-4E69-9F4E-E9DE2C4E09E0}"/>
                      </a:ext>
                    </a:extLst>
                  </p14:cNvPr>
                  <p14:cNvContentPartPr/>
                  <p14:nvPr/>
                </p14:nvContentPartPr>
                <p14:xfrm>
                  <a:off x="8985290" y="2266680"/>
                  <a:ext cx="360" cy="143280"/>
                </p14:xfrm>
              </p:contentPart>
            </mc:Choice>
            <mc:Fallback xmlns="">
              <p:pic>
                <p:nvPicPr>
                  <p:cNvPr id="239" name="Ink 23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C0D792A-C3D8-4E69-9F4E-E9DE2C4E09E0}"/>
                      </a:ext>
                    </a:extLst>
                  </p:cNvPr>
                  <p:cNvPicPr/>
                  <p:nvPr/>
                </p:nvPicPr>
                <p:blipFill>
                  <a:blip r:embed="rId418"/>
                  <a:stretch>
                    <a:fillRect/>
                  </a:stretch>
                </p:blipFill>
                <p:spPr>
                  <a:xfrm>
                    <a:off x="8976290" y="2213040"/>
                    <a:ext cx="18000" cy="250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19">
                <p14:nvContentPartPr>
                  <p14:cNvPr id="240" name="Ink 239">
                    <a:extLst>
                      <a:ext uri="{FF2B5EF4-FFF2-40B4-BE49-F238E27FC236}">
                        <a16:creationId xmlns:a16="http://schemas.microsoft.com/office/drawing/2014/main" id="{7EB95DC9-0974-4E5C-B1FD-5E82E5F8CD22}"/>
                      </a:ext>
                    </a:extLst>
                  </p14:cNvPr>
                  <p14:cNvContentPartPr/>
                  <p14:nvPr/>
                </p14:nvContentPartPr>
                <p14:xfrm>
                  <a:off x="8985290" y="2218440"/>
                  <a:ext cx="149040" cy="175320"/>
                </p14:xfrm>
              </p:contentPart>
            </mc:Choice>
            <mc:Fallback xmlns="">
              <p:pic>
                <p:nvPicPr>
                  <p:cNvPr id="240" name="Ink 23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EB95DC9-0974-4E5C-B1FD-5E82E5F8CD22}"/>
                      </a:ext>
                    </a:extLst>
                  </p:cNvPr>
                  <p:cNvPicPr/>
                  <p:nvPr/>
                </p:nvPicPr>
                <p:blipFill>
                  <a:blip r:embed="rId420"/>
                  <a:stretch>
                    <a:fillRect/>
                  </a:stretch>
                </p:blipFill>
                <p:spPr>
                  <a:xfrm>
                    <a:off x="8976290" y="2164440"/>
                    <a:ext cx="166680" cy="282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21">
                <p14:nvContentPartPr>
                  <p14:cNvPr id="261" name="Ink 260">
                    <a:extLst>
                      <a:ext uri="{FF2B5EF4-FFF2-40B4-BE49-F238E27FC236}">
                        <a16:creationId xmlns:a16="http://schemas.microsoft.com/office/drawing/2014/main" id="{E483AD87-21B5-45BF-B19F-188E8AF8A86B}"/>
                      </a:ext>
                    </a:extLst>
                  </p14:cNvPr>
                  <p14:cNvContentPartPr/>
                  <p14:nvPr/>
                </p14:nvContentPartPr>
                <p14:xfrm>
                  <a:off x="8946050" y="2476200"/>
                  <a:ext cx="25920" cy="158040"/>
                </p14:xfrm>
              </p:contentPart>
            </mc:Choice>
            <mc:Fallback xmlns="">
              <p:pic>
                <p:nvPicPr>
                  <p:cNvPr id="261" name="Ink 26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E483AD87-21B5-45BF-B19F-188E8AF8A86B}"/>
                      </a:ext>
                    </a:extLst>
                  </p:cNvPr>
                  <p:cNvPicPr/>
                  <p:nvPr/>
                </p:nvPicPr>
                <p:blipFill>
                  <a:blip r:embed="rId422"/>
                  <a:stretch>
                    <a:fillRect/>
                  </a:stretch>
                </p:blipFill>
                <p:spPr>
                  <a:xfrm>
                    <a:off x="8937410" y="2422560"/>
                    <a:ext cx="43560" cy="265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23">
                <p14:nvContentPartPr>
                  <p14:cNvPr id="263" name="Ink 262">
                    <a:extLst>
                      <a:ext uri="{FF2B5EF4-FFF2-40B4-BE49-F238E27FC236}">
                        <a16:creationId xmlns:a16="http://schemas.microsoft.com/office/drawing/2014/main" id="{E6B81C1D-4BEE-472C-A3F3-B65CC1BA8530}"/>
                      </a:ext>
                    </a:extLst>
                  </p14:cNvPr>
                  <p14:cNvContentPartPr/>
                  <p14:nvPr/>
                </p14:nvContentPartPr>
                <p14:xfrm>
                  <a:off x="8959730" y="2482320"/>
                  <a:ext cx="139680" cy="193680"/>
                </p14:xfrm>
              </p:contentPart>
            </mc:Choice>
            <mc:Fallback xmlns="">
              <p:pic>
                <p:nvPicPr>
                  <p:cNvPr id="263" name="Ink 26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E6B81C1D-4BEE-472C-A3F3-B65CC1BA8530}"/>
                      </a:ext>
                    </a:extLst>
                  </p:cNvPr>
                  <p:cNvPicPr/>
                  <p:nvPr/>
                </p:nvPicPr>
                <p:blipFill>
                  <a:blip r:embed="rId424"/>
                  <a:stretch>
                    <a:fillRect/>
                  </a:stretch>
                </p:blipFill>
                <p:spPr>
                  <a:xfrm>
                    <a:off x="8950730" y="2428680"/>
                    <a:ext cx="157320" cy="30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25">
                <p14:nvContentPartPr>
                  <p14:cNvPr id="264" name="Ink 263">
                    <a:extLst>
                      <a:ext uri="{FF2B5EF4-FFF2-40B4-BE49-F238E27FC236}">
                        <a16:creationId xmlns:a16="http://schemas.microsoft.com/office/drawing/2014/main" id="{39B04068-57F2-49EB-9722-C375CDA5F70E}"/>
                      </a:ext>
                    </a:extLst>
                  </p14:cNvPr>
                  <p14:cNvContentPartPr/>
                  <p14:nvPr/>
                </p14:nvContentPartPr>
                <p14:xfrm>
                  <a:off x="9123530" y="2457120"/>
                  <a:ext cx="521640" cy="210960"/>
                </p14:xfrm>
              </p:contentPart>
            </mc:Choice>
            <mc:Fallback xmlns="">
              <p:pic>
                <p:nvPicPr>
                  <p:cNvPr id="264" name="Ink 26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9B04068-57F2-49EB-9722-C375CDA5F70E}"/>
                      </a:ext>
                    </a:extLst>
                  </p:cNvPr>
                  <p:cNvPicPr/>
                  <p:nvPr/>
                </p:nvPicPr>
                <p:blipFill>
                  <a:blip r:embed="rId426"/>
                  <a:stretch>
                    <a:fillRect/>
                  </a:stretch>
                </p:blipFill>
                <p:spPr>
                  <a:xfrm>
                    <a:off x="9114530" y="2403120"/>
                    <a:ext cx="539280" cy="31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27">
                <p14:nvContentPartPr>
                  <p14:cNvPr id="266" name="Ink 265">
                    <a:extLst>
                      <a:ext uri="{FF2B5EF4-FFF2-40B4-BE49-F238E27FC236}">
                        <a16:creationId xmlns:a16="http://schemas.microsoft.com/office/drawing/2014/main" id="{86C00D43-CFA6-4FB0-BAF6-6CA44E37A9B9}"/>
                      </a:ext>
                    </a:extLst>
                  </p14:cNvPr>
                  <p14:cNvContentPartPr/>
                  <p14:nvPr/>
                </p14:nvContentPartPr>
                <p14:xfrm>
                  <a:off x="9499730" y="2533080"/>
                  <a:ext cx="139680" cy="360"/>
                </p14:xfrm>
              </p:contentPart>
            </mc:Choice>
            <mc:Fallback xmlns="">
              <p:pic>
                <p:nvPicPr>
                  <p:cNvPr id="266" name="Ink 26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6C00D43-CFA6-4FB0-BAF6-6CA44E37A9B9}"/>
                      </a:ext>
                    </a:extLst>
                  </p:cNvPr>
                  <p:cNvPicPr/>
                  <p:nvPr/>
                </p:nvPicPr>
                <p:blipFill>
                  <a:blip r:embed="rId428"/>
                  <a:stretch>
                    <a:fillRect/>
                  </a:stretch>
                </p:blipFill>
                <p:spPr>
                  <a:xfrm>
                    <a:off x="9490730" y="2479440"/>
                    <a:ext cx="15732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29">
                <p14:nvContentPartPr>
                  <p14:cNvPr id="268" name="Ink 267">
                    <a:extLst>
                      <a:ext uri="{FF2B5EF4-FFF2-40B4-BE49-F238E27FC236}">
                        <a16:creationId xmlns:a16="http://schemas.microsoft.com/office/drawing/2014/main" id="{B616D355-6658-42A8-BE37-CF8943761ABC}"/>
                      </a:ext>
                    </a:extLst>
                  </p14:cNvPr>
                  <p14:cNvContentPartPr/>
                  <p14:nvPr/>
                </p14:nvContentPartPr>
                <p14:xfrm>
                  <a:off x="9700970" y="2446680"/>
                  <a:ext cx="263880" cy="291960"/>
                </p14:xfrm>
              </p:contentPart>
            </mc:Choice>
            <mc:Fallback xmlns="">
              <p:pic>
                <p:nvPicPr>
                  <p:cNvPr id="268" name="Ink 26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616D355-6658-42A8-BE37-CF8943761ABC}"/>
                      </a:ext>
                    </a:extLst>
                  </p:cNvPr>
                  <p:cNvPicPr/>
                  <p:nvPr/>
                </p:nvPicPr>
                <p:blipFill>
                  <a:blip r:embed="rId430"/>
                  <a:stretch>
                    <a:fillRect/>
                  </a:stretch>
                </p:blipFill>
                <p:spPr>
                  <a:xfrm>
                    <a:off x="9692330" y="2393040"/>
                    <a:ext cx="281520" cy="39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31">
                <p14:nvContentPartPr>
                  <p14:cNvPr id="269" name="Ink 268">
                    <a:extLst>
                      <a:ext uri="{FF2B5EF4-FFF2-40B4-BE49-F238E27FC236}">
                        <a16:creationId xmlns:a16="http://schemas.microsoft.com/office/drawing/2014/main" id="{A78E0656-136B-419F-AB5D-6CB6DE02CBD5}"/>
                      </a:ext>
                    </a:extLst>
                  </p14:cNvPr>
                  <p14:cNvContentPartPr/>
                  <p14:nvPr/>
                </p14:nvContentPartPr>
                <p14:xfrm>
                  <a:off x="9931370" y="2535240"/>
                  <a:ext cx="85680" cy="92520"/>
                </p14:xfrm>
              </p:contentPart>
            </mc:Choice>
            <mc:Fallback xmlns="">
              <p:pic>
                <p:nvPicPr>
                  <p:cNvPr id="269" name="Ink 26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78E0656-136B-419F-AB5D-6CB6DE02CBD5}"/>
                      </a:ext>
                    </a:extLst>
                  </p:cNvPr>
                  <p:cNvPicPr/>
                  <p:nvPr/>
                </p:nvPicPr>
                <p:blipFill>
                  <a:blip r:embed="rId432"/>
                  <a:stretch>
                    <a:fillRect/>
                  </a:stretch>
                </p:blipFill>
                <p:spPr>
                  <a:xfrm>
                    <a:off x="9922370" y="2481240"/>
                    <a:ext cx="103320" cy="20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33">
                <p14:nvContentPartPr>
                  <p14:cNvPr id="270" name="Ink 269">
                    <a:extLst>
                      <a:ext uri="{FF2B5EF4-FFF2-40B4-BE49-F238E27FC236}">
                        <a16:creationId xmlns:a16="http://schemas.microsoft.com/office/drawing/2014/main" id="{2E3DF23D-4FA8-4086-8275-87449241D061}"/>
                      </a:ext>
                    </a:extLst>
                  </p14:cNvPr>
                  <p14:cNvContentPartPr/>
                  <p14:nvPr/>
                </p14:nvContentPartPr>
                <p14:xfrm>
                  <a:off x="10026770" y="2488800"/>
                  <a:ext cx="360" cy="360"/>
                </p14:xfrm>
              </p:contentPart>
            </mc:Choice>
            <mc:Fallback xmlns="">
              <p:pic>
                <p:nvPicPr>
                  <p:cNvPr id="270" name="Ink 26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E3DF23D-4FA8-4086-8275-87449241D061}"/>
                      </a:ext>
                    </a:extLst>
                  </p:cNvPr>
                  <p:cNvPicPr/>
                  <p:nvPr/>
                </p:nvPicPr>
                <p:blipFill>
                  <a:blip r:embed="rId434"/>
                  <a:stretch>
                    <a:fillRect/>
                  </a:stretch>
                </p:blipFill>
                <p:spPr>
                  <a:xfrm>
                    <a:off x="10017770" y="243516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35">
                <p14:nvContentPartPr>
                  <p14:cNvPr id="271" name="Ink 270">
                    <a:extLst>
                      <a:ext uri="{FF2B5EF4-FFF2-40B4-BE49-F238E27FC236}">
                        <a16:creationId xmlns:a16="http://schemas.microsoft.com/office/drawing/2014/main" id="{A6E05C8E-AF04-4DEE-B778-A5AC4B20EF21}"/>
                      </a:ext>
                    </a:extLst>
                  </p14:cNvPr>
                  <p14:cNvContentPartPr/>
                  <p14:nvPr/>
                </p14:nvContentPartPr>
                <p14:xfrm>
                  <a:off x="10058090" y="2520840"/>
                  <a:ext cx="76680" cy="104760"/>
                </p14:xfrm>
              </p:contentPart>
            </mc:Choice>
            <mc:Fallback xmlns="">
              <p:pic>
                <p:nvPicPr>
                  <p:cNvPr id="271" name="Ink 27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6E05C8E-AF04-4DEE-B778-A5AC4B20EF21}"/>
                      </a:ext>
                    </a:extLst>
                  </p:cNvPr>
                  <p:cNvPicPr/>
                  <p:nvPr/>
                </p:nvPicPr>
                <p:blipFill>
                  <a:blip r:embed="rId436"/>
                  <a:stretch>
                    <a:fillRect/>
                  </a:stretch>
                </p:blipFill>
                <p:spPr>
                  <a:xfrm>
                    <a:off x="10049090" y="2467200"/>
                    <a:ext cx="94320" cy="21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37">
                <p14:nvContentPartPr>
                  <p14:cNvPr id="272" name="Ink 271">
                    <a:extLst>
                      <a:ext uri="{FF2B5EF4-FFF2-40B4-BE49-F238E27FC236}">
                        <a16:creationId xmlns:a16="http://schemas.microsoft.com/office/drawing/2014/main" id="{A6296997-4399-4CB6-A677-112E59FEB03F}"/>
                      </a:ext>
                    </a:extLst>
                  </p14:cNvPr>
                  <p14:cNvContentPartPr/>
                  <p14:nvPr/>
                </p14:nvContentPartPr>
                <p14:xfrm>
                  <a:off x="10178690" y="2507880"/>
                  <a:ext cx="7200" cy="81360"/>
                </p14:xfrm>
              </p:contentPart>
            </mc:Choice>
            <mc:Fallback xmlns="">
              <p:pic>
                <p:nvPicPr>
                  <p:cNvPr id="272" name="Ink 27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6296997-4399-4CB6-A677-112E59FEB03F}"/>
                      </a:ext>
                    </a:extLst>
                  </p:cNvPr>
                  <p:cNvPicPr/>
                  <p:nvPr/>
                </p:nvPicPr>
                <p:blipFill>
                  <a:blip r:embed="rId438"/>
                  <a:stretch>
                    <a:fillRect/>
                  </a:stretch>
                </p:blipFill>
                <p:spPr>
                  <a:xfrm>
                    <a:off x="10169690" y="2454240"/>
                    <a:ext cx="24840" cy="18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39">
                <p14:nvContentPartPr>
                  <p14:cNvPr id="273" name="Ink 272">
                    <a:extLst>
                      <a:ext uri="{FF2B5EF4-FFF2-40B4-BE49-F238E27FC236}">
                        <a16:creationId xmlns:a16="http://schemas.microsoft.com/office/drawing/2014/main" id="{79B44770-F96B-4F7C-96DF-974F91AB5B7A}"/>
                      </a:ext>
                    </a:extLst>
                  </p14:cNvPr>
                  <p14:cNvContentPartPr/>
                  <p14:nvPr/>
                </p14:nvContentPartPr>
                <p14:xfrm>
                  <a:off x="10179050" y="2450640"/>
                  <a:ext cx="360" cy="360"/>
                </p14:xfrm>
              </p:contentPart>
            </mc:Choice>
            <mc:Fallback xmlns="">
              <p:pic>
                <p:nvPicPr>
                  <p:cNvPr id="273" name="Ink 27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9B44770-F96B-4F7C-96DF-974F91AB5B7A}"/>
                      </a:ext>
                    </a:extLst>
                  </p:cNvPr>
                  <p:cNvPicPr/>
                  <p:nvPr/>
                </p:nvPicPr>
                <p:blipFill>
                  <a:blip r:embed="rId440"/>
                  <a:stretch>
                    <a:fillRect/>
                  </a:stretch>
                </p:blipFill>
                <p:spPr>
                  <a:xfrm>
                    <a:off x="10170050" y="239700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41">
                <p14:nvContentPartPr>
                  <p14:cNvPr id="275" name="Ink 274">
                    <a:extLst>
                      <a:ext uri="{FF2B5EF4-FFF2-40B4-BE49-F238E27FC236}">
                        <a16:creationId xmlns:a16="http://schemas.microsoft.com/office/drawing/2014/main" id="{BFFDC75A-683F-4FDB-9773-1BB5F568D317}"/>
                      </a:ext>
                    </a:extLst>
                  </p14:cNvPr>
                  <p14:cNvContentPartPr/>
                  <p14:nvPr/>
                </p14:nvContentPartPr>
                <p14:xfrm>
                  <a:off x="10229450" y="2418960"/>
                  <a:ext cx="26280" cy="224280"/>
                </p14:xfrm>
              </p:contentPart>
            </mc:Choice>
            <mc:Fallback xmlns="">
              <p:pic>
                <p:nvPicPr>
                  <p:cNvPr id="275" name="Ink 27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FFDC75A-683F-4FDB-9773-1BB5F568D317}"/>
                      </a:ext>
                    </a:extLst>
                  </p:cNvPr>
                  <p:cNvPicPr/>
                  <p:nvPr/>
                </p:nvPicPr>
                <p:blipFill>
                  <a:blip r:embed="rId442"/>
                  <a:stretch>
                    <a:fillRect/>
                  </a:stretch>
                </p:blipFill>
                <p:spPr>
                  <a:xfrm>
                    <a:off x="10220450" y="2365320"/>
                    <a:ext cx="43920" cy="33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43">
                <p14:nvContentPartPr>
                  <p14:cNvPr id="276" name="Ink 275">
                    <a:extLst>
                      <a:ext uri="{FF2B5EF4-FFF2-40B4-BE49-F238E27FC236}">
                        <a16:creationId xmlns:a16="http://schemas.microsoft.com/office/drawing/2014/main" id="{9BA57A2C-51E1-4CFF-97BD-E6D4049C1521}"/>
                      </a:ext>
                    </a:extLst>
                  </p14:cNvPr>
                  <p14:cNvContentPartPr/>
                  <p14:nvPr/>
                </p14:nvContentPartPr>
                <p14:xfrm>
                  <a:off x="10210730" y="2520120"/>
                  <a:ext cx="85680" cy="7200"/>
                </p14:xfrm>
              </p:contentPart>
            </mc:Choice>
            <mc:Fallback xmlns="">
              <p:pic>
                <p:nvPicPr>
                  <p:cNvPr id="276" name="Ink 27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9BA57A2C-51E1-4CFF-97BD-E6D4049C1521}"/>
                      </a:ext>
                    </a:extLst>
                  </p:cNvPr>
                  <p:cNvPicPr/>
                  <p:nvPr/>
                </p:nvPicPr>
                <p:blipFill>
                  <a:blip r:embed="rId444"/>
                  <a:stretch>
                    <a:fillRect/>
                  </a:stretch>
                </p:blipFill>
                <p:spPr>
                  <a:xfrm>
                    <a:off x="10201730" y="2466480"/>
                    <a:ext cx="103320" cy="11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45">
                <p14:nvContentPartPr>
                  <p14:cNvPr id="277" name="Ink 276">
                    <a:extLst>
                      <a:ext uri="{FF2B5EF4-FFF2-40B4-BE49-F238E27FC236}">
                        <a16:creationId xmlns:a16="http://schemas.microsoft.com/office/drawing/2014/main" id="{D1DC1B71-1695-4593-BC56-77D0AA1D6703}"/>
                      </a:ext>
                    </a:extLst>
                  </p14:cNvPr>
                  <p14:cNvContentPartPr/>
                  <p14:nvPr/>
                </p14:nvContentPartPr>
                <p14:xfrm>
                  <a:off x="10318370" y="2533080"/>
                  <a:ext cx="6840" cy="80280"/>
                </p14:xfrm>
              </p:contentPart>
            </mc:Choice>
            <mc:Fallback xmlns="">
              <p:pic>
                <p:nvPicPr>
                  <p:cNvPr id="277" name="Ink 27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1DC1B71-1695-4593-BC56-77D0AA1D6703}"/>
                      </a:ext>
                    </a:extLst>
                  </p:cNvPr>
                  <p:cNvPicPr/>
                  <p:nvPr/>
                </p:nvPicPr>
                <p:blipFill>
                  <a:blip r:embed="rId446"/>
                  <a:stretch>
                    <a:fillRect/>
                  </a:stretch>
                </p:blipFill>
                <p:spPr>
                  <a:xfrm>
                    <a:off x="10309730" y="2479440"/>
                    <a:ext cx="24480" cy="18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47">
                <p14:nvContentPartPr>
                  <p14:cNvPr id="278" name="Ink 277">
                    <a:extLst>
                      <a:ext uri="{FF2B5EF4-FFF2-40B4-BE49-F238E27FC236}">
                        <a16:creationId xmlns:a16="http://schemas.microsoft.com/office/drawing/2014/main" id="{AE3E378B-1EE1-418B-B1B4-EA839A01BB3A}"/>
                      </a:ext>
                    </a:extLst>
                  </p14:cNvPr>
                  <p14:cNvContentPartPr/>
                  <p14:nvPr/>
                </p14:nvContentPartPr>
                <p14:xfrm>
                  <a:off x="10325210" y="2482320"/>
                  <a:ext cx="360" cy="360"/>
                </p14:xfrm>
              </p:contentPart>
            </mc:Choice>
            <mc:Fallback xmlns="">
              <p:pic>
                <p:nvPicPr>
                  <p:cNvPr id="278" name="Ink 27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E3E378B-1EE1-418B-B1B4-EA839A01BB3A}"/>
                      </a:ext>
                    </a:extLst>
                  </p:cNvPr>
                  <p:cNvPicPr/>
                  <p:nvPr/>
                </p:nvPicPr>
                <p:blipFill>
                  <a:blip r:embed="rId448"/>
                  <a:stretch>
                    <a:fillRect/>
                  </a:stretch>
                </p:blipFill>
                <p:spPr>
                  <a:xfrm>
                    <a:off x="10316210" y="242868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49">
                <p14:nvContentPartPr>
                  <p14:cNvPr id="418" name="Ink 417">
                    <a:extLst>
                      <a:ext uri="{FF2B5EF4-FFF2-40B4-BE49-F238E27FC236}">
                        <a16:creationId xmlns:a16="http://schemas.microsoft.com/office/drawing/2014/main" id="{046E0DCF-5384-40AE-AEF7-5A4257955E53}"/>
                      </a:ext>
                    </a:extLst>
                  </p14:cNvPr>
                  <p14:cNvContentPartPr/>
                  <p14:nvPr/>
                </p14:nvContentPartPr>
                <p14:xfrm>
                  <a:off x="9095963" y="2435885"/>
                  <a:ext cx="1162800" cy="13320"/>
                </p14:xfrm>
              </p:contentPart>
            </mc:Choice>
            <mc:Fallback xmlns="">
              <p:pic>
                <p:nvPicPr>
                  <p:cNvPr id="418" name="Ink 41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046E0DCF-5384-40AE-AEF7-5A4257955E53}"/>
                      </a:ext>
                    </a:extLst>
                  </p:cNvPr>
                  <p:cNvPicPr/>
                  <p:nvPr/>
                </p:nvPicPr>
                <p:blipFill>
                  <a:blip r:embed="rId450"/>
                  <a:stretch>
                    <a:fillRect/>
                  </a:stretch>
                </p:blipFill>
                <p:spPr>
                  <a:xfrm>
                    <a:off x="9087323" y="2381885"/>
                    <a:ext cx="118044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51">
                <p14:nvContentPartPr>
                  <p14:cNvPr id="419" name="Ink 418">
                    <a:extLst>
                      <a:ext uri="{FF2B5EF4-FFF2-40B4-BE49-F238E27FC236}">
                        <a16:creationId xmlns:a16="http://schemas.microsoft.com/office/drawing/2014/main" id="{04240CC7-6D5B-4DF9-8558-CF4C053CF8CC}"/>
                      </a:ext>
                    </a:extLst>
                  </p14:cNvPr>
                  <p14:cNvContentPartPr/>
                  <p14:nvPr/>
                </p14:nvContentPartPr>
                <p14:xfrm>
                  <a:off x="9040523" y="2766725"/>
                  <a:ext cx="1546200" cy="24120"/>
                </p14:xfrm>
              </p:contentPart>
            </mc:Choice>
            <mc:Fallback xmlns="">
              <p:pic>
                <p:nvPicPr>
                  <p:cNvPr id="419" name="Ink 41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04240CC7-6D5B-4DF9-8558-CF4C053CF8CC}"/>
                      </a:ext>
                    </a:extLst>
                  </p:cNvPr>
                  <p:cNvPicPr/>
                  <p:nvPr/>
                </p:nvPicPr>
                <p:blipFill>
                  <a:blip r:embed="rId452"/>
                  <a:stretch>
                    <a:fillRect/>
                  </a:stretch>
                </p:blipFill>
                <p:spPr>
                  <a:xfrm>
                    <a:off x="9031883" y="2712725"/>
                    <a:ext cx="1563840" cy="131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53">
                <p14:nvContentPartPr>
                  <p14:cNvPr id="421" name="Ink 420">
                    <a:extLst>
                      <a:ext uri="{FF2B5EF4-FFF2-40B4-BE49-F238E27FC236}">
                        <a16:creationId xmlns:a16="http://schemas.microsoft.com/office/drawing/2014/main" id="{B3292D21-2EA9-4154-A460-1AB2ADBE49A9}"/>
                      </a:ext>
                    </a:extLst>
                  </p14:cNvPr>
                  <p14:cNvContentPartPr/>
                  <p14:nvPr/>
                </p14:nvContentPartPr>
                <p14:xfrm>
                  <a:off x="10042670" y="2506257"/>
                  <a:ext cx="95760" cy="122400"/>
                </p14:xfrm>
              </p:contentPart>
            </mc:Choice>
            <mc:Fallback xmlns="">
              <p:pic>
                <p:nvPicPr>
                  <p:cNvPr id="421" name="Ink 42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3292D21-2EA9-4154-A460-1AB2ADBE49A9}"/>
                      </a:ext>
                    </a:extLst>
                  </p:cNvPr>
                  <p:cNvPicPr/>
                  <p:nvPr/>
                </p:nvPicPr>
                <p:blipFill>
                  <a:blip r:embed="rId454"/>
                  <a:stretch>
                    <a:fillRect/>
                  </a:stretch>
                </p:blipFill>
                <p:spPr>
                  <a:xfrm>
                    <a:off x="10034030" y="2452257"/>
                    <a:ext cx="113400" cy="23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55">
                <p14:nvContentPartPr>
                  <p14:cNvPr id="422" name="Ink 421">
                    <a:extLst>
                      <a:ext uri="{FF2B5EF4-FFF2-40B4-BE49-F238E27FC236}">
                        <a16:creationId xmlns:a16="http://schemas.microsoft.com/office/drawing/2014/main" id="{A0183401-3624-486C-8EA8-E46D9E59D8D6}"/>
                      </a:ext>
                    </a:extLst>
                  </p14:cNvPr>
                  <p14:cNvContentPartPr/>
                  <p14:nvPr/>
                </p14:nvContentPartPr>
                <p14:xfrm>
                  <a:off x="10177310" y="2519217"/>
                  <a:ext cx="360" cy="104040"/>
                </p14:xfrm>
              </p:contentPart>
            </mc:Choice>
            <mc:Fallback xmlns="">
              <p:pic>
                <p:nvPicPr>
                  <p:cNvPr id="422" name="Ink 42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0183401-3624-486C-8EA8-E46D9E59D8D6}"/>
                      </a:ext>
                    </a:extLst>
                  </p:cNvPr>
                  <p:cNvPicPr/>
                  <p:nvPr/>
                </p:nvPicPr>
                <p:blipFill>
                  <a:blip r:embed="rId456"/>
                  <a:stretch>
                    <a:fillRect/>
                  </a:stretch>
                </p:blipFill>
                <p:spPr>
                  <a:xfrm>
                    <a:off x="10168670" y="2465217"/>
                    <a:ext cx="18000" cy="211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57">
                <p14:nvContentPartPr>
                  <p14:cNvPr id="424" name="Ink 423">
                    <a:extLst>
                      <a:ext uri="{FF2B5EF4-FFF2-40B4-BE49-F238E27FC236}">
                        <a16:creationId xmlns:a16="http://schemas.microsoft.com/office/drawing/2014/main" id="{F1975B22-1CF7-4CE2-9719-9709DB6E042F}"/>
                      </a:ext>
                    </a:extLst>
                  </p14:cNvPr>
                  <p14:cNvContentPartPr/>
                  <p14:nvPr/>
                </p14:nvContentPartPr>
                <p14:xfrm>
                  <a:off x="10178750" y="2444697"/>
                  <a:ext cx="9360" cy="30240"/>
                </p14:xfrm>
              </p:contentPart>
            </mc:Choice>
            <mc:Fallback xmlns="">
              <p:pic>
                <p:nvPicPr>
                  <p:cNvPr id="424" name="Ink 42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1975B22-1CF7-4CE2-9719-9709DB6E042F}"/>
                      </a:ext>
                    </a:extLst>
                  </p:cNvPr>
                  <p:cNvPicPr/>
                  <p:nvPr/>
                </p:nvPicPr>
                <p:blipFill>
                  <a:blip r:embed="rId458"/>
                  <a:stretch>
                    <a:fillRect/>
                  </a:stretch>
                </p:blipFill>
                <p:spPr>
                  <a:xfrm>
                    <a:off x="10169750" y="2390697"/>
                    <a:ext cx="27000" cy="137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59">
                <p14:nvContentPartPr>
                  <p14:cNvPr id="425" name="Ink 424">
                    <a:extLst>
                      <a:ext uri="{FF2B5EF4-FFF2-40B4-BE49-F238E27FC236}">
                        <a16:creationId xmlns:a16="http://schemas.microsoft.com/office/drawing/2014/main" id="{DF1FF950-E68D-4240-B3D1-BF790630BE2F}"/>
                      </a:ext>
                    </a:extLst>
                  </p14:cNvPr>
                  <p14:cNvContentPartPr/>
                  <p14:nvPr/>
                </p14:nvContentPartPr>
                <p14:xfrm>
                  <a:off x="10231670" y="2424897"/>
                  <a:ext cx="25560" cy="200880"/>
                </p14:xfrm>
              </p:contentPart>
            </mc:Choice>
            <mc:Fallback xmlns="">
              <p:pic>
                <p:nvPicPr>
                  <p:cNvPr id="425" name="Ink 42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F1FF950-E68D-4240-B3D1-BF790630BE2F}"/>
                      </a:ext>
                    </a:extLst>
                  </p:cNvPr>
                  <p:cNvPicPr/>
                  <p:nvPr/>
                </p:nvPicPr>
                <p:blipFill>
                  <a:blip r:embed="rId460"/>
                  <a:stretch>
                    <a:fillRect/>
                  </a:stretch>
                </p:blipFill>
                <p:spPr>
                  <a:xfrm>
                    <a:off x="10223030" y="2370897"/>
                    <a:ext cx="43200" cy="30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61">
                <p14:nvContentPartPr>
                  <p14:cNvPr id="426" name="Ink 425">
                    <a:extLst>
                      <a:ext uri="{FF2B5EF4-FFF2-40B4-BE49-F238E27FC236}">
                        <a16:creationId xmlns:a16="http://schemas.microsoft.com/office/drawing/2014/main" id="{F196ECEC-CF14-4973-BD6D-4955EB03B292}"/>
                      </a:ext>
                    </a:extLst>
                  </p14:cNvPr>
                  <p14:cNvContentPartPr/>
                  <p14:nvPr/>
                </p14:nvContentPartPr>
                <p14:xfrm>
                  <a:off x="10222310" y="2514537"/>
                  <a:ext cx="45720" cy="360"/>
                </p14:xfrm>
              </p:contentPart>
            </mc:Choice>
            <mc:Fallback xmlns="">
              <p:pic>
                <p:nvPicPr>
                  <p:cNvPr id="426" name="Ink 42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196ECEC-CF14-4973-BD6D-4955EB03B292}"/>
                      </a:ext>
                    </a:extLst>
                  </p:cNvPr>
                  <p:cNvPicPr/>
                  <p:nvPr/>
                </p:nvPicPr>
                <p:blipFill>
                  <a:blip r:embed="rId462"/>
                  <a:stretch>
                    <a:fillRect/>
                  </a:stretch>
                </p:blipFill>
                <p:spPr>
                  <a:xfrm>
                    <a:off x="10213310" y="2460537"/>
                    <a:ext cx="6336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63">
                <p14:nvContentPartPr>
                  <p14:cNvPr id="427" name="Ink 426">
                    <a:extLst>
                      <a:ext uri="{FF2B5EF4-FFF2-40B4-BE49-F238E27FC236}">
                        <a16:creationId xmlns:a16="http://schemas.microsoft.com/office/drawing/2014/main" id="{6A006512-B83B-4F70-A7D8-61FA61747B67}"/>
                      </a:ext>
                    </a:extLst>
                  </p14:cNvPr>
                  <p14:cNvContentPartPr/>
                  <p14:nvPr/>
                </p14:nvContentPartPr>
                <p14:xfrm>
                  <a:off x="10311590" y="2533977"/>
                  <a:ext cx="5400" cy="114480"/>
                </p14:xfrm>
              </p:contentPart>
            </mc:Choice>
            <mc:Fallback xmlns="">
              <p:pic>
                <p:nvPicPr>
                  <p:cNvPr id="427" name="Ink 42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6A006512-B83B-4F70-A7D8-61FA61747B67}"/>
                      </a:ext>
                    </a:extLst>
                  </p:cNvPr>
                  <p:cNvPicPr/>
                  <p:nvPr/>
                </p:nvPicPr>
                <p:blipFill>
                  <a:blip r:embed="rId464"/>
                  <a:stretch>
                    <a:fillRect/>
                  </a:stretch>
                </p:blipFill>
                <p:spPr>
                  <a:xfrm>
                    <a:off x="10302590" y="2480337"/>
                    <a:ext cx="23040" cy="22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65">
                <p14:nvContentPartPr>
                  <p14:cNvPr id="428" name="Ink 427">
                    <a:extLst>
                      <a:ext uri="{FF2B5EF4-FFF2-40B4-BE49-F238E27FC236}">
                        <a16:creationId xmlns:a16="http://schemas.microsoft.com/office/drawing/2014/main" id="{CCFD3546-EFEE-43F9-AD92-1BAB84BCB165}"/>
                      </a:ext>
                    </a:extLst>
                  </p14:cNvPr>
                  <p14:cNvContentPartPr/>
                  <p14:nvPr/>
                </p14:nvContentPartPr>
                <p14:xfrm>
                  <a:off x="10311590" y="2474577"/>
                  <a:ext cx="29880" cy="20880"/>
                </p14:xfrm>
              </p:contentPart>
            </mc:Choice>
            <mc:Fallback xmlns="">
              <p:pic>
                <p:nvPicPr>
                  <p:cNvPr id="428" name="Ink 42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CFD3546-EFEE-43F9-AD92-1BAB84BCB165}"/>
                      </a:ext>
                    </a:extLst>
                  </p:cNvPr>
                  <p:cNvPicPr/>
                  <p:nvPr/>
                </p:nvPicPr>
                <p:blipFill>
                  <a:blip r:embed="rId466"/>
                  <a:stretch>
                    <a:fillRect/>
                  </a:stretch>
                </p:blipFill>
                <p:spPr>
                  <a:xfrm>
                    <a:off x="10302950" y="2420577"/>
                    <a:ext cx="47520" cy="12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67">
                <p14:nvContentPartPr>
                  <p14:cNvPr id="474" name="Ink 473">
                    <a:extLst>
                      <a:ext uri="{FF2B5EF4-FFF2-40B4-BE49-F238E27FC236}">
                        <a16:creationId xmlns:a16="http://schemas.microsoft.com/office/drawing/2014/main" id="{7D7A730D-1B1A-4F64-BD71-51F7149DF981}"/>
                      </a:ext>
                    </a:extLst>
                  </p14:cNvPr>
                  <p14:cNvContentPartPr/>
                  <p14:nvPr/>
                </p14:nvContentPartPr>
                <p14:xfrm>
                  <a:off x="10273136" y="2143561"/>
                  <a:ext cx="47880" cy="155880"/>
                </p14:xfrm>
              </p:contentPart>
            </mc:Choice>
            <mc:Fallback xmlns="">
              <p:pic>
                <p:nvPicPr>
                  <p:cNvPr id="474" name="Ink 47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7D7A730D-1B1A-4F64-BD71-51F7149DF981}"/>
                      </a:ext>
                    </a:extLst>
                  </p:cNvPr>
                  <p:cNvPicPr/>
                  <p:nvPr/>
                </p:nvPicPr>
                <p:blipFill>
                  <a:blip r:embed="rId468"/>
                  <a:stretch>
                    <a:fillRect/>
                  </a:stretch>
                </p:blipFill>
                <p:spPr>
                  <a:xfrm>
                    <a:off x="10264496" y="2089921"/>
                    <a:ext cx="65520" cy="263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69">
                <p14:nvContentPartPr>
                  <p14:cNvPr id="475" name="Ink 474">
                    <a:extLst>
                      <a:ext uri="{FF2B5EF4-FFF2-40B4-BE49-F238E27FC236}">
                        <a16:creationId xmlns:a16="http://schemas.microsoft.com/office/drawing/2014/main" id="{982AC276-8253-422D-ACE5-58BDF834352C}"/>
                      </a:ext>
                    </a:extLst>
                  </p14:cNvPr>
                  <p14:cNvContentPartPr/>
                  <p14:nvPr/>
                </p14:nvContentPartPr>
                <p14:xfrm>
                  <a:off x="10315256" y="2401681"/>
                  <a:ext cx="360" cy="360"/>
                </p14:xfrm>
              </p:contentPart>
            </mc:Choice>
            <mc:Fallback xmlns="">
              <p:pic>
                <p:nvPicPr>
                  <p:cNvPr id="475" name="Ink 47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982AC276-8253-422D-ACE5-58BDF834352C}"/>
                      </a:ext>
                    </a:extLst>
                  </p:cNvPr>
                  <p:cNvPicPr/>
                  <p:nvPr/>
                </p:nvPicPr>
                <p:blipFill>
                  <a:blip r:embed="rId470"/>
                  <a:stretch>
                    <a:fillRect/>
                  </a:stretch>
                </p:blipFill>
                <p:spPr>
                  <a:xfrm>
                    <a:off x="10306256" y="2347681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1">
                <p14:nvContentPartPr>
                  <p14:cNvPr id="476" name="Ink 475">
                    <a:extLst>
                      <a:ext uri="{FF2B5EF4-FFF2-40B4-BE49-F238E27FC236}">
                        <a16:creationId xmlns:a16="http://schemas.microsoft.com/office/drawing/2014/main" id="{62E4833B-5841-4D46-AE0A-974776064744}"/>
                      </a:ext>
                    </a:extLst>
                  </p14:cNvPr>
                  <p14:cNvContentPartPr/>
                  <p14:nvPr/>
                </p14:nvContentPartPr>
                <p14:xfrm>
                  <a:off x="10315256" y="2380441"/>
                  <a:ext cx="360" cy="360"/>
                </p14:xfrm>
              </p:contentPart>
            </mc:Choice>
            <mc:Fallback xmlns="">
              <p:pic>
                <p:nvPicPr>
                  <p:cNvPr id="476" name="Ink 47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62E4833B-5841-4D46-AE0A-974776064744}"/>
                      </a:ext>
                    </a:extLst>
                  </p:cNvPr>
                  <p:cNvPicPr/>
                  <p:nvPr/>
                </p:nvPicPr>
                <p:blipFill>
                  <a:blip r:embed="rId472"/>
                  <a:stretch>
                    <a:fillRect/>
                  </a:stretch>
                </p:blipFill>
                <p:spPr>
                  <a:xfrm>
                    <a:off x="10306256" y="2326441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3">
                <p14:nvContentPartPr>
                  <p14:cNvPr id="281" name="Ink 280">
                    <a:extLst>
                      <a:ext uri="{FF2B5EF4-FFF2-40B4-BE49-F238E27FC236}">
                        <a16:creationId xmlns:a16="http://schemas.microsoft.com/office/drawing/2014/main" id="{25DBB414-43F7-42C7-86B3-E5F499470C8B}"/>
                      </a:ext>
                    </a:extLst>
                  </p14:cNvPr>
                  <p14:cNvContentPartPr/>
                  <p14:nvPr/>
                </p14:nvContentPartPr>
                <p14:xfrm>
                  <a:off x="10559930" y="2411400"/>
                  <a:ext cx="135360" cy="187200"/>
                </p14:xfrm>
              </p:contentPart>
            </mc:Choice>
            <mc:Fallback xmlns="">
              <p:pic>
                <p:nvPicPr>
                  <p:cNvPr id="281" name="Ink 28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5DBB414-43F7-42C7-86B3-E5F499470C8B}"/>
                      </a:ext>
                    </a:extLst>
                  </p:cNvPr>
                  <p:cNvPicPr/>
                  <p:nvPr/>
                </p:nvPicPr>
                <p:blipFill>
                  <a:blip r:embed="rId474"/>
                  <a:stretch>
                    <a:fillRect/>
                  </a:stretch>
                </p:blipFill>
                <p:spPr>
                  <a:xfrm>
                    <a:off x="10550930" y="2357760"/>
                    <a:ext cx="153000" cy="29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5">
                <p14:nvContentPartPr>
                  <p14:cNvPr id="282" name="Ink 281">
                    <a:extLst>
                      <a:ext uri="{FF2B5EF4-FFF2-40B4-BE49-F238E27FC236}">
                        <a16:creationId xmlns:a16="http://schemas.microsoft.com/office/drawing/2014/main" id="{B34BAE9F-2911-4DB7-B3C7-E9FD39D6F05C}"/>
                      </a:ext>
                    </a:extLst>
                  </p14:cNvPr>
                  <p14:cNvContentPartPr/>
                  <p14:nvPr/>
                </p14:nvContentPartPr>
                <p14:xfrm>
                  <a:off x="10661450" y="2679240"/>
                  <a:ext cx="360" cy="360"/>
                </p14:xfrm>
              </p:contentPart>
            </mc:Choice>
            <mc:Fallback xmlns="">
              <p:pic>
                <p:nvPicPr>
                  <p:cNvPr id="282" name="Ink 28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34BAE9F-2911-4DB7-B3C7-E9FD39D6F05C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10652450" y="262560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7">
                <p14:nvContentPartPr>
                  <p14:cNvPr id="283" name="Ink 282">
                    <a:extLst>
                      <a:ext uri="{FF2B5EF4-FFF2-40B4-BE49-F238E27FC236}">
                        <a16:creationId xmlns:a16="http://schemas.microsoft.com/office/drawing/2014/main" id="{2B6F947F-2D3D-46F4-B4F0-53A723A3A670}"/>
                      </a:ext>
                    </a:extLst>
                  </p14:cNvPr>
                  <p14:cNvContentPartPr/>
                  <p14:nvPr/>
                </p14:nvContentPartPr>
                <p14:xfrm>
                  <a:off x="10661450" y="2679240"/>
                  <a:ext cx="360" cy="360"/>
                </p14:xfrm>
              </p:contentPart>
            </mc:Choice>
            <mc:Fallback xmlns="">
              <p:pic>
                <p:nvPicPr>
                  <p:cNvPr id="283" name="Ink 28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2B6F947F-2D3D-46F4-B4F0-53A723A3A670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10652450" y="262560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8">
                <p14:nvContentPartPr>
                  <p14:cNvPr id="284" name="Ink 283">
                    <a:extLst>
                      <a:ext uri="{FF2B5EF4-FFF2-40B4-BE49-F238E27FC236}">
                        <a16:creationId xmlns:a16="http://schemas.microsoft.com/office/drawing/2014/main" id="{C76B9C9D-82DC-4FB1-99E7-E97042DA729D}"/>
                      </a:ext>
                    </a:extLst>
                  </p14:cNvPr>
                  <p14:cNvContentPartPr/>
                  <p14:nvPr/>
                </p14:nvContentPartPr>
                <p14:xfrm>
                  <a:off x="10661450" y="2679240"/>
                  <a:ext cx="360" cy="360"/>
                </p14:xfrm>
              </p:contentPart>
            </mc:Choice>
            <mc:Fallback xmlns="">
              <p:pic>
                <p:nvPicPr>
                  <p:cNvPr id="284" name="Ink 28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76B9C9D-82DC-4FB1-99E7-E97042DA729D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10652450" y="262560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79">
                <p14:nvContentPartPr>
                  <p14:cNvPr id="638" name="Ink 637">
                    <a:extLst>
                      <a:ext uri="{FF2B5EF4-FFF2-40B4-BE49-F238E27FC236}">
                        <a16:creationId xmlns:a16="http://schemas.microsoft.com/office/drawing/2014/main" id="{39B5DE1B-8152-4C99-8630-0EFB568C1811}"/>
                      </a:ext>
                    </a:extLst>
                  </p14:cNvPr>
                  <p14:cNvContentPartPr/>
                  <p14:nvPr/>
                </p14:nvContentPartPr>
                <p14:xfrm>
                  <a:off x="8587283" y="2114405"/>
                  <a:ext cx="337680" cy="191880"/>
                </p14:xfrm>
              </p:contentPart>
            </mc:Choice>
            <mc:Fallback xmlns="">
              <p:pic>
                <p:nvPicPr>
                  <p:cNvPr id="638" name="Ink 63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39B5DE1B-8152-4C99-8630-0EFB568C1811}"/>
                      </a:ext>
                    </a:extLst>
                  </p:cNvPr>
                  <p:cNvPicPr/>
                  <p:nvPr/>
                </p:nvPicPr>
                <p:blipFill>
                  <a:blip r:embed="rId480"/>
                  <a:stretch>
                    <a:fillRect/>
                  </a:stretch>
                </p:blipFill>
                <p:spPr>
                  <a:xfrm>
                    <a:off x="8578283" y="2060405"/>
                    <a:ext cx="355320" cy="29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81">
                <p14:nvContentPartPr>
                  <p14:cNvPr id="639" name="Ink 638">
                    <a:extLst>
                      <a:ext uri="{FF2B5EF4-FFF2-40B4-BE49-F238E27FC236}">
                        <a16:creationId xmlns:a16="http://schemas.microsoft.com/office/drawing/2014/main" id="{FC415DC0-0514-4CBC-86A1-FC7326D92FA6}"/>
                      </a:ext>
                    </a:extLst>
                  </p14:cNvPr>
                  <p14:cNvContentPartPr/>
                  <p14:nvPr/>
                </p14:nvContentPartPr>
                <p14:xfrm>
                  <a:off x="8778443" y="2226005"/>
                  <a:ext cx="163800" cy="138960"/>
                </p14:xfrm>
              </p:contentPart>
            </mc:Choice>
            <mc:Fallback xmlns="">
              <p:pic>
                <p:nvPicPr>
                  <p:cNvPr id="639" name="Ink 63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C415DC0-0514-4CBC-86A1-FC7326D92FA6}"/>
                      </a:ext>
                    </a:extLst>
                  </p:cNvPr>
                  <p:cNvPicPr/>
                  <p:nvPr/>
                </p:nvPicPr>
                <p:blipFill>
                  <a:blip r:embed="rId482"/>
                  <a:stretch>
                    <a:fillRect/>
                  </a:stretch>
                </p:blipFill>
                <p:spPr>
                  <a:xfrm>
                    <a:off x="8769803" y="2172005"/>
                    <a:ext cx="181440" cy="246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83">
                <p14:nvContentPartPr>
                  <p14:cNvPr id="643" name="Ink 642">
                    <a:extLst>
                      <a:ext uri="{FF2B5EF4-FFF2-40B4-BE49-F238E27FC236}">
                        <a16:creationId xmlns:a16="http://schemas.microsoft.com/office/drawing/2014/main" id="{E3EEE50E-E782-43AA-960B-229379BB6281}"/>
                      </a:ext>
                    </a:extLst>
                  </p14:cNvPr>
                  <p14:cNvContentPartPr/>
                  <p14:nvPr/>
                </p14:nvContentPartPr>
                <p14:xfrm>
                  <a:off x="8189483" y="2406725"/>
                  <a:ext cx="661320" cy="178200"/>
                </p14:xfrm>
              </p:contentPart>
            </mc:Choice>
            <mc:Fallback xmlns="">
              <p:pic>
                <p:nvPicPr>
                  <p:cNvPr id="643" name="Ink 64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E3EEE50E-E782-43AA-960B-229379BB6281}"/>
                      </a:ext>
                    </a:extLst>
                  </p:cNvPr>
                  <p:cNvPicPr/>
                  <p:nvPr/>
                </p:nvPicPr>
                <p:blipFill>
                  <a:blip r:embed="rId484"/>
                  <a:stretch>
                    <a:fillRect/>
                  </a:stretch>
                </p:blipFill>
                <p:spPr>
                  <a:xfrm>
                    <a:off x="8180843" y="2352725"/>
                    <a:ext cx="678960" cy="2858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5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C61E9AD0-BFFE-4CB6-8933-E15596E799EC}"/>
                    </a:ext>
                  </a:extLst>
                </p14:cNvPr>
                <p14:cNvContentPartPr/>
                <p14:nvPr/>
              </p14:nvContentPartPr>
              <p14:xfrm>
                <a:off x="9000203" y="3502925"/>
                <a:ext cx="2538000" cy="71928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61E9AD0-BFFE-4CB6-8933-E15596E799EC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991563" y="3449285"/>
                  <a:ext cx="2555640" cy="82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7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FC74402C-208B-4244-AEFA-951198AD3A32}"/>
                    </a:ext>
                  </a:extLst>
                </p14:cNvPr>
                <p14:cNvContentPartPr/>
                <p14:nvPr/>
              </p14:nvContentPartPr>
              <p14:xfrm>
                <a:off x="3802984" y="1982130"/>
                <a:ext cx="117360" cy="10224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C74402C-208B-4244-AEFA-951198AD3A32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3793984" y="1928130"/>
                  <a:ext cx="1350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9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B10B7625-1107-4ADE-B302-C9A009CF34BF}"/>
                    </a:ext>
                  </a:extLst>
                </p14:cNvPr>
                <p14:cNvContentPartPr/>
                <p14:nvPr/>
              </p14:nvContentPartPr>
              <p14:xfrm>
                <a:off x="3943024" y="1968810"/>
                <a:ext cx="446040" cy="23760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10B7625-1107-4ADE-B302-C9A009CF34BF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3934384" y="1915170"/>
                  <a:ext cx="46368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91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18E49F61-57C9-4D70-82FD-74D48EFCB3F1}"/>
                    </a:ext>
                  </a:extLst>
                </p14:cNvPr>
                <p14:cNvContentPartPr/>
                <p14:nvPr/>
              </p14:nvContentPartPr>
              <p14:xfrm>
                <a:off x="3393304" y="1628250"/>
                <a:ext cx="109080" cy="51084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8E49F61-57C9-4D70-82FD-74D48EFCB3F1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3384304" y="1574610"/>
                  <a:ext cx="126720" cy="61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93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79B713F8-79DB-40B7-8A66-E2D241484364}"/>
                    </a:ext>
                  </a:extLst>
                </p14:cNvPr>
                <p14:cNvContentPartPr/>
                <p14:nvPr/>
              </p14:nvContentPartPr>
              <p14:xfrm>
                <a:off x="4580944" y="1673970"/>
                <a:ext cx="118800" cy="50616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9B713F8-79DB-40B7-8A66-E2D24148436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4571944" y="1619970"/>
                  <a:ext cx="136440" cy="6138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B0821702-D0D7-42AA-8FF9-7D9DB0117C10}"/>
                </a:ext>
              </a:extLst>
            </p:cNvPr>
            <p:cNvGrpSpPr/>
            <p:nvPr/>
          </p:nvGrpSpPr>
          <p:grpSpPr>
            <a:xfrm>
              <a:off x="3061384" y="1673970"/>
              <a:ext cx="1613880" cy="412920"/>
              <a:chOff x="3061384" y="1673970"/>
              <a:chExt cx="1613880" cy="41292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95">
                <p14:nvContentPartPr>
                  <p14:cNvPr id="653" name="Ink 652">
                    <a:extLst>
                      <a:ext uri="{FF2B5EF4-FFF2-40B4-BE49-F238E27FC236}">
                        <a16:creationId xmlns:a16="http://schemas.microsoft.com/office/drawing/2014/main" id="{DA0DA23F-4067-41E7-A53F-E21EC1BEAEBE}"/>
                      </a:ext>
                    </a:extLst>
                  </p14:cNvPr>
                  <p14:cNvContentPartPr/>
                  <p14:nvPr/>
                </p14:nvContentPartPr>
                <p14:xfrm>
                  <a:off x="3497704" y="1742010"/>
                  <a:ext cx="69120" cy="124200"/>
                </p14:xfrm>
              </p:contentPart>
            </mc:Choice>
            <mc:Fallback xmlns="">
              <p:pic>
                <p:nvPicPr>
                  <p:cNvPr id="653" name="Ink 65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A0DA23F-4067-41E7-A53F-E21EC1BEAEBE}"/>
                      </a:ext>
                    </a:extLst>
                  </p:cNvPr>
                  <p:cNvPicPr/>
                  <p:nvPr/>
                </p:nvPicPr>
                <p:blipFill>
                  <a:blip r:embed="rId496"/>
                  <a:stretch>
                    <a:fillRect/>
                  </a:stretch>
                </p:blipFill>
                <p:spPr>
                  <a:xfrm>
                    <a:off x="3488704" y="1688370"/>
                    <a:ext cx="86760" cy="23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97">
                <p14:nvContentPartPr>
                  <p14:cNvPr id="654" name="Ink 653">
                    <a:extLst>
                      <a:ext uri="{FF2B5EF4-FFF2-40B4-BE49-F238E27FC236}">
                        <a16:creationId xmlns:a16="http://schemas.microsoft.com/office/drawing/2014/main" id="{8C6951AC-4D03-40D7-B793-910BA87C87AC}"/>
                      </a:ext>
                    </a:extLst>
                  </p14:cNvPr>
                  <p14:cNvContentPartPr/>
                  <p14:nvPr/>
                </p14:nvContentPartPr>
                <p14:xfrm>
                  <a:off x="3597784" y="1763610"/>
                  <a:ext cx="83520" cy="120600"/>
                </p14:xfrm>
              </p:contentPart>
            </mc:Choice>
            <mc:Fallback xmlns="">
              <p:pic>
                <p:nvPicPr>
                  <p:cNvPr id="654" name="Ink 65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C6951AC-4D03-40D7-B793-910BA87C87AC}"/>
                      </a:ext>
                    </a:extLst>
                  </p:cNvPr>
                  <p:cNvPicPr/>
                  <p:nvPr/>
                </p:nvPicPr>
                <p:blipFill>
                  <a:blip r:embed="rId498"/>
                  <a:stretch>
                    <a:fillRect/>
                  </a:stretch>
                </p:blipFill>
                <p:spPr>
                  <a:xfrm>
                    <a:off x="3588784" y="1709970"/>
                    <a:ext cx="101160" cy="22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499">
                <p14:nvContentPartPr>
                  <p14:cNvPr id="655" name="Ink 654">
                    <a:extLst>
                      <a:ext uri="{FF2B5EF4-FFF2-40B4-BE49-F238E27FC236}">
                        <a16:creationId xmlns:a16="http://schemas.microsoft.com/office/drawing/2014/main" id="{80E1CB26-49F5-4BCB-AE25-C1C525E40500}"/>
                      </a:ext>
                    </a:extLst>
                  </p14:cNvPr>
                  <p14:cNvContentPartPr/>
                  <p14:nvPr/>
                </p14:nvContentPartPr>
                <p14:xfrm>
                  <a:off x="3693904" y="1678290"/>
                  <a:ext cx="39960" cy="213840"/>
                </p14:xfrm>
              </p:contentPart>
            </mc:Choice>
            <mc:Fallback xmlns="">
              <p:pic>
                <p:nvPicPr>
                  <p:cNvPr id="655" name="Ink 65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0E1CB26-49F5-4BCB-AE25-C1C525E40500}"/>
                      </a:ext>
                    </a:extLst>
                  </p:cNvPr>
                  <p:cNvPicPr/>
                  <p:nvPr/>
                </p:nvPicPr>
                <p:blipFill>
                  <a:blip r:embed="rId500"/>
                  <a:stretch>
                    <a:fillRect/>
                  </a:stretch>
                </p:blipFill>
                <p:spPr>
                  <a:xfrm>
                    <a:off x="3684904" y="1624650"/>
                    <a:ext cx="57600" cy="321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01">
                <p14:nvContentPartPr>
                  <p14:cNvPr id="656" name="Ink 655">
                    <a:extLst>
                      <a:ext uri="{FF2B5EF4-FFF2-40B4-BE49-F238E27FC236}">
                        <a16:creationId xmlns:a16="http://schemas.microsoft.com/office/drawing/2014/main" id="{405FF5D3-0460-45ED-B87D-0AB785DBAFED}"/>
                      </a:ext>
                    </a:extLst>
                  </p14:cNvPr>
                  <p14:cNvContentPartPr/>
                  <p14:nvPr/>
                </p14:nvContentPartPr>
                <p14:xfrm>
                  <a:off x="3757624" y="1673970"/>
                  <a:ext cx="17640" cy="213480"/>
                </p14:xfrm>
              </p:contentPart>
            </mc:Choice>
            <mc:Fallback xmlns="">
              <p:pic>
                <p:nvPicPr>
                  <p:cNvPr id="656" name="Ink 65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405FF5D3-0460-45ED-B87D-0AB785DBAFED}"/>
                      </a:ext>
                    </a:extLst>
                  </p:cNvPr>
                  <p:cNvPicPr/>
                  <p:nvPr/>
                </p:nvPicPr>
                <p:blipFill>
                  <a:blip r:embed="rId502"/>
                  <a:stretch>
                    <a:fillRect/>
                  </a:stretch>
                </p:blipFill>
                <p:spPr>
                  <a:xfrm>
                    <a:off x="3748624" y="1619970"/>
                    <a:ext cx="35280" cy="32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03">
                <p14:nvContentPartPr>
                  <p14:cNvPr id="658" name="Ink 657">
                    <a:extLst>
                      <a:ext uri="{FF2B5EF4-FFF2-40B4-BE49-F238E27FC236}">
                        <a16:creationId xmlns:a16="http://schemas.microsoft.com/office/drawing/2014/main" id="{FBB74DB5-9A0F-41BF-9925-C12EB0F2D010}"/>
                      </a:ext>
                    </a:extLst>
                  </p14:cNvPr>
                  <p14:cNvContentPartPr/>
                  <p14:nvPr/>
                </p14:nvContentPartPr>
                <p14:xfrm>
                  <a:off x="3806584" y="1774050"/>
                  <a:ext cx="127440" cy="105840"/>
                </p14:xfrm>
              </p:contentPart>
            </mc:Choice>
            <mc:Fallback xmlns="">
              <p:pic>
                <p:nvPicPr>
                  <p:cNvPr id="658" name="Ink 65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BB74DB5-9A0F-41BF-9925-C12EB0F2D010}"/>
                      </a:ext>
                    </a:extLst>
                  </p:cNvPr>
                  <p:cNvPicPr/>
                  <p:nvPr/>
                </p:nvPicPr>
                <p:blipFill>
                  <a:blip r:embed="rId504"/>
                  <a:stretch>
                    <a:fillRect/>
                  </a:stretch>
                </p:blipFill>
                <p:spPr>
                  <a:xfrm>
                    <a:off x="3797944" y="1720050"/>
                    <a:ext cx="145080" cy="21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05">
                <p14:nvContentPartPr>
                  <p14:cNvPr id="659" name="Ink 658">
                    <a:extLst>
                      <a:ext uri="{FF2B5EF4-FFF2-40B4-BE49-F238E27FC236}">
                        <a16:creationId xmlns:a16="http://schemas.microsoft.com/office/drawing/2014/main" id="{A3FA03F7-F237-4FBD-B025-1F8BA4465540}"/>
                      </a:ext>
                    </a:extLst>
                  </p14:cNvPr>
                  <p14:cNvContentPartPr/>
                  <p14:nvPr/>
                </p14:nvContentPartPr>
                <p14:xfrm>
                  <a:off x="3935104" y="1673970"/>
                  <a:ext cx="18360" cy="206640"/>
                </p14:xfrm>
              </p:contentPart>
            </mc:Choice>
            <mc:Fallback xmlns="">
              <p:pic>
                <p:nvPicPr>
                  <p:cNvPr id="659" name="Ink 658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3FA03F7-F237-4FBD-B025-1F8BA4465540}"/>
                      </a:ext>
                    </a:extLst>
                  </p:cNvPr>
                  <p:cNvPicPr/>
                  <p:nvPr/>
                </p:nvPicPr>
                <p:blipFill>
                  <a:blip r:embed="rId506"/>
                  <a:stretch>
                    <a:fillRect/>
                  </a:stretch>
                </p:blipFill>
                <p:spPr>
                  <a:xfrm>
                    <a:off x="3926104" y="1619970"/>
                    <a:ext cx="36000" cy="31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07">
                <p14:nvContentPartPr>
                  <p14:cNvPr id="660" name="Ink 659">
                    <a:extLst>
                      <a:ext uri="{FF2B5EF4-FFF2-40B4-BE49-F238E27FC236}">
                        <a16:creationId xmlns:a16="http://schemas.microsoft.com/office/drawing/2014/main" id="{FAF8E1F6-E917-4D82-B784-EE2AA933F8C5}"/>
                      </a:ext>
                    </a:extLst>
                  </p14:cNvPr>
                  <p14:cNvContentPartPr/>
                  <p14:nvPr/>
                </p14:nvContentPartPr>
                <p14:xfrm>
                  <a:off x="3937624" y="1783410"/>
                  <a:ext cx="80280" cy="109440"/>
                </p14:xfrm>
              </p:contentPart>
            </mc:Choice>
            <mc:Fallback xmlns="">
              <p:pic>
                <p:nvPicPr>
                  <p:cNvPr id="660" name="Ink 65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AF8E1F6-E917-4D82-B784-EE2AA933F8C5}"/>
                      </a:ext>
                    </a:extLst>
                  </p:cNvPr>
                  <p:cNvPicPr/>
                  <p:nvPr/>
                </p:nvPicPr>
                <p:blipFill>
                  <a:blip r:embed="rId508"/>
                  <a:stretch>
                    <a:fillRect/>
                  </a:stretch>
                </p:blipFill>
                <p:spPr>
                  <a:xfrm>
                    <a:off x="3928624" y="1729770"/>
                    <a:ext cx="97920" cy="21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09">
                <p14:nvContentPartPr>
                  <p14:cNvPr id="661" name="Ink 660">
                    <a:extLst>
                      <a:ext uri="{FF2B5EF4-FFF2-40B4-BE49-F238E27FC236}">
                        <a16:creationId xmlns:a16="http://schemas.microsoft.com/office/drawing/2014/main" id="{4D6CA36B-B8A6-450C-8C98-F8DEDF4F451A}"/>
                      </a:ext>
                    </a:extLst>
                  </p14:cNvPr>
                  <p14:cNvContentPartPr/>
                  <p14:nvPr/>
                </p14:nvContentPartPr>
                <p14:xfrm>
                  <a:off x="4026544" y="1783050"/>
                  <a:ext cx="207000" cy="113760"/>
                </p14:xfrm>
              </p:contentPart>
            </mc:Choice>
            <mc:Fallback xmlns="">
              <p:pic>
                <p:nvPicPr>
                  <p:cNvPr id="661" name="Ink 66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4D6CA36B-B8A6-450C-8C98-F8DEDF4F451A}"/>
                      </a:ext>
                    </a:extLst>
                  </p:cNvPr>
                  <p:cNvPicPr/>
                  <p:nvPr/>
                </p:nvPicPr>
                <p:blipFill>
                  <a:blip r:embed="rId510"/>
                  <a:stretch>
                    <a:fillRect/>
                  </a:stretch>
                </p:blipFill>
                <p:spPr>
                  <a:xfrm>
                    <a:off x="4017544" y="1729050"/>
                    <a:ext cx="224640" cy="22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11">
                <p14:nvContentPartPr>
                  <p14:cNvPr id="663" name="Ink 662">
                    <a:extLst>
                      <a:ext uri="{FF2B5EF4-FFF2-40B4-BE49-F238E27FC236}">
                        <a16:creationId xmlns:a16="http://schemas.microsoft.com/office/drawing/2014/main" id="{12C966BE-6CCC-4944-B79E-6E54FD8E9F54}"/>
                      </a:ext>
                    </a:extLst>
                  </p14:cNvPr>
                  <p14:cNvContentPartPr/>
                  <p14:nvPr/>
                </p14:nvContentPartPr>
                <p14:xfrm>
                  <a:off x="4198264" y="1676130"/>
                  <a:ext cx="186480" cy="223920"/>
                </p14:xfrm>
              </p:contentPart>
            </mc:Choice>
            <mc:Fallback xmlns="">
              <p:pic>
                <p:nvPicPr>
                  <p:cNvPr id="663" name="Ink 662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12C966BE-6CCC-4944-B79E-6E54FD8E9F54}"/>
                      </a:ext>
                    </a:extLst>
                  </p:cNvPr>
                  <p:cNvPicPr/>
                  <p:nvPr/>
                </p:nvPicPr>
                <p:blipFill>
                  <a:blip r:embed="rId512"/>
                  <a:stretch>
                    <a:fillRect/>
                  </a:stretch>
                </p:blipFill>
                <p:spPr>
                  <a:xfrm>
                    <a:off x="4189264" y="1622130"/>
                    <a:ext cx="204120" cy="33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13">
                <p14:nvContentPartPr>
                  <p14:cNvPr id="664" name="Ink 663">
                    <a:extLst>
                      <a:ext uri="{FF2B5EF4-FFF2-40B4-BE49-F238E27FC236}">
                        <a16:creationId xmlns:a16="http://schemas.microsoft.com/office/drawing/2014/main" id="{E9E716C8-B61E-4679-8855-580D9E8E7827}"/>
                      </a:ext>
                    </a:extLst>
                  </p14:cNvPr>
                  <p14:cNvContentPartPr/>
                  <p14:nvPr/>
                </p14:nvContentPartPr>
                <p14:xfrm>
                  <a:off x="4285384" y="1760010"/>
                  <a:ext cx="88920" cy="5040"/>
                </p14:xfrm>
              </p:contentPart>
            </mc:Choice>
            <mc:Fallback xmlns="">
              <p:pic>
                <p:nvPicPr>
                  <p:cNvPr id="664" name="Ink 66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E9E716C8-B61E-4679-8855-580D9E8E7827}"/>
                      </a:ext>
                    </a:extLst>
                  </p:cNvPr>
                  <p:cNvPicPr/>
                  <p:nvPr/>
                </p:nvPicPr>
                <p:blipFill>
                  <a:blip r:embed="rId514"/>
                  <a:stretch>
                    <a:fillRect/>
                  </a:stretch>
                </p:blipFill>
                <p:spPr>
                  <a:xfrm>
                    <a:off x="4276384" y="1706370"/>
                    <a:ext cx="10656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15">
                <p14:nvContentPartPr>
                  <p14:cNvPr id="665" name="Ink 664">
                    <a:extLst>
                      <a:ext uri="{FF2B5EF4-FFF2-40B4-BE49-F238E27FC236}">
                        <a16:creationId xmlns:a16="http://schemas.microsoft.com/office/drawing/2014/main" id="{A5BE6F7F-CBCF-4062-B9CD-79366CB6BE50}"/>
                      </a:ext>
                    </a:extLst>
                  </p14:cNvPr>
                  <p14:cNvContentPartPr/>
                  <p14:nvPr/>
                </p14:nvContentPartPr>
                <p14:xfrm>
                  <a:off x="4402744" y="1796730"/>
                  <a:ext cx="39240" cy="115200"/>
                </p14:xfrm>
              </p:contentPart>
            </mc:Choice>
            <mc:Fallback xmlns="">
              <p:pic>
                <p:nvPicPr>
                  <p:cNvPr id="665" name="Ink 664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A5BE6F7F-CBCF-4062-B9CD-79366CB6BE50}"/>
                      </a:ext>
                    </a:extLst>
                  </p:cNvPr>
                  <p:cNvPicPr/>
                  <p:nvPr/>
                </p:nvPicPr>
                <p:blipFill>
                  <a:blip r:embed="rId516"/>
                  <a:stretch>
                    <a:fillRect/>
                  </a:stretch>
                </p:blipFill>
                <p:spPr>
                  <a:xfrm>
                    <a:off x="4394104" y="1742730"/>
                    <a:ext cx="56880" cy="22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17">
                <p14:nvContentPartPr>
                  <p14:cNvPr id="666" name="Ink 665">
                    <a:extLst>
                      <a:ext uri="{FF2B5EF4-FFF2-40B4-BE49-F238E27FC236}">
                        <a16:creationId xmlns:a16="http://schemas.microsoft.com/office/drawing/2014/main" id="{06803B9D-35F4-45EA-8387-50966A6C9F03}"/>
                      </a:ext>
                    </a:extLst>
                  </p14:cNvPr>
                  <p14:cNvContentPartPr/>
                  <p14:nvPr/>
                </p14:nvContentPartPr>
                <p14:xfrm>
                  <a:off x="4421824" y="1764690"/>
                  <a:ext cx="360" cy="360"/>
                </p14:xfrm>
              </p:contentPart>
            </mc:Choice>
            <mc:Fallback xmlns="">
              <p:pic>
                <p:nvPicPr>
                  <p:cNvPr id="666" name="Ink 66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06803B9D-35F4-45EA-8387-50966A6C9F03}"/>
                      </a:ext>
                    </a:extLst>
                  </p:cNvPr>
                  <p:cNvPicPr/>
                  <p:nvPr/>
                </p:nvPicPr>
                <p:blipFill>
                  <a:blip r:embed="rId518"/>
                  <a:stretch>
                    <a:fillRect/>
                  </a:stretch>
                </p:blipFill>
                <p:spPr>
                  <a:xfrm>
                    <a:off x="4412824" y="1711050"/>
                    <a:ext cx="180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19">
                <p14:nvContentPartPr>
                  <p14:cNvPr id="667" name="Ink 666">
                    <a:extLst>
                      <a:ext uri="{FF2B5EF4-FFF2-40B4-BE49-F238E27FC236}">
                        <a16:creationId xmlns:a16="http://schemas.microsoft.com/office/drawing/2014/main" id="{B3236FBF-E5DE-407D-BAF4-464A4C639273}"/>
                      </a:ext>
                    </a:extLst>
                  </p14:cNvPr>
                  <p14:cNvContentPartPr/>
                  <p14:nvPr/>
                </p14:nvContentPartPr>
                <p14:xfrm>
                  <a:off x="4452064" y="1799970"/>
                  <a:ext cx="223200" cy="111960"/>
                </p14:xfrm>
              </p:contentPart>
            </mc:Choice>
            <mc:Fallback xmlns="">
              <p:pic>
                <p:nvPicPr>
                  <p:cNvPr id="667" name="Ink 666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B3236FBF-E5DE-407D-BAF4-464A4C639273}"/>
                      </a:ext>
                    </a:extLst>
                  </p:cNvPr>
                  <p:cNvPicPr/>
                  <p:nvPr/>
                </p:nvPicPr>
                <p:blipFill>
                  <a:blip r:embed="rId520"/>
                  <a:stretch>
                    <a:fillRect/>
                  </a:stretch>
                </p:blipFill>
                <p:spPr>
                  <a:xfrm>
                    <a:off x="4443424" y="1745970"/>
                    <a:ext cx="240840" cy="21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21">
                <p14:nvContentPartPr>
                  <p14:cNvPr id="668" name="Ink 667">
                    <a:extLst>
                      <a:ext uri="{FF2B5EF4-FFF2-40B4-BE49-F238E27FC236}">
                        <a16:creationId xmlns:a16="http://schemas.microsoft.com/office/drawing/2014/main" id="{D1DEDF08-3D82-461F-A713-A83BD5D15B6C}"/>
                      </a:ext>
                    </a:extLst>
                  </p14:cNvPr>
                  <p14:cNvContentPartPr/>
                  <p14:nvPr/>
                </p14:nvContentPartPr>
                <p14:xfrm>
                  <a:off x="4421824" y="1751370"/>
                  <a:ext cx="360" cy="13680"/>
                </p14:xfrm>
              </p:contentPart>
            </mc:Choice>
            <mc:Fallback xmlns="">
              <p:pic>
                <p:nvPicPr>
                  <p:cNvPr id="668" name="Ink 66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1DEDF08-3D82-461F-A713-A83BD5D15B6C}"/>
                      </a:ext>
                    </a:extLst>
                  </p:cNvPr>
                  <p:cNvPicPr/>
                  <p:nvPr/>
                </p:nvPicPr>
                <p:blipFill>
                  <a:blip r:embed="rId522"/>
                  <a:stretch>
                    <a:fillRect/>
                  </a:stretch>
                </p:blipFill>
                <p:spPr>
                  <a:xfrm>
                    <a:off x="4412824" y="1697370"/>
                    <a:ext cx="1800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23">
                <p14:nvContentPartPr>
                  <p14:cNvPr id="670" name="Ink 669">
                    <a:extLst>
                      <a:ext uri="{FF2B5EF4-FFF2-40B4-BE49-F238E27FC236}">
                        <a16:creationId xmlns:a16="http://schemas.microsoft.com/office/drawing/2014/main" id="{D41257E7-1A1D-431B-A533-4B643765FD0F}"/>
                      </a:ext>
                    </a:extLst>
                  </p14:cNvPr>
                  <p14:cNvContentPartPr/>
                  <p14:nvPr/>
                </p14:nvContentPartPr>
                <p14:xfrm>
                  <a:off x="3510664" y="1978530"/>
                  <a:ext cx="93600" cy="92880"/>
                </p14:xfrm>
              </p:contentPart>
            </mc:Choice>
            <mc:Fallback xmlns="">
              <p:pic>
                <p:nvPicPr>
                  <p:cNvPr id="670" name="Ink 669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D41257E7-1A1D-431B-A533-4B643765FD0F}"/>
                      </a:ext>
                    </a:extLst>
                  </p:cNvPr>
                  <p:cNvPicPr/>
                  <p:nvPr/>
                </p:nvPicPr>
                <p:blipFill>
                  <a:blip r:embed="rId524"/>
                  <a:stretch>
                    <a:fillRect/>
                  </a:stretch>
                </p:blipFill>
                <p:spPr>
                  <a:xfrm>
                    <a:off x="3502024" y="1924530"/>
                    <a:ext cx="111240" cy="20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25">
                <p14:nvContentPartPr>
                  <p14:cNvPr id="672" name="Ink 671">
                    <a:extLst>
                      <a:ext uri="{FF2B5EF4-FFF2-40B4-BE49-F238E27FC236}">
                        <a16:creationId xmlns:a16="http://schemas.microsoft.com/office/drawing/2014/main" id="{C8E216B7-DB85-4339-A6F0-CF982BFB277F}"/>
                      </a:ext>
                    </a:extLst>
                  </p14:cNvPr>
                  <p14:cNvContentPartPr/>
                  <p14:nvPr/>
                </p14:nvContentPartPr>
                <p14:xfrm>
                  <a:off x="3625144" y="1978530"/>
                  <a:ext cx="5400" cy="102960"/>
                </p14:xfrm>
              </p:contentPart>
            </mc:Choice>
            <mc:Fallback xmlns="">
              <p:pic>
                <p:nvPicPr>
                  <p:cNvPr id="672" name="Ink 671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8E216B7-DB85-4339-A6F0-CF982BFB277F}"/>
                      </a:ext>
                    </a:extLst>
                  </p:cNvPr>
                  <p:cNvPicPr/>
                  <p:nvPr/>
                </p:nvPicPr>
                <p:blipFill>
                  <a:blip r:embed="rId526"/>
                  <a:stretch>
                    <a:fillRect/>
                  </a:stretch>
                </p:blipFill>
                <p:spPr>
                  <a:xfrm>
                    <a:off x="3616504" y="1924530"/>
                    <a:ext cx="23040" cy="21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27">
                <p14:nvContentPartPr>
                  <p14:cNvPr id="674" name="Ink 673">
                    <a:extLst>
                      <a:ext uri="{FF2B5EF4-FFF2-40B4-BE49-F238E27FC236}">
                        <a16:creationId xmlns:a16="http://schemas.microsoft.com/office/drawing/2014/main" id="{F4C05CB5-157B-408A-9258-B65A99FE776E}"/>
                      </a:ext>
                    </a:extLst>
                  </p14:cNvPr>
                  <p14:cNvContentPartPr/>
                  <p14:nvPr/>
                </p14:nvContentPartPr>
                <p14:xfrm>
                  <a:off x="3634504" y="1982850"/>
                  <a:ext cx="61920" cy="5040"/>
                </p14:xfrm>
              </p:contentPart>
            </mc:Choice>
            <mc:Fallback xmlns="">
              <p:pic>
                <p:nvPicPr>
                  <p:cNvPr id="674" name="Ink 673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F4C05CB5-157B-408A-9258-B65A99FE776E}"/>
                      </a:ext>
                    </a:extLst>
                  </p:cNvPr>
                  <p:cNvPicPr/>
                  <p:nvPr/>
                </p:nvPicPr>
                <p:blipFill>
                  <a:blip r:embed="rId528"/>
                  <a:stretch>
                    <a:fillRect/>
                  </a:stretch>
                </p:blipFill>
                <p:spPr>
                  <a:xfrm>
                    <a:off x="3625864" y="1929210"/>
                    <a:ext cx="7956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29">
                <p14:nvContentPartPr>
                  <p14:cNvPr id="676" name="Ink 675">
                    <a:extLst>
                      <a:ext uri="{FF2B5EF4-FFF2-40B4-BE49-F238E27FC236}">
                        <a16:creationId xmlns:a16="http://schemas.microsoft.com/office/drawing/2014/main" id="{09C3954D-7120-41F9-B7E2-34074C159423}"/>
                      </a:ext>
                    </a:extLst>
                  </p14:cNvPr>
                  <p14:cNvContentPartPr/>
                  <p14:nvPr/>
                </p14:nvContentPartPr>
                <p14:xfrm>
                  <a:off x="3639184" y="1978530"/>
                  <a:ext cx="85320" cy="360"/>
                </p14:xfrm>
              </p:contentPart>
            </mc:Choice>
            <mc:Fallback xmlns="">
              <p:pic>
                <p:nvPicPr>
                  <p:cNvPr id="676" name="Ink 675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09C3954D-7120-41F9-B7E2-34074C159423}"/>
                      </a:ext>
                    </a:extLst>
                  </p:cNvPr>
                  <p:cNvPicPr/>
                  <p:nvPr/>
                </p:nvPicPr>
                <p:blipFill>
                  <a:blip r:embed="rId530"/>
                  <a:stretch>
                    <a:fillRect/>
                  </a:stretch>
                </p:blipFill>
                <p:spPr>
                  <a:xfrm>
                    <a:off x="3630184" y="1924530"/>
                    <a:ext cx="10296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31">
                <p14:nvContentPartPr>
                  <p14:cNvPr id="678" name="Ink 677">
                    <a:extLst>
                      <a:ext uri="{FF2B5EF4-FFF2-40B4-BE49-F238E27FC236}">
                        <a16:creationId xmlns:a16="http://schemas.microsoft.com/office/drawing/2014/main" id="{C052D9B0-4120-4B3E-9656-07BAB3A39605}"/>
                      </a:ext>
                    </a:extLst>
                  </p14:cNvPr>
                  <p14:cNvContentPartPr/>
                  <p14:nvPr/>
                </p14:nvContentPartPr>
                <p14:xfrm>
                  <a:off x="3797944" y="1987890"/>
                  <a:ext cx="14400" cy="99000"/>
                </p14:xfrm>
              </p:contentPart>
            </mc:Choice>
            <mc:Fallback xmlns="">
              <p:pic>
                <p:nvPicPr>
                  <p:cNvPr id="678" name="Ink 677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C052D9B0-4120-4B3E-9656-07BAB3A39605}"/>
                      </a:ext>
                    </a:extLst>
                  </p:cNvPr>
                  <p:cNvPicPr/>
                  <p:nvPr/>
                </p:nvPicPr>
                <p:blipFill>
                  <a:blip r:embed="rId532"/>
                  <a:stretch>
                    <a:fillRect/>
                  </a:stretch>
                </p:blipFill>
                <p:spPr>
                  <a:xfrm>
                    <a:off x="3789304" y="1933890"/>
                    <a:ext cx="32040" cy="20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33">
                <p14:nvContentPartPr>
                  <p14:cNvPr id="691" name="Ink 690">
                    <a:extLst>
                      <a:ext uri="{FF2B5EF4-FFF2-40B4-BE49-F238E27FC236}">
                        <a16:creationId xmlns:a16="http://schemas.microsoft.com/office/drawing/2014/main" id="{8E708F2E-44D7-4603-A7E0-B9EE24D80B71}"/>
                      </a:ext>
                    </a:extLst>
                  </p14:cNvPr>
                  <p14:cNvContentPartPr/>
                  <p14:nvPr/>
                </p14:nvContentPartPr>
                <p14:xfrm>
                  <a:off x="3061384" y="1824090"/>
                  <a:ext cx="328320" cy="68760"/>
                </p14:xfrm>
              </p:contentPart>
            </mc:Choice>
            <mc:Fallback xmlns="">
              <p:pic>
                <p:nvPicPr>
                  <p:cNvPr id="691" name="Ink 690">
                    <a:extLst>
                      <a:ext uri="{FF2B5EF4-FFF2-40B4-BE49-F238E27FC236}">
                        <a16:creationId xmlns:a16="http://schemas.microsoft.com/office/drawing/2014/main" xmlns="" xmlns:aink="http://schemas.microsoft.com/office/drawing/2016/ink" xmlns:p14="http://schemas.microsoft.com/office/powerpoint/2010/main" id="{8E708F2E-44D7-4603-A7E0-B9EE24D80B71}"/>
                      </a:ext>
                    </a:extLst>
                  </p:cNvPr>
                  <p:cNvPicPr/>
                  <p:nvPr/>
                </p:nvPicPr>
                <p:blipFill>
                  <a:blip r:embed="rId534"/>
                  <a:stretch>
                    <a:fillRect/>
                  </a:stretch>
                </p:blipFill>
                <p:spPr>
                  <a:xfrm>
                    <a:off x="3052744" y="1770090"/>
                    <a:ext cx="345960" cy="17640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BCC9DB22-D102-404A-9FF8-87270F3FFCE1}"/>
                </a:ext>
              </a:extLst>
            </p:cNvPr>
            <p:cNvSpPr txBox="1"/>
            <p:nvPr/>
          </p:nvSpPr>
          <p:spPr>
            <a:xfrm>
              <a:off x="653943" y="4151372"/>
              <a:ext cx="17569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radley Hand ITC" panose="03070402050302030203" pitchFamily="66" charset="0"/>
                  <a:ea typeface="+mn-ea"/>
                  <a:cs typeface="Arial" panose="020B0604020202020204" pitchFamily="34" charset="0"/>
                </a:rPr>
                <a:t>Decisions of the Commission and European Courts</a:t>
              </a:r>
            </a:p>
          </p:txBody>
        </p:sp>
        <p:sp>
          <p:nvSpPr>
            <p:cNvPr id="697" name="Rectangle 696">
              <a:extLst>
                <a:ext uri="{FF2B5EF4-FFF2-40B4-BE49-F238E27FC236}">
                  <a16:creationId xmlns:a16="http://schemas.microsoft.com/office/drawing/2014/main" id="{4D69BA9E-B028-479D-BD21-7AFF4F2536B9}"/>
                </a:ext>
              </a:extLst>
            </p:cNvPr>
            <p:cNvSpPr/>
            <p:nvPr/>
          </p:nvSpPr>
          <p:spPr>
            <a:xfrm>
              <a:off x="3212295" y="1014307"/>
              <a:ext cx="5890862" cy="390002"/>
            </a:xfrm>
            <a:prstGeom prst="rect">
              <a:avLst/>
            </a:prstGeom>
            <a:blipFill>
              <a:blip r:embed="rId535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 extrusionH="38100">
              <a:bevelT w="69850" h="139700"/>
              <a:bevelB w="25400" h="9525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 pitchFamily="34" charset="0"/>
                  <a:ea typeface="+mn-ea"/>
                  <a:cs typeface="+mn-cs"/>
                </a:rPr>
                <a:t>Navigating the regulatory framework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99" name="Rectangle 698">
            <a:extLst>
              <a:ext uri="{FF2B5EF4-FFF2-40B4-BE49-F238E27FC236}">
                <a16:creationId xmlns:a16="http://schemas.microsoft.com/office/drawing/2014/main" id="{1040B28C-6E59-4AE3-B8C8-71447ACD7646}"/>
              </a:ext>
            </a:extLst>
          </p:cNvPr>
          <p:cNvSpPr/>
          <p:nvPr/>
        </p:nvSpPr>
        <p:spPr>
          <a:xfrm>
            <a:off x="3344230" y="2883993"/>
            <a:ext cx="318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Arial" panose="020B0604020202020204" pitchFamily="34" charset="0"/>
              </a:rPr>
              <a:t>Commission notice on the concept of a concentration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36">
            <p14:nvContentPartPr>
              <p14:cNvPr id="703" name="Ink 702">
                <a:extLst>
                  <a:ext uri="{FF2B5EF4-FFF2-40B4-BE49-F238E27FC236}">
                    <a16:creationId xmlns:a16="http://schemas.microsoft.com/office/drawing/2014/main" id="{073DD0E9-1E94-45BA-AE6D-506C53C1BCA7}"/>
                  </a:ext>
                </a:extLst>
              </p14:cNvPr>
              <p14:cNvContentPartPr/>
              <p14:nvPr/>
            </p14:nvContentPartPr>
            <p14:xfrm>
              <a:off x="2728271" y="2469046"/>
              <a:ext cx="708480" cy="611640"/>
            </p14:xfrm>
          </p:contentPart>
        </mc:Choice>
        <mc:Fallback xmlns="">
          <p:pic>
            <p:nvPicPr>
              <p:cNvPr id="703" name="Ink 70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73DD0E9-1E94-45BA-AE6D-506C53C1BCA7}"/>
                  </a:ext>
                </a:extLst>
              </p:cNvPr>
              <p:cNvPicPr/>
              <p:nvPr/>
            </p:nvPicPr>
            <p:blipFill>
              <a:blip r:embed="rId537"/>
              <a:stretch>
                <a:fillRect/>
              </a:stretch>
            </p:blipFill>
            <p:spPr>
              <a:xfrm>
                <a:off x="2719631" y="2415406"/>
                <a:ext cx="726120" cy="71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722" name="Group 721">
            <a:extLst>
              <a:ext uri="{FF2B5EF4-FFF2-40B4-BE49-F238E27FC236}">
                <a16:creationId xmlns:a16="http://schemas.microsoft.com/office/drawing/2014/main" id="{A59CFA9C-3BEA-41BC-AC09-F11E7AB07A6E}"/>
              </a:ext>
            </a:extLst>
          </p:cNvPr>
          <p:cNvGrpSpPr/>
          <p:nvPr/>
        </p:nvGrpSpPr>
        <p:grpSpPr>
          <a:xfrm>
            <a:off x="4858398" y="2692932"/>
            <a:ext cx="976680" cy="248040"/>
            <a:chOff x="4868471" y="2610886"/>
            <a:chExt cx="976680" cy="248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38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DA800B56-1D5C-432F-B120-BB49FD11BBC1}"/>
                    </a:ext>
                  </a:extLst>
                </p14:cNvPr>
                <p14:cNvContentPartPr/>
                <p14:nvPr/>
              </p14:nvContentPartPr>
              <p14:xfrm>
                <a:off x="4868471" y="2645086"/>
                <a:ext cx="173160" cy="18288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A800B56-1D5C-432F-B120-BB49FD11BBC1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4859471" y="2591446"/>
                  <a:ext cx="19080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0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8E156C00-6441-41D3-A50E-FB366B295B06}"/>
                    </a:ext>
                  </a:extLst>
                </p14:cNvPr>
                <p14:cNvContentPartPr/>
                <p14:nvPr/>
              </p14:nvContentPartPr>
              <p14:xfrm>
                <a:off x="5058551" y="2728246"/>
                <a:ext cx="140400" cy="9252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E156C00-6441-41D3-A50E-FB366B295B06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5049911" y="2674246"/>
                  <a:ext cx="1580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2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90A1A6A8-4055-45EF-BCFF-78C11B30BC13}"/>
                    </a:ext>
                  </a:extLst>
                </p14:cNvPr>
                <p14:cNvContentPartPr/>
                <p14:nvPr/>
              </p14:nvContentPartPr>
              <p14:xfrm>
                <a:off x="5178071" y="2699086"/>
                <a:ext cx="360" cy="36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0A1A6A8-4055-45EF-BCFF-78C11B30BC13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5169431" y="2645086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4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0D3199B3-DD28-4B51-88AB-838102F49B4A}"/>
                    </a:ext>
                  </a:extLst>
                </p14:cNvPr>
                <p14:cNvContentPartPr/>
                <p14:nvPr/>
              </p14:nvContentPartPr>
              <p14:xfrm>
                <a:off x="5217311" y="2610886"/>
                <a:ext cx="70560" cy="20988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D3199B3-DD28-4B51-88AB-838102F49B4A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5208311" y="2556886"/>
                  <a:ext cx="8820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6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2BC2307D-175C-4683-B976-B3BB67CE9416}"/>
                    </a:ext>
                  </a:extLst>
                </p14:cNvPr>
                <p14:cNvContentPartPr/>
                <p14:nvPr/>
              </p14:nvContentPartPr>
              <p14:xfrm>
                <a:off x="5232071" y="2726806"/>
                <a:ext cx="84960" cy="2124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BC2307D-175C-4683-B976-B3BB67CE9416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5223071" y="2672806"/>
                  <a:ext cx="1026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8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B9440037-6960-4C49-A719-A9DA43413AD7}"/>
                    </a:ext>
                  </a:extLst>
                </p14:cNvPr>
                <p14:cNvContentPartPr/>
                <p14:nvPr/>
              </p14:nvContentPartPr>
              <p14:xfrm>
                <a:off x="5315231" y="2697646"/>
                <a:ext cx="208440" cy="10764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9440037-6960-4C49-A719-A9DA43413AD7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5306231" y="2643646"/>
                  <a:ext cx="2260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0">
              <p14:nvContentPartPr>
                <p14:cNvPr id="711" name="Ink 710">
                  <a:extLst>
                    <a:ext uri="{FF2B5EF4-FFF2-40B4-BE49-F238E27FC236}">
                      <a16:creationId xmlns:a16="http://schemas.microsoft.com/office/drawing/2014/main" id="{22CF99CE-9199-4930-91BC-35A4E19F60A7}"/>
                    </a:ext>
                  </a:extLst>
                </p14:cNvPr>
                <p14:cNvContentPartPr/>
                <p14:nvPr/>
              </p14:nvContentPartPr>
              <p14:xfrm>
                <a:off x="5487311" y="2645086"/>
                <a:ext cx="9000" cy="360"/>
              </p14:xfrm>
            </p:contentPart>
          </mc:Choice>
          <mc:Fallback xmlns="">
            <p:pic>
              <p:nvPicPr>
                <p:cNvPr id="711" name="Ink 71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2CF99CE-9199-4930-91BC-35A4E19F60A7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5478311" y="2591446"/>
                  <a:ext cx="266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2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FF1FB9A0-B9CB-46D5-B0EE-726A98291C56}"/>
                    </a:ext>
                  </a:extLst>
                </p14:cNvPr>
                <p14:cNvContentPartPr/>
                <p14:nvPr/>
              </p14:nvContentPartPr>
              <p14:xfrm>
                <a:off x="5558951" y="2708806"/>
                <a:ext cx="176760" cy="10872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F1FB9A0-B9CB-46D5-B0EE-726A98291C56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5549951" y="2654806"/>
                  <a:ext cx="1944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4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C6E92DCB-C79A-454A-A5AB-BBBD4F512231}"/>
                    </a:ext>
                  </a:extLst>
                </p14:cNvPr>
                <p14:cNvContentPartPr/>
                <p14:nvPr/>
              </p14:nvContentPartPr>
              <p14:xfrm>
                <a:off x="5470751" y="2610886"/>
                <a:ext cx="45360" cy="5508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6E92DCB-C79A-454A-A5AB-BBBD4F512231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5461751" y="2557246"/>
                  <a:ext cx="630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6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1C768E22-F0D6-4C73-BB29-3A99F9270246}"/>
                    </a:ext>
                  </a:extLst>
                </p14:cNvPr>
                <p14:cNvContentPartPr/>
                <p14:nvPr/>
              </p14:nvContentPartPr>
              <p14:xfrm>
                <a:off x="5791151" y="2636446"/>
                <a:ext cx="54000" cy="15480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C768E22-F0D6-4C73-BB29-3A99F9270246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5782511" y="2582446"/>
                  <a:ext cx="7164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8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B2257326-8FD6-433B-9198-ACD7B0B5C68D}"/>
                    </a:ext>
                  </a:extLst>
                </p14:cNvPr>
                <p14:cNvContentPartPr/>
                <p14:nvPr/>
              </p14:nvContentPartPr>
              <p14:xfrm>
                <a:off x="5805551" y="2835526"/>
                <a:ext cx="27360" cy="2340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2257326-8FD6-433B-9198-ACD7B0B5C68D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5796911" y="2781886"/>
                  <a:ext cx="45000" cy="13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0">
            <p14:nvContentPartPr>
              <p14:cNvPr id="721" name="Ink 720">
                <a:extLst>
                  <a:ext uri="{FF2B5EF4-FFF2-40B4-BE49-F238E27FC236}">
                    <a16:creationId xmlns:a16="http://schemas.microsoft.com/office/drawing/2014/main" id="{D607EA6E-85E8-4589-BA7D-A2412AD29A89}"/>
                  </a:ext>
                </a:extLst>
              </p14:cNvPr>
              <p14:cNvContentPartPr/>
              <p14:nvPr/>
            </p14:nvContentPartPr>
            <p14:xfrm>
              <a:off x="6053231" y="3476326"/>
              <a:ext cx="360" cy="360"/>
            </p14:xfrm>
          </p:contentPart>
        </mc:Choice>
        <mc:Fallback xmlns="">
          <p:pic>
            <p:nvPicPr>
              <p:cNvPr id="721" name="Ink 72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607EA6E-85E8-4589-BA7D-A2412AD29A89}"/>
                  </a:ext>
                </a:extLst>
              </p:cNvPr>
              <p:cNvPicPr/>
              <p:nvPr/>
            </p:nvPicPr>
            <p:blipFill>
              <a:blip r:embed="rId561"/>
              <a:stretch>
                <a:fillRect/>
              </a:stretch>
            </p:blipFill>
            <p:spPr>
              <a:xfrm>
                <a:off x="6044591" y="3422686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2">
            <p14:nvContentPartPr>
              <p14:cNvPr id="723" name="Ink 722">
                <a:extLst>
                  <a:ext uri="{FF2B5EF4-FFF2-40B4-BE49-F238E27FC236}">
                    <a16:creationId xmlns:a16="http://schemas.microsoft.com/office/drawing/2014/main" id="{0EF2FB4F-93D0-4F51-984D-8CC6B8ECD6BE}"/>
                  </a:ext>
                </a:extLst>
              </p14:cNvPr>
              <p14:cNvContentPartPr/>
              <p14:nvPr/>
            </p14:nvContentPartPr>
            <p14:xfrm>
              <a:off x="636510" y="4125580"/>
              <a:ext cx="1766520" cy="1392840"/>
            </p14:xfrm>
          </p:contentPart>
        </mc:Choice>
        <mc:Fallback xmlns="">
          <p:pic>
            <p:nvPicPr>
              <p:cNvPr id="723" name="Ink 72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EF2FB4F-93D0-4F51-984D-8CC6B8ECD6BE}"/>
                  </a:ext>
                </a:extLst>
              </p:cNvPr>
              <p:cNvPicPr/>
              <p:nvPr/>
            </p:nvPicPr>
            <p:blipFill>
              <a:blip r:embed="rId563"/>
              <a:stretch>
                <a:fillRect/>
              </a:stretch>
            </p:blipFill>
            <p:spPr>
              <a:xfrm>
                <a:off x="627510" y="4071580"/>
                <a:ext cx="1784160" cy="15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4">
            <p14:nvContentPartPr>
              <p14:cNvPr id="724" name="Ink 723">
                <a:extLst>
                  <a:ext uri="{FF2B5EF4-FFF2-40B4-BE49-F238E27FC236}">
                    <a16:creationId xmlns:a16="http://schemas.microsoft.com/office/drawing/2014/main" id="{B00E8537-41DD-422B-8E65-2ADC6F5B1A2C}"/>
                  </a:ext>
                </a:extLst>
              </p14:cNvPr>
              <p14:cNvContentPartPr/>
              <p14:nvPr/>
            </p14:nvContentPartPr>
            <p14:xfrm>
              <a:off x="7974016" y="4364718"/>
              <a:ext cx="16920" cy="253080"/>
            </p14:xfrm>
          </p:contentPart>
        </mc:Choice>
        <mc:Fallback xmlns="">
          <p:pic>
            <p:nvPicPr>
              <p:cNvPr id="724" name="Ink 72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00E8537-41DD-422B-8E65-2ADC6F5B1A2C}"/>
                  </a:ext>
                </a:extLst>
              </p:cNvPr>
              <p:cNvPicPr/>
              <p:nvPr/>
            </p:nvPicPr>
            <p:blipFill>
              <a:blip r:embed="rId565"/>
              <a:stretch>
                <a:fillRect/>
              </a:stretch>
            </p:blipFill>
            <p:spPr>
              <a:xfrm>
                <a:off x="7965376" y="4311078"/>
                <a:ext cx="34560" cy="36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6">
            <p14:nvContentPartPr>
              <p14:cNvPr id="737" name="Ink 736">
                <a:extLst>
                  <a:ext uri="{FF2B5EF4-FFF2-40B4-BE49-F238E27FC236}">
                    <a16:creationId xmlns:a16="http://schemas.microsoft.com/office/drawing/2014/main" id="{DB2EC0CB-51B9-4C9D-8897-F2DD854462B5}"/>
                  </a:ext>
                </a:extLst>
              </p14:cNvPr>
              <p14:cNvContentPartPr/>
              <p14:nvPr/>
            </p14:nvContentPartPr>
            <p14:xfrm>
              <a:off x="8732315" y="4548928"/>
              <a:ext cx="48240" cy="46080"/>
            </p14:xfrm>
          </p:contentPart>
        </mc:Choice>
        <mc:Fallback xmlns="">
          <p:pic>
            <p:nvPicPr>
              <p:cNvPr id="737" name="Ink 73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B2EC0CB-51B9-4C9D-8897-F2DD854462B5}"/>
                  </a:ext>
                </a:extLst>
              </p:cNvPr>
              <p:cNvPicPr/>
              <p:nvPr/>
            </p:nvPicPr>
            <p:blipFill>
              <a:blip r:embed="rId567"/>
              <a:stretch>
                <a:fillRect/>
              </a:stretch>
            </p:blipFill>
            <p:spPr>
              <a:xfrm>
                <a:off x="8723675" y="4494928"/>
                <a:ext cx="658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8">
            <p14:nvContentPartPr>
              <p14:cNvPr id="739" name="Ink 738">
                <a:extLst>
                  <a:ext uri="{FF2B5EF4-FFF2-40B4-BE49-F238E27FC236}">
                    <a16:creationId xmlns:a16="http://schemas.microsoft.com/office/drawing/2014/main" id="{06086369-1693-41C6-BE65-0225BA45AACB}"/>
                  </a:ext>
                </a:extLst>
              </p14:cNvPr>
              <p14:cNvContentPartPr/>
              <p14:nvPr/>
            </p14:nvContentPartPr>
            <p14:xfrm>
              <a:off x="7783715" y="4479088"/>
              <a:ext cx="119520" cy="6120"/>
            </p14:xfrm>
          </p:contentPart>
        </mc:Choice>
        <mc:Fallback xmlns="">
          <p:pic>
            <p:nvPicPr>
              <p:cNvPr id="739" name="Ink 738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6086369-1693-41C6-BE65-0225BA45AACB}"/>
                  </a:ext>
                </a:extLst>
              </p:cNvPr>
              <p:cNvPicPr/>
              <p:nvPr/>
            </p:nvPicPr>
            <p:blipFill>
              <a:blip r:embed="rId569"/>
              <a:stretch>
                <a:fillRect/>
              </a:stretch>
            </p:blipFill>
            <p:spPr>
              <a:xfrm>
                <a:off x="7774715" y="4425448"/>
                <a:ext cx="13716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70">
            <p14:nvContentPartPr>
              <p14:cNvPr id="740" name="Ink 739">
                <a:extLst>
                  <a:ext uri="{FF2B5EF4-FFF2-40B4-BE49-F238E27FC236}">
                    <a16:creationId xmlns:a16="http://schemas.microsoft.com/office/drawing/2014/main" id="{68A5F732-7D77-4319-9B0E-F32F9B3CD1DD}"/>
                  </a:ext>
                </a:extLst>
              </p14:cNvPr>
              <p14:cNvContentPartPr/>
              <p14:nvPr/>
            </p14:nvContentPartPr>
            <p14:xfrm>
              <a:off x="7795595" y="4773568"/>
              <a:ext cx="98640" cy="18720"/>
            </p14:xfrm>
          </p:contentPart>
        </mc:Choice>
        <mc:Fallback xmlns="">
          <p:pic>
            <p:nvPicPr>
              <p:cNvPr id="740" name="Ink 739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68A5F732-7D77-4319-9B0E-F32F9B3CD1DD}"/>
                  </a:ext>
                </a:extLst>
              </p:cNvPr>
              <p:cNvPicPr/>
              <p:nvPr/>
            </p:nvPicPr>
            <p:blipFill>
              <a:blip r:embed="rId571"/>
              <a:stretch>
                <a:fillRect/>
              </a:stretch>
            </p:blipFill>
            <p:spPr>
              <a:xfrm>
                <a:off x="7786595" y="4719568"/>
                <a:ext cx="11628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72">
            <p14:nvContentPartPr>
              <p14:cNvPr id="741" name="Ink 740">
                <a:extLst>
                  <a:ext uri="{FF2B5EF4-FFF2-40B4-BE49-F238E27FC236}">
                    <a16:creationId xmlns:a16="http://schemas.microsoft.com/office/drawing/2014/main" id="{82046EB4-D418-4FA2-A19B-FFF6F51A76D9}"/>
                  </a:ext>
                </a:extLst>
              </p14:cNvPr>
              <p14:cNvContentPartPr/>
              <p14:nvPr/>
            </p14:nvContentPartPr>
            <p14:xfrm>
              <a:off x="7989351" y="4702278"/>
              <a:ext cx="84960" cy="158400"/>
            </p14:xfrm>
          </p:contentPart>
        </mc:Choice>
        <mc:Fallback xmlns="">
          <p:pic>
            <p:nvPicPr>
              <p:cNvPr id="741" name="Ink 74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2046EB4-D418-4FA2-A19B-FFF6F51A76D9}"/>
                  </a:ext>
                </a:extLst>
              </p:cNvPr>
              <p:cNvPicPr/>
              <p:nvPr/>
            </p:nvPicPr>
            <p:blipFill>
              <a:blip r:embed="rId573"/>
              <a:stretch>
                <a:fillRect/>
              </a:stretch>
            </p:blipFill>
            <p:spPr>
              <a:xfrm>
                <a:off x="7980711" y="4648638"/>
                <a:ext cx="102600" cy="26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768" name="Group 767">
            <a:extLst>
              <a:ext uri="{FF2B5EF4-FFF2-40B4-BE49-F238E27FC236}">
                <a16:creationId xmlns:a16="http://schemas.microsoft.com/office/drawing/2014/main" id="{1CF5940E-C742-42FE-823C-A27CBE762B03}"/>
              </a:ext>
            </a:extLst>
          </p:cNvPr>
          <p:cNvGrpSpPr/>
          <p:nvPr/>
        </p:nvGrpSpPr>
        <p:grpSpPr>
          <a:xfrm>
            <a:off x="7975311" y="4310968"/>
            <a:ext cx="773204" cy="750590"/>
            <a:chOff x="7975311" y="4310968"/>
            <a:chExt cx="773204" cy="75059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4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6FAEACD9-55E1-46C3-A4E0-DDEE908A935C}"/>
                    </a:ext>
                  </a:extLst>
                </p14:cNvPr>
                <p14:cNvContentPartPr/>
                <p14:nvPr/>
              </p14:nvContentPartPr>
              <p14:xfrm>
                <a:off x="7979195" y="4355968"/>
                <a:ext cx="152640" cy="12960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FAEACD9-55E1-46C3-A4E0-DDEE908A935C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970195" y="4302328"/>
                  <a:ext cx="1702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6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74A61420-6A4E-428D-B7B9-9F560C1661AD}"/>
                    </a:ext>
                  </a:extLst>
                </p14:cNvPr>
                <p14:cNvContentPartPr/>
                <p14:nvPr/>
              </p14:nvContentPartPr>
              <p14:xfrm>
                <a:off x="8171435" y="4380808"/>
                <a:ext cx="360" cy="23040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4A61420-6A4E-428D-B7B9-9F560C1661AD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8162435" y="4326808"/>
                  <a:ext cx="180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8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C5FED105-BF7F-4C2D-A50C-1CA363BC68A4}"/>
                    </a:ext>
                  </a:extLst>
                </p14:cNvPr>
                <p14:cNvContentPartPr/>
                <p14:nvPr/>
              </p14:nvContentPartPr>
              <p14:xfrm>
                <a:off x="8167115" y="4338688"/>
                <a:ext cx="104760" cy="25092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5FED105-BF7F-4C2D-A50C-1CA363BC68A4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158115" y="4285048"/>
                  <a:ext cx="12240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0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56E6CC6A-AE6E-459F-B490-F1AE6CA75922}"/>
                    </a:ext>
                  </a:extLst>
                </p14:cNvPr>
                <p14:cNvContentPartPr/>
                <p14:nvPr/>
              </p14:nvContentPartPr>
              <p14:xfrm>
                <a:off x="8310035" y="4340128"/>
                <a:ext cx="12240" cy="26640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6E6CC6A-AE6E-459F-B490-F1AE6CA75922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301395" y="4286128"/>
                  <a:ext cx="2988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2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38EB0B91-299D-4476-B578-0038EFA6C824}"/>
                    </a:ext>
                  </a:extLst>
                </p14:cNvPr>
                <p14:cNvContentPartPr/>
                <p14:nvPr/>
              </p14:nvContentPartPr>
              <p14:xfrm>
                <a:off x="8367995" y="4352008"/>
                <a:ext cx="174240" cy="22068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8EB0B91-299D-4476-B578-0038EFA6C824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358995" y="4298008"/>
                  <a:ext cx="1918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4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F8426014-F93E-4824-BF7E-1943D3A95EF2}"/>
                    </a:ext>
                  </a:extLst>
                </p14:cNvPr>
                <p14:cNvContentPartPr/>
                <p14:nvPr/>
              </p14:nvContentPartPr>
              <p14:xfrm>
                <a:off x="8518835" y="4357408"/>
                <a:ext cx="143280" cy="36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8426014-F93E-4824-BF7E-1943D3A95EF2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510195" y="4303408"/>
                  <a:ext cx="160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6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89FC9825-0B99-4D33-9D5A-435087534891}"/>
                    </a:ext>
                  </a:extLst>
                </p14:cNvPr>
                <p14:cNvContentPartPr/>
                <p14:nvPr/>
              </p14:nvContentPartPr>
              <p14:xfrm>
                <a:off x="8518835" y="4363168"/>
                <a:ext cx="160560" cy="22752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9FC9825-0B99-4D33-9D5A-435087534891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8510195" y="4309528"/>
                  <a:ext cx="1782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8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A7CD66C2-363C-4675-9E9B-A5C095D5E9E2}"/>
                    </a:ext>
                  </a:extLst>
                </p14:cNvPr>
                <p14:cNvContentPartPr/>
                <p14:nvPr/>
              </p14:nvContentPartPr>
              <p14:xfrm>
                <a:off x="8541875" y="4484128"/>
                <a:ext cx="131760" cy="1836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7CD66C2-363C-4675-9E9B-A5C095D5E9E2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8532875" y="4430488"/>
                  <a:ext cx="149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0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EA5C80DC-CDA2-4A8B-ACD7-BB73EE264063}"/>
                    </a:ext>
                  </a:extLst>
                </p14:cNvPr>
                <p14:cNvContentPartPr/>
                <p14:nvPr/>
              </p14:nvContentPartPr>
              <p14:xfrm>
                <a:off x="8732675" y="4310968"/>
                <a:ext cx="15840" cy="20340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A5C80DC-CDA2-4A8B-ACD7-BB73EE264063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8724035" y="4257328"/>
                  <a:ext cx="334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2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BA6CB0D3-BEB5-4216-B072-A5FA5855F368}"/>
                    </a:ext>
                  </a:extLst>
                </p14:cNvPr>
                <p14:cNvContentPartPr/>
                <p14:nvPr/>
              </p14:nvContentPartPr>
              <p14:xfrm>
                <a:off x="8057751" y="4786878"/>
                <a:ext cx="56160" cy="8460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A6CB0D3-BEB5-4216-B072-A5FA5855F368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8048751" y="4732878"/>
                  <a:ext cx="738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4">
              <p14:nvContentPartPr>
                <p14:cNvPr id="746" name="Ink 745">
                  <a:extLst>
                    <a:ext uri="{FF2B5EF4-FFF2-40B4-BE49-F238E27FC236}">
                      <a16:creationId xmlns:a16="http://schemas.microsoft.com/office/drawing/2014/main" id="{225CA529-AC10-4833-ACEC-48ABF8E310FB}"/>
                    </a:ext>
                  </a:extLst>
                </p14:cNvPr>
                <p14:cNvContentPartPr/>
                <p14:nvPr/>
              </p14:nvContentPartPr>
              <p14:xfrm>
                <a:off x="8102031" y="4789398"/>
                <a:ext cx="45720" cy="84240"/>
              </p14:xfrm>
            </p:contentPart>
          </mc:Choice>
          <mc:Fallback xmlns="">
            <p:pic>
              <p:nvPicPr>
                <p:cNvPr id="746" name="Ink 74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25CA529-AC10-4833-ACEC-48ABF8E310FB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8093391" y="4735398"/>
                  <a:ext cx="633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6">
              <p14:nvContentPartPr>
                <p14:cNvPr id="748" name="Ink 747">
                  <a:extLst>
                    <a:ext uri="{FF2B5EF4-FFF2-40B4-BE49-F238E27FC236}">
                      <a16:creationId xmlns:a16="http://schemas.microsoft.com/office/drawing/2014/main" id="{43E69295-AC76-4F85-A058-D78B617D12DF}"/>
                    </a:ext>
                  </a:extLst>
                </p14:cNvPr>
                <p14:cNvContentPartPr/>
                <p14:nvPr/>
              </p14:nvContentPartPr>
              <p14:xfrm>
                <a:off x="8156031" y="4796238"/>
                <a:ext cx="65880" cy="5400"/>
              </p14:xfrm>
            </p:contentPart>
          </mc:Choice>
          <mc:Fallback xmlns="">
            <p:pic>
              <p:nvPicPr>
                <p:cNvPr id="748" name="Ink 74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3E69295-AC76-4F85-A058-D78B617D12DF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8147031" y="4742598"/>
                  <a:ext cx="835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8">
              <p14:nvContentPartPr>
                <p14:cNvPr id="750" name="Ink 749">
                  <a:extLst>
                    <a:ext uri="{FF2B5EF4-FFF2-40B4-BE49-F238E27FC236}">
                      <a16:creationId xmlns:a16="http://schemas.microsoft.com/office/drawing/2014/main" id="{2271CFC0-EBA0-477C-8F23-9170EC3AF445}"/>
                    </a:ext>
                  </a:extLst>
                </p14:cNvPr>
                <p14:cNvContentPartPr/>
                <p14:nvPr/>
              </p14:nvContentPartPr>
              <p14:xfrm>
                <a:off x="8208591" y="4786878"/>
                <a:ext cx="98640" cy="64440"/>
              </p14:xfrm>
            </p:contentPart>
          </mc:Choice>
          <mc:Fallback xmlns="">
            <p:pic>
              <p:nvPicPr>
                <p:cNvPr id="750" name="Ink 74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271CFC0-EBA0-477C-8F23-9170EC3AF445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8199591" y="4732878"/>
                  <a:ext cx="1162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0">
              <p14:nvContentPartPr>
                <p14:cNvPr id="751" name="Ink 750">
                  <a:extLst>
                    <a:ext uri="{FF2B5EF4-FFF2-40B4-BE49-F238E27FC236}">
                      <a16:creationId xmlns:a16="http://schemas.microsoft.com/office/drawing/2014/main" id="{8F6C76C4-1ED0-4C1D-BC27-7469531F31ED}"/>
                    </a:ext>
                  </a:extLst>
                </p14:cNvPr>
                <p14:cNvContentPartPr/>
                <p14:nvPr/>
              </p14:nvContentPartPr>
              <p14:xfrm>
                <a:off x="8317311" y="4708758"/>
                <a:ext cx="55440" cy="142200"/>
              </p14:xfrm>
            </p:contentPart>
          </mc:Choice>
          <mc:Fallback xmlns="">
            <p:pic>
              <p:nvPicPr>
                <p:cNvPr id="751" name="Ink 75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F6C76C4-1ED0-4C1D-BC27-7469531F31ED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8308311" y="4654758"/>
                  <a:ext cx="7308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2">
              <p14:nvContentPartPr>
                <p14:cNvPr id="753" name="Ink 752">
                  <a:extLst>
                    <a:ext uri="{FF2B5EF4-FFF2-40B4-BE49-F238E27FC236}">
                      <a16:creationId xmlns:a16="http://schemas.microsoft.com/office/drawing/2014/main" id="{633E5ECE-636C-4B45-B5EC-9169F849344F}"/>
                    </a:ext>
                  </a:extLst>
                </p14:cNvPr>
                <p14:cNvContentPartPr/>
                <p14:nvPr/>
              </p14:nvContentPartPr>
              <p14:xfrm>
                <a:off x="8375991" y="4693998"/>
                <a:ext cx="56880" cy="147960"/>
              </p14:xfrm>
            </p:contentPart>
          </mc:Choice>
          <mc:Fallback xmlns="">
            <p:pic>
              <p:nvPicPr>
                <p:cNvPr id="753" name="Ink 75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33E5ECE-636C-4B45-B5EC-9169F849344F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8367351" y="4639998"/>
                  <a:ext cx="7452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4">
              <p14:nvContentPartPr>
                <p14:cNvPr id="755" name="Ink 754">
                  <a:extLst>
                    <a:ext uri="{FF2B5EF4-FFF2-40B4-BE49-F238E27FC236}">
                      <a16:creationId xmlns:a16="http://schemas.microsoft.com/office/drawing/2014/main" id="{168F2265-554D-4A98-9B3C-C1F89DEB91A1}"/>
                    </a:ext>
                  </a:extLst>
                </p14:cNvPr>
                <p14:cNvContentPartPr/>
                <p14:nvPr/>
              </p14:nvContentPartPr>
              <p14:xfrm>
                <a:off x="8433951" y="4752318"/>
                <a:ext cx="56880" cy="93960"/>
              </p14:xfrm>
            </p:contentPart>
          </mc:Choice>
          <mc:Fallback xmlns="">
            <p:pic>
              <p:nvPicPr>
                <p:cNvPr id="755" name="Ink 75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68F2265-554D-4A98-9B3C-C1F89DEB91A1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8425311" y="4698318"/>
                  <a:ext cx="745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6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3E6EF132-940B-4DA3-9BB6-3D15EAE7C531}"/>
                    </a:ext>
                  </a:extLst>
                </p14:cNvPr>
                <p14:cNvContentPartPr/>
                <p14:nvPr/>
              </p14:nvContentPartPr>
              <p14:xfrm>
                <a:off x="8517831" y="4688958"/>
                <a:ext cx="42480" cy="15804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E6EF132-940B-4DA3-9BB6-3D15EAE7C531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8509191" y="4634958"/>
                  <a:ext cx="601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8">
              <p14:nvContentPartPr>
                <p14:cNvPr id="759" name="Ink 758">
                  <a:extLst>
                    <a:ext uri="{FF2B5EF4-FFF2-40B4-BE49-F238E27FC236}">
                      <a16:creationId xmlns:a16="http://schemas.microsoft.com/office/drawing/2014/main" id="{D3AD7A61-23F4-4439-A926-EA0AF2993C14}"/>
                    </a:ext>
                  </a:extLst>
                </p14:cNvPr>
                <p14:cNvContentPartPr/>
                <p14:nvPr/>
              </p14:nvContentPartPr>
              <p14:xfrm>
                <a:off x="8009151" y="4928718"/>
                <a:ext cx="104760" cy="132840"/>
              </p14:xfrm>
            </p:contentPart>
          </mc:Choice>
          <mc:Fallback xmlns="">
            <p:pic>
              <p:nvPicPr>
                <p:cNvPr id="759" name="Ink 75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3AD7A61-23F4-4439-A926-EA0AF2993C14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8000511" y="4875078"/>
                  <a:ext cx="1224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0">
              <p14:nvContentPartPr>
                <p14:cNvPr id="760" name="Ink 759">
                  <a:extLst>
                    <a:ext uri="{FF2B5EF4-FFF2-40B4-BE49-F238E27FC236}">
                      <a16:creationId xmlns:a16="http://schemas.microsoft.com/office/drawing/2014/main" id="{D480DB6D-CC36-435E-A8CC-0E1F9F44C1D6}"/>
                    </a:ext>
                  </a:extLst>
                </p14:cNvPr>
                <p14:cNvContentPartPr/>
                <p14:nvPr/>
              </p14:nvContentPartPr>
              <p14:xfrm>
                <a:off x="7975311" y="4979118"/>
                <a:ext cx="92880" cy="18360"/>
              </p14:xfrm>
            </p:contentPart>
          </mc:Choice>
          <mc:Fallback xmlns="">
            <p:pic>
              <p:nvPicPr>
                <p:cNvPr id="760" name="Ink 75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480DB6D-CC36-435E-A8CC-0E1F9F44C1D6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7966311" y="4925478"/>
                  <a:ext cx="1105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2">
              <p14:nvContentPartPr>
                <p14:cNvPr id="762" name="Ink 761">
                  <a:extLst>
                    <a:ext uri="{FF2B5EF4-FFF2-40B4-BE49-F238E27FC236}">
                      <a16:creationId xmlns:a16="http://schemas.microsoft.com/office/drawing/2014/main" id="{9288C76D-8A6A-4AC5-9816-DA4B37D47AB0}"/>
                    </a:ext>
                  </a:extLst>
                </p14:cNvPr>
                <p14:cNvContentPartPr/>
                <p14:nvPr/>
              </p14:nvContentPartPr>
              <p14:xfrm>
                <a:off x="8126871" y="4992078"/>
                <a:ext cx="3240" cy="66600"/>
              </p14:xfrm>
            </p:contentPart>
          </mc:Choice>
          <mc:Fallback xmlns="">
            <p:pic>
              <p:nvPicPr>
                <p:cNvPr id="762" name="Ink 76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288C76D-8A6A-4AC5-9816-DA4B37D47AB0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8117871" y="4938438"/>
                  <a:ext cx="208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4">
              <p14:nvContentPartPr>
                <p14:cNvPr id="763" name="Ink 762">
                  <a:extLst>
                    <a:ext uri="{FF2B5EF4-FFF2-40B4-BE49-F238E27FC236}">
                      <a16:creationId xmlns:a16="http://schemas.microsoft.com/office/drawing/2014/main" id="{E4680DC7-B9C5-4900-9E36-FF36F08C8A5C}"/>
                    </a:ext>
                  </a:extLst>
                </p14:cNvPr>
                <p14:cNvContentPartPr/>
                <p14:nvPr/>
              </p14:nvContentPartPr>
              <p14:xfrm>
                <a:off x="8131551" y="4982358"/>
                <a:ext cx="73440" cy="15120"/>
              </p14:xfrm>
            </p:contentPart>
          </mc:Choice>
          <mc:Fallback xmlns="">
            <p:pic>
              <p:nvPicPr>
                <p:cNvPr id="763" name="Ink 76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4680DC7-B9C5-4900-9E36-FF36F08C8A5C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8122551" y="4928358"/>
                  <a:ext cx="910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6">
              <p14:nvContentPartPr>
                <p14:cNvPr id="764" name="Ink 763">
                  <a:extLst>
                    <a:ext uri="{FF2B5EF4-FFF2-40B4-BE49-F238E27FC236}">
                      <a16:creationId xmlns:a16="http://schemas.microsoft.com/office/drawing/2014/main" id="{44AE3BCB-6517-404A-8AAA-04A0A6ED91FF}"/>
                    </a:ext>
                  </a:extLst>
                </p14:cNvPr>
                <p14:cNvContentPartPr/>
                <p14:nvPr/>
              </p14:nvContentPartPr>
              <p14:xfrm>
                <a:off x="8174751" y="4982358"/>
                <a:ext cx="140760" cy="74520"/>
              </p14:xfrm>
            </p:contentPart>
          </mc:Choice>
          <mc:Fallback xmlns="">
            <p:pic>
              <p:nvPicPr>
                <p:cNvPr id="764" name="Ink 76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4AE3BCB-6517-404A-8AAA-04A0A6ED91FF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8165751" y="4928718"/>
                  <a:ext cx="1584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8">
              <p14:nvContentPartPr>
                <p14:cNvPr id="766" name="Ink 765">
                  <a:extLst>
                    <a:ext uri="{FF2B5EF4-FFF2-40B4-BE49-F238E27FC236}">
                      <a16:creationId xmlns:a16="http://schemas.microsoft.com/office/drawing/2014/main" id="{8936A186-144C-4DE4-871C-F5B01F0A1F8C}"/>
                    </a:ext>
                  </a:extLst>
                </p14:cNvPr>
                <p14:cNvContentPartPr/>
                <p14:nvPr/>
              </p14:nvContentPartPr>
              <p14:xfrm>
                <a:off x="8291751" y="4896318"/>
                <a:ext cx="126360" cy="160200"/>
              </p14:xfrm>
            </p:contentPart>
          </mc:Choice>
          <mc:Fallback xmlns="">
            <p:pic>
              <p:nvPicPr>
                <p:cNvPr id="766" name="Ink 76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936A186-144C-4DE4-871C-F5B01F0A1F8C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8282751" y="4842678"/>
                  <a:ext cx="1440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20">
              <p14:nvContentPartPr>
                <p14:cNvPr id="767" name="Ink 766">
                  <a:extLst>
                    <a:ext uri="{FF2B5EF4-FFF2-40B4-BE49-F238E27FC236}">
                      <a16:creationId xmlns:a16="http://schemas.microsoft.com/office/drawing/2014/main" id="{740E5626-7131-45EA-AB62-7C28B06F9AA3}"/>
                    </a:ext>
                  </a:extLst>
                </p14:cNvPr>
                <p14:cNvContentPartPr/>
                <p14:nvPr/>
              </p14:nvContentPartPr>
              <p14:xfrm>
                <a:off x="8424231" y="4954638"/>
                <a:ext cx="107640" cy="86760"/>
              </p14:xfrm>
            </p:contentPart>
          </mc:Choice>
          <mc:Fallback xmlns="">
            <p:pic>
              <p:nvPicPr>
                <p:cNvPr id="767" name="Ink 76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40E5626-7131-45EA-AB62-7C28B06F9AA3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8415231" y="4900998"/>
                  <a:ext cx="125280" cy="1944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780" name="Picture 779" descr="A close up of an animal&#10;&#10;Description automatically generated">
            <a:extLst>
              <a:ext uri="{FF2B5EF4-FFF2-40B4-BE49-F238E27FC236}">
                <a16:creationId xmlns:a16="http://schemas.microsoft.com/office/drawing/2014/main" id="{00D7389A-9736-45F4-9B03-71A802684A9B}"/>
              </a:ext>
            </a:extLst>
          </p:cNvPr>
          <p:cNvPicPr>
            <a:picLocks noChangeAspect="1"/>
          </p:cNvPicPr>
          <p:nvPr/>
        </p:nvPicPr>
        <p:blipFill rotWithShape="1">
          <a:blip r:embed="rId6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3" t="37796" r="21632" b="4611"/>
          <a:stretch/>
        </p:blipFill>
        <p:spPr>
          <a:xfrm>
            <a:off x="3036793" y="4880702"/>
            <a:ext cx="3076407" cy="1968782"/>
          </a:xfrm>
          <a:prstGeom prst="rect">
            <a:avLst/>
          </a:prstGeom>
        </p:spPr>
      </p:pic>
      <p:pic>
        <p:nvPicPr>
          <p:cNvPr id="778" name="Picture 777" descr="Wooden surface background">
            <a:extLst>
              <a:ext uri="{FF2B5EF4-FFF2-40B4-BE49-F238E27FC236}">
                <a16:creationId xmlns:a16="http://schemas.microsoft.com/office/drawing/2014/main" id="{032B83FF-D0A1-4E2E-849D-867EB6C5214C}"/>
              </a:ext>
            </a:extLst>
          </p:cNvPr>
          <p:cNvPicPr>
            <a:picLocks noChangeAspect="1"/>
          </p:cNvPicPr>
          <p:nvPr/>
        </p:nvPicPr>
        <p:blipFill>
          <a:blip r:embed="rId6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10" y="5750639"/>
            <a:ext cx="1441876" cy="141050"/>
          </a:xfrm>
          <a:prstGeom prst="rect">
            <a:avLst/>
          </a:prstGeom>
        </p:spPr>
      </p:pic>
      <p:pic>
        <p:nvPicPr>
          <p:cNvPr id="776" name="Picture 775" descr="Wooden surface background">
            <a:extLst>
              <a:ext uri="{FF2B5EF4-FFF2-40B4-BE49-F238E27FC236}">
                <a16:creationId xmlns:a16="http://schemas.microsoft.com/office/drawing/2014/main" id="{47432148-5B3D-4D8D-A601-5A0470F2374A}"/>
              </a:ext>
            </a:extLst>
          </p:cNvPr>
          <p:cNvPicPr>
            <a:picLocks noChangeAspect="1"/>
          </p:cNvPicPr>
          <p:nvPr/>
        </p:nvPicPr>
        <p:blipFill>
          <a:blip r:embed="rId6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55" y="5748955"/>
            <a:ext cx="1459055" cy="1429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25">
            <p14:nvContentPartPr>
              <p14:cNvPr id="781" name="Ink 780">
                <a:extLst>
                  <a:ext uri="{FF2B5EF4-FFF2-40B4-BE49-F238E27FC236}">
                    <a16:creationId xmlns:a16="http://schemas.microsoft.com/office/drawing/2014/main" id="{4E597588-B9A2-4311-BEA2-D20F1621BE27}"/>
                  </a:ext>
                </a:extLst>
              </p14:cNvPr>
              <p14:cNvContentPartPr/>
              <p14:nvPr/>
            </p14:nvContentPartPr>
            <p14:xfrm>
              <a:off x="4222269" y="5870808"/>
              <a:ext cx="360" cy="360"/>
            </p14:xfrm>
          </p:contentPart>
        </mc:Choice>
        <mc:Fallback xmlns="">
          <p:pic>
            <p:nvPicPr>
              <p:cNvPr id="781" name="Ink 780">
                <a:extLst>
                  <a:ext uri="{FF2B5EF4-FFF2-40B4-BE49-F238E27FC236}">
                    <a16:creationId xmlns:a16="http://schemas.microsoft.com/office/drawing/2014/main" id="{4E597588-B9A2-4311-BEA2-D20F1621BE27}"/>
                  </a:ext>
                </a:extLst>
              </p:cNvPr>
              <p:cNvPicPr/>
              <p:nvPr/>
            </p:nvPicPr>
            <p:blipFill>
              <a:blip r:embed="rId626"/>
              <a:stretch>
                <a:fillRect/>
              </a:stretch>
            </p:blipFill>
            <p:spPr>
              <a:xfrm>
                <a:off x="4213269" y="586216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04" name="Group 803">
            <a:extLst>
              <a:ext uri="{FF2B5EF4-FFF2-40B4-BE49-F238E27FC236}">
                <a16:creationId xmlns:a16="http://schemas.microsoft.com/office/drawing/2014/main" id="{FCB4170A-5D34-4989-A917-7937A03ED408}"/>
              </a:ext>
            </a:extLst>
          </p:cNvPr>
          <p:cNvGrpSpPr/>
          <p:nvPr/>
        </p:nvGrpSpPr>
        <p:grpSpPr>
          <a:xfrm>
            <a:off x="4193829" y="5811048"/>
            <a:ext cx="96480" cy="168840"/>
            <a:chOff x="4193829" y="5811048"/>
            <a:chExt cx="96480" cy="16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794" name="Ink 793">
                  <a:extLst>
                    <a:ext uri="{FF2B5EF4-FFF2-40B4-BE49-F238E27FC236}">
                      <a16:creationId xmlns:a16="http://schemas.microsoft.com/office/drawing/2014/main" id="{F4F0FF31-DE83-43E0-A693-58E883C9FB73}"/>
                    </a:ext>
                  </a:extLst>
                </p14:cNvPr>
                <p14:cNvContentPartPr/>
                <p14:nvPr/>
              </p14:nvContentPartPr>
              <p14:xfrm>
                <a:off x="4193829" y="5828688"/>
                <a:ext cx="36000" cy="72720"/>
              </p14:xfrm>
            </p:contentPart>
          </mc:Choice>
          <mc:Fallback xmlns="">
            <p:pic>
              <p:nvPicPr>
                <p:cNvPr id="794" name="Ink 793">
                  <a:extLst>
                    <a:ext uri="{FF2B5EF4-FFF2-40B4-BE49-F238E27FC236}">
                      <a16:creationId xmlns:a16="http://schemas.microsoft.com/office/drawing/2014/main" id="{F4F0FF31-DE83-43E0-A693-58E883C9FB73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4184829" y="5819688"/>
                  <a:ext cx="536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795" name="Ink 794">
                  <a:extLst>
                    <a:ext uri="{FF2B5EF4-FFF2-40B4-BE49-F238E27FC236}">
                      <a16:creationId xmlns:a16="http://schemas.microsoft.com/office/drawing/2014/main" id="{E4995B52-42C3-4B66-9B31-97B820B175D6}"/>
                    </a:ext>
                  </a:extLst>
                </p14:cNvPr>
                <p14:cNvContentPartPr/>
                <p14:nvPr/>
              </p14:nvContentPartPr>
              <p14:xfrm>
                <a:off x="4225869" y="5842728"/>
                <a:ext cx="360" cy="360"/>
              </p14:xfrm>
            </p:contentPart>
          </mc:Choice>
          <mc:Fallback xmlns="">
            <p:pic>
              <p:nvPicPr>
                <p:cNvPr id="795" name="Ink 794">
                  <a:extLst>
                    <a:ext uri="{FF2B5EF4-FFF2-40B4-BE49-F238E27FC236}">
                      <a16:creationId xmlns:a16="http://schemas.microsoft.com/office/drawing/2014/main" id="{E4995B52-42C3-4B66-9B31-97B820B175D6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4216869" y="583408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0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DC8DDF91-FEA2-4A5E-AA33-00F12F93F699}"/>
                    </a:ext>
                  </a:extLst>
                </p14:cNvPr>
                <p14:cNvContentPartPr/>
                <p14:nvPr/>
              </p14:nvContentPartPr>
              <p14:xfrm>
                <a:off x="4215069" y="5825088"/>
                <a:ext cx="360" cy="36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DC8DDF91-FEA2-4A5E-AA33-00F12F93F699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4206429" y="581644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797" name="Ink 796">
                  <a:extLst>
                    <a:ext uri="{FF2B5EF4-FFF2-40B4-BE49-F238E27FC236}">
                      <a16:creationId xmlns:a16="http://schemas.microsoft.com/office/drawing/2014/main" id="{54B015EF-ED4A-4435-9253-7CFAF72AFB21}"/>
                    </a:ext>
                  </a:extLst>
                </p14:cNvPr>
                <p14:cNvContentPartPr/>
                <p14:nvPr/>
              </p14:nvContentPartPr>
              <p14:xfrm>
                <a:off x="4250349" y="5817888"/>
                <a:ext cx="360" cy="360"/>
              </p14:xfrm>
            </p:contentPart>
          </mc:Choice>
          <mc:Fallback xmlns="">
            <p:pic>
              <p:nvPicPr>
                <p:cNvPr id="797" name="Ink 796">
                  <a:extLst>
                    <a:ext uri="{FF2B5EF4-FFF2-40B4-BE49-F238E27FC236}">
                      <a16:creationId xmlns:a16="http://schemas.microsoft.com/office/drawing/2014/main" id="{54B015EF-ED4A-4435-9253-7CFAF72AFB21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4241709" y="580924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2">
              <p14:nvContentPartPr>
                <p14:cNvPr id="798" name="Ink 797">
                  <a:extLst>
                    <a:ext uri="{FF2B5EF4-FFF2-40B4-BE49-F238E27FC236}">
                      <a16:creationId xmlns:a16="http://schemas.microsoft.com/office/drawing/2014/main" id="{93352384-3C84-4112-9B18-AC05EA25777E}"/>
                    </a:ext>
                  </a:extLst>
                </p14:cNvPr>
                <p14:cNvContentPartPr/>
                <p14:nvPr/>
              </p14:nvContentPartPr>
              <p14:xfrm>
                <a:off x="4253949" y="5811048"/>
                <a:ext cx="360" cy="360"/>
              </p14:xfrm>
            </p:contentPart>
          </mc:Choice>
          <mc:Fallback xmlns="">
            <p:pic>
              <p:nvPicPr>
                <p:cNvPr id="798" name="Ink 797">
                  <a:extLst>
                    <a:ext uri="{FF2B5EF4-FFF2-40B4-BE49-F238E27FC236}">
                      <a16:creationId xmlns:a16="http://schemas.microsoft.com/office/drawing/2014/main" id="{93352384-3C84-4112-9B18-AC05EA25777E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4245309" y="580204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799" name="Ink 798">
                  <a:extLst>
                    <a:ext uri="{FF2B5EF4-FFF2-40B4-BE49-F238E27FC236}">
                      <a16:creationId xmlns:a16="http://schemas.microsoft.com/office/drawing/2014/main" id="{EED41AA8-23E6-47BB-B59D-1CA056A4E72E}"/>
                    </a:ext>
                  </a:extLst>
                </p14:cNvPr>
                <p14:cNvContentPartPr/>
                <p14:nvPr/>
              </p14:nvContentPartPr>
              <p14:xfrm>
                <a:off x="4214349" y="5849568"/>
                <a:ext cx="15480" cy="42120"/>
              </p14:xfrm>
            </p:contentPart>
          </mc:Choice>
          <mc:Fallback xmlns="">
            <p:pic>
              <p:nvPicPr>
                <p:cNvPr id="799" name="Ink 798">
                  <a:extLst>
                    <a:ext uri="{FF2B5EF4-FFF2-40B4-BE49-F238E27FC236}">
                      <a16:creationId xmlns:a16="http://schemas.microsoft.com/office/drawing/2014/main" id="{EED41AA8-23E6-47BB-B59D-1CA056A4E72E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4205349" y="5840928"/>
                  <a:ext cx="3312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800" name="Ink 799">
                  <a:extLst>
                    <a:ext uri="{FF2B5EF4-FFF2-40B4-BE49-F238E27FC236}">
                      <a16:creationId xmlns:a16="http://schemas.microsoft.com/office/drawing/2014/main" id="{B1B96C16-B5FB-43B9-860B-36981A4AAFA0}"/>
                    </a:ext>
                  </a:extLst>
                </p14:cNvPr>
                <p14:cNvContentPartPr/>
                <p14:nvPr/>
              </p14:nvContentPartPr>
              <p14:xfrm>
                <a:off x="4208229" y="5870808"/>
                <a:ext cx="3960" cy="34920"/>
              </p14:xfrm>
            </p:contentPart>
          </mc:Choice>
          <mc:Fallback xmlns="">
            <p:pic>
              <p:nvPicPr>
                <p:cNvPr id="800" name="Ink 799">
                  <a:extLst>
                    <a:ext uri="{FF2B5EF4-FFF2-40B4-BE49-F238E27FC236}">
                      <a16:creationId xmlns:a16="http://schemas.microsoft.com/office/drawing/2014/main" id="{B1B96C16-B5FB-43B9-860B-36981A4AAFA0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4199229" y="5862168"/>
                  <a:ext cx="21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801" name="Ink 800">
                  <a:extLst>
                    <a:ext uri="{FF2B5EF4-FFF2-40B4-BE49-F238E27FC236}">
                      <a16:creationId xmlns:a16="http://schemas.microsoft.com/office/drawing/2014/main" id="{65E99BE6-AA59-4CA8-9B42-9266E3BEFA26}"/>
                    </a:ext>
                  </a:extLst>
                </p14:cNvPr>
                <p14:cNvContentPartPr/>
                <p14:nvPr/>
              </p14:nvContentPartPr>
              <p14:xfrm>
                <a:off x="4203909" y="5906088"/>
                <a:ext cx="37440" cy="52200"/>
              </p14:xfrm>
            </p:contentPart>
          </mc:Choice>
          <mc:Fallback xmlns="">
            <p:pic>
              <p:nvPicPr>
                <p:cNvPr id="801" name="Ink 800">
                  <a:extLst>
                    <a:ext uri="{FF2B5EF4-FFF2-40B4-BE49-F238E27FC236}">
                      <a16:creationId xmlns:a16="http://schemas.microsoft.com/office/drawing/2014/main" id="{65E99BE6-AA59-4CA8-9B42-9266E3BEFA26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4195269" y="5897448"/>
                  <a:ext cx="5508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803" name="Ink 802">
                  <a:extLst>
                    <a:ext uri="{FF2B5EF4-FFF2-40B4-BE49-F238E27FC236}">
                      <a16:creationId xmlns:a16="http://schemas.microsoft.com/office/drawing/2014/main" id="{910B5931-B807-4467-89B8-DEF110DC351C}"/>
                    </a:ext>
                  </a:extLst>
                </p14:cNvPr>
                <p14:cNvContentPartPr/>
                <p14:nvPr/>
              </p14:nvContentPartPr>
              <p14:xfrm>
                <a:off x="4218669" y="5930928"/>
                <a:ext cx="71640" cy="48960"/>
              </p14:xfrm>
            </p:contentPart>
          </mc:Choice>
          <mc:Fallback xmlns="">
            <p:pic>
              <p:nvPicPr>
                <p:cNvPr id="803" name="Ink 802">
                  <a:extLst>
                    <a:ext uri="{FF2B5EF4-FFF2-40B4-BE49-F238E27FC236}">
                      <a16:creationId xmlns:a16="http://schemas.microsoft.com/office/drawing/2014/main" id="{910B5931-B807-4467-89B8-DEF110DC351C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4209669" y="5922288"/>
                  <a:ext cx="89280" cy="6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1">
            <p14:nvContentPartPr>
              <p14:cNvPr id="805" name="Ink 804">
                <a:extLst>
                  <a:ext uri="{FF2B5EF4-FFF2-40B4-BE49-F238E27FC236}">
                    <a16:creationId xmlns:a16="http://schemas.microsoft.com/office/drawing/2014/main" id="{3C03BBDF-0487-4967-A04D-1AABB2E92459}"/>
                  </a:ext>
                </a:extLst>
              </p14:cNvPr>
              <p14:cNvContentPartPr/>
              <p14:nvPr/>
            </p14:nvContentPartPr>
            <p14:xfrm>
              <a:off x="4197789" y="5906088"/>
              <a:ext cx="1800" cy="360"/>
            </p14:xfrm>
          </p:contentPart>
        </mc:Choice>
        <mc:Fallback xmlns="">
          <p:pic>
            <p:nvPicPr>
              <p:cNvPr id="805" name="Ink 804">
                <a:extLst>
                  <a:ext uri="{FF2B5EF4-FFF2-40B4-BE49-F238E27FC236}">
                    <a16:creationId xmlns:a16="http://schemas.microsoft.com/office/drawing/2014/main" id="{3C03BBDF-0487-4967-A04D-1AABB2E92459}"/>
                  </a:ext>
                </a:extLst>
              </p:cNvPr>
              <p:cNvPicPr/>
              <p:nvPr/>
            </p:nvPicPr>
            <p:blipFill>
              <a:blip r:embed="rId642"/>
              <a:stretch>
                <a:fillRect/>
              </a:stretch>
            </p:blipFill>
            <p:spPr>
              <a:xfrm>
                <a:off x="4193469" y="5901768"/>
                <a:ext cx="1044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3">
            <p14:nvContentPartPr>
              <p14:cNvPr id="811" name="Ink 810">
                <a:extLst>
                  <a:ext uri="{FF2B5EF4-FFF2-40B4-BE49-F238E27FC236}">
                    <a16:creationId xmlns:a16="http://schemas.microsoft.com/office/drawing/2014/main" id="{ED4DBB02-912A-45DA-BF4B-3C58C6F36F8E}"/>
                  </a:ext>
                </a:extLst>
              </p14:cNvPr>
              <p14:cNvContentPartPr/>
              <p14:nvPr/>
            </p14:nvContentPartPr>
            <p14:xfrm>
              <a:off x="4168989" y="5764968"/>
              <a:ext cx="85320" cy="210600"/>
            </p14:xfrm>
          </p:contentPart>
        </mc:Choice>
        <mc:Fallback xmlns="">
          <p:pic>
            <p:nvPicPr>
              <p:cNvPr id="811" name="Ink 810">
                <a:extLst>
                  <a:ext uri="{FF2B5EF4-FFF2-40B4-BE49-F238E27FC236}">
                    <a16:creationId xmlns:a16="http://schemas.microsoft.com/office/drawing/2014/main" id="{ED4DBB02-912A-45DA-BF4B-3C58C6F36F8E}"/>
                  </a:ext>
                </a:extLst>
              </p:cNvPr>
              <p:cNvPicPr/>
              <p:nvPr/>
            </p:nvPicPr>
            <p:blipFill>
              <a:blip r:embed="rId644"/>
              <a:stretch>
                <a:fillRect/>
              </a:stretch>
            </p:blipFill>
            <p:spPr>
              <a:xfrm>
                <a:off x="4164669" y="5760648"/>
                <a:ext cx="9396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24" name="Group 823">
            <a:extLst>
              <a:ext uri="{FF2B5EF4-FFF2-40B4-BE49-F238E27FC236}">
                <a16:creationId xmlns:a16="http://schemas.microsoft.com/office/drawing/2014/main" id="{50D515F3-6FCB-48EF-8CF2-5416023405E1}"/>
              </a:ext>
            </a:extLst>
          </p:cNvPr>
          <p:cNvGrpSpPr/>
          <p:nvPr/>
        </p:nvGrpSpPr>
        <p:grpSpPr>
          <a:xfrm>
            <a:off x="4190229" y="5767128"/>
            <a:ext cx="96120" cy="222120"/>
            <a:chOff x="4190229" y="5767128"/>
            <a:chExt cx="96120" cy="2221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5">
              <p14:nvContentPartPr>
                <p14:cNvPr id="812" name="Ink 811">
                  <a:extLst>
                    <a:ext uri="{FF2B5EF4-FFF2-40B4-BE49-F238E27FC236}">
                      <a16:creationId xmlns:a16="http://schemas.microsoft.com/office/drawing/2014/main" id="{2D8302CD-7478-4796-BE8A-661D9B1E95E3}"/>
                    </a:ext>
                  </a:extLst>
                </p14:cNvPr>
                <p14:cNvContentPartPr/>
                <p14:nvPr/>
              </p14:nvContentPartPr>
              <p14:xfrm>
                <a:off x="4197789" y="5870808"/>
                <a:ext cx="360" cy="360"/>
              </p14:xfrm>
            </p:contentPart>
          </mc:Choice>
          <mc:Fallback xmlns="">
            <p:pic>
              <p:nvPicPr>
                <p:cNvPr id="812" name="Ink 81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D8302CD-7478-4796-BE8A-661D9B1E95E3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4188789" y="581716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7">
              <p14:nvContentPartPr>
                <p14:cNvPr id="813" name="Ink 812">
                  <a:extLst>
                    <a:ext uri="{FF2B5EF4-FFF2-40B4-BE49-F238E27FC236}">
                      <a16:creationId xmlns:a16="http://schemas.microsoft.com/office/drawing/2014/main" id="{156FDF86-B328-4CA7-9CA2-716A35BFFC35}"/>
                    </a:ext>
                  </a:extLst>
                </p14:cNvPr>
                <p14:cNvContentPartPr/>
                <p14:nvPr/>
              </p14:nvContentPartPr>
              <p14:xfrm>
                <a:off x="4201029" y="5839128"/>
                <a:ext cx="360" cy="360"/>
              </p14:xfrm>
            </p:contentPart>
          </mc:Choice>
          <mc:Fallback xmlns="">
            <p:pic>
              <p:nvPicPr>
                <p:cNvPr id="813" name="Ink 81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56FDF86-B328-4CA7-9CA2-716A35BFFC35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4192029" y="578548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9">
              <p14:nvContentPartPr>
                <p14:cNvPr id="814" name="Ink 813">
                  <a:extLst>
                    <a:ext uri="{FF2B5EF4-FFF2-40B4-BE49-F238E27FC236}">
                      <a16:creationId xmlns:a16="http://schemas.microsoft.com/office/drawing/2014/main" id="{81510EBC-5F55-4AB4-8A45-C52A6D5B6A57}"/>
                    </a:ext>
                  </a:extLst>
                </p14:cNvPr>
                <p14:cNvContentPartPr/>
                <p14:nvPr/>
              </p14:nvContentPartPr>
              <p14:xfrm>
                <a:off x="4215069" y="5825088"/>
                <a:ext cx="360" cy="360"/>
              </p14:xfrm>
            </p:contentPart>
          </mc:Choice>
          <mc:Fallback xmlns="">
            <p:pic>
              <p:nvPicPr>
                <p:cNvPr id="814" name="Ink 81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1510EBC-5F55-4AB4-8A45-C52A6D5B6A57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4206429" y="577144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1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4675A7FE-7B16-479D-BDE6-8F556C4F388F}"/>
                    </a:ext>
                  </a:extLst>
                </p14:cNvPr>
                <p14:cNvContentPartPr/>
                <p14:nvPr/>
              </p14:nvContentPartPr>
              <p14:xfrm>
                <a:off x="4215069" y="5807448"/>
                <a:ext cx="360" cy="36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675A7FE-7B16-479D-BDE6-8F556C4F388F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4206429" y="5753448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3">
              <p14:nvContentPartPr>
                <p14:cNvPr id="817" name="Ink 816">
                  <a:extLst>
                    <a:ext uri="{FF2B5EF4-FFF2-40B4-BE49-F238E27FC236}">
                      <a16:creationId xmlns:a16="http://schemas.microsoft.com/office/drawing/2014/main" id="{AA985B1D-864F-42EF-8502-C6153FA210FD}"/>
                    </a:ext>
                  </a:extLst>
                </p14:cNvPr>
                <p14:cNvContentPartPr/>
                <p14:nvPr/>
              </p14:nvContentPartPr>
              <p14:xfrm>
                <a:off x="4193829" y="5789808"/>
                <a:ext cx="60480" cy="104400"/>
              </p14:xfrm>
            </p:contentPart>
          </mc:Choice>
          <mc:Fallback xmlns="">
            <p:pic>
              <p:nvPicPr>
                <p:cNvPr id="817" name="Ink 81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A985B1D-864F-42EF-8502-C6153FA210FD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4184829" y="5735808"/>
                  <a:ext cx="7812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5">
              <p14:nvContentPartPr>
                <p14:cNvPr id="818" name="Ink 817">
                  <a:extLst>
                    <a:ext uri="{FF2B5EF4-FFF2-40B4-BE49-F238E27FC236}">
                      <a16:creationId xmlns:a16="http://schemas.microsoft.com/office/drawing/2014/main" id="{22E3CB99-2965-44C5-97F2-B13F5BFA8994}"/>
                    </a:ext>
                  </a:extLst>
                </p14:cNvPr>
                <p14:cNvContentPartPr/>
                <p14:nvPr/>
              </p14:nvContentPartPr>
              <p14:xfrm>
                <a:off x="4193829" y="5786208"/>
                <a:ext cx="46440" cy="150480"/>
              </p14:xfrm>
            </p:contentPart>
          </mc:Choice>
          <mc:Fallback xmlns="">
            <p:pic>
              <p:nvPicPr>
                <p:cNvPr id="818" name="Ink 81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2E3CB99-2965-44C5-97F2-B13F5BFA8994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4185189" y="5732568"/>
                  <a:ext cx="640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7">
              <p14:nvContentPartPr>
                <p14:cNvPr id="820" name="Ink 819">
                  <a:extLst>
                    <a:ext uri="{FF2B5EF4-FFF2-40B4-BE49-F238E27FC236}">
                      <a16:creationId xmlns:a16="http://schemas.microsoft.com/office/drawing/2014/main" id="{02BF57FF-155F-4E89-BFAC-90A8D5BAC3DE}"/>
                    </a:ext>
                  </a:extLst>
                </p14:cNvPr>
                <p14:cNvContentPartPr/>
                <p14:nvPr/>
              </p14:nvContentPartPr>
              <p14:xfrm>
                <a:off x="4190229" y="5782608"/>
                <a:ext cx="88920" cy="132480"/>
              </p14:xfrm>
            </p:contentPart>
          </mc:Choice>
          <mc:Fallback xmlns="">
            <p:pic>
              <p:nvPicPr>
                <p:cNvPr id="820" name="Ink 81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2BF57FF-155F-4E89-BFAC-90A8D5BAC3DE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4181229" y="5728968"/>
                  <a:ext cx="10656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9">
              <p14:nvContentPartPr>
                <p14:cNvPr id="821" name="Ink 820">
                  <a:extLst>
                    <a:ext uri="{FF2B5EF4-FFF2-40B4-BE49-F238E27FC236}">
                      <a16:creationId xmlns:a16="http://schemas.microsoft.com/office/drawing/2014/main" id="{73CF5BD1-FEB5-4C77-BC67-A365801C1546}"/>
                    </a:ext>
                  </a:extLst>
                </p14:cNvPr>
                <p14:cNvContentPartPr/>
                <p14:nvPr/>
              </p14:nvContentPartPr>
              <p14:xfrm>
                <a:off x="4207869" y="5782608"/>
                <a:ext cx="53640" cy="165240"/>
              </p14:xfrm>
            </p:contentPart>
          </mc:Choice>
          <mc:Fallback xmlns="">
            <p:pic>
              <p:nvPicPr>
                <p:cNvPr id="821" name="Ink 82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3CF5BD1-FEB5-4C77-BC67-A365801C1546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4199229" y="5728968"/>
                  <a:ext cx="7128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61">
              <p14:nvContentPartPr>
                <p14:cNvPr id="822" name="Ink 821">
                  <a:extLst>
                    <a:ext uri="{FF2B5EF4-FFF2-40B4-BE49-F238E27FC236}">
                      <a16:creationId xmlns:a16="http://schemas.microsoft.com/office/drawing/2014/main" id="{84EA52B2-9878-4E80-8822-8A60B5449D23}"/>
                    </a:ext>
                  </a:extLst>
                </p14:cNvPr>
                <p14:cNvContentPartPr/>
                <p14:nvPr/>
              </p14:nvContentPartPr>
              <p14:xfrm>
                <a:off x="4232709" y="5767128"/>
                <a:ext cx="53640" cy="203400"/>
              </p14:xfrm>
            </p:contentPart>
          </mc:Choice>
          <mc:Fallback xmlns="">
            <p:pic>
              <p:nvPicPr>
                <p:cNvPr id="822" name="Ink 82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4EA52B2-9878-4E80-8822-8A60B5449D23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4223709" y="5713128"/>
                  <a:ext cx="712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63">
              <p14:nvContentPartPr>
                <p14:cNvPr id="823" name="Ink 822">
                  <a:extLst>
                    <a:ext uri="{FF2B5EF4-FFF2-40B4-BE49-F238E27FC236}">
                      <a16:creationId xmlns:a16="http://schemas.microsoft.com/office/drawing/2014/main" id="{77410620-8571-4550-9683-036110FF95C8}"/>
                    </a:ext>
                  </a:extLst>
                </p14:cNvPr>
                <p14:cNvContentPartPr/>
                <p14:nvPr/>
              </p14:nvContentPartPr>
              <p14:xfrm>
                <a:off x="4204269" y="5781168"/>
                <a:ext cx="73440" cy="208080"/>
              </p14:xfrm>
            </p:contentPart>
          </mc:Choice>
          <mc:Fallback xmlns="">
            <p:pic>
              <p:nvPicPr>
                <p:cNvPr id="823" name="Ink 82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7410620-8571-4550-9683-036110FF95C8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4195629" y="5727528"/>
                  <a:ext cx="91080" cy="31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5">
            <p14:nvContentPartPr>
              <p14:cNvPr id="826" name="Ink 825">
                <a:extLst>
                  <a:ext uri="{FF2B5EF4-FFF2-40B4-BE49-F238E27FC236}">
                    <a16:creationId xmlns:a16="http://schemas.microsoft.com/office/drawing/2014/main" id="{1B5C3E86-CA51-404F-9C0E-D9A593209788}"/>
                  </a:ext>
                </a:extLst>
              </p14:cNvPr>
              <p14:cNvContentPartPr/>
              <p14:nvPr/>
            </p14:nvContentPartPr>
            <p14:xfrm>
              <a:off x="6015069" y="5694408"/>
              <a:ext cx="64440" cy="250920"/>
            </p14:xfrm>
          </p:contentPart>
        </mc:Choice>
        <mc:Fallback xmlns="">
          <p:pic>
            <p:nvPicPr>
              <p:cNvPr id="826" name="Ink 825">
                <a:extLst>
                  <a:ext uri="{FF2B5EF4-FFF2-40B4-BE49-F238E27FC236}">
                    <a16:creationId xmlns:a16="http://schemas.microsoft.com/office/drawing/2014/main" id="{1B5C3E86-CA51-404F-9C0E-D9A593209788}"/>
                  </a:ext>
                </a:extLst>
              </p:cNvPr>
              <p:cNvPicPr/>
              <p:nvPr/>
            </p:nvPicPr>
            <p:blipFill>
              <a:blip r:embed="rId666"/>
              <a:stretch>
                <a:fillRect/>
              </a:stretch>
            </p:blipFill>
            <p:spPr>
              <a:xfrm>
                <a:off x="6010749" y="5690088"/>
                <a:ext cx="7308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7">
            <p14:nvContentPartPr>
              <p14:cNvPr id="827" name="Ink 826">
                <a:extLst>
                  <a:ext uri="{FF2B5EF4-FFF2-40B4-BE49-F238E27FC236}">
                    <a16:creationId xmlns:a16="http://schemas.microsoft.com/office/drawing/2014/main" id="{203C5F84-2628-4F19-AD2B-2B02EF9BAC25}"/>
                  </a:ext>
                </a:extLst>
              </p14:cNvPr>
              <p14:cNvContentPartPr/>
              <p14:nvPr/>
            </p14:nvContentPartPr>
            <p14:xfrm>
              <a:off x="6043869" y="5693688"/>
              <a:ext cx="42840" cy="90360"/>
            </p14:xfrm>
          </p:contentPart>
        </mc:Choice>
        <mc:Fallback xmlns="">
          <p:pic>
            <p:nvPicPr>
              <p:cNvPr id="827" name="Ink 826">
                <a:extLst>
                  <a:ext uri="{FF2B5EF4-FFF2-40B4-BE49-F238E27FC236}">
                    <a16:creationId xmlns:a16="http://schemas.microsoft.com/office/drawing/2014/main" id="{203C5F84-2628-4F19-AD2B-2B02EF9BAC25}"/>
                  </a:ext>
                </a:extLst>
              </p:cNvPr>
              <p:cNvPicPr/>
              <p:nvPr/>
            </p:nvPicPr>
            <p:blipFill>
              <a:blip r:embed="rId668"/>
              <a:stretch>
                <a:fillRect/>
              </a:stretch>
            </p:blipFill>
            <p:spPr>
              <a:xfrm>
                <a:off x="6039549" y="5689368"/>
                <a:ext cx="5148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69">
            <p14:nvContentPartPr>
              <p14:cNvPr id="828" name="Ink 827">
                <a:extLst>
                  <a:ext uri="{FF2B5EF4-FFF2-40B4-BE49-F238E27FC236}">
                    <a16:creationId xmlns:a16="http://schemas.microsoft.com/office/drawing/2014/main" id="{9DA64F66-868F-4336-93E3-A4E2D354000E}"/>
                  </a:ext>
                </a:extLst>
              </p14:cNvPr>
              <p14:cNvContentPartPr/>
              <p14:nvPr/>
            </p14:nvContentPartPr>
            <p14:xfrm>
              <a:off x="4215069" y="5858928"/>
              <a:ext cx="1800" cy="1800"/>
            </p14:xfrm>
          </p:contentPart>
        </mc:Choice>
        <mc:Fallback xmlns="">
          <p:pic>
            <p:nvPicPr>
              <p:cNvPr id="828" name="Ink 827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DA64F66-868F-4336-93E3-A4E2D354000E}"/>
                  </a:ext>
                </a:extLst>
              </p:cNvPr>
              <p:cNvPicPr/>
              <p:nvPr/>
            </p:nvPicPr>
            <p:blipFill>
              <a:blip r:embed="rId670"/>
              <a:stretch>
                <a:fillRect/>
              </a:stretch>
            </p:blipFill>
            <p:spPr>
              <a:xfrm>
                <a:off x="4206429" y="5804928"/>
                <a:ext cx="19440" cy="109440"/>
              </a:xfrm>
              <a:prstGeom prst="rect">
                <a:avLst/>
              </a:prstGeom>
            </p:spPr>
          </p:pic>
        </mc:Fallback>
      </mc:AlternateContent>
      <p:cxnSp>
        <p:nvCxnSpPr>
          <p:cNvPr id="840" name="Straight Connector 839">
            <a:extLst>
              <a:ext uri="{FF2B5EF4-FFF2-40B4-BE49-F238E27FC236}">
                <a16:creationId xmlns:a16="http://schemas.microsoft.com/office/drawing/2014/main" id="{A71FFF94-DE8F-442C-9B36-FB132873CB72}"/>
              </a:ext>
            </a:extLst>
          </p:cNvPr>
          <p:cNvCxnSpPr>
            <a:cxnSpLocks/>
          </p:cNvCxnSpPr>
          <p:nvPr/>
        </p:nvCxnSpPr>
        <p:spPr>
          <a:xfrm>
            <a:off x="5427260" y="5764968"/>
            <a:ext cx="121618" cy="0"/>
          </a:xfrm>
          <a:prstGeom prst="line">
            <a:avLst/>
          </a:prstGeom>
          <a:ln w="12700">
            <a:solidFill>
              <a:srgbClr val="6633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5" name="Group 844">
            <a:extLst>
              <a:ext uri="{FF2B5EF4-FFF2-40B4-BE49-F238E27FC236}">
                <a16:creationId xmlns:a16="http://schemas.microsoft.com/office/drawing/2014/main" id="{68117D13-34AC-41EA-855A-CACC08B225C1}"/>
              </a:ext>
            </a:extLst>
          </p:cNvPr>
          <p:cNvGrpSpPr/>
          <p:nvPr/>
        </p:nvGrpSpPr>
        <p:grpSpPr>
          <a:xfrm>
            <a:off x="5359010" y="5671063"/>
            <a:ext cx="84960" cy="154440"/>
            <a:chOff x="5359010" y="5671063"/>
            <a:chExt cx="84960" cy="15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843" name="Ink 842">
                  <a:extLst>
                    <a:ext uri="{FF2B5EF4-FFF2-40B4-BE49-F238E27FC236}">
                      <a16:creationId xmlns:a16="http://schemas.microsoft.com/office/drawing/2014/main" id="{DC3CD233-995D-4A0B-8EA7-0456F7F7872D}"/>
                    </a:ext>
                  </a:extLst>
                </p14:cNvPr>
                <p14:cNvContentPartPr/>
                <p14:nvPr/>
              </p14:nvContentPartPr>
              <p14:xfrm>
                <a:off x="5411570" y="5707063"/>
                <a:ext cx="32400" cy="118440"/>
              </p14:xfrm>
            </p:contentPart>
          </mc:Choice>
          <mc:Fallback xmlns="">
            <p:pic>
              <p:nvPicPr>
                <p:cNvPr id="843" name="Ink 842">
                  <a:extLst>
                    <a:ext uri="{FF2B5EF4-FFF2-40B4-BE49-F238E27FC236}">
                      <a16:creationId xmlns:a16="http://schemas.microsoft.com/office/drawing/2014/main" id="{DC3CD233-995D-4A0B-8EA7-0456F7F7872D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5407250" y="5702743"/>
                  <a:ext cx="41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844" name="Ink 843">
                  <a:extLst>
                    <a:ext uri="{FF2B5EF4-FFF2-40B4-BE49-F238E27FC236}">
                      <a16:creationId xmlns:a16="http://schemas.microsoft.com/office/drawing/2014/main" id="{888584B2-8A18-4458-BF2E-6CFA7787D1A1}"/>
                    </a:ext>
                  </a:extLst>
                </p14:cNvPr>
                <p14:cNvContentPartPr/>
                <p14:nvPr/>
              </p14:nvContentPartPr>
              <p14:xfrm>
                <a:off x="5359010" y="5671063"/>
                <a:ext cx="64440" cy="65160"/>
              </p14:xfrm>
            </p:contentPart>
          </mc:Choice>
          <mc:Fallback xmlns="">
            <p:pic>
              <p:nvPicPr>
                <p:cNvPr id="844" name="Ink 843">
                  <a:extLst>
                    <a:ext uri="{FF2B5EF4-FFF2-40B4-BE49-F238E27FC236}">
                      <a16:creationId xmlns:a16="http://schemas.microsoft.com/office/drawing/2014/main" id="{888584B2-8A18-4458-BF2E-6CFA7787D1A1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5354690" y="5666743"/>
                  <a:ext cx="73080" cy="73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75">
            <p14:nvContentPartPr>
              <p14:cNvPr id="851" name="Ink 850">
                <a:extLst>
                  <a:ext uri="{FF2B5EF4-FFF2-40B4-BE49-F238E27FC236}">
                    <a16:creationId xmlns:a16="http://schemas.microsoft.com/office/drawing/2014/main" id="{915C9153-CB5A-48CD-8884-7F4F9B95336B}"/>
                  </a:ext>
                </a:extLst>
              </p14:cNvPr>
              <p14:cNvContentPartPr/>
              <p14:nvPr/>
            </p14:nvContentPartPr>
            <p14:xfrm>
              <a:off x="5451890" y="5784463"/>
              <a:ext cx="102600" cy="6120"/>
            </p14:xfrm>
          </p:contentPart>
        </mc:Choice>
        <mc:Fallback xmlns="">
          <p:pic>
            <p:nvPicPr>
              <p:cNvPr id="851" name="Ink 85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15C9153-CB5A-48CD-8884-7F4F9B95336B}"/>
                  </a:ext>
                </a:extLst>
              </p:cNvPr>
              <p:cNvPicPr/>
              <p:nvPr/>
            </p:nvPicPr>
            <p:blipFill>
              <a:blip r:embed="rId676"/>
              <a:stretch>
                <a:fillRect/>
              </a:stretch>
            </p:blipFill>
            <p:spPr>
              <a:xfrm>
                <a:off x="5442890" y="5730463"/>
                <a:ext cx="120240" cy="11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855" name="Group 854">
            <a:extLst>
              <a:ext uri="{FF2B5EF4-FFF2-40B4-BE49-F238E27FC236}">
                <a16:creationId xmlns:a16="http://schemas.microsoft.com/office/drawing/2014/main" id="{9AB30193-BAD7-4F51-B06F-BF95C56DD7BA}"/>
              </a:ext>
            </a:extLst>
          </p:cNvPr>
          <p:cNvGrpSpPr/>
          <p:nvPr/>
        </p:nvGrpSpPr>
        <p:grpSpPr>
          <a:xfrm>
            <a:off x="5455850" y="5795623"/>
            <a:ext cx="11520" cy="14040"/>
            <a:chOff x="5455850" y="5795623"/>
            <a:chExt cx="11520" cy="1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853" name="Ink 852">
                  <a:extLst>
                    <a:ext uri="{FF2B5EF4-FFF2-40B4-BE49-F238E27FC236}">
                      <a16:creationId xmlns:a16="http://schemas.microsoft.com/office/drawing/2014/main" id="{35A7E162-1053-410B-8B57-7696C7D188EA}"/>
                    </a:ext>
                  </a:extLst>
                </p14:cNvPr>
                <p14:cNvContentPartPr/>
                <p14:nvPr/>
              </p14:nvContentPartPr>
              <p14:xfrm>
                <a:off x="5467010" y="5795623"/>
                <a:ext cx="360" cy="360"/>
              </p14:xfrm>
            </p:contentPart>
          </mc:Choice>
          <mc:Fallback xmlns="">
            <p:pic>
              <p:nvPicPr>
                <p:cNvPr id="853" name="Ink 852">
                  <a:extLst>
                    <a:ext uri="{FF2B5EF4-FFF2-40B4-BE49-F238E27FC236}">
                      <a16:creationId xmlns:a16="http://schemas.microsoft.com/office/drawing/2014/main" id="{35A7E162-1053-410B-8B57-7696C7D188EA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5462690" y="5791303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854" name="Ink 853">
                  <a:extLst>
                    <a:ext uri="{FF2B5EF4-FFF2-40B4-BE49-F238E27FC236}">
                      <a16:creationId xmlns:a16="http://schemas.microsoft.com/office/drawing/2014/main" id="{493E00B4-9039-4A7A-896E-1B2B87E44B01}"/>
                    </a:ext>
                  </a:extLst>
                </p14:cNvPr>
                <p14:cNvContentPartPr/>
                <p14:nvPr/>
              </p14:nvContentPartPr>
              <p14:xfrm>
                <a:off x="5455850" y="5809303"/>
                <a:ext cx="360" cy="360"/>
              </p14:xfrm>
            </p:contentPart>
          </mc:Choice>
          <mc:Fallback xmlns="">
            <p:pic>
              <p:nvPicPr>
                <p:cNvPr id="854" name="Ink 853">
                  <a:extLst>
                    <a:ext uri="{FF2B5EF4-FFF2-40B4-BE49-F238E27FC236}">
                      <a16:creationId xmlns:a16="http://schemas.microsoft.com/office/drawing/2014/main" id="{493E00B4-9039-4A7A-896E-1B2B87E44B01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5451530" y="5804983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3" name="Group 882">
            <a:extLst>
              <a:ext uri="{FF2B5EF4-FFF2-40B4-BE49-F238E27FC236}">
                <a16:creationId xmlns:a16="http://schemas.microsoft.com/office/drawing/2014/main" id="{809B8B74-C9A3-4C93-9726-C88255A6D16D}"/>
              </a:ext>
            </a:extLst>
          </p:cNvPr>
          <p:cNvGrpSpPr/>
          <p:nvPr/>
        </p:nvGrpSpPr>
        <p:grpSpPr>
          <a:xfrm>
            <a:off x="5430290" y="5773303"/>
            <a:ext cx="133920" cy="50400"/>
            <a:chOff x="5430290" y="5773303"/>
            <a:chExt cx="133920" cy="504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0">
              <p14:nvContentPartPr>
                <p14:cNvPr id="846" name="Ink 845">
                  <a:extLst>
                    <a:ext uri="{FF2B5EF4-FFF2-40B4-BE49-F238E27FC236}">
                      <a16:creationId xmlns:a16="http://schemas.microsoft.com/office/drawing/2014/main" id="{CFC15086-8F61-4A5E-9CB4-BCFD99E21EF1}"/>
                    </a:ext>
                  </a:extLst>
                </p14:cNvPr>
                <p14:cNvContentPartPr/>
                <p14:nvPr/>
              </p14:nvContentPartPr>
              <p14:xfrm>
                <a:off x="5453330" y="5790223"/>
                <a:ext cx="32400" cy="12600"/>
              </p14:xfrm>
            </p:contentPart>
          </mc:Choice>
          <mc:Fallback xmlns="">
            <p:pic>
              <p:nvPicPr>
                <p:cNvPr id="846" name="Ink 84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FC15086-8F61-4A5E-9CB4-BCFD99E21EF1}"/>
                    </a:ext>
                  </a:extLst>
                </p:cNvPr>
                <p:cNvPicPr/>
                <p:nvPr/>
              </p:nvPicPr>
              <p:blipFill>
                <a:blip r:embed="rId681"/>
                <a:stretch>
                  <a:fillRect/>
                </a:stretch>
              </p:blipFill>
              <p:spPr>
                <a:xfrm>
                  <a:off x="5444690" y="5736223"/>
                  <a:ext cx="500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2">
              <p14:nvContentPartPr>
                <p14:cNvPr id="847" name="Ink 846">
                  <a:extLst>
                    <a:ext uri="{FF2B5EF4-FFF2-40B4-BE49-F238E27FC236}">
                      <a16:creationId xmlns:a16="http://schemas.microsoft.com/office/drawing/2014/main" id="{8FD553A8-4D8C-4325-9B45-46746F672363}"/>
                    </a:ext>
                  </a:extLst>
                </p14:cNvPr>
                <p14:cNvContentPartPr/>
                <p14:nvPr/>
              </p14:nvContentPartPr>
              <p14:xfrm>
                <a:off x="5442530" y="5781583"/>
                <a:ext cx="57600" cy="37080"/>
              </p14:xfrm>
            </p:contentPart>
          </mc:Choice>
          <mc:Fallback xmlns="">
            <p:pic>
              <p:nvPicPr>
                <p:cNvPr id="847" name="Ink 84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FD553A8-4D8C-4325-9B45-46746F672363}"/>
                    </a:ext>
                  </a:extLst>
                </p:cNvPr>
                <p:cNvPicPr/>
                <p:nvPr/>
              </p:nvPicPr>
              <p:blipFill>
                <a:blip r:embed="rId683"/>
                <a:stretch>
                  <a:fillRect/>
                </a:stretch>
              </p:blipFill>
              <p:spPr>
                <a:xfrm>
                  <a:off x="5433890" y="5727943"/>
                  <a:ext cx="75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4">
              <p14:nvContentPartPr>
                <p14:cNvPr id="848" name="Ink 847">
                  <a:extLst>
                    <a:ext uri="{FF2B5EF4-FFF2-40B4-BE49-F238E27FC236}">
                      <a16:creationId xmlns:a16="http://schemas.microsoft.com/office/drawing/2014/main" id="{5C37C607-D8A1-448D-83B6-0C9D483EB200}"/>
                    </a:ext>
                  </a:extLst>
                </p14:cNvPr>
                <p14:cNvContentPartPr/>
                <p14:nvPr/>
              </p14:nvContentPartPr>
              <p14:xfrm>
                <a:off x="5461250" y="5787343"/>
                <a:ext cx="83160" cy="3240"/>
              </p14:xfrm>
            </p:contentPart>
          </mc:Choice>
          <mc:Fallback xmlns="">
            <p:pic>
              <p:nvPicPr>
                <p:cNvPr id="848" name="Ink 84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C37C607-D8A1-448D-83B6-0C9D483EB200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5452610" y="5733343"/>
                  <a:ext cx="10080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6">
              <p14:nvContentPartPr>
                <p14:cNvPr id="849" name="Ink 848">
                  <a:extLst>
                    <a:ext uri="{FF2B5EF4-FFF2-40B4-BE49-F238E27FC236}">
                      <a16:creationId xmlns:a16="http://schemas.microsoft.com/office/drawing/2014/main" id="{E392FB6B-1BB2-4258-9D78-183BA7FA376A}"/>
                    </a:ext>
                  </a:extLst>
                </p14:cNvPr>
                <p14:cNvContentPartPr/>
                <p14:nvPr/>
              </p14:nvContentPartPr>
              <p14:xfrm>
                <a:off x="5458730" y="5778703"/>
                <a:ext cx="78480" cy="11520"/>
              </p14:xfrm>
            </p:contentPart>
          </mc:Choice>
          <mc:Fallback xmlns="">
            <p:pic>
              <p:nvPicPr>
                <p:cNvPr id="849" name="Ink 84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392FB6B-1BB2-4258-9D78-183BA7FA376A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5449730" y="5725063"/>
                  <a:ext cx="961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8">
              <p14:nvContentPartPr>
                <p14:cNvPr id="872" name="Ink 871">
                  <a:extLst>
                    <a:ext uri="{FF2B5EF4-FFF2-40B4-BE49-F238E27FC236}">
                      <a16:creationId xmlns:a16="http://schemas.microsoft.com/office/drawing/2014/main" id="{FFA6FC43-F4BF-4E6E-8299-32CD48933097}"/>
                    </a:ext>
                  </a:extLst>
                </p14:cNvPr>
                <p14:cNvContentPartPr/>
                <p14:nvPr/>
              </p14:nvContentPartPr>
              <p14:xfrm>
                <a:off x="5474930" y="5787343"/>
                <a:ext cx="360" cy="360"/>
              </p14:xfrm>
            </p:contentPart>
          </mc:Choice>
          <mc:Fallback xmlns="">
            <p:pic>
              <p:nvPicPr>
                <p:cNvPr id="872" name="Ink 87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FA6FC43-F4BF-4E6E-8299-32CD48933097}"/>
                    </a:ext>
                  </a:extLst>
                </p:cNvPr>
                <p:cNvPicPr/>
                <p:nvPr/>
              </p:nvPicPr>
              <p:blipFill>
                <a:blip r:embed="rId689"/>
                <a:stretch>
                  <a:fillRect/>
                </a:stretch>
              </p:blipFill>
              <p:spPr>
                <a:xfrm>
                  <a:off x="5466290" y="57333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0">
              <p14:nvContentPartPr>
                <p14:cNvPr id="873" name="Ink 872">
                  <a:extLst>
                    <a:ext uri="{FF2B5EF4-FFF2-40B4-BE49-F238E27FC236}">
                      <a16:creationId xmlns:a16="http://schemas.microsoft.com/office/drawing/2014/main" id="{2AC51577-5DBF-4DDB-8E89-A1B535C971F4}"/>
                    </a:ext>
                  </a:extLst>
                </p14:cNvPr>
                <p14:cNvContentPartPr/>
                <p14:nvPr/>
              </p14:nvContentPartPr>
              <p14:xfrm>
                <a:off x="5458730" y="5776183"/>
                <a:ext cx="73800" cy="11520"/>
              </p14:xfrm>
            </p:contentPart>
          </mc:Choice>
          <mc:Fallback xmlns="">
            <p:pic>
              <p:nvPicPr>
                <p:cNvPr id="873" name="Ink 87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AC51577-5DBF-4DDB-8E89-A1B535C971F4}"/>
                    </a:ext>
                  </a:extLst>
                </p:cNvPr>
                <p:cNvPicPr/>
                <p:nvPr/>
              </p:nvPicPr>
              <p:blipFill>
                <a:blip r:embed="rId691"/>
                <a:stretch>
                  <a:fillRect/>
                </a:stretch>
              </p:blipFill>
              <p:spPr>
                <a:xfrm>
                  <a:off x="5449730" y="5722183"/>
                  <a:ext cx="914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2">
              <p14:nvContentPartPr>
                <p14:cNvPr id="874" name="Ink 873">
                  <a:extLst>
                    <a:ext uri="{FF2B5EF4-FFF2-40B4-BE49-F238E27FC236}">
                      <a16:creationId xmlns:a16="http://schemas.microsoft.com/office/drawing/2014/main" id="{750B76E0-E37A-497F-BF7C-3C279C5627D5}"/>
                    </a:ext>
                  </a:extLst>
                </p14:cNvPr>
                <p14:cNvContentPartPr/>
                <p14:nvPr/>
              </p14:nvContentPartPr>
              <p14:xfrm>
                <a:off x="5444690" y="5803903"/>
                <a:ext cx="38520" cy="3240"/>
              </p14:xfrm>
            </p:contentPart>
          </mc:Choice>
          <mc:Fallback xmlns="">
            <p:pic>
              <p:nvPicPr>
                <p:cNvPr id="874" name="Ink 87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50B76E0-E37A-497F-BF7C-3C279C5627D5}"/>
                    </a:ext>
                  </a:extLst>
                </p:cNvPr>
                <p:cNvPicPr/>
                <p:nvPr/>
              </p:nvPicPr>
              <p:blipFill>
                <a:blip r:embed="rId693"/>
                <a:stretch>
                  <a:fillRect/>
                </a:stretch>
              </p:blipFill>
              <p:spPr>
                <a:xfrm>
                  <a:off x="5435690" y="5749903"/>
                  <a:ext cx="561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4">
              <p14:nvContentPartPr>
                <p14:cNvPr id="876" name="Ink 875">
                  <a:extLst>
                    <a:ext uri="{FF2B5EF4-FFF2-40B4-BE49-F238E27FC236}">
                      <a16:creationId xmlns:a16="http://schemas.microsoft.com/office/drawing/2014/main" id="{5B63DC4D-02C8-43B7-A3EC-56E103F51D42}"/>
                    </a:ext>
                  </a:extLst>
                </p14:cNvPr>
                <p14:cNvContentPartPr/>
                <p14:nvPr/>
              </p14:nvContentPartPr>
              <p14:xfrm>
                <a:off x="5442170" y="5819383"/>
                <a:ext cx="21600" cy="4320"/>
              </p14:xfrm>
            </p:contentPart>
          </mc:Choice>
          <mc:Fallback xmlns="">
            <p:pic>
              <p:nvPicPr>
                <p:cNvPr id="876" name="Ink 87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B63DC4D-02C8-43B7-A3EC-56E103F51D42}"/>
                    </a:ext>
                  </a:extLst>
                </p:cNvPr>
                <p:cNvPicPr/>
                <p:nvPr/>
              </p:nvPicPr>
              <p:blipFill>
                <a:blip r:embed="rId695"/>
                <a:stretch>
                  <a:fillRect/>
                </a:stretch>
              </p:blipFill>
              <p:spPr>
                <a:xfrm>
                  <a:off x="5433170" y="5765383"/>
                  <a:ext cx="392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6">
              <p14:nvContentPartPr>
                <p14:cNvPr id="878" name="Ink 877">
                  <a:extLst>
                    <a:ext uri="{FF2B5EF4-FFF2-40B4-BE49-F238E27FC236}">
                      <a16:creationId xmlns:a16="http://schemas.microsoft.com/office/drawing/2014/main" id="{E078045A-0EAB-49D6-9694-1EA8BD02B014}"/>
                    </a:ext>
                  </a:extLst>
                </p14:cNvPr>
                <p14:cNvContentPartPr/>
                <p14:nvPr/>
              </p14:nvContentPartPr>
              <p14:xfrm>
                <a:off x="5540810" y="5787343"/>
                <a:ext cx="23400" cy="6120"/>
              </p14:xfrm>
            </p:contentPart>
          </mc:Choice>
          <mc:Fallback xmlns="">
            <p:pic>
              <p:nvPicPr>
                <p:cNvPr id="878" name="Ink 87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078045A-0EAB-49D6-9694-1EA8BD02B014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5532170" y="5733343"/>
                  <a:ext cx="410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8">
              <p14:nvContentPartPr>
                <p14:cNvPr id="879" name="Ink 878">
                  <a:extLst>
                    <a:ext uri="{FF2B5EF4-FFF2-40B4-BE49-F238E27FC236}">
                      <a16:creationId xmlns:a16="http://schemas.microsoft.com/office/drawing/2014/main" id="{69B8461F-F356-44EF-96DA-6CE9B5C33916}"/>
                    </a:ext>
                  </a:extLst>
                </p14:cNvPr>
                <p14:cNvContentPartPr/>
                <p14:nvPr/>
              </p14:nvContentPartPr>
              <p14:xfrm>
                <a:off x="5533250" y="5776183"/>
                <a:ext cx="26640" cy="12240"/>
              </p14:xfrm>
            </p:contentPart>
          </mc:Choice>
          <mc:Fallback xmlns="">
            <p:pic>
              <p:nvPicPr>
                <p:cNvPr id="879" name="Ink 87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9B8461F-F356-44EF-96DA-6CE9B5C33916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5524250" y="5722543"/>
                  <a:ext cx="442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0">
              <p14:nvContentPartPr>
                <p14:cNvPr id="880" name="Ink 879">
                  <a:extLst>
                    <a:ext uri="{FF2B5EF4-FFF2-40B4-BE49-F238E27FC236}">
                      <a16:creationId xmlns:a16="http://schemas.microsoft.com/office/drawing/2014/main" id="{8713C759-9C1B-4987-BD2B-0FC841927A87}"/>
                    </a:ext>
                  </a:extLst>
                </p14:cNvPr>
                <p14:cNvContentPartPr/>
                <p14:nvPr/>
              </p14:nvContentPartPr>
              <p14:xfrm>
                <a:off x="5430290" y="5773303"/>
                <a:ext cx="23040" cy="44280"/>
              </p14:xfrm>
            </p:contentPart>
          </mc:Choice>
          <mc:Fallback xmlns="">
            <p:pic>
              <p:nvPicPr>
                <p:cNvPr id="880" name="Ink 87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713C759-9C1B-4987-BD2B-0FC841927A87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5421650" y="5719663"/>
                  <a:ext cx="406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2">
              <p14:nvContentPartPr>
                <p14:cNvPr id="881" name="Ink 880">
                  <a:extLst>
                    <a:ext uri="{FF2B5EF4-FFF2-40B4-BE49-F238E27FC236}">
                      <a16:creationId xmlns:a16="http://schemas.microsoft.com/office/drawing/2014/main" id="{1F341724-A17A-48AA-93A0-C546E7941992}"/>
                    </a:ext>
                  </a:extLst>
                </p14:cNvPr>
                <p14:cNvContentPartPr/>
                <p14:nvPr/>
              </p14:nvContentPartPr>
              <p14:xfrm>
                <a:off x="5461250" y="5797063"/>
                <a:ext cx="48240" cy="10080"/>
              </p14:xfrm>
            </p:contentPart>
          </mc:Choice>
          <mc:Fallback xmlns="">
            <p:pic>
              <p:nvPicPr>
                <p:cNvPr id="881" name="Ink 88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F341724-A17A-48AA-93A0-C546E7941992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5452610" y="5743063"/>
                  <a:ext cx="658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4">
              <p14:nvContentPartPr>
                <p14:cNvPr id="882" name="Ink 881">
                  <a:extLst>
                    <a:ext uri="{FF2B5EF4-FFF2-40B4-BE49-F238E27FC236}">
                      <a16:creationId xmlns:a16="http://schemas.microsoft.com/office/drawing/2014/main" id="{CDA68A40-26EB-46A9-B80C-98B0EEBA916D}"/>
                    </a:ext>
                  </a:extLst>
                </p14:cNvPr>
                <p14:cNvContentPartPr/>
                <p14:nvPr/>
              </p14:nvContentPartPr>
              <p14:xfrm>
                <a:off x="5474930" y="5794543"/>
                <a:ext cx="78480" cy="1440"/>
              </p14:xfrm>
            </p:contentPart>
          </mc:Choice>
          <mc:Fallback xmlns="">
            <p:pic>
              <p:nvPicPr>
                <p:cNvPr id="882" name="Ink 88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DA68A40-26EB-46A9-B80C-98B0EEBA916D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5466290" y="5740543"/>
                  <a:ext cx="96120" cy="10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06">
            <p14:nvContentPartPr>
              <p14:cNvPr id="884" name="Ink 883">
                <a:extLst>
                  <a:ext uri="{FF2B5EF4-FFF2-40B4-BE49-F238E27FC236}">
                    <a16:creationId xmlns:a16="http://schemas.microsoft.com/office/drawing/2014/main" id="{E07FCEC5-76AC-4317-AEBD-36F62A0FC660}"/>
                  </a:ext>
                </a:extLst>
              </p14:cNvPr>
              <p14:cNvContentPartPr/>
              <p14:nvPr/>
            </p14:nvContentPartPr>
            <p14:xfrm>
              <a:off x="5491490" y="5779063"/>
              <a:ext cx="360" cy="360"/>
            </p14:xfrm>
          </p:contentPart>
        </mc:Choice>
        <mc:Fallback xmlns="">
          <p:pic>
            <p:nvPicPr>
              <p:cNvPr id="884" name="Ink 88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07FCEC5-76AC-4317-AEBD-36F62A0FC660}"/>
                  </a:ext>
                </a:extLst>
              </p:cNvPr>
              <p:cNvPicPr/>
              <p:nvPr/>
            </p:nvPicPr>
            <p:blipFill>
              <a:blip r:embed="rId707"/>
              <a:stretch>
                <a:fillRect/>
              </a:stretch>
            </p:blipFill>
            <p:spPr>
              <a:xfrm>
                <a:off x="5482850" y="5725063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95" name="Group 894">
            <a:extLst>
              <a:ext uri="{FF2B5EF4-FFF2-40B4-BE49-F238E27FC236}">
                <a16:creationId xmlns:a16="http://schemas.microsoft.com/office/drawing/2014/main" id="{0C36526E-D34D-43BC-9282-79DF0E5CB591}"/>
              </a:ext>
            </a:extLst>
          </p:cNvPr>
          <p:cNvGrpSpPr/>
          <p:nvPr/>
        </p:nvGrpSpPr>
        <p:grpSpPr>
          <a:xfrm>
            <a:off x="5439290" y="5776183"/>
            <a:ext cx="127440" cy="47520"/>
            <a:chOff x="5439290" y="5776183"/>
            <a:chExt cx="127440" cy="475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8">
              <p14:nvContentPartPr>
                <p14:cNvPr id="858" name="Ink 857">
                  <a:extLst>
                    <a:ext uri="{FF2B5EF4-FFF2-40B4-BE49-F238E27FC236}">
                      <a16:creationId xmlns:a16="http://schemas.microsoft.com/office/drawing/2014/main" id="{5168A98A-B8EE-4F90-928E-70294557935D}"/>
                    </a:ext>
                  </a:extLst>
                </p14:cNvPr>
                <p14:cNvContentPartPr/>
                <p14:nvPr/>
              </p14:nvContentPartPr>
              <p14:xfrm>
                <a:off x="5461250" y="5790223"/>
                <a:ext cx="360" cy="360"/>
              </p14:xfrm>
            </p:contentPart>
          </mc:Choice>
          <mc:Fallback xmlns="">
            <p:pic>
              <p:nvPicPr>
                <p:cNvPr id="858" name="Ink 85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168A98A-B8EE-4F90-928E-70294557935D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5452610" y="573622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0">
              <p14:nvContentPartPr>
                <p14:cNvPr id="859" name="Ink 858">
                  <a:extLst>
                    <a:ext uri="{FF2B5EF4-FFF2-40B4-BE49-F238E27FC236}">
                      <a16:creationId xmlns:a16="http://schemas.microsoft.com/office/drawing/2014/main" id="{BE9A2C76-C35D-45DA-9D1C-DE24EB45A72E}"/>
                    </a:ext>
                  </a:extLst>
                </p14:cNvPr>
                <p14:cNvContentPartPr/>
                <p14:nvPr/>
              </p14:nvContentPartPr>
              <p14:xfrm>
                <a:off x="5464130" y="5778703"/>
                <a:ext cx="74880" cy="3240"/>
              </p14:xfrm>
            </p:contentPart>
          </mc:Choice>
          <mc:Fallback xmlns="">
            <p:pic>
              <p:nvPicPr>
                <p:cNvPr id="859" name="Ink 85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E9A2C76-C35D-45DA-9D1C-DE24EB45A72E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5455130" y="5725063"/>
                  <a:ext cx="925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2">
              <p14:nvContentPartPr>
                <p14:cNvPr id="861" name="Ink 860">
                  <a:extLst>
                    <a:ext uri="{FF2B5EF4-FFF2-40B4-BE49-F238E27FC236}">
                      <a16:creationId xmlns:a16="http://schemas.microsoft.com/office/drawing/2014/main" id="{F89AF243-DB30-4AEA-B1C4-30721B80C39E}"/>
                    </a:ext>
                  </a:extLst>
                </p14:cNvPr>
                <p14:cNvContentPartPr/>
                <p14:nvPr/>
              </p14:nvContentPartPr>
              <p14:xfrm>
                <a:off x="5455850" y="5776183"/>
                <a:ext cx="105120" cy="11520"/>
              </p14:xfrm>
            </p:contentPart>
          </mc:Choice>
          <mc:Fallback xmlns="">
            <p:pic>
              <p:nvPicPr>
                <p:cNvPr id="861" name="Ink 86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89AF243-DB30-4AEA-B1C4-30721B80C39E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5446850" y="5722543"/>
                  <a:ext cx="1227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4">
              <p14:nvContentPartPr>
                <p14:cNvPr id="863" name="Ink 862">
                  <a:extLst>
                    <a:ext uri="{FF2B5EF4-FFF2-40B4-BE49-F238E27FC236}">
                      <a16:creationId xmlns:a16="http://schemas.microsoft.com/office/drawing/2014/main" id="{18D79907-C045-44D4-92AA-8ED318F88515}"/>
                    </a:ext>
                  </a:extLst>
                </p14:cNvPr>
                <p14:cNvContentPartPr/>
                <p14:nvPr/>
              </p14:nvContentPartPr>
              <p14:xfrm>
                <a:off x="5439290" y="5806423"/>
                <a:ext cx="16200" cy="17280"/>
              </p14:xfrm>
            </p:contentPart>
          </mc:Choice>
          <mc:Fallback xmlns="">
            <p:pic>
              <p:nvPicPr>
                <p:cNvPr id="863" name="Ink 86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8D79907-C045-44D4-92AA-8ED318F88515}"/>
                    </a:ext>
                  </a:extLst>
                </p:cNvPr>
                <p:cNvPicPr/>
                <p:nvPr/>
              </p:nvPicPr>
              <p:blipFill>
                <a:blip r:embed="rId715"/>
                <a:stretch>
                  <a:fillRect/>
                </a:stretch>
              </p:blipFill>
              <p:spPr>
                <a:xfrm>
                  <a:off x="5430290" y="5752423"/>
                  <a:ext cx="338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6">
              <p14:nvContentPartPr>
                <p14:cNvPr id="864" name="Ink 863">
                  <a:extLst>
                    <a:ext uri="{FF2B5EF4-FFF2-40B4-BE49-F238E27FC236}">
                      <a16:creationId xmlns:a16="http://schemas.microsoft.com/office/drawing/2014/main" id="{AFBA81FC-3B2E-496B-99C9-849CE0C7C876}"/>
                    </a:ext>
                  </a:extLst>
                </p14:cNvPr>
                <p14:cNvContentPartPr/>
                <p14:nvPr/>
              </p14:nvContentPartPr>
              <p14:xfrm>
                <a:off x="5458730" y="5789503"/>
                <a:ext cx="53640" cy="11520"/>
              </p14:xfrm>
            </p:contentPart>
          </mc:Choice>
          <mc:Fallback xmlns="">
            <p:pic>
              <p:nvPicPr>
                <p:cNvPr id="864" name="Ink 86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AFBA81FC-3B2E-496B-99C9-849CE0C7C876}"/>
                    </a:ext>
                  </a:extLst>
                </p:cNvPr>
                <p:cNvPicPr/>
                <p:nvPr/>
              </p:nvPicPr>
              <p:blipFill>
                <a:blip r:embed="rId717"/>
                <a:stretch>
                  <a:fillRect/>
                </a:stretch>
              </p:blipFill>
              <p:spPr>
                <a:xfrm>
                  <a:off x="5449730" y="5735863"/>
                  <a:ext cx="71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8">
              <p14:nvContentPartPr>
                <p14:cNvPr id="866" name="Ink 865">
                  <a:extLst>
                    <a:ext uri="{FF2B5EF4-FFF2-40B4-BE49-F238E27FC236}">
                      <a16:creationId xmlns:a16="http://schemas.microsoft.com/office/drawing/2014/main" id="{53FF04C9-B665-4E7F-AFA6-5ADEC53451E2}"/>
                    </a:ext>
                  </a:extLst>
                </p14:cNvPr>
                <p14:cNvContentPartPr/>
                <p14:nvPr/>
              </p14:nvContentPartPr>
              <p14:xfrm>
                <a:off x="5477810" y="5801023"/>
                <a:ext cx="34560" cy="360"/>
              </p14:xfrm>
            </p:contentPart>
          </mc:Choice>
          <mc:Fallback xmlns="">
            <p:pic>
              <p:nvPicPr>
                <p:cNvPr id="866" name="Ink 86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3FF04C9-B665-4E7F-AFA6-5ADEC53451E2}"/>
                    </a:ext>
                  </a:extLst>
                </p:cNvPr>
                <p:cNvPicPr/>
                <p:nvPr/>
              </p:nvPicPr>
              <p:blipFill>
                <a:blip r:embed="rId719"/>
                <a:stretch>
                  <a:fillRect/>
                </a:stretch>
              </p:blipFill>
              <p:spPr>
                <a:xfrm>
                  <a:off x="5469170" y="5747023"/>
                  <a:ext cx="522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0">
              <p14:nvContentPartPr>
                <p14:cNvPr id="867" name="Ink 866">
                  <a:extLst>
                    <a:ext uri="{FF2B5EF4-FFF2-40B4-BE49-F238E27FC236}">
                      <a16:creationId xmlns:a16="http://schemas.microsoft.com/office/drawing/2014/main" id="{1A3D1E6B-76BA-44FA-BD2F-7CF946A530B4}"/>
                    </a:ext>
                  </a:extLst>
                </p14:cNvPr>
                <p14:cNvContentPartPr/>
                <p14:nvPr/>
              </p14:nvContentPartPr>
              <p14:xfrm>
                <a:off x="5505530" y="5789863"/>
                <a:ext cx="35280" cy="11520"/>
              </p14:xfrm>
            </p:contentPart>
          </mc:Choice>
          <mc:Fallback xmlns="">
            <p:pic>
              <p:nvPicPr>
                <p:cNvPr id="867" name="Ink 86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A3D1E6B-76BA-44FA-BD2F-7CF946A530B4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5496530" y="5735863"/>
                  <a:ext cx="529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2">
              <p14:nvContentPartPr>
                <p14:cNvPr id="868" name="Ink 867">
                  <a:extLst>
                    <a:ext uri="{FF2B5EF4-FFF2-40B4-BE49-F238E27FC236}">
                      <a16:creationId xmlns:a16="http://schemas.microsoft.com/office/drawing/2014/main" id="{B908AFE7-4617-4EBE-88D5-37A074B27A70}"/>
                    </a:ext>
                  </a:extLst>
                </p14:cNvPr>
                <p14:cNvContentPartPr/>
                <p14:nvPr/>
              </p14:nvContentPartPr>
              <p14:xfrm>
                <a:off x="5546930" y="5781583"/>
                <a:ext cx="360" cy="360"/>
              </p14:xfrm>
            </p:contentPart>
          </mc:Choice>
          <mc:Fallback xmlns="">
            <p:pic>
              <p:nvPicPr>
                <p:cNvPr id="868" name="Ink 86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908AFE7-4617-4EBE-88D5-37A074B27A70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5538290" y="57279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4">
              <p14:nvContentPartPr>
                <p14:cNvPr id="869" name="Ink 868">
                  <a:extLst>
                    <a:ext uri="{FF2B5EF4-FFF2-40B4-BE49-F238E27FC236}">
                      <a16:creationId xmlns:a16="http://schemas.microsoft.com/office/drawing/2014/main" id="{E0A74FC2-D0E0-41AA-8EA2-8AD53CCACF3A}"/>
                    </a:ext>
                  </a:extLst>
                </p14:cNvPr>
                <p14:cNvContentPartPr/>
                <p14:nvPr/>
              </p14:nvContentPartPr>
              <p14:xfrm>
                <a:off x="5544050" y="5776183"/>
                <a:ext cx="5400" cy="10440"/>
              </p14:xfrm>
            </p:contentPart>
          </mc:Choice>
          <mc:Fallback xmlns="">
            <p:pic>
              <p:nvPicPr>
                <p:cNvPr id="869" name="Ink 86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0A74FC2-D0E0-41AA-8EA2-8AD53CCACF3A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5535410" y="5722543"/>
                  <a:ext cx="230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6">
              <p14:nvContentPartPr>
                <p14:cNvPr id="870" name="Ink 869">
                  <a:extLst>
                    <a:ext uri="{FF2B5EF4-FFF2-40B4-BE49-F238E27FC236}">
                      <a16:creationId xmlns:a16="http://schemas.microsoft.com/office/drawing/2014/main" id="{0E602331-9D72-4FD5-89F0-4D91345C6941}"/>
                    </a:ext>
                  </a:extLst>
                </p14:cNvPr>
                <p14:cNvContentPartPr/>
                <p14:nvPr/>
              </p14:nvContentPartPr>
              <p14:xfrm>
                <a:off x="5469530" y="5792743"/>
                <a:ext cx="62640" cy="3240"/>
              </p14:xfrm>
            </p:contentPart>
          </mc:Choice>
          <mc:Fallback xmlns="">
            <p:pic>
              <p:nvPicPr>
                <p:cNvPr id="870" name="Ink 86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E602331-9D72-4FD5-89F0-4D91345C6941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5460890" y="5738743"/>
                  <a:ext cx="802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8">
              <p14:nvContentPartPr>
                <p14:cNvPr id="888" name="Ink 887">
                  <a:extLst>
                    <a:ext uri="{FF2B5EF4-FFF2-40B4-BE49-F238E27FC236}">
                      <a16:creationId xmlns:a16="http://schemas.microsoft.com/office/drawing/2014/main" id="{C15D9AC7-5768-492B-87C3-4E28F8FD4215}"/>
                    </a:ext>
                  </a:extLst>
                </p14:cNvPr>
                <p14:cNvContentPartPr/>
                <p14:nvPr/>
              </p14:nvContentPartPr>
              <p14:xfrm>
                <a:off x="5439290" y="5817583"/>
                <a:ext cx="360" cy="360"/>
              </p14:xfrm>
            </p:contentPart>
          </mc:Choice>
          <mc:Fallback xmlns="">
            <p:pic>
              <p:nvPicPr>
                <p:cNvPr id="888" name="Ink 88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15D9AC7-5768-492B-87C3-4E28F8FD4215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5430290" y="57639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0">
              <p14:nvContentPartPr>
                <p14:cNvPr id="889" name="Ink 888">
                  <a:extLst>
                    <a:ext uri="{FF2B5EF4-FFF2-40B4-BE49-F238E27FC236}">
                      <a16:creationId xmlns:a16="http://schemas.microsoft.com/office/drawing/2014/main" id="{5CEB5E75-8D81-42EC-98CD-43D9E2777804}"/>
                    </a:ext>
                  </a:extLst>
                </p14:cNvPr>
                <p14:cNvContentPartPr/>
                <p14:nvPr/>
              </p14:nvContentPartPr>
              <p14:xfrm>
                <a:off x="5447570" y="5798503"/>
                <a:ext cx="360" cy="360"/>
              </p14:xfrm>
            </p:contentPart>
          </mc:Choice>
          <mc:Fallback xmlns="">
            <p:pic>
              <p:nvPicPr>
                <p:cNvPr id="889" name="Ink 88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5CEB5E75-8D81-42EC-98CD-43D9E2777804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5438570" y="574450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2">
              <p14:nvContentPartPr>
                <p14:cNvPr id="890" name="Ink 889">
                  <a:extLst>
                    <a:ext uri="{FF2B5EF4-FFF2-40B4-BE49-F238E27FC236}">
                      <a16:creationId xmlns:a16="http://schemas.microsoft.com/office/drawing/2014/main" id="{C438BF58-AD35-43C3-A812-C8DC7E8F6664}"/>
                    </a:ext>
                  </a:extLst>
                </p14:cNvPr>
                <p14:cNvContentPartPr/>
                <p14:nvPr/>
              </p14:nvContentPartPr>
              <p14:xfrm>
                <a:off x="5461250" y="5790223"/>
                <a:ext cx="360" cy="360"/>
              </p14:xfrm>
            </p:contentPart>
          </mc:Choice>
          <mc:Fallback xmlns="">
            <p:pic>
              <p:nvPicPr>
                <p:cNvPr id="890" name="Ink 889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438BF58-AD35-43C3-A812-C8DC7E8F6664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5452610" y="573622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3">
              <p14:nvContentPartPr>
                <p14:cNvPr id="891" name="Ink 890">
                  <a:extLst>
                    <a:ext uri="{FF2B5EF4-FFF2-40B4-BE49-F238E27FC236}">
                      <a16:creationId xmlns:a16="http://schemas.microsoft.com/office/drawing/2014/main" id="{8A73BFF6-6F6F-4C45-9391-B2D3521D6C53}"/>
                    </a:ext>
                  </a:extLst>
                </p14:cNvPr>
                <p14:cNvContentPartPr/>
                <p14:nvPr/>
              </p14:nvContentPartPr>
              <p14:xfrm>
                <a:off x="5447570" y="5817583"/>
                <a:ext cx="360" cy="360"/>
              </p14:xfrm>
            </p:contentPart>
          </mc:Choice>
          <mc:Fallback xmlns="">
            <p:pic>
              <p:nvPicPr>
                <p:cNvPr id="891" name="Ink 89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A73BFF6-6F6F-4C45-9391-B2D3521D6C53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5438570" y="57639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5">
              <p14:nvContentPartPr>
                <p14:cNvPr id="892" name="Ink 891">
                  <a:extLst>
                    <a:ext uri="{FF2B5EF4-FFF2-40B4-BE49-F238E27FC236}">
                      <a16:creationId xmlns:a16="http://schemas.microsoft.com/office/drawing/2014/main" id="{B5FDE6B7-8081-46B1-8CB5-5EF12D58CF1C}"/>
                    </a:ext>
                  </a:extLst>
                </p14:cNvPr>
                <p14:cNvContentPartPr/>
                <p14:nvPr/>
              </p14:nvContentPartPr>
              <p14:xfrm>
                <a:off x="5467010" y="5792743"/>
                <a:ext cx="360" cy="360"/>
              </p14:xfrm>
            </p:contentPart>
          </mc:Choice>
          <mc:Fallback xmlns="">
            <p:pic>
              <p:nvPicPr>
                <p:cNvPr id="892" name="Ink 89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5FDE6B7-8081-46B1-8CB5-5EF12D58CF1C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5458010" y="57387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7">
              <p14:nvContentPartPr>
                <p14:cNvPr id="893" name="Ink 892">
                  <a:extLst>
                    <a:ext uri="{FF2B5EF4-FFF2-40B4-BE49-F238E27FC236}">
                      <a16:creationId xmlns:a16="http://schemas.microsoft.com/office/drawing/2014/main" id="{DC2AFF26-64EB-4B8D-9445-69D7911059E4}"/>
                    </a:ext>
                  </a:extLst>
                </p14:cNvPr>
                <p14:cNvContentPartPr/>
                <p14:nvPr/>
              </p14:nvContentPartPr>
              <p14:xfrm>
                <a:off x="5549810" y="5784463"/>
                <a:ext cx="1440" cy="360"/>
              </p14:xfrm>
            </p:contentPart>
          </mc:Choice>
          <mc:Fallback xmlns="">
            <p:pic>
              <p:nvPicPr>
                <p:cNvPr id="893" name="Ink 89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C2AFF26-64EB-4B8D-9445-69D7911059E4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5540810" y="5730823"/>
                  <a:ext cx="190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9">
              <p14:nvContentPartPr>
                <p14:cNvPr id="894" name="Ink 893">
                  <a:extLst>
                    <a:ext uri="{FF2B5EF4-FFF2-40B4-BE49-F238E27FC236}">
                      <a16:creationId xmlns:a16="http://schemas.microsoft.com/office/drawing/2014/main" id="{C03B99CE-CFBD-467B-8DBC-5D212C3BDAB7}"/>
                    </a:ext>
                  </a:extLst>
                </p14:cNvPr>
                <p14:cNvContentPartPr/>
                <p14:nvPr/>
              </p14:nvContentPartPr>
              <p14:xfrm>
                <a:off x="5566370" y="5787343"/>
                <a:ext cx="360" cy="360"/>
              </p14:xfrm>
            </p:contentPart>
          </mc:Choice>
          <mc:Fallback xmlns="">
            <p:pic>
              <p:nvPicPr>
                <p:cNvPr id="894" name="Ink 89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03B99CE-CFBD-467B-8DBC-5D212C3BDAB7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5557730" y="573334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41">
            <p14:nvContentPartPr>
              <p14:cNvPr id="896" name="Ink 895">
                <a:extLst>
                  <a:ext uri="{FF2B5EF4-FFF2-40B4-BE49-F238E27FC236}">
                    <a16:creationId xmlns:a16="http://schemas.microsoft.com/office/drawing/2014/main" id="{583CE677-3FF8-4079-AE50-EC11509F22A3}"/>
                  </a:ext>
                </a:extLst>
              </p14:cNvPr>
              <p14:cNvContentPartPr/>
              <p14:nvPr/>
            </p14:nvContentPartPr>
            <p14:xfrm>
              <a:off x="1891953" y="4932882"/>
              <a:ext cx="360" cy="360"/>
            </p14:xfrm>
          </p:contentPart>
        </mc:Choice>
        <mc:Fallback xmlns="">
          <p:pic>
            <p:nvPicPr>
              <p:cNvPr id="896" name="Ink 89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83CE677-3FF8-4079-AE50-EC11509F22A3}"/>
                  </a:ext>
                </a:extLst>
              </p:cNvPr>
              <p:cNvPicPr/>
              <p:nvPr/>
            </p:nvPicPr>
            <p:blipFill>
              <a:blip r:embed="rId742"/>
              <a:stretch>
                <a:fillRect/>
              </a:stretch>
            </p:blipFill>
            <p:spPr>
              <a:xfrm>
                <a:off x="1883313" y="4879242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897" name="Picture 896">
            <a:extLst>
              <a:ext uri="{FF2B5EF4-FFF2-40B4-BE49-F238E27FC236}">
                <a16:creationId xmlns:a16="http://schemas.microsoft.com/office/drawing/2014/main" id="{99EC3E3D-7155-4675-8468-A73B8F84E04E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>
            <a:off x="2662934" y="4801638"/>
            <a:ext cx="1466850" cy="956078"/>
          </a:xfrm>
          <a:prstGeom prst="rect">
            <a:avLst/>
          </a:prstGeom>
        </p:spPr>
      </p:pic>
      <p:pic>
        <p:nvPicPr>
          <p:cNvPr id="898" name="Picture 897">
            <a:extLst>
              <a:ext uri="{FF2B5EF4-FFF2-40B4-BE49-F238E27FC236}">
                <a16:creationId xmlns:a16="http://schemas.microsoft.com/office/drawing/2014/main" id="{3B913465-CF28-42B2-BADB-4146410AFB9A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>
            <a:off x="3977097" y="4847855"/>
            <a:ext cx="604484" cy="388522"/>
          </a:xfrm>
          <a:prstGeom prst="rect">
            <a:avLst/>
          </a:prstGeom>
        </p:spPr>
      </p:pic>
      <p:pic>
        <p:nvPicPr>
          <p:cNvPr id="899" name="Picture 898">
            <a:extLst>
              <a:ext uri="{FF2B5EF4-FFF2-40B4-BE49-F238E27FC236}">
                <a16:creationId xmlns:a16="http://schemas.microsoft.com/office/drawing/2014/main" id="{2298ACE9-6209-46DD-902E-2F9F9DE46B75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>
            <a:off x="5611234" y="4688643"/>
            <a:ext cx="604484" cy="388522"/>
          </a:xfrm>
          <a:prstGeom prst="rect">
            <a:avLst/>
          </a:prstGeom>
        </p:spPr>
      </p:pic>
      <p:pic>
        <p:nvPicPr>
          <p:cNvPr id="900" name="Picture 899">
            <a:extLst>
              <a:ext uri="{FF2B5EF4-FFF2-40B4-BE49-F238E27FC236}">
                <a16:creationId xmlns:a16="http://schemas.microsoft.com/office/drawing/2014/main" id="{5DB6F680-284B-47F3-AEA8-60188B6F858C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>
            <a:off x="6030760" y="4841043"/>
            <a:ext cx="337358" cy="388522"/>
          </a:xfrm>
          <a:prstGeom prst="rect">
            <a:avLst/>
          </a:prstGeom>
        </p:spPr>
      </p:pic>
      <p:pic>
        <p:nvPicPr>
          <p:cNvPr id="901" name="Picture 900">
            <a:extLst>
              <a:ext uri="{FF2B5EF4-FFF2-40B4-BE49-F238E27FC236}">
                <a16:creationId xmlns:a16="http://schemas.microsoft.com/office/drawing/2014/main" id="{9886F0BD-FB4B-43F4-A599-5E992273C41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3803349" y="5287962"/>
            <a:ext cx="437200" cy="186390"/>
          </a:xfrm>
          <a:prstGeom prst="rect">
            <a:avLst/>
          </a:prstGeom>
        </p:spPr>
      </p:pic>
      <p:pic>
        <p:nvPicPr>
          <p:cNvPr id="902" name="Picture 901">
            <a:extLst>
              <a:ext uri="{FF2B5EF4-FFF2-40B4-BE49-F238E27FC236}">
                <a16:creationId xmlns:a16="http://schemas.microsoft.com/office/drawing/2014/main" id="{06A727A2-A961-4EF7-B110-A9DE1881A4B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4976338" y="4738422"/>
            <a:ext cx="437200" cy="186390"/>
          </a:xfrm>
          <a:prstGeom prst="rect">
            <a:avLst/>
          </a:prstGeom>
        </p:spPr>
      </p:pic>
      <p:pic>
        <p:nvPicPr>
          <p:cNvPr id="903" name="Picture 902">
            <a:extLst>
              <a:ext uri="{FF2B5EF4-FFF2-40B4-BE49-F238E27FC236}">
                <a16:creationId xmlns:a16="http://schemas.microsoft.com/office/drawing/2014/main" id="{9E4245BE-5648-4C32-BC0D-54B4CFED0F90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5980839" y="5197714"/>
            <a:ext cx="437200" cy="186390"/>
          </a:xfrm>
          <a:prstGeom prst="rect">
            <a:avLst/>
          </a:prstGeom>
        </p:spPr>
      </p:pic>
      <p:pic>
        <p:nvPicPr>
          <p:cNvPr id="904" name="Picture 903">
            <a:extLst>
              <a:ext uri="{FF2B5EF4-FFF2-40B4-BE49-F238E27FC236}">
                <a16:creationId xmlns:a16="http://schemas.microsoft.com/office/drawing/2014/main" id="{804D87E5-7181-4EAC-BF92-C8992BBA2FD0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5258415" y="4787507"/>
            <a:ext cx="437200" cy="186390"/>
          </a:xfrm>
          <a:prstGeom prst="rect">
            <a:avLst/>
          </a:prstGeom>
        </p:spPr>
      </p:pic>
      <p:pic>
        <p:nvPicPr>
          <p:cNvPr id="905" name="Picture 904">
            <a:extLst>
              <a:ext uri="{FF2B5EF4-FFF2-40B4-BE49-F238E27FC236}">
                <a16:creationId xmlns:a16="http://schemas.microsoft.com/office/drawing/2014/main" id="{E2BE170E-6AAD-4736-9B8B-9CE9B828BEAD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4040860" y="5120987"/>
            <a:ext cx="437200" cy="186390"/>
          </a:xfrm>
          <a:prstGeom prst="rect">
            <a:avLst/>
          </a:prstGeom>
        </p:spPr>
      </p:pic>
      <p:pic>
        <p:nvPicPr>
          <p:cNvPr id="906" name="Picture 905">
            <a:extLst>
              <a:ext uri="{FF2B5EF4-FFF2-40B4-BE49-F238E27FC236}">
                <a16:creationId xmlns:a16="http://schemas.microsoft.com/office/drawing/2014/main" id="{98074D33-87A7-423E-A311-627765A72D1A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9155321" flipH="1">
            <a:off x="4216886" y="4948482"/>
            <a:ext cx="437200" cy="186390"/>
          </a:xfrm>
          <a:prstGeom prst="rect">
            <a:avLst/>
          </a:prstGeom>
        </p:spPr>
      </p:pic>
      <p:pic>
        <p:nvPicPr>
          <p:cNvPr id="907" name="Picture 906">
            <a:extLst>
              <a:ext uri="{FF2B5EF4-FFF2-40B4-BE49-F238E27FC236}">
                <a16:creationId xmlns:a16="http://schemas.microsoft.com/office/drawing/2014/main" id="{F819DCAC-2E3C-4763-AD04-5AE1F5A8E823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649523" flipH="1">
            <a:off x="5297361" y="4837977"/>
            <a:ext cx="437200" cy="186390"/>
          </a:xfrm>
          <a:prstGeom prst="rect">
            <a:avLst/>
          </a:prstGeom>
        </p:spPr>
      </p:pic>
      <p:pic>
        <p:nvPicPr>
          <p:cNvPr id="908" name="Picture 907">
            <a:extLst>
              <a:ext uri="{FF2B5EF4-FFF2-40B4-BE49-F238E27FC236}">
                <a16:creationId xmlns:a16="http://schemas.microsoft.com/office/drawing/2014/main" id="{E3426F6D-9DE0-43C1-9B45-09D64C3DB74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8800359" flipH="1">
            <a:off x="4359645" y="4782392"/>
            <a:ext cx="437200" cy="186390"/>
          </a:xfrm>
          <a:prstGeom prst="rect">
            <a:avLst/>
          </a:prstGeom>
        </p:spPr>
      </p:pic>
      <p:pic>
        <p:nvPicPr>
          <p:cNvPr id="909" name="Picture 908">
            <a:extLst>
              <a:ext uri="{FF2B5EF4-FFF2-40B4-BE49-F238E27FC236}">
                <a16:creationId xmlns:a16="http://schemas.microsoft.com/office/drawing/2014/main" id="{D84B3C81-B3DF-4135-8439-88911B64D26F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8637741" flipH="1">
            <a:off x="3945911" y="5274060"/>
            <a:ext cx="437200" cy="186390"/>
          </a:xfrm>
          <a:prstGeom prst="rect">
            <a:avLst/>
          </a:prstGeom>
        </p:spPr>
      </p:pic>
      <p:pic>
        <p:nvPicPr>
          <p:cNvPr id="910" name="Picture 909">
            <a:extLst>
              <a:ext uri="{FF2B5EF4-FFF2-40B4-BE49-F238E27FC236}">
                <a16:creationId xmlns:a16="http://schemas.microsoft.com/office/drawing/2014/main" id="{73B824CD-9161-4D30-AFEF-B82803D472EC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3822" flipH="1">
            <a:off x="5895815" y="5373408"/>
            <a:ext cx="437200" cy="186390"/>
          </a:xfrm>
          <a:prstGeom prst="rect">
            <a:avLst/>
          </a:prstGeom>
        </p:spPr>
      </p:pic>
      <p:pic>
        <p:nvPicPr>
          <p:cNvPr id="911" name="Picture 910">
            <a:extLst>
              <a:ext uri="{FF2B5EF4-FFF2-40B4-BE49-F238E27FC236}">
                <a16:creationId xmlns:a16="http://schemas.microsoft.com/office/drawing/2014/main" id="{E7D5804B-2372-4390-B2CA-711B5937D22B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2565206" flipH="1">
            <a:off x="5728567" y="5007075"/>
            <a:ext cx="437200" cy="186390"/>
          </a:xfrm>
          <a:prstGeom prst="rect">
            <a:avLst/>
          </a:prstGeom>
        </p:spPr>
      </p:pic>
      <p:pic>
        <p:nvPicPr>
          <p:cNvPr id="912" name="Picture 911">
            <a:extLst>
              <a:ext uri="{FF2B5EF4-FFF2-40B4-BE49-F238E27FC236}">
                <a16:creationId xmlns:a16="http://schemas.microsoft.com/office/drawing/2014/main" id="{2543329B-47A8-4317-A032-2E58A114BD2A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649523" flipH="1">
            <a:off x="6001682" y="4761482"/>
            <a:ext cx="437200" cy="186390"/>
          </a:xfrm>
          <a:prstGeom prst="rect">
            <a:avLst/>
          </a:prstGeom>
        </p:spPr>
      </p:pic>
      <p:pic>
        <p:nvPicPr>
          <p:cNvPr id="913" name="Picture 912">
            <a:extLst>
              <a:ext uri="{FF2B5EF4-FFF2-40B4-BE49-F238E27FC236}">
                <a16:creationId xmlns:a16="http://schemas.microsoft.com/office/drawing/2014/main" id="{C1275485-B207-47FC-8934-6E85DBB35A49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649523" flipH="1">
            <a:off x="6263818" y="5172988"/>
            <a:ext cx="437200" cy="186390"/>
          </a:xfrm>
          <a:prstGeom prst="rect">
            <a:avLst/>
          </a:prstGeom>
        </p:spPr>
      </p:pic>
      <p:pic>
        <p:nvPicPr>
          <p:cNvPr id="914" name="Picture 913">
            <a:extLst>
              <a:ext uri="{FF2B5EF4-FFF2-40B4-BE49-F238E27FC236}">
                <a16:creationId xmlns:a16="http://schemas.microsoft.com/office/drawing/2014/main" id="{4717E55F-06ED-4418-A1FB-28ED9EE9BB91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681958" flipH="1">
            <a:off x="5232801" y="4827491"/>
            <a:ext cx="437200" cy="186390"/>
          </a:xfrm>
          <a:prstGeom prst="rect">
            <a:avLst/>
          </a:prstGeom>
        </p:spPr>
      </p:pic>
      <p:pic>
        <p:nvPicPr>
          <p:cNvPr id="915" name="Picture 914">
            <a:extLst>
              <a:ext uri="{FF2B5EF4-FFF2-40B4-BE49-F238E27FC236}">
                <a16:creationId xmlns:a16="http://schemas.microsoft.com/office/drawing/2014/main" id="{40FB61DF-6A0E-42D1-A286-5E29C2D0707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295315" flipH="1">
            <a:off x="4511180" y="4686662"/>
            <a:ext cx="437200" cy="186390"/>
          </a:xfrm>
          <a:prstGeom prst="rect">
            <a:avLst/>
          </a:prstGeom>
        </p:spPr>
      </p:pic>
      <p:pic>
        <p:nvPicPr>
          <p:cNvPr id="916" name="Picture 915">
            <a:extLst>
              <a:ext uri="{FF2B5EF4-FFF2-40B4-BE49-F238E27FC236}">
                <a16:creationId xmlns:a16="http://schemas.microsoft.com/office/drawing/2014/main" id="{5BBF2104-D048-4E4F-8CF5-205EB9BA5042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8758637" flipH="1">
            <a:off x="3817276" y="5463447"/>
            <a:ext cx="437200" cy="186390"/>
          </a:xfrm>
          <a:prstGeom prst="rect">
            <a:avLst/>
          </a:prstGeom>
        </p:spPr>
      </p:pic>
      <p:pic>
        <p:nvPicPr>
          <p:cNvPr id="917" name="Picture 916">
            <a:extLst>
              <a:ext uri="{FF2B5EF4-FFF2-40B4-BE49-F238E27FC236}">
                <a16:creationId xmlns:a16="http://schemas.microsoft.com/office/drawing/2014/main" id="{A8FFF46E-D183-4E49-A73F-2B7EB6D2DFA0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4872427" y="4758983"/>
            <a:ext cx="437200" cy="186390"/>
          </a:xfrm>
          <a:prstGeom prst="rect">
            <a:avLst/>
          </a:prstGeom>
        </p:spPr>
      </p:pic>
      <p:pic>
        <p:nvPicPr>
          <p:cNvPr id="918" name="Picture 917">
            <a:extLst>
              <a:ext uri="{FF2B5EF4-FFF2-40B4-BE49-F238E27FC236}">
                <a16:creationId xmlns:a16="http://schemas.microsoft.com/office/drawing/2014/main" id="{8DA9B3CD-A120-42EC-A632-9DC6D6EDB5E6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4929153" y="4550008"/>
            <a:ext cx="161768" cy="401897"/>
          </a:xfrm>
          <a:prstGeom prst="rect">
            <a:avLst/>
          </a:prstGeom>
        </p:spPr>
      </p:pic>
      <p:pic>
        <p:nvPicPr>
          <p:cNvPr id="921" name="Picture 920">
            <a:extLst>
              <a:ext uri="{FF2B5EF4-FFF2-40B4-BE49-F238E27FC236}">
                <a16:creationId xmlns:a16="http://schemas.microsoft.com/office/drawing/2014/main" id="{4B4700E5-3C2A-4ADD-BDEC-0DE9EE877FD6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3971312" y="5151351"/>
            <a:ext cx="493461" cy="176532"/>
          </a:xfrm>
          <a:prstGeom prst="rect">
            <a:avLst/>
          </a:prstGeom>
        </p:spPr>
      </p:pic>
      <p:pic>
        <p:nvPicPr>
          <p:cNvPr id="922" name="Picture 921">
            <a:extLst>
              <a:ext uri="{FF2B5EF4-FFF2-40B4-BE49-F238E27FC236}">
                <a16:creationId xmlns:a16="http://schemas.microsoft.com/office/drawing/2014/main" id="{3A4677CD-1798-431D-80ED-B1CD2C5AAF5F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flipH="1">
            <a:off x="6093957" y="5571111"/>
            <a:ext cx="493461" cy="176532"/>
          </a:xfrm>
          <a:prstGeom prst="rect">
            <a:avLst/>
          </a:prstGeom>
        </p:spPr>
      </p:pic>
      <p:pic>
        <p:nvPicPr>
          <p:cNvPr id="923" name="Picture 922">
            <a:extLst>
              <a:ext uri="{FF2B5EF4-FFF2-40B4-BE49-F238E27FC236}">
                <a16:creationId xmlns:a16="http://schemas.microsoft.com/office/drawing/2014/main" id="{203510BD-595D-4577-A3DC-3536456AEF77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434043" flipH="1">
            <a:off x="5265395" y="4878244"/>
            <a:ext cx="493461" cy="176532"/>
          </a:xfrm>
          <a:prstGeom prst="rect">
            <a:avLst/>
          </a:prstGeom>
        </p:spPr>
      </p:pic>
      <p:pic>
        <p:nvPicPr>
          <p:cNvPr id="924" name="Picture 923">
            <a:extLst>
              <a:ext uri="{FF2B5EF4-FFF2-40B4-BE49-F238E27FC236}">
                <a16:creationId xmlns:a16="http://schemas.microsoft.com/office/drawing/2014/main" id="{73FBD89B-046C-4510-8BB0-AC8855891C73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9857332" flipH="1">
            <a:off x="5641952" y="4870055"/>
            <a:ext cx="493461" cy="1765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44">
            <p14:nvContentPartPr>
              <p14:cNvPr id="925" name="Ink 924">
                <a:extLst>
                  <a:ext uri="{FF2B5EF4-FFF2-40B4-BE49-F238E27FC236}">
                    <a16:creationId xmlns:a16="http://schemas.microsoft.com/office/drawing/2014/main" id="{2D629014-6A82-43B4-A8FA-B9DD378FE336}"/>
                  </a:ext>
                </a:extLst>
              </p14:cNvPr>
              <p14:cNvContentPartPr/>
              <p14:nvPr/>
            </p14:nvContentPartPr>
            <p14:xfrm>
              <a:off x="5079061" y="4937096"/>
              <a:ext cx="28440" cy="1800"/>
            </p14:xfrm>
          </p:contentPart>
        </mc:Choice>
        <mc:Fallback xmlns="">
          <p:pic>
            <p:nvPicPr>
              <p:cNvPr id="925" name="Ink 924">
                <a:extLst>
                  <a:ext uri="{FF2B5EF4-FFF2-40B4-BE49-F238E27FC236}">
                    <a16:creationId xmlns:a16="http://schemas.microsoft.com/office/drawing/2014/main" id="{2D629014-6A82-43B4-A8FA-B9DD378FE336}"/>
                  </a:ext>
                </a:extLst>
              </p:cNvPr>
              <p:cNvPicPr/>
              <p:nvPr/>
            </p:nvPicPr>
            <p:blipFill>
              <a:blip r:embed="rId745"/>
              <a:stretch>
                <a:fillRect/>
              </a:stretch>
            </p:blipFill>
            <p:spPr>
              <a:xfrm>
                <a:off x="5070421" y="4928096"/>
                <a:ext cx="4608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6">
            <p14:nvContentPartPr>
              <p14:cNvPr id="932" name="Ink 931">
                <a:extLst>
                  <a:ext uri="{FF2B5EF4-FFF2-40B4-BE49-F238E27FC236}">
                    <a16:creationId xmlns:a16="http://schemas.microsoft.com/office/drawing/2014/main" id="{15D115BE-FCED-4BF5-9F10-05E06D60BFE3}"/>
                  </a:ext>
                </a:extLst>
              </p14:cNvPr>
              <p14:cNvContentPartPr/>
              <p14:nvPr/>
            </p14:nvContentPartPr>
            <p14:xfrm>
              <a:off x="4821301" y="4904336"/>
              <a:ext cx="560520" cy="93600"/>
            </p14:xfrm>
          </p:contentPart>
        </mc:Choice>
        <mc:Fallback xmlns="">
          <p:pic>
            <p:nvPicPr>
              <p:cNvPr id="932" name="Ink 931">
                <a:extLst>
                  <a:ext uri="{FF2B5EF4-FFF2-40B4-BE49-F238E27FC236}">
                    <a16:creationId xmlns:a16="http://schemas.microsoft.com/office/drawing/2014/main" id="{15D115BE-FCED-4BF5-9F10-05E06D60BFE3}"/>
                  </a:ext>
                </a:extLst>
              </p:cNvPr>
              <p:cNvPicPr/>
              <p:nvPr/>
            </p:nvPicPr>
            <p:blipFill>
              <a:blip r:embed="rId747"/>
              <a:stretch>
                <a:fillRect/>
              </a:stretch>
            </p:blipFill>
            <p:spPr>
              <a:xfrm>
                <a:off x="4812301" y="4895336"/>
                <a:ext cx="57816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8">
            <p14:nvContentPartPr>
              <p14:cNvPr id="934" name="Ink 933">
                <a:extLst>
                  <a:ext uri="{FF2B5EF4-FFF2-40B4-BE49-F238E27FC236}">
                    <a16:creationId xmlns:a16="http://schemas.microsoft.com/office/drawing/2014/main" id="{5CDFDD49-9AFE-426D-923E-6BE36DC03F1A}"/>
                  </a:ext>
                </a:extLst>
              </p14:cNvPr>
              <p14:cNvContentPartPr/>
              <p14:nvPr/>
            </p14:nvContentPartPr>
            <p14:xfrm>
              <a:off x="5236741" y="4950776"/>
              <a:ext cx="44640" cy="9000"/>
            </p14:xfrm>
          </p:contentPart>
        </mc:Choice>
        <mc:Fallback xmlns="">
          <p:pic>
            <p:nvPicPr>
              <p:cNvPr id="934" name="Ink 933">
                <a:extLst>
                  <a:ext uri="{FF2B5EF4-FFF2-40B4-BE49-F238E27FC236}">
                    <a16:creationId xmlns:a16="http://schemas.microsoft.com/office/drawing/2014/main" id="{5CDFDD49-9AFE-426D-923E-6BE36DC03F1A}"/>
                  </a:ext>
                </a:extLst>
              </p:cNvPr>
              <p:cNvPicPr/>
              <p:nvPr/>
            </p:nvPicPr>
            <p:blipFill>
              <a:blip r:embed="rId749"/>
              <a:stretch>
                <a:fillRect/>
              </a:stretch>
            </p:blipFill>
            <p:spPr>
              <a:xfrm>
                <a:off x="5228101" y="4941776"/>
                <a:ext cx="6228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0">
            <p14:nvContentPartPr>
              <p14:cNvPr id="936" name="Ink 935">
                <a:extLst>
                  <a:ext uri="{FF2B5EF4-FFF2-40B4-BE49-F238E27FC236}">
                    <a16:creationId xmlns:a16="http://schemas.microsoft.com/office/drawing/2014/main" id="{1EAE4400-31DE-4871-85A3-39D8B67ADE35}"/>
                  </a:ext>
                </a:extLst>
              </p14:cNvPr>
              <p14:cNvContentPartPr/>
              <p14:nvPr/>
            </p14:nvContentPartPr>
            <p14:xfrm>
              <a:off x="5275981" y="4970216"/>
              <a:ext cx="37080" cy="12600"/>
            </p14:xfrm>
          </p:contentPart>
        </mc:Choice>
        <mc:Fallback xmlns="">
          <p:pic>
            <p:nvPicPr>
              <p:cNvPr id="936" name="Ink 935">
                <a:extLst>
                  <a:ext uri="{FF2B5EF4-FFF2-40B4-BE49-F238E27FC236}">
                    <a16:creationId xmlns:a16="http://schemas.microsoft.com/office/drawing/2014/main" id="{1EAE4400-31DE-4871-85A3-39D8B67ADE35}"/>
                  </a:ext>
                </a:extLst>
              </p:cNvPr>
              <p:cNvPicPr/>
              <p:nvPr/>
            </p:nvPicPr>
            <p:blipFill>
              <a:blip r:embed="rId751"/>
              <a:stretch>
                <a:fillRect/>
              </a:stretch>
            </p:blipFill>
            <p:spPr>
              <a:xfrm>
                <a:off x="5266981" y="4961576"/>
                <a:ext cx="547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2">
            <p14:nvContentPartPr>
              <p14:cNvPr id="946" name="Ink 945">
                <a:extLst>
                  <a:ext uri="{FF2B5EF4-FFF2-40B4-BE49-F238E27FC236}">
                    <a16:creationId xmlns:a16="http://schemas.microsoft.com/office/drawing/2014/main" id="{84870ED1-614A-4319-8FE0-37E79364E1AE}"/>
                  </a:ext>
                </a:extLst>
              </p14:cNvPr>
              <p14:cNvContentPartPr/>
              <p14:nvPr/>
            </p14:nvContentPartPr>
            <p14:xfrm>
              <a:off x="5094901" y="4948256"/>
              <a:ext cx="360" cy="360"/>
            </p14:xfrm>
          </p:contentPart>
        </mc:Choice>
        <mc:Fallback xmlns="">
          <p:pic>
            <p:nvPicPr>
              <p:cNvPr id="946" name="Ink 945">
                <a:extLst>
                  <a:ext uri="{FF2B5EF4-FFF2-40B4-BE49-F238E27FC236}">
                    <a16:creationId xmlns:a16="http://schemas.microsoft.com/office/drawing/2014/main" id="{84870ED1-614A-4319-8FE0-37E79364E1AE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5086261" y="493961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4">
            <p14:nvContentPartPr>
              <p14:cNvPr id="947" name="Ink 946">
                <a:extLst>
                  <a:ext uri="{FF2B5EF4-FFF2-40B4-BE49-F238E27FC236}">
                    <a16:creationId xmlns:a16="http://schemas.microsoft.com/office/drawing/2014/main" id="{4685A297-EAD0-4F03-AD9A-A3EB2177D9B8}"/>
                  </a:ext>
                </a:extLst>
              </p14:cNvPr>
              <p14:cNvContentPartPr/>
              <p14:nvPr/>
            </p14:nvContentPartPr>
            <p14:xfrm>
              <a:off x="5070781" y="4932056"/>
              <a:ext cx="39240" cy="1800"/>
            </p14:xfrm>
          </p:contentPart>
        </mc:Choice>
        <mc:Fallback xmlns="">
          <p:pic>
            <p:nvPicPr>
              <p:cNvPr id="947" name="Ink 946">
                <a:extLst>
                  <a:ext uri="{FF2B5EF4-FFF2-40B4-BE49-F238E27FC236}">
                    <a16:creationId xmlns:a16="http://schemas.microsoft.com/office/drawing/2014/main" id="{4685A297-EAD0-4F03-AD9A-A3EB2177D9B8}"/>
                  </a:ext>
                </a:extLst>
              </p:cNvPr>
              <p:cNvPicPr/>
              <p:nvPr/>
            </p:nvPicPr>
            <p:blipFill>
              <a:blip r:embed="rId755"/>
              <a:stretch>
                <a:fillRect/>
              </a:stretch>
            </p:blipFill>
            <p:spPr>
              <a:xfrm>
                <a:off x="5061781" y="4923416"/>
                <a:ext cx="5688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6">
            <p14:nvContentPartPr>
              <p14:cNvPr id="949" name="Ink 948">
                <a:extLst>
                  <a:ext uri="{FF2B5EF4-FFF2-40B4-BE49-F238E27FC236}">
                    <a16:creationId xmlns:a16="http://schemas.microsoft.com/office/drawing/2014/main" id="{2775668E-319F-4BB5-A483-E35E3D5C6D92}"/>
                  </a:ext>
                </a:extLst>
              </p14:cNvPr>
              <p14:cNvContentPartPr/>
              <p14:nvPr/>
            </p14:nvContentPartPr>
            <p14:xfrm>
              <a:off x="5173381" y="4948256"/>
              <a:ext cx="260640" cy="61200"/>
            </p14:xfrm>
          </p:contentPart>
        </mc:Choice>
        <mc:Fallback xmlns="">
          <p:pic>
            <p:nvPicPr>
              <p:cNvPr id="949" name="Ink 948">
                <a:extLst>
                  <a:ext uri="{FF2B5EF4-FFF2-40B4-BE49-F238E27FC236}">
                    <a16:creationId xmlns:a16="http://schemas.microsoft.com/office/drawing/2014/main" id="{2775668E-319F-4BB5-A483-E35E3D5C6D92}"/>
                  </a:ext>
                </a:extLst>
              </p:cNvPr>
              <p:cNvPicPr/>
              <p:nvPr/>
            </p:nvPicPr>
            <p:blipFill>
              <a:blip r:embed="rId757"/>
              <a:stretch>
                <a:fillRect/>
              </a:stretch>
            </p:blipFill>
            <p:spPr>
              <a:xfrm>
                <a:off x="5164381" y="4939256"/>
                <a:ext cx="27828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8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B1C1E01B-5171-4545-93D4-6041CD1A0DFB}"/>
                  </a:ext>
                </a:extLst>
              </p14:cNvPr>
              <p14:cNvContentPartPr/>
              <p14:nvPr/>
            </p14:nvContentPartPr>
            <p14:xfrm>
              <a:off x="4124529" y="5749093"/>
              <a:ext cx="61560" cy="288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B1C1E01B-5171-4545-93D4-6041CD1A0DFB}"/>
                  </a:ext>
                </a:extLst>
              </p:cNvPr>
              <p:cNvPicPr/>
              <p:nvPr/>
            </p:nvPicPr>
            <p:blipFill>
              <a:blip r:embed="rId759"/>
              <a:stretch>
                <a:fillRect/>
              </a:stretch>
            </p:blipFill>
            <p:spPr>
              <a:xfrm>
                <a:off x="4120209" y="5744773"/>
                <a:ext cx="70200" cy="1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0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C354E25A-225F-4360-83A1-1B5391F3A04B}"/>
                  </a:ext>
                </a:extLst>
              </p14:cNvPr>
              <p14:cNvContentPartPr/>
              <p14:nvPr/>
            </p14:nvContentPartPr>
            <p14:xfrm>
              <a:off x="4115889" y="5720653"/>
              <a:ext cx="47880" cy="2484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C354E25A-225F-4360-83A1-1B5391F3A04B}"/>
                  </a:ext>
                </a:extLst>
              </p:cNvPr>
              <p:cNvPicPr/>
              <p:nvPr/>
            </p:nvPicPr>
            <p:blipFill>
              <a:blip r:embed="rId761"/>
              <a:stretch>
                <a:fillRect/>
              </a:stretch>
            </p:blipFill>
            <p:spPr>
              <a:xfrm>
                <a:off x="4111569" y="5716333"/>
                <a:ext cx="5652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2">
            <p14:nvContentPartPr>
              <p14:cNvPr id="977" name="Ink 976">
                <a:extLst>
                  <a:ext uri="{FF2B5EF4-FFF2-40B4-BE49-F238E27FC236}">
                    <a16:creationId xmlns:a16="http://schemas.microsoft.com/office/drawing/2014/main" id="{8325E312-5004-4B69-89AB-0CEEC6DE928D}"/>
                  </a:ext>
                </a:extLst>
              </p14:cNvPr>
              <p14:cNvContentPartPr/>
              <p14:nvPr/>
            </p14:nvContentPartPr>
            <p14:xfrm>
              <a:off x="4128849" y="5694373"/>
              <a:ext cx="47160" cy="52920"/>
            </p14:xfrm>
          </p:contentPart>
        </mc:Choice>
        <mc:Fallback xmlns="">
          <p:pic>
            <p:nvPicPr>
              <p:cNvPr id="977" name="Ink 976">
                <a:extLst>
                  <a:ext uri="{FF2B5EF4-FFF2-40B4-BE49-F238E27FC236}">
                    <a16:creationId xmlns:a16="http://schemas.microsoft.com/office/drawing/2014/main" id="{8325E312-5004-4B69-89AB-0CEEC6DE928D}"/>
                  </a:ext>
                </a:extLst>
              </p:cNvPr>
              <p:cNvPicPr/>
              <p:nvPr/>
            </p:nvPicPr>
            <p:blipFill>
              <a:blip r:embed="rId763"/>
              <a:stretch>
                <a:fillRect/>
              </a:stretch>
            </p:blipFill>
            <p:spPr>
              <a:xfrm>
                <a:off x="4119849" y="5685733"/>
                <a:ext cx="6480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4">
            <p14:nvContentPartPr>
              <p14:cNvPr id="976" name="Ink 975">
                <a:extLst>
                  <a:ext uri="{FF2B5EF4-FFF2-40B4-BE49-F238E27FC236}">
                    <a16:creationId xmlns:a16="http://schemas.microsoft.com/office/drawing/2014/main" id="{9E39064D-C37C-41DD-9909-E4AAC36CE707}"/>
                  </a:ext>
                </a:extLst>
              </p14:cNvPr>
              <p14:cNvContentPartPr/>
              <p14:nvPr/>
            </p14:nvContentPartPr>
            <p14:xfrm>
              <a:off x="4146489" y="5725333"/>
              <a:ext cx="360" cy="360"/>
            </p14:xfrm>
          </p:contentPart>
        </mc:Choice>
        <mc:Fallback xmlns="">
          <p:pic>
            <p:nvPicPr>
              <p:cNvPr id="976" name="Ink 975">
                <a:extLst>
                  <a:ext uri="{FF2B5EF4-FFF2-40B4-BE49-F238E27FC236}">
                    <a16:creationId xmlns:a16="http://schemas.microsoft.com/office/drawing/2014/main" id="{9E39064D-C37C-41DD-9909-E4AAC36CE707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4137489" y="571633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5">
            <p14:nvContentPartPr>
              <p14:cNvPr id="968" name="Ink 967">
                <a:extLst>
                  <a:ext uri="{FF2B5EF4-FFF2-40B4-BE49-F238E27FC236}">
                    <a16:creationId xmlns:a16="http://schemas.microsoft.com/office/drawing/2014/main" id="{B4A84945-E273-4958-8AFE-5D9E9FA596D1}"/>
                  </a:ext>
                </a:extLst>
              </p14:cNvPr>
              <p14:cNvContentPartPr/>
              <p14:nvPr/>
            </p14:nvContentPartPr>
            <p14:xfrm>
              <a:off x="4131009" y="5606893"/>
              <a:ext cx="25560" cy="123120"/>
            </p14:xfrm>
          </p:contentPart>
        </mc:Choice>
        <mc:Fallback xmlns="">
          <p:pic>
            <p:nvPicPr>
              <p:cNvPr id="968" name="Ink 967">
                <a:extLst>
                  <a:ext uri="{FF2B5EF4-FFF2-40B4-BE49-F238E27FC236}">
                    <a16:creationId xmlns:a16="http://schemas.microsoft.com/office/drawing/2014/main" id="{B4A84945-E273-4958-8AFE-5D9E9FA596D1}"/>
                  </a:ext>
                </a:extLst>
              </p:cNvPr>
              <p:cNvPicPr/>
              <p:nvPr/>
            </p:nvPicPr>
            <p:blipFill>
              <a:blip r:embed="rId766"/>
              <a:stretch>
                <a:fillRect/>
              </a:stretch>
            </p:blipFill>
            <p:spPr>
              <a:xfrm>
                <a:off x="4126689" y="5602573"/>
                <a:ext cx="3420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7">
            <p14:nvContentPartPr>
              <p14:cNvPr id="970" name="Ink 969">
                <a:extLst>
                  <a:ext uri="{FF2B5EF4-FFF2-40B4-BE49-F238E27FC236}">
                    <a16:creationId xmlns:a16="http://schemas.microsoft.com/office/drawing/2014/main" id="{B03E3EAC-31AC-40C2-B8BD-049CDC89EB61}"/>
                  </a:ext>
                </a:extLst>
              </p14:cNvPr>
              <p14:cNvContentPartPr/>
              <p14:nvPr/>
            </p14:nvContentPartPr>
            <p14:xfrm>
              <a:off x="4128489" y="5674573"/>
              <a:ext cx="10080" cy="50760"/>
            </p14:xfrm>
          </p:contentPart>
        </mc:Choice>
        <mc:Fallback xmlns="">
          <p:pic>
            <p:nvPicPr>
              <p:cNvPr id="970" name="Ink 969">
                <a:extLst>
                  <a:ext uri="{FF2B5EF4-FFF2-40B4-BE49-F238E27FC236}">
                    <a16:creationId xmlns:a16="http://schemas.microsoft.com/office/drawing/2014/main" id="{B03E3EAC-31AC-40C2-B8BD-049CDC89EB61}"/>
                  </a:ext>
                </a:extLst>
              </p:cNvPr>
              <p:cNvPicPr/>
              <p:nvPr/>
            </p:nvPicPr>
            <p:blipFill>
              <a:blip r:embed="rId768"/>
              <a:stretch>
                <a:fillRect/>
              </a:stretch>
            </p:blipFill>
            <p:spPr>
              <a:xfrm>
                <a:off x="4124169" y="5670253"/>
                <a:ext cx="1872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9">
            <p14:nvContentPartPr>
              <p14:cNvPr id="971" name="Ink 970">
                <a:extLst>
                  <a:ext uri="{FF2B5EF4-FFF2-40B4-BE49-F238E27FC236}">
                    <a16:creationId xmlns:a16="http://schemas.microsoft.com/office/drawing/2014/main" id="{0EFF630F-65DC-44D5-949E-EEB3F031C66F}"/>
                  </a:ext>
                </a:extLst>
              </p14:cNvPr>
              <p14:cNvContentPartPr/>
              <p14:nvPr/>
            </p14:nvContentPartPr>
            <p14:xfrm>
              <a:off x="4135329" y="5698693"/>
              <a:ext cx="13320" cy="34560"/>
            </p14:xfrm>
          </p:contentPart>
        </mc:Choice>
        <mc:Fallback xmlns="">
          <p:pic>
            <p:nvPicPr>
              <p:cNvPr id="971" name="Ink 970">
                <a:extLst>
                  <a:ext uri="{FF2B5EF4-FFF2-40B4-BE49-F238E27FC236}">
                    <a16:creationId xmlns:a16="http://schemas.microsoft.com/office/drawing/2014/main" id="{0EFF630F-65DC-44D5-949E-EEB3F031C66F}"/>
                  </a:ext>
                </a:extLst>
              </p:cNvPr>
              <p:cNvPicPr/>
              <p:nvPr/>
            </p:nvPicPr>
            <p:blipFill>
              <a:blip r:embed="rId770"/>
              <a:stretch>
                <a:fillRect/>
              </a:stretch>
            </p:blipFill>
            <p:spPr>
              <a:xfrm>
                <a:off x="4131009" y="5694373"/>
                <a:ext cx="2196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1">
            <p14:nvContentPartPr>
              <p14:cNvPr id="978" name="Ink 977">
                <a:extLst>
                  <a:ext uri="{FF2B5EF4-FFF2-40B4-BE49-F238E27FC236}">
                    <a16:creationId xmlns:a16="http://schemas.microsoft.com/office/drawing/2014/main" id="{785BB456-DEEC-4A57-89F9-D2E46FE9F1FC}"/>
                  </a:ext>
                </a:extLst>
              </p14:cNvPr>
              <p14:cNvContentPartPr/>
              <p14:nvPr/>
            </p14:nvContentPartPr>
            <p14:xfrm>
              <a:off x="4137489" y="5709853"/>
              <a:ext cx="29520" cy="37080"/>
            </p14:xfrm>
          </p:contentPart>
        </mc:Choice>
        <mc:Fallback xmlns="">
          <p:pic>
            <p:nvPicPr>
              <p:cNvPr id="978" name="Ink 977">
                <a:extLst>
                  <a:ext uri="{FF2B5EF4-FFF2-40B4-BE49-F238E27FC236}">
                    <a16:creationId xmlns:a16="http://schemas.microsoft.com/office/drawing/2014/main" id="{785BB456-DEEC-4A57-89F9-D2E46FE9F1FC}"/>
                  </a:ext>
                </a:extLst>
              </p:cNvPr>
              <p:cNvPicPr/>
              <p:nvPr/>
            </p:nvPicPr>
            <p:blipFill>
              <a:blip r:embed="rId772"/>
              <a:stretch>
                <a:fillRect/>
              </a:stretch>
            </p:blipFill>
            <p:spPr>
              <a:xfrm>
                <a:off x="4128849" y="5701213"/>
                <a:ext cx="471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3">
            <p14:nvContentPartPr>
              <p14:cNvPr id="982" name="Ink 981">
                <a:extLst>
                  <a:ext uri="{FF2B5EF4-FFF2-40B4-BE49-F238E27FC236}">
                    <a16:creationId xmlns:a16="http://schemas.microsoft.com/office/drawing/2014/main" id="{5C2E8C93-3236-4FC7-87F2-028B67D57E6D}"/>
                  </a:ext>
                </a:extLst>
              </p14:cNvPr>
              <p14:cNvContentPartPr/>
              <p14:nvPr/>
            </p14:nvContentPartPr>
            <p14:xfrm>
              <a:off x="4221009" y="5474773"/>
              <a:ext cx="24120" cy="9360"/>
            </p14:xfrm>
          </p:contentPart>
        </mc:Choice>
        <mc:Fallback xmlns="">
          <p:pic>
            <p:nvPicPr>
              <p:cNvPr id="982" name="Ink 981">
                <a:extLst>
                  <a:ext uri="{FF2B5EF4-FFF2-40B4-BE49-F238E27FC236}">
                    <a16:creationId xmlns:a16="http://schemas.microsoft.com/office/drawing/2014/main" id="{5C2E8C93-3236-4FC7-87F2-028B67D57E6D}"/>
                  </a:ext>
                </a:extLst>
              </p:cNvPr>
              <p:cNvPicPr/>
              <p:nvPr/>
            </p:nvPicPr>
            <p:blipFill>
              <a:blip r:embed="rId774"/>
              <a:stretch>
                <a:fillRect/>
              </a:stretch>
            </p:blipFill>
            <p:spPr>
              <a:xfrm>
                <a:off x="4212009" y="5466133"/>
                <a:ext cx="41760" cy="2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92" name="Group 991">
            <a:extLst>
              <a:ext uri="{FF2B5EF4-FFF2-40B4-BE49-F238E27FC236}">
                <a16:creationId xmlns:a16="http://schemas.microsoft.com/office/drawing/2014/main" id="{42C65263-97C9-4307-9900-F4F4B9F7A239}"/>
              </a:ext>
            </a:extLst>
          </p:cNvPr>
          <p:cNvGrpSpPr/>
          <p:nvPr/>
        </p:nvGrpSpPr>
        <p:grpSpPr>
          <a:xfrm>
            <a:off x="4124529" y="5321053"/>
            <a:ext cx="331920" cy="301320"/>
            <a:chOff x="4124529" y="5321053"/>
            <a:chExt cx="33192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BA304D13-3807-471F-BE62-B69834B0DF2D}"/>
                    </a:ext>
                  </a:extLst>
                </p14:cNvPr>
                <p14:cNvContentPartPr/>
                <p14:nvPr/>
              </p14:nvContentPartPr>
              <p14:xfrm>
                <a:off x="4124529" y="5566933"/>
                <a:ext cx="15120" cy="3348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BA304D13-3807-471F-BE62-B69834B0DF2D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4120209" y="5562613"/>
                  <a:ext cx="237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966" name="Ink 965">
                  <a:extLst>
                    <a:ext uri="{FF2B5EF4-FFF2-40B4-BE49-F238E27FC236}">
                      <a16:creationId xmlns:a16="http://schemas.microsoft.com/office/drawing/2014/main" id="{B4051FD9-1B6C-4230-9C98-A040F8DFB283}"/>
                    </a:ext>
                  </a:extLst>
                </p14:cNvPr>
                <p14:cNvContentPartPr/>
                <p14:nvPr/>
              </p14:nvContentPartPr>
              <p14:xfrm>
                <a:off x="4131009" y="5562973"/>
                <a:ext cx="15480" cy="59400"/>
              </p14:xfrm>
            </p:contentPart>
          </mc:Choice>
          <mc:Fallback xmlns="">
            <p:pic>
              <p:nvPicPr>
                <p:cNvPr id="966" name="Ink 965">
                  <a:extLst>
                    <a:ext uri="{FF2B5EF4-FFF2-40B4-BE49-F238E27FC236}">
                      <a16:creationId xmlns:a16="http://schemas.microsoft.com/office/drawing/2014/main" id="{B4051FD9-1B6C-4230-9C98-A040F8DFB283}"/>
                    </a:ext>
                  </a:extLst>
                </p:cNvPr>
                <p:cNvPicPr/>
                <p:nvPr/>
              </p:nvPicPr>
              <p:blipFill>
                <a:blip r:embed="rId778"/>
                <a:stretch>
                  <a:fillRect/>
                </a:stretch>
              </p:blipFill>
              <p:spPr>
                <a:xfrm>
                  <a:off x="4126689" y="5558653"/>
                  <a:ext cx="2412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9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2375623D-5F47-48F0-AF53-5FE2D689C3D1}"/>
                    </a:ext>
                  </a:extLst>
                </p14:cNvPr>
                <p14:cNvContentPartPr/>
                <p14:nvPr/>
              </p14:nvContentPartPr>
              <p14:xfrm>
                <a:off x="4126689" y="5565133"/>
                <a:ext cx="25560" cy="5508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2375623D-5F47-48F0-AF53-5FE2D689C3D1}"/>
                    </a:ext>
                  </a:extLst>
                </p:cNvPr>
                <p:cNvPicPr/>
                <p:nvPr/>
              </p:nvPicPr>
              <p:blipFill>
                <a:blip r:embed="rId780"/>
                <a:stretch>
                  <a:fillRect/>
                </a:stretch>
              </p:blipFill>
              <p:spPr>
                <a:xfrm>
                  <a:off x="4122369" y="5560813"/>
                  <a:ext cx="342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1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9F9C2B70-BE8D-4F2D-834D-ACF9064C5BD7}"/>
                    </a:ext>
                  </a:extLst>
                </p14:cNvPr>
                <p14:cNvContentPartPr/>
                <p14:nvPr/>
              </p14:nvContentPartPr>
              <p14:xfrm>
                <a:off x="4150089" y="5396293"/>
                <a:ext cx="101880" cy="18180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9F9C2B70-BE8D-4F2D-834D-ACF9064C5BD7}"/>
                    </a:ext>
                  </a:extLst>
                </p:cNvPr>
                <p:cNvPicPr/>
                <p:nvPr/>
              </p:nvPicPr>
              <p:blipFill>
                <a:blip r:embed="rId782"/>
                <a:stretch>
                  <a:fillRect/>
                </a:stretch>
              </p:blipFill>
              <p:spPr>
                <a:xfrm>
                  <a:off x="4141089" y="5387293"/>
                  <a:ext cx="1195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3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2BAC0544-2C8E-4D70-A1AF-89D13945D24E}"/>
                    </a:ext>
                  </a:extLst>
                </p14:cNvPr>
                <p14:cNvContentPartPr/>
                <p14:nvPr/>
              </p14:nvContentPartPr>
              <p14:xfrm>
                <a:off x="4244769" y="5398453"/>
                <a:ext cx="11880" cy="6372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2BAC0544-2C8E-4D70-A1AF-89D13945D24E}"/>
                    </a:ext>
                  </a:extLst>
                </p:cNvPr>
                <p:cNvPicPr/>
                <p:nvPr/>
              </p:nvPicPr>
              <p:blipFill>
                <a:blip r:embed="rId784"/>
                <a:stretch>
                  <a:fillRect/>
                </a:stretch>
              </p:blipFill>
              <p:spPr>
                <a:xfrm>
                  <a:off x="4235769" y="5389813"/>
                  <a:ext cx="295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5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2E85DCBC-14B1-4F7B-9A6C-58EF2E0FA03F}"/>
                    </a:ext>
                  </a:extLst>
                </p14:cNvPr>
                <p14:cNvContentPartPr/>
                <p14:nvPr/>
              </p14:nvContentPartPr>
              <p14:xfrm>
                <a:off x="4260609" y="5321053"/>
                <a:ext cx="104400" cy="7128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2E85DCBC-14B1-4F7B-9A6C-58EF2E0FA03F}"/>
                    </a:ext>
                  </a:extLst>
                </p:cNvPr>
                <p:cNvPicPr/>
                <p:nvPr/>
              </p:nvPicPr>
              <p:blipFill>
                <a:blip r:embed="rId786"/>
                <a:stretch>
                  <a:fillRect/>
                </a:stretch>
              </p:blipFill>
              <p:spPr>
                <a:xfrm>
                  <a:off x="4251609" y="5312053"/>
                  <a:ext cx="1220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7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ADF43F3D-7F74-437E-8BA4-EC845E00F7A8}"/>
                    </a:ext>
                  </a:extLst>
                </p14:cNvPr>
                <p14:cNvContentPartPr/>
                <p14:nvPr/>
              </p14:nvContentPartPr>
              <p14:xfrm>
                <a:off x="4319649" y="5339413"/>
                <a:ext cx="360" cy="36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ADF43F3D-7F74-437E-8BA4-EC845E00F7A8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4310649" y="533041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FD07DE58-FD94-4656-A3DA-B584F72698B2}"/>
                    </a:ext>
                  </a:extLst>
                </p14:cNvPr>
                <p14:cNvContentPartPr/>
                <p14:nvPr/>
              </p14:nvContentPartPr>
              <p14:xfrm>
                <a:off x="4271409" y="5328613"/>
                <a:ext cx="61920" cy="5796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FD07DE58-FD94-4656-A3DA-B584F72698B2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4262769" y="5319613"/>
                  <a:ext cx="795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BA5A89AA-79D7-42BA-A0AE-892DEF0C8E75}"/>
                    </a:ext>
                  </a:extLst>
                </p14:cNvPr>
                <p14:cNvContentPartPr/>
                <p14:nvPr/>
              </p14:nvContentPartPr>
              <p14:xfrm>
                <a:off x="4376529" y="5321413"/>
                <a:ext cx="79920" cy="900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BA5A89AA-79D7-42BA-A0AE-892DEF0C8E75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4367889" y="5312773"/>
                  <a:ext cx="97560" cy="2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2">
            <p14:nvContentPartPr>
              <p14:cNvPr id="998" name="Ink 997">
                <a:extLst>
                  <a:ext uri="{FF2B5EF4-FFF2-40B4-BE49-F238E27FC236}">
                    <a16:creationId xmlns:a16="http://schemas.microsoft.com/office/drawing/2014/main" id="{94EF9DAC-E94D-4E3D-8902-BA5553F034BD}"/>
                  </a:ext>
                </a:extLst>
              </p14:cNvPr>
              <p14:cNvContentPartPr/>
              <p14:nvPr/>
            </p14:nvContentPartPr>
            <p14:xfrm>
              <a:off x="4492449" y="5244733"/>
              <a:ext cx="99000" cy="35640"/>
            </p14:xfrm>
          </p:contentPart>
        </mc:Choice>
        <mc:Fallback xmlns="">
          <p:pic>
            <p:nvPicPr>
              <p:cNvPr id="998" name="Ink 997">
                <a:extLst>
                  <a:ext uri="{FF2B5EF4-FFF2-40B4-BE49-F238E27FC236}">
                    <a16:creationId xmlns:a16="http://schemas.microsoft.com/office/drawing/2014/main" id="{94EF9DAC-E94D-4E3D-8902-BA5553F034BD}"/>
                  </a:ext>
                </a:extLst>
              </p:cNvPr>
              <p:cNvPicPr/>
              <p:nvPr/>
            </p:nvPicPr>
            <p:blipFill>
              <a:blip r:embed="rId793"/>
              <a:stretch>
                <a:fillRect/>
              </a:stretch>
            </p:blipFill>
            <p:spPr>
              <a:xfrm>
                <a:off x="4483809" y="5236093"/>
                <a:ext cx="11664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4">
            <p14:nvContentPartPr>
              <p14:cNvPr id="1003" name="Ink 1002">
                <a:extLst>
                  <a:ext uri="{FF2B5EF4-FFF2-40B4-BE49-F238E27FC236}">
                    <a16:creationId xmlns:a16="http://schemas.microsoft.com/office/drawing/2014/main" id="{7B4788BC-1DBE-45E8-8F77-9012449B2507}"/>
                  </a:ext>
                </a:extLst>
              </p14:cNvPr>
              <p14:cNvContentPartPr/>
              <p14:nvPr/>
            </p14:nvContentPartPr>
            <p14:xfrm>
              <a:off x="4589289" y="5060773"/>
              <a:ext cx="19440" cy="183240"/>
            </p14:xfrm>
          </p:contentPart>
        </mc:Choice>
        <mc:Fallback xmlns="">
          <p:pic>
            <p:nvPicPr>
              <p:cNvPr id="1003" name="Ink 1002">
                <a:extLst>
                  <a:ext uri="{FF2B5EF4-FFF2-40B4-BE49-F238E27FC236}">
                    <a16:creationId xmlns:a16="http://schemas.microsoft.com/office/drawing/2014/main" id="{7B4788BC-1DBE-45E8-8F77-9012449B2507}"/>
                  </a:ext>
                </a:extLst>
              </p:cNvPr>
              <p:cNvPicPr/>
              <p:nvPr/>
            </p:nvPicPr>
            <p:blipFill>
              <a:blip r:embed="rId795"/>
              <a:stretch>
                <a:fillRect/>
              </a:stretch>
            </p:blipFill>
            <p:spPr>
              <a:xfrm>
                <a:off x="4580289" y="5052133"/>
                <a:ext cx="370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6">
            <p14:nvContentPartPr>
              <p14:cNvPr id="1004" name="Ink 1003">
                <a:extLst>
                  <a:ext uri="{FF2B5EF4-FFF2-40B4-BE49-F238E27FC236}">
                    <a16:creationId xmlns:a16="http://schemas.microsoft.com/office/drawing/2014/main" id="{10C59F2C-46CD-442F-B224-2DC10C93DEA9}"/>
                  </a:ext>
                </a:extLst>
              </p14:cNvPr>
              <p14:cNvContentPartPr/>
              <p14:nvPr/>
            </p14:nvContentPartPr>
            <p14:xfrm>
              <a:off x="4577049" y="5089213"/>
              <a:ext cx="12960" cy="158040"/>
            </p14:xfrm>
          </p:contentPart>
        </mc:Choice>
        <mc:Fallback xmlns="">
          <p:pic>
            <p:nvPicPr>
              <p:cNvPr id="1004" name="Ink 1003">
                <a:extLst>
                  <a:ext uri="{FF2B5EF4-FFF2-40B4-BE49-F238E27FC236}">
                    <a16:creationId xmlns:a16="http://schemas.microsoft.com/office/drawing/2014/main" id="{10C59F2C-46CD-442F-B224-2DC10C93DEA9}"/>
                  </a:ext>
                </a:extLst>
              </p:cNvPr>
              <p:cNvPicPr/>
              <p:nvPr/>
            </p:nvPicPr>
            <p:blipFill>
              <a:blip r:embed="rId797"/>
              <a:stretch>
                <a:fillRect/>
              </a:stretch>
            </p:blipFill>
            <p:spPr>
              <a:xfrm>
                <a:off x="4568409" y="5080573"/>
                <a:ext cx="3060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8">
            <p14:nvContentPartPr>
              <p14:cNvPr id="926" name="Ink 925">
                <a:extLst>
                  <a:ext uri="{FF2B5EF4-FFF2-40B4-BE49-F238E27FC236}">
                    <a16:creationId xmlns:a16="http://schemas.microsoft.com/office/drawing/2014/main" id="{48972978-1593-46F7-84AE-A1BAF7FB16E2}"/>
                  </a:ext>
                </a:extLst>
              </p14:cNvPr>
              <p14:cNvContentPartPr/>
              <p14:nvPr/>
            </p14:nvContentPartPr>
            <p14:xfrm>
              <a:off x="4720861" y="4882376"/>
              <a:ext cx="360" cy="360"/>
            </p14:xfrm>
          </p:contentPart>
        </mc:Choice>
        <mc:Fallback xmlns="">
          <p:pic>
            <p:nvPicPr>
              <p:cNvPr id="926" name="Ink 925">
                <a:extLst>
                  <a:ext uri="{FF2B5EF4-FFF2-40B4-BE49-F238E27FC236}">
                    <a16:creationId xmlns:a16="http://schemas.microsoft.com/office/drawing/2014/main" id="{48972978-1593-46F7-84AE-A1BAF7FB16E2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4712221" y="487337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9">
            <p14:nvContentPartPr>
              <p14:cNvPr id="927" name="Ink 926">
                <a:extLst>
                  <a:ext uri="{FF2B5EF4-FFF2-40B4-BE49-F238E27FC236}">
                    <a16:creationId xmlns:a16="http://schemas.microsoft.com/office/drawing/2014/main" id="{8FBC927A-1886-4E88-BF74-9A980E827B13}"/>
                  </a:ext>
                </a:extLst>
              </p14:cNvPr>
              <p14:cNvContentPartPr/>
              <p14:nvPr/>
            </p14:nvContentPartPr>
            <p14:xfrm>
              <a:off x="4689181" y="4887056"/>
              <a:ext cx="73080" cy="2880"/>
            </p14:xfrm>
          </p:contentPart>
        </mc:Choice>
        <mc:Fallback xmlns="">
          <p:pic>
            <p:nvPicPr>
              <p:cNvPr id="927" name="Ink 926">
                <a:extLst>
                  <a:ext uri="{FF2B5EF4-FFF2-40B4-BE49-F238E27FC236}">
                    <a16:creationId xmlns:a16="http://schemas.microsoft.com/office/drawing/2014/main" id="{8FBC927A-1886-4E88-BF74-9A980E827B13}"/>
                  </a:ext>
                </a:extLst>
              </p:cNvPr>
              <p:cNvPicPr/>
              <p:nvPr/>
            </p:nvPicPr>
            <p:blipFill>
              <a:blip r:embed="rId800"/>
              <a:stretch>
                <a:fillRect/>
              </a:stretch>
            </p:blipFill>
            <p:spPr>
              <a:xfrm>
                <a:off x="4680181" y="4878416"/>
                <a:ext cx="9072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1">
            <p14:nvContentPartPr>
              <p14:cNvPr id="928" name="Ink 927">
                <a:extLst>
                  <a:ext uri="{FF2B5EF4-FFF2-40B4-BE49-F238E27FC236}">
                    <a16:creationId xmlns:a16="http://schemas.microsoft.com/office/drawing/2014/main" id="{4D377EC4-D553-41B3-8FF8-0844525743B1}"/>
                  </a:ext>
                </a:extLst>
              </p14:cNvPr>
              <p14:cNvContentPartPr/>
              <p14:nvPr/>
            </p14:nvContentPartPr>
            <p14:xfrm>
              <a:off x="4605661" y="4889576"/>
              <a:ext cx="110520" cy="124920"/>
            </p14:xfrm>
          </p:contentPart>
        </mc:Choice>
        <mc:Fallback xmlns="">
          <p:pic>
            <p:nvPicPr>
              <p:cNvPr id="928" name="Ink 927">
                <a:extLst>
                  <a:ext uri="{FF2B5EF4-FFF2-40B4-BE49-F238E27FC236}">
                    <a16:creationId xmlns:a16="http://schemas.microsoft.com/office/drawing/2014/main" id="{4D377EC4-D553-41B3-8FF8-0844525743B1}"/>
                  </a:ext>
                </a:extLst>
              </p:cNvPr>
              <p:cNvPicPr/>
              <p:nvPr/>
            </p:nvPicPr>
            <p:blipFill>
              <a:blip r:embed="rId802"/>
              <a:stretch>
                <a:fillRect/>
              </a:stretch>
            </p:blipFill>
            <p:spPr>
              <a:xfrm>
                <a:off x="4597021" y="4880936"/>
                <a:ext cx="12816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3">
            <p14:nvContentPartPr>
              <p14:cNvPr id="929" name="Ink 928">
                <a:extLst>
                  <a:ext uri="{FF2B5EF4-FFF2-40B4-BE49-F238E27FC236}">
                    <a16:creationId xmlns:a16="http://schemas.microsoft.com/office/drawing/2014/main" id="{9347154C-DB66-4EFA-A138-26DEF1E232C3}"/>
                  </a:ext>
                </a:extLst>
              </p14:cNvPr>
              <p14:cNvContentPartPr/>
              <p14:nvPr/>
            </p14:nvContentPartPr>
            <p14:xfrm>
              <a:off x="4691701" y="4894616"/>
              <a:ext cx="360" cy="360"/>
            </p14:xfrm>
          </p:contentPart>
        </mc:Choice>
        <mc:Fallback xmlns="">
          <p:pic>
            <p:nvPicPr>
              <p:cNvPr id="929" name="Ink 928">
                <a:extLst>
                  <a:ext uri="{FF2B5EF4-FFF2-40B4-BE49-F238E27FC236}">
                    <a16:creationId xmlns:a16="http://schemas.microsoft.com/office/drawing/2014/main" id="{9347154C-DB66-4EFA-A138-26DEF1E232C3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4682701" y="488561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4">
            <p14:nvContentPartPr>
              <p14:cNvPr id="931" name="Ink 930">
                <a:extLst>
                  <a:ext uri="{FF2B5EF4-FFF2-40B4-BE49-F238E27FC236}">
                    <a16:creationId xmlns:a16="http://schemas.microsoft.com/office/drawing/2014/main" id="{6AB2F0A9-504C-44FD-886A-82C3B69531D7}"/>
                  </a:ext>
                </a:extLst>
              </p14:cNvPr>
              <p14:cNvContentPartPr/>
              <p14:nvPr/>
            </p14:nvContentPartPr>
            <p14:xfrm>
              <a:off x="4769821" y="4892096"/>
              <a:ext cx="360" cy="360"/>
            </p14:xfrm>
          </p:contentPart>
        </mc:Choice>
        <mc:Fallback xmlns="">
          <p:pic>
            <p:nvPicPr>
              <p:cNvPr id="931" name="Ink 930">
                <a:extLst>
                  <a:ext uri="{FF2B5EF4-FFF2-40B4-BE49-F238E27FC236}">
                    <a16:creationId xmlns:a16="http://schemas.microsoft.com/office/drawing/2014/main" id="{6AB2F0A9-504C-44FD-886A-82C3B69531D7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4760821" y="488309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5">
            <p14:nvContentPartPr>
              <p14:cNvPr id="938" name="Ink 937">
                <a:extLst>
                  <a:ext uri="{FF2B5EF4-FFF2-40B4-BE49-F238E27FC236}">
                    <a16:creationId xmlns:a16="http://schemas.microsoft.com/office/drawing/2014/main" id="{4EE7413D-DF66-42EA-A18C-817926AC9777}"/>
                  </a:ext>
                </a:extLst>
              </p14:cNvPr>
              <p14:cNvContentPartPr/>
              <p14:nvPr/>
            </p14:nvContentPartPr>
            <p14:xfrm>
              <a:off x="4777021" y="4883096"/>
              <a:ext cx="218880" cy="68400"/>
            </p14:xfrm>
          </p:contentPart>
        </mc:Choice>
        <mc:Fallback xmlns="">
          <p:pic>
            <p:nvPicPr>
              <p:cNvPr id="938" name="Ink 937">
                <a:extLst>
                  <a:ext uri="{FF2B5EF4-FFF2-40B4-BE49-F238E27FC236}">
                    <a16:creationId xmlns:a16="http://schemas.microsoft.com/office/drawing/2014/main" id="{4EE7413D-DF66-42EA-A18C-817926AC9777}"/>
                  </a:ext>
                </a:extLst>
              </p:cNvPr>
              <p:cNvPicPr/>
              <p:nvPr/>
            </p:nvPicPr>
            <p:blipFill>
              <a:blip r:embed="rId806"/>
              <a:stretch>
                <a:fillRect/>
              </a:stretch>
            </p:blipFill>
            <p:spPr>
              <a:xfrm>
                <a:off x="4768381" y="4874096"/>
                <a:ext cx="23652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7">
            <p14:nvContentPartPr>
              <p14:cNvPr id="940" name="Ink 939">
                <a:extLst>
                  <a:ext uri="{FF2B5EF4-FFF2-40B4-BE49-F238E27FC236}">
                    <a16:creationId xmlns:a16="http://schemas.microsoft.com/office/drawing/2014/main" id="{ABBA1751-9C4D-4F37-B0BB-9B731FB967C8}"/>
                  </a:ext>
                </a:extLst>
              </p14:cNvPr>
              <p14:cNvContentPartPr/>
              <p14:nvPr/>
            </p14:nvContentPartPr>
            <p14:xfrm>
              <a:off x="4640221" y="4882736"/>
              <a:ext cx="74520" cy="63360"/>
            </p14:xfrm>
          </p:contentPart>
        </mc:Choice>
        <mc:Fallback xmlns="">
          <p:pic>
            <p:nvPicPr>
              <p:cNvPr id="940" name="Ink 939">
                <a:extLst>
                  <a:ext uri="{FF2B5EF4-FFF2-40B4-BE49-F238E27FC236}">
                    <a16:creationId xmlns:a16="http://schemas.microsoft.com/office/drawing/2014/main" id="{ABBA1751-9C4D-4F37-B0BB-9B731FB967C8}"/>
                  </a:ext>
                </a:extLst>
              </p:cNvPr>
              <p:cNvPicPr/>
              <p:nvPr/>
            </p:nvPicPr>
            <p:blipFill>
              <a:blip r:embed="rId808"/>
              <a:stretch>
                <a:fillRect/>
              </a:stretch>
            </p:blipFill>
            <p:spPr>
              <a:xfrm>
                <a:off x="4631581" y="4873736"/>
                <a:ext cx="9216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10" name="Group 1009">
            <a:extLst>
              <a:ext uri="{FF2B5EF4-FFF2-40B4-BE49-F238E27FC236}">
                <a16:creationId xmlns:a16="http://schemas.microsoft.com/office/drawing/2014/main" id="{245564BB-F9BD-4E3C-9E28-22E4761B45E4}"/>
              </a:ext>
            </a:extLst>
          </p:cNvPr>
          <p:cNvGrpSpPr/>
          <p:nvPr/>
        </p:nvGrpSpPr>
        <p:grpSpPr>
          <a:xfrm>
            <a:off x="4466341" y="4997216"/>
            <a:ext cx="144720" cy="339120"/>
            <a:chOff x="4466341" y="4997216"/>
            <a:chExt cx="14472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9">
              <p14:nvContentPartPr>
                <p14:cNvPr id="958" name="Ink 957">
                  <a:extLst>
                    <a:ext uri="{FF2B5EF4-FFF2-40B4-BE49-F238E27FC236}">
                      <a16:creationId xmlns:a16="http://schemas.microsoft.com/office/drawing/2014/main" id="{9D340590-BE82-43CC-A893-EC489C3DE76D}"/>
                    </a:ext>
                  </a:extLst>
                </p14:cNvPr>
                <p14:cNvContentPartPr/>
                <p14:nvPr/>
              </p14:nvContentPartPr>
              <p14:xfrm>
                <a:off x="4481461" y="5236976"/>
                <a:ext cx="12240" cy="19440"/>
              </p14:xfrm>
            </p:contentPart>
          </mc:Choice>
          <mc:Fallback xmlns="">
            <p:pic>
              <p:nvPicPr>
                <p:cNvPr id="958" name="Ink 957">
                  <a:extLst>
                    <a:ext uri="{FF2B5EF4-FFF2-40B4-BE49-F238E27FC236}">
                      <a16:creationId xmlns:a16="http://schemas.microsoft.com/office/drawing/2014/main" id="{9D340590-BE82-43CC-A893-EC489C3DE76D}"/>
                    </a:ext>
                  </a:extLst>
                </p:cNvPr>
                <p:cNvPicPr/>
                <p:nvPr/>
              </p:nvPicPr>
              <p:blipFill>
                <a:blip r:embed="rId810"/>
                <a:stretch>
                  <a:fillRect/>
                </a:stretch>
              </p:blipFill>
              <p:spPr>
                <a:xfrm>
                  <a:off x="4472461" y="5228336"/>
                  <a:ext cx="298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959" name="Ink 958">
                  <a:extLst>
                    <a:ext uri="{FF2B5EF4-FFF2-40B4-BE49-F238E27FC236}">
                      <a16:creationId xmlns:a16="http://schemas.microsoft.com/office/drawing/2014/main" id="{D60CCE52-7C81-46BF-BF74-77DFD8FF70A8}"/>
                    </a:ext>
                  </a:extLst>
                </p14:cNvPr>
                <p14:cNvContentPartPr/>
                <p14:nvPr/>
              </p14:nvContentPartPr>
              <p14:xfrm>
                <a:off x="4481461" y="5239496"/>
                <a:ext cx="12240" cy="7560"/>
              </p14:xfrm>
            </p:contentPart>
          </mc:Choice>
          <mc:Fallback xmlns="">
            <p:pic>
              <p:nvPicPr>
                <p:cNvPr id="959" name="Ink 958">
                  <a:extLst>
                    <a:ext uri="{FF2B5EF4-FFF2-40B4-BE49-F238E27FC236}">
                      <a16:creationId xmlns:a16="http://schemas.microsoft.com/office/drawing/2014/main" id="{D60CCE52-7C81-46BF-BF74-77DFD8FF70A8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4472461" y="5230496"/>
                  <a:ext cx="298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3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889F0F69-EC0F-42B9-A273-8552B0510FBA}"/>
                    </a:ext>
                  </a:extLst>
                </p14:cNvPr>
                <p14:cNvContentPartPr/>
                <p14:nvPr/>
              </p14:nvContentPartPr>
              <p14:xfrm>
                <a:off x="4481461" y="5231576"/>
                <a:ext cx="43920" cy="5688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889F0F69-EC0F-42B9-A273-8552B0510FBA}"/>
                    </a:ext>
                  </a:extLst>
                </p:cNvPr>
                <p:cNvPicPr/>
                <p:nvPr/>
              </p:nvPicPr>
              <p:blipFill>
                <a:blip r:embed="rId814"/>
                <a:stretch>
                  <a:fillRect/>
                </a:stretch>
              </p:blipFill>
              <p:spPr>
                <a:xfrm>
                  <a:off x="4472461" y="5222936"/>
                  <a:ext cx="615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5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6C8EE13A-4444-4AF5-A10F-13E2AFDF1F18}"/>
                    </a:ext>
                  </a:extLst>
                </p14:cNvPr>
                <p14:cNvContentPartPr/>
                <p14:nvPr/>
              </p14:nvContentPartPr>
              <p14:xfrm>
                <a:off x="4478941" y="5233016"/>
                <a:ext cx="6840" cy="2592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6C8EE13A-4444-4AF5-A10F-13E2AFDF1F18}"/>
                    </a:ext>
                  </a:extLst>
                </p:cNvPr>
                <p:cNvPicPr/>
                <p:nvPr/>
              </p:nvPicPr>
              <p:blipFill>
                <a:blip r:embed="rId816"/>
                <a:stretch>
                  <a:fillRect/>
                </a:stretch>
              </p:blipFill>
              <p:spPr>
                <a:xfrm>
                  <a:off x="4469941" y="5224376"/>
                  <a:ext cx="24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7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7D3A1C4F-8F19-41ED-9462-1171C3C3B452}"/>
                    </a:ext>
                  </a:extLst>
                </p14:cNvPr>
                <p14:cNvContentPartPr/>
                <p14:nvPr/>
              </p14:nvContentPartPr>
              <p14:xfrm>
                <a:off x="4466341" y="5285576"/>
                <a:ext cx="12960" cy="5076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7D3A1C4F-8F19-41ED-9462-1171C3C3B452}"/>
                    </a:ext>
                  </a:extLst>
                </p:cNvPr>
                <p:cNvPicPr/>
                <p:nvPr/>
              </p:nvPicPr>
              <p:blipFill>
                <a:blip r:embed="rId818"/>
                <a:stretch>
                  <a:fillRect/>
                </a:stretch>
              </p:blipFill>
              <p:spPr>
                <a:xfrm>
                  <a:off x="4457341" y="5276936"/>
                  <a:ext cx="306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9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3ACCA052-9C8B-48B2-AED1-CEB94817824D}"/>
                    </a:ext>
                  </a:extLst>
                </p14:cNvPr>
                <p14:cNvContentPartPr/>
                <p14:nvPr/>
              </p14:nvContentPartPr>
              <p14:xfrm>
                <a:off x="4503969" y="5237533"/>
                <a:ext cx="88560" cy="2556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3ACCA052-9C8B-48B2-AED1-CEB94817824D}"/>
                    </a:ext>
                  </a:extLst>
                </p:cNvPr>
                <p:cNvPicPr/>
                <p:nvPr/>
              </p:nvPicPr>
              <p:blipFill>
                <a:blip r:embed="rId820"/>
                <a:stretch>
                  <a:fillRect/>
                </a:stretch>
              </p:blipFill>
              <p:spPr>
                <a:xfrm>
                  <a:off x="4494969" y="5228533"/>
                  <a:ext cx="1062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73CCCB80-82D7-4411-84D0-02F0F9A6AF37}"/>
                    </a:ext>
                  </a:extLst>
                </p14:cNvPr>
                <p14:cNvContentPartPr/>
                <p14:nvPr/>
              </p14:nvContentPartPr>
              <p14:xfrm>
                <a:off x="4564089" y="5244373"/>
                <a:ext cx="19080" cy="1836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73CCCB80-82D7-4411-84D0-02F0F9A6AF37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4555089" y="5235733"/>
                  <a:ext cx="36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653538DA-9FC6-4418-AAD8-A53236E70260}"/>
                    </a:ext>
                  </a:extLst>
                </p14:cNvPr>
                <p14:cNvContentPartPr/>
                <p14:nvPr/>
              </p14:nvContentPartPr>
              <p14:xfrm>
                <a:off x="4580649" y="5049613"/>
                <a:ext cx="24480" cy="18756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653538DA-9FC6-4418-AAD8-A53236E70260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4571649" y="5040973"/>
                  <a:ext cx="421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951" name="Ink 950">
                  <a:extLst>
                    <a:ext uri="{FF2B5EF4-FFF2-40B4-BE49-F238E27FC236}">
                      <a16:creationId xmlns:a16="http://schemas.microsoft.com/office/drawing/2014/main" id="{D8D101ED-20E8-405D-A5B1-A506B06F82BD}"/>
                    </a:ext>
                  </a:extLst>
                </p14:cNvPr>
                <p14:cNvContentPartPr/>
                <p14:nvPr/>
              </p14:nvContentPartPr>
              <p14:xfrm>
                <a:off x="4591261" y="5026376"/>
                <a:ext cx="2880" cy="36360"/>
              </p14:xfrm>
            </p:contentPart>
          </mc:Choice>
          <mc:Fallback xmlns="">
            <p:pic>
              <p:nvPicPr>
                <p:cNvPr id="951" name="Ink 950">
                  <a:extLst>
                    <a:ext uri="{FF2B5EF4-FFF2-40B4-BE49-F238E27FC236}">
                      <a16:creationId xmlns:a16="http://schemas.microsoft.com/office/drawing/2014/main" id="{D8D101ED-20E8-405D-A5B1-A506B06F82BD}"/>
                    </a:ext>
                  </a:extLst>
                </p:cNvPr>
                <p:cNvPicPr/>
                <p:nvPr/>
              </p:nvPicPr>
              <p:blipFill>
                <a:blip r:embed="rId826"/>
                <a:stretch>
                  <a:fillRect/>
                </a:stretch>
              </p:blipFill>
              <p:spPr>
                <a:xfrm>
                  <a:off x="4582621" y="5017736"/>
                  <a:ext cx="205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7">
              <p14:nvContentPartPr>
                <p14:cNvPr id="952" name="Ink 951">
                  <a:extLst>
                    <a:ext uri="{FF2B5EF4-FFF2-40B4-BE49-F238E27FC236}">
                      <a16:creationId xmlns:a16="http://schemas.microsoft.com/office/drawing/2014/main" id="{2020AB69-AACE-435C-9177-FF0B5CC475D2}"/>
                    </a:ext>
                  </a:extLst>
                </p14:cNvPr>
                <p14:cNvContentPartPr/>
                <p14:nvPr/>
              </p14:nvContentPartPr>
              <p14:xfrm>
                <a:off x="4598461" y="5024216"/>
                <a:ext cx="5760" cy="7560"/>
              </p14:xfrm>
            </p:contentPart>
          </mc:Choice>
          <mc:Fallback xmlns="">
            <p:pic>
              <p:nvPicPr>
                <p:cNvPr id="952" name="Ink 951">
                  <a:extLst>
                    <a:ext uri="{FF2B5EF4-FFF2-40B4-BE49-F238E27FC236}">
                      <a16:creationId xmlns:a16="http://schemas.microsoft.com/office/drawing/2014/main" id="{2020AB69-AACE-435C-9177-FF0B5CC475D2}"/>
                    </a:ext>
                  </a:extLst>
                </p:cNvPr>
                <p:cNvPicPr/>
                <p:nvPr/>
              </p:nvPicPr>
              <p:blipFill>
                <a:blip r:embed="rId828"/>
                <a:stretch>
                  <a:fillRect/>
                </a:stretch>
              </p:blipFill>
              <p:spPr>
                <a:xfrm>
                  <a:off x="4589821" y="5015576"/>
                  <a:ext cx="234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9">
              <p14:nvContentPartPr>
                <p14:cNvPr id="954" name="Ink 953">
                  <a:extLst>
                    <a:ext uri="{FF2B5EF4-FFF2-40B4-BE49-F238E27FC236}">
                      <a16:creationId xmlns:a16="http://schemas.microsoft.com/office/drawing/2014/main" id="{C4A3BF67-7E86-4340-8F9B-B03513C0860A}"/>
                    </a:ext>
                  </a:extLst>
                </p14:cNvPr>
                <p14:cNvContentPartPr/>
                <p14:nvPr/>
              </p14:nvContentPartPr>
              <p14:xfrm>
                <a:off x="4569301" y="5038616"/>
                <a:ext cx="20160" cy="84600"/>
              </p14:xfrm>
            </p:contentPart>
          </mc:Choice>
          <mc:Fallback xmlns="">
            <p:pic>
              <p:nvPicPr>
                <p:cNvPr id="954" name="Ink 953">
                  <a:extLst>
                    <a:ext uri="{FF2B5EF4-FFF2-40B4-BE49-F238E27FC236}">
                      <a16:creationId xmlns:a16="http://schemas.microsoft.com/office/drawing/2014/main" id="{C4A3BF67-7E86-4340-8F9B-B03513C0860A}"/>
                    </a:ext>
                  </a:extLst>
                </p:cNvPr>
                <p:cNvPicPr/>
                <p:nvPr/>
              </p:nvPicPr>
              <p:blipFill>
                <a:blip r:embed="rId830"/>
                <a:stretch>
                  <a:fillRect/>
                </a:stretch>
              </p:blipFill>
              <p:spPr>
                <a:xfrm>
                  <a:off x="4560301" y="5029976"/>
                  <a:ext cx="378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1">
              <p14:nvContentPartPr>
                <p14:cNvPr id="955" name="Ink 954">
                  <a:extLst>
                    <a:ext uri="{FF2B5EF4-FFF2-40B4-BE49-F238E27FC236}">
                      <a16:creationId xmlns:a16="http://schemas.microsoft.com/office/drawing/2014/main" id="{58289FA6-A1CA-48D1-8829-E1F8D3A80D58}"/>
                    </a:ext>
                  </a:extLst>
                </p14:cNvPr>
                <p14:cNvContentPartPr/>
                <p14:nvPr/>
              </p14:nvContentPartPr>
              <p14:xfrm>
                <a:off x="4586581" y="5056256"/>
                <a:ext cx="360" cy="4680"/>
              </p14:xfrm>
            </p:contentPart>
          </mc:Choice>
          <mc:Fallback xmlns="">
            <p:pic>
              <p:nvPicPr>
                <p:cNvPr id="955" name="Ink 954">
                  <a:extLst>
                    <a:ext uri="{FF2B5EF4-FFF2-40B4-BE49-F238E27FC236}">
                      <a16:creationId xmlns:a16="http://schemas.microsoft.com/office/drawing/2014/main" id="{58289FA6-A1CA-48D1-8829-E1F8D3A80D58}"/>
                    </a:ext>
                  </a:extLst>
                </p:cNvPr>
                <p:cNvPicPr/>
                <p:nvPr/>
              </p:nvPicPr>
              <p:blipFill>
                <a:blip r:embed="rId832"/>
                <a:stretch>
                  <a:fillRect/>
                </a:stretch>
              </p:blipFill>
              <p:spPr>
                <a:xfrm>
                  <a:off x="4577581" y="5047616"/>
                  <a:ext cx="180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3">
              <p14:nvContentPartPr>
                <p14:cNvPr id="956" name="Ink 955">
                  <a:extLst>
                    <a:ext uri="{FF2B5EF4-FFF2-40B4-BE49-F238E27FC236}">
                      <a16:creationId xmlns:a16="http://schemas.microsoft.com/office/drawing/2014/main" id="{5D842601-82BA-4E44-9373-61628B718663}"/>
                    </a:ext>
                  </a:extLst>
                </p14:cNvPr>
                <p14:cNvContentPartPr/>
                <p14:nvPr/>
              </p14:nvContentPartPr>
              <p14:xfrm>
                <a:off x="4596301" y="4997216"/>
                <a:ext cx="14760" cy="22320"/>
              </p14:xfrm>
            </p:contentPart>
          </mc:Choice>
          <mc:Fallback xmlns="">
            <p:pic>
              <p:nvPicPr>
                <p:cNvPr id="956" name="Ink 955">
                  <a:extLst>
                    <a:ext uri="{FF2B5EF4-FFF2-40B4-BE49-F238E27FC236}">
                      <a16:creationId xmlns:a16="http://schemas.microsoft.com/office/drawing/2014/main" id="{5D842601-82BA-4E44-9373-61628B718663}"/>
                    </a:ext>
                  </a:extLst>
                </p:cNvPr>
                <p:cNvPicPr/>
                <p:nvPr/>
              </p:nvPicPr>
              <p:blipFill>
                <a:blip r:embed="rId834"/>
                <a:stretch>
                  <a:fillRect/>
                </a:stretch>
              </p:blipFill>
              <p:spPr>
                <a:xfrm>
                  <a:off x="4587301" y="4988216"/>
                  <a:ext cx="3240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35">
            <p14:nvContentPartPr>
              <p14:cNvPr id="1008" name="Ink 1007">
                <a:extLst>
                  <a:ext uri="{FF2B5EF4-FFF2-40B4-BE49-F238E27FC236}">
                    <a16:creationId xmlns:a16="http://schemas.microsoft.com/office/drawing/2014/main" id="{2179ADAA-0439-4F76-AA61-30929B00F410}"/>
                  </a:ext>
                </a:extLst>
              </p14:cNvPr>
              <p14:cNvContentPartPr/>
              <p14:nvPr/>
            </p14:nvContentPartPr>
            <p14:xfrm>
              <a:off x="4597929" y="4944853"/>
              <a:ext cx="53640" cy="81000"/>
            </p14:xfrm>
          </p:contentPart>
        </mc:Choice>
        <mc:Fallback xmlns="">
          <p:pic>
            <p:nvPicPr>
              <p:cNvPr id="1008" name="Ink 1007">
                <a:extLst>
                  <a:ext uri="{FF2B5EF4-FFF2-40B4-BE49-F238E27FC236}">
                    <a16:creationId xmlns:a16="http://schemas.microsoft.com/office/drawing/2014/main" id="{2179ADAA-0439-4F76-AA61-30929B00F410}"/>
                  </a:ext>
                </a:extLst>
              </p:cNvPr>
              <p:cNvPicPr/>
              <p:nvPr/>
            </p:nvPicPr>
            <p:blipFill>
              <a:blip r:embed="rId836"/>
              <a:stretch>
                <a:fillRect/>
              </a:stretch>
            </p:blipFill>
            <p:spPr>
              <a:xfrm>
                <a:off x="4589289" y="4936213"/>
                <a:ext cx="71280" cy="9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7">
            <p14:nvContentPartPr>
              <p14:cNvPr id="1011" name="Ink 1010">
                <a:extLst>
                  <a:ext uri="{FF2B5EF4-FFF2-40B4-BE49-F238E27FC236}">
                    <a16:creationId xmlns:a16="http://schemas.microsoft.com/office/drawing/2014/main" id="{0723DD02-E314-4549-A027-747C531C2A14}"/>
                  </a:ext>
                </a:extLst>
              </p14:cNvPr>
              <p14:cNvContentPartPr/>
              <p14:nvPr/>
            </p14:nvContentPartPr>
            <p14:xfrm>
              <a:off x="5734089" y="5100013"/>
              <a:ext cx="91080" cy="37800"/>
            </p14:xfrm>
          </p:contentPart>
        </mc:Choice>
        <mc:Fallback xmlns="">
          <p:pic>
            <p:nvPicPr>
              <p:cNvPr id="1011" name="Ink 1010">
                <a:extLst>
                  <a:ext uri="{FF2B5EF4-FFF2-40B4-BE49-F238E27FC236}">
                    <a16:creationId xmlns:a16="http://schemas.microsoft.com/office/drawing/2014/main" id="{0723DD02-E314-4549-A027-747C531C2A14}"/>
                  </a:ext>
                </a:extLst>
              </p:cNvPr>
              <p:cNvPicPr/>
              <p:nvPr/>
            </p:nvPicPr>
            <p:blipFill>
              <a:blip r:embed="rId838"/>
              <a:stretch>
                <a:fillRect/>
              </a:stretch>
            </p:blipFill>
            <p:spPr>
              <a:xfrm>
                <a:off x="5725089" y="5091013"/>
                <a:ext cx="10872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9">
            <p14:nvContentPartPr>
              <p14:cNvPr id="1012" name="Ink 1011">
                <a:extLst>
                  <a:ext uri="{FF2B5EF4-FFF2-40B4-BE49-F238E27FC236}">
                    <a16:creationId xmlns:a16="http://schemas.microsoft.com/office/drawing/2014/main" id="{1F4E00BF-52F6-46C7-89C5-5DB61A476F7A}"/>
                  </a:ext>
                </a:extLst>
              </p14:cNvPr>
              <p14:cNvContentPartPr/>
              <p14:nvPr/>
            </p14:nvContentPartPr>
            <p14:xfrm>
              <a:off x="5738409" y="5107933"/>
              <a:ext cx="108360" cy="32040"/>
            </p14:xfrm>
          </p:contentPart>
        </mc:Choice>
        <mc:Fallback xmlns="">
          <p:pic>
            <p:nvPicPr>
              <p:cNvPr id="1012" name="Ink 1011">
                <a:extLst>
                  <a:ext uri="{FF2B5EF4-FFF2-40B4-BE49-F238E27FC236}">
                    <a16:creationId xmlns:a16="http://schemas.microsoft.com/office/drawing/2014/main" id="{1F4E00BF-52F6-46C7-89C5-5DB61A476F7A}"/>
                  </a:ext>
                </a:extLst>
              </p:cNvPr>
              <p:cNvPicPr/>
              <p:nvPr/>
            </p:nvPicPr>
            <p:blipFill>
              <a:blip r:embed="rId840"/>
              <a:stretch>
                <a:fillRect/>
              </a:stretch>
            </p:blipFill>
            <p:spPr>
              <a:xfrm>
                <a:off x="5729409" y="5099293"/>
                <a:ext cx="1260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1">
            <p14:nvContentPartPr>
              <p14:cNvPr id="1017" name="Ink 1016">
                <a:extLst>
                  <a:ext uri="{FF2B5EF4-FFF2-40B4-BE49-F238E27FC236}">
                    <a16:creationId xmlns:a16="http://schemas.microsoft.com/office/drawing/2014/main" id="{0EA20722-170F-4721-91BA-5FD1D4838F14}"/>
                  </a:ext>
                </a:extLst>
              </p14:cNvPr>
              <p14:cNvContentPartPr/>
              <p14:nvPr/>
            </p14:nvContentPartPr>
            <p14:xfrm>
              <a:off x="5954049" y="5237533"/>
              <a:ext cx="148680" cy="428040"/>
            </p14:xfrm>
          </p:contentPart>
        </mc:Choice>
        <mc:Fallback xmlns="">
          <p:pic>
            <p:nvPicPr>
              <p:cNvPr id="1017" name="Ink 1016">
                <a:extLst>
                  <a:ext uri="{FF2B5EF4-FFF2-40B4-BE49-F238E27FC236}">
                    <a16:creationId xmlns:a16="http://schemas.microsoft.com/office/drawing/2014/main" id="{0EA20722-170F-4721-91BA-5FD1D4838F14}"/>
                  </a:ext>
                </a:extLst>
              </p:cNvPr>
              <p:cNvPicPr/>
              <p:nvPr/>
            </p:nvPicPr>
            <p:blipFill>
              <a:blip r:embed="rId842"/>
              <a:stretch>
                <a:fillRect/>
              </a:stretch>
            </p:blipFill>
            <p:spPr>
              <a:xfrm>
                <a:off x="5945409" y="5228893"/>
                <a:ext cx="166320" cy="44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3">
            <p14:nvContentPartPr>
              <p14:cNvPr id="1019" name="Ink 1018">
                <a:extLst>
                  <a:ext uri="{FF2B5EF4-FFF2-40B4-BE49-F238E27FC236}">
                    <a16:creationId xmlns:a16="http://schemas.microsoft.com/office/drawing/2014/main" id="{47250084-4DA0-4516-AB88-3D47F12C9DF1}"/>
                  </a:ext>
                </a:extLst>
              </p14:cNvPr>
              <p14:cNvContentPartPr/>
              <p14:nvPr/>
            </p14:nvContentPartPr>
            <p14:xfrm>
              <a:off x="5839209" y="5106853"/>
              <a:ext cx="127440" cy="128160"/>
            </p14:xfrm>
          </p:contentPart>
        </mc:Choice>
        <mc:Fallback xmlns="">
          <p:pic>
            <p:nvPicPr>
              <p:cNvPr id="1019" name="Ink 1018">
                <a:extLst>
                  <a:ext uri="{FF2B5EF4-FFF2-40B4-BE49-F238E27FC236}">
                    <a16:creationId xmlns:a16="http://schemas.microsoft.com/office/drawing/2014/main" id="{47250084-4DA0-4516-AB88-3D47F12C9DF1}"/>
                  </a:ext>
                </a:extLst>
              </p:cNvPr>
              <p:cNvPicPr/>
              <p:nvPr/>
            </p:nvPicPr>
            <p:blipFill>
              <a:blip r:embed="rId844"/>
              <a:stretch>
                <a:fillRect/>
              </a:stretch>
            </p:blipFill>
            <p:spPr>
              <a:xfrm>
                <a:off x="5830209" y="5097853"/>
                <a:ext cx="1450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5">
            <p14:nvContentPartPr>
              <p14:cNvPr id="1025" name="Ink 1024">
                <a:extLst>
                  <a:ext uri="{FF2B5EF4-FFF2-40B4-BE49-F238E27FC236}">
                    <a16:creationId xmlns:a16="http://schemas.microsoft.com/office/drawing/2014/main" id="{0074CCED-A78D-4C11-858F-CB98E830B9B0}"/>
                  </a:ext>
                </a:extLst>
              </p14:cNvPr>
              <p14:cNvContentPartPr/>
              <p14:nvPr/>
            </p14:nvContentPartPr>
            <p14:xfrm>
              <a:off x="5978529" y="5231773"/>
              <a:ext cx="126360" cy="429480"/>
            </p14:xfrm>
          </p:contentPart>
        </mc:Choice>
        <mc:Fallback xmlns="">
          <p:pic>
            <p:nvPicPr>
              <p:cNvPr id="1025" name="Ink 1024">
                <a:extLst>
                  <a:ext uri="{FF2B5EF4-FFF2-40B4-BE49-F238E27FC236}">
                    <a16:creationId xmlns:a16="http://schemas.microsoft.com/office/drawing/2014/main" id="{0074CCED-A78D-4C11-858F-CB98E830B9B0}"/>
                  </a:ext>
                </a:extLst>
              </p:cNvPr>
              <p:cNvPicPr/>
              <p:nvPr/>
            </p:nvPicPr>
            <p:blipFill>
              <a:blip r:embed="rId846"/>
              <a:stretch>
                <a:fillRect/>
              </a:stretch>
            </p:blipFill>
            <p:spPr>
              <a:xfrm>
                <a:off x="5969529" y="5222773"/>
                <a:ext cx="144000" cy="44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7">
            <p14:nvContentPartPr>
              <p14:cNvPr id="1029" name="Ink 1028">
                <a:extLst>
                  <a:ext uri="{FF2B5EF4-FFF2-40B4-BE49-F238E27FC236}">
                    <a16:creationId xmlns:a16="http://schemas.microsoft.com/office/drawing/2014/main" id="{8D6A8192-9622-4BCF-9EB4-A7C7F735688C}"/>
                  </a:ext>
                </a:extLst>
              </p14:cNvPr>
              <p14:cNvContentPartPr/>
              <p14:nvPr/>
            </p14:nvContentPartPr>
            <p14:xfrm>
              <a:off x="5919849" y="5260213"/>
              <a:ext cx="128880" cy="267480"/>
            </p14:xfrm>
          </p:contentPart>
        </mc:Choice>
        <mc:Fallback xmlns="">
          <p:pic>
            <p:nvPicPr>
              <p:cNvPr id="1029" name="Ink 1028">
                <a:extLst>
                  <a:ext uri="{FF2B5EF4-FFF2-40B4-BE49-F238E27FC236}">
                    <a16:creationId xmlns:a16="http://schemas.microsoft.com/office/drawing/2014/main" id="{8D6A8192-9622-4BCF-9EB4-A7C7F735688C}"/>
                  </a:ext>
                </a:extLst>
              </p:cNvPr>
              <p:cNvPicPr/>
              <p:nvPr/>
            </p:nvPicPr>
            <p:blipFill>
              <a:blip r:embed="rId848"/>
              <a:stretch>
                <a:fillRect/>
              </a:stretch>
            </p:blipFill>
            <p:spPr>
              <a:xfrm>
                <a:off x="5910849" y="5251573"/>
                <a:ext cx="146520" cy="28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20B71A09-9A39-4E56-937B-37CE7DB30A96}"/>
              </a:ext>
            </a:extLst>
          </p:cNvPr>
          <p:cNvGrpSpPr/>
          <p:nvPr/>
        </p:nvGrpSpPr>
        <p:grpSpPr>
          <a:xfrm>
            <a:off x="5821929" y="5097853"/>
            <a:ext cx="176760" cy="322560"/>
            <a:chOff x="5821929" y="5097853"/>
            <a:chExt cx="176760" cy="32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9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358B3066-41B3-4D5E-8680-1C9709361657}"/>
                    </a:ext>
                  </a:extLst>
                </p14:cNvPr>
                <p14:cNvContentPartPr/>
                <p14:nvPr/>
              </p14:nvContentPartPr>
              <p14:xfrm>
                <a:off x="5919489" y="5223133"/>
                <a:ext cx="33840" cy="12060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358B3066-41B3-4D5E-8680-1C9709361657}"/>
                    </a:ext>
                  </a:extLst>
                </p:cNvPr>
                <p:cNvPicPr/>
                <p:nvPr/>
              </p:nvPicPr>
              <p:blipFill>
                <a:blip r:embed="rId850"/>
                <a:stretch>
                  <a:fillRect/>
                </a:stretch>
              </p:blipFill>
              <p:spPr>
                <a:xfrm>
                  <a:off x="5910849" y="5214133"/>
                  <a:ext cx="514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1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4D1925C0-07A2-496C-832A-9A6CAB9842DA}"/>
                    </a:ext>
                  </a:extLst>
                </p14:cNvPr>
                <p14:cNvContentPartPr/>
                <p14:nvPr/>
              </p14:nvContentPartPr>
              <p14:xfrm>
                <a:off x="5935329" y="5229613"/>
                <a:ext cx="38160" cy="10728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4D1925C0-07A2-496C-832A-9A6CAB9842DA}"/>
                    </a:ext>
                  </a:extLst>
                </p:cNvPr>
                <p:cNvPicPr/>
                <p:nvPr/>
              </p:nvPicPr>
              <p:blipFill>
                <a:blip r:embed="rId852"/>
                <a:stretch>
                  <a:fillRect/>
                </a:stretch>
              </p:blipFill>
              <p:spPr>
                <a:xfrm>
                  <a:off x="5926689" y="5220973"/>
                  <a:ext cx="558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A0245D9A-CCA4-4B2D-836C-0E4503D7B529}"/>
                    </a:ext>
                  </a:extLst>
                </p14:cNvPr>
                <p14:cNvContentPartPr/>
                <p14:nvPr/>
              </p14:nvContentPartPr>
              <p14:xfrm>
                <a:off x="5933889" y="5229613"/>
                <a:ext cx="39600" cy="9324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A0245D9A-CCA4-4B2D-836C-0E4503D7B529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5924889" y="5220613"/>
                  <a:ext cx="572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D979822D-7BC0-418F-86F2-64787D4A6E28}"/>
                    </a:ext>
                  </a:extLst>
                </p14:cNvPr>
                <p14:cNvContentPartPr/>
                <p14:nvPr/>
              </p14:nvContentPartPr>
              <p14:xfrm>
                <a:off x="5821929" y="5109013"/>
                <a:ext cx="131760" cy="12492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D979822D-7BC0-418F-86F2-64787D4A6E28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5812929" y="5100373"/>
                  <a:ext cx="1494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7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7388ABF3-D7C1-41D9-9CF2-08ED709760F9}"/>
                    </a:ext>
                  </a:extLst>
                </p14:cNvPr>
                <p14:cNvContentPartPr/>
                <p14:nvPr/>
              </p14:nvContentPartPr>
              <p14:xfrm>
                <a:off x="5898609" y="5169853"/>
                <a:ext cx="21960" cy="3132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7388ABF3-D7C1-41D9-9CF2-08ED709760F9}"/>
                    </a:ext>
                  </a:extLst>
                </p:cNvPr>
                <p:cNvPicPr/>
                <p:nvPr/>
              </p:nvPicPr>
              <p:blipFill>
                <a:blip r:embed="rId858"/>
                <a:stretch>
                  <a:fillRect/>
                </a:stretch>
              </p:blipFill>
              <p:spPr>
                <a:xfrm>
                  <a:off x="5889609" y="5161213"/>
                  <a:ext cx="396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9">
              <p14:nvContentPartPr>
                <p14:cNvPr id="1023" name="Ink 1022">
                  <a:extLst>
                    <a:ext uri="{FF2B5EF4-FFF2-40B4-BE49-F238E27FC236}">
                      <a16:creationId xmlns:a16="http://schemas.microsoft.com/office/drawing/2014/main" id="{BEEAF7CD-F6BC-4389-9AFE-8A68E43C8201}"/>
                    </a:ext>
                  </a:extLst>
                </p14:cNvPr>
                <p14:cNvContentPartPr/>
                <p14:nvPr/>
              </p14:nvContentPartPr>
              <p14:xfrm>
                <a:off x="5889609" y="5161573"/>
                <a:ext cx="86040" cy="180000"/>
              </p14:xfrm>
            </p:contentPart>
          </mc:Choice>
          <mc:Fallback xmlns="">
            <p:pic>
              <p:nvPicPr>
                <p:cNvPr id="1023" name="Ink 1022">
                  <a:extLst>
                    <a:ext uri="{FF2B5EF4-FFF2-40B4-BE49-F238E27FC236}">
                      <a16:creationId xmlns:a16="http://schemas.microsoft.com/office/drawing/2014/main" id="{BEEAF7CD-F6BC-4389-9AFE-8A68E43C8201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5880969" y="5152933"/>
                  <a:ext cx="1036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1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33D8FED2-F1C3-4CDF-90EE-187B02150408}"/>
                    </a:ext>
                  </a:extLst>
                </p14:cNvPr>
                <p14:cNvContentPartPr/>
                <p14:nvPr/>
              </p14:nvContentPartPr>
              <p14:xfrm>
                <a:off x="5955489" y="5225293"/>
                <a:ext cx="15840" cy="67680"/>
              </p14:xfrm>
            </p:contentPart>
          </mc:Choice>
          <mc:Fallback xmlns=""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33D8FED2-F1C3-4CDF-90EE-187B02150408}"/>
                    </a:ext>
                  </a:extLst>
                </p:cNvPr>
                <p:cNvPicPr/>
                <p:nvPr/>
              </p:nvPicPr>
              <p:blipFill>
                <a:blip r:embed="rId862"/>
                <a:stretch>
                  <a:fillRect/>
                </a:stretch>
              </p:blipFill>
              <p:spPr>
                <a:xfrm>
                  <a:off x="5946489" y="5216293"/>
                  <a:ext cx="334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3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5A5D729E-8A69-45FC-9062-2736C2AAEB23}"/>
                    </a:ext>
                  </a:extLst>
                </p14:cNvPr>
                <p14:cNvContentPartPr/>
                <p14:nvPr/>
              </p14:nvContentPartPr>
              <p14:xfrm>
                <a:off x="5841369" y="5097853"/>
                <a:ext cx="157320" cy="14436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5A5D729E-8A69-45FC-9062-2736C2AAEB23}"/>
                    </a:ext>
                  </a:extLst>
                </p:cNvPr>
                <p:cNvPicPr/>
                <p:nvPr/>
              </p:nvPicPr>
              <p:blipFill>
                <a:blip r:embed="rId864"/>
                <a:stretch>
                  <a:fillRect/>
                </a:stretch>
              </p:blipFill>
              <p:spPr>
                <a:xfrm>
                  <a:off x="5832729" y="5089213"/>
                  <a:ext cx="1749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5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2703E534-EEE9-451A-BADD-49A4AF673CD9}"/>
                    </a:ext>
                  </a:extLst>
                </p14:cNvPr>
                <p14:cNvContentPartPr/>
                <p14:nvPr/>
              </p14:nvContentPartPr>
              <p14:xfrm>
                <a:off x="5850369" y="5119813"/>
                <a:ext cx="140760" cy="11088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2703E534-EEE9-451A-BADD-49A4AF673CD9}"/>
                    </a:ext>
                  </a:extLst>
                </p:cNvPr>
                <p:cNvPicPr/>
                <p:nvPr/>
              </p:nvPicPr>
              <p:blipFill>
                <a:blip r:embed="rId866"/>
                <a:stretch>
                  <a:fillRect/>
                </a:stretch>
              </p:blipFill>
              <p:spPr>
                <a:xfrm>
                  <a:off x="5841369" y="5111173"/>
                  <a:ext cx="1584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7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928ECF9A-8287-46B2-B75E-F7E475B4D103}"/>
                    </a:ext>
                  </a:extLst>
                </p14:cNvPr>
                <p14:cNvContentPartPr/>
                <p14:nvPr/>
              </p14:nvContentPartPr>
              <p14:xfrm>
                <a:off x="5922369" y="5269213"/>
                <a:ext cx="48600" cy="15120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928ECF9A-8287-46B2-B75E-F7E475B4D103}"/>
                    </a:ext>
                  </a:extLst>
                </p:cNvPr>
                <p:cNvPicPr/>
                <p:nvPr/>
              </p:nvPicPr>
              <p:blipFill>
                <a:blip r:embed="rId868"/>
                <a:stretch>
                  <a:fillRect/>
                </a:stretch>
              </p:blipFill>
              <p:spPr>
                <a:xfrm>
                  <a:off x="5913729" y="5260213"/>
                  <a:ext cx="662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9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33E5014C-1390-4641-8AD0-52F6FC08F743}"/>
                    </a:ext>
                  </a:extLst>
                </p14:cNvPr>
                <p14:cNvContentPartPr/>
                <p14:nvPr/>
              </p14:nvContentPartPr>
              <p14:xfrm>
                <a:off x="5964129" y="5297653"/>
                <a:ext cx="14040" cy="9396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33E5014C-1390-4641-8AD0-52F6FC08F743}"/>
                    </a:ext>
                  </a:extLst>
                </p:cNvPr>
                <p:cNvPicPr/>
                <p:nvPr/>
              </p:nvPicPr>
              <p:blipFill>
                <a:blip r:embed="rId870"/>
                <a:stretch>
                  <a:fillRect/>
                </a:stretch>
              </p:blipFill>
              <p:spPr>
                <a:xfrm>
                  <a:off x="5955489" y="5288653"/>
                  <a:ext cx="31680" cy="1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72C18D5C-D341-4943-B70B-66F225315786}"/>
              </a:ext>
            </a:extLst>
          </p:cNvPr>
          <p:cNvGrpSpPr/>
          <p:nvPr/>
        </p:nvGrpSpPr>
        <p:grpSpPr>
          <a:xfrm>
            <a:off x="6079329" y="5637493"/>
            <a:ext cx="23400" cy="105480"/>
            <a:chOff x="6079329" y="5637493"/>
            <a:chExt cx="23400" cy="10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1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324968DF-422D-456E-8140-89C616A9FB7A}"/>
                    </a:ext>
                  </a:extLst>
                </p14:cNvPr>
                <p14:cNvContentPartPr/>
                <p14:nvPr/>
              </p14:nvContentPartPr>
              <p14:xfrm>
                <a:off x="6095889" y="5637493"/>
                <a:ext cx="2520" cy="9144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324968DF-422D-456E-8140-89C616A9FB7A}"/>
                    </a:ext>
                  </a:extLst>
                </p:cNvPr>
                <p:cNvPicPr/>
                <p:nvPr/>
              </p:nvPicPr>
              <p:blipFill>
                <a:blip r:embed="rId872"/>
                <a:stretch>
                  <a:fillRect/>
                </a:stretch>
              </p:blipFill>
              <p:spPr>
                <a:xfrm>
                  <a:off x="6086889" y="5628853"/>
                  <a:ext cx="201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3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B9369334-6B32-40E8-8A5C-012AABEF2514}"/>
                    </a:ext>
                  </a:extLst>
                </p14:cNvPr>
                <p14:cNvContentPartPr/>
                <p14:nvPr/>
              </p14:nvContentPartPr>
              <p14:xfrm>
                <a:off x="6089409" y="5705533"/>
                <a:ext cx="7200" cy="2880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B9369334-6B32-40E8-8A5C-012AABEF2514}"/>
                    </a:ext>
                  </a:extLst>
                </p:cNvPr>
                <p:cNvPicPr/>
                <p:nvPr/>
              </p:nvPicPr>
              <p:blipFill>
                <a:blip r:embed="rId874"/>
                <a:stretch>
                  <a:fillRect/>
                </a:stretch>
              </p:blipFill>
              <p:spPr>
                <a:xfrm>
                  <a:off x="6080409" y="5696893"/>
                  <a:ext cx="248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5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19D0A6FC-E5D9-4640-8BD1-E344D0BD4570}"/>
                    </a:ext>
                  </a:extLst>
                </p14:cNvPr>
                <p14:cNvContentPartPr/>
                <p14:nvPr/>
              </p14:nvContentPartPr>
              <p14:xfrm>
                <a:off x="6087249" y="5736133"/>
                <a:ext cx="360" cy="36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19D0A6FC-E5D9-4640-8BD1-E344D0BD4570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078249" y="5727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6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57E9BC0C-2D2A-480A-BD45-1267E54A198D}"/>
                    </a:ext>
                  </a:extLst>
                </p14:cNvPr>
                <p14:cNvContentPartPr/>
                <p14:nvPr/>
              </p14:nvContentPartPr>
              <p14:xfrm>
                <a:off x="6082569" y="5733973"/>
                <a:ext cx="360" cy="36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57E9BC0C-2D2A-480A-BD45-1267E54A198D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073929" y="57253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7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92742BDF-BF41-486C-B72F-D11B429736F3}"/>
                    </a:ext>
                  </a:extLst>
                </p14:cNvPr>
                <p14:cNvContentPartPr/>
                <p14:nvPr/>
              </p14:nvContentPartPr>
              <p14:xfrm>
                <a:off x="6087249" y="5742613"/>
                <a:ext cx="360" cy="36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92742BDF-BF41-486C-B72F-D11B429736F3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078249" y="573397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8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83BA4BB3-C275-4103-80FC-68D2DC47A3A8}"/>
                    </a:ext>
                  </a:extLst>
                </p14:cNvPr>
                <p14:cNvContentPartPr/>
                <p14:nvPr/>
              </p14:nvContentPartPr>
              <p14:xfrm>
                <a:off x="6089409" y="5736133"/>
                <a:ext cx="360" cy="360"/>
              </p14:xfrm>
            </p:contentPart>
          </mc:Choice>
          <mc:Fallback xmlns=""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83BA4BB3-C275-4103-80FC-68D2DC47A3A8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080409" y="5727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9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683CBF21-DCE2-4536-A2DE-7DC3627EE152}"/>
                    </a:ext>
                  </a:extLst>
                </p14:cNvPr>
                <p14:cNvContentPartPr/>
                <p14:nvPr/>
              </p14:nvContentPartPr>
              <p14:xfrm>
                <a:off x="6100209" y="5736133"/>
                <a:ext cx="360" cy="36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683CBF21-DCE2-4536-A2DE-7DC3627EE152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091569" y="5727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0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F69A3AF9-A0B8-4F14-9C8B-E45179EA14A4}"/>
                    </a:ext>
                  </a:extLst>
                </p14:cNvPr>
                <p14:cNvContentPartPr/>
                <p14:nvPr/>
              </p14:nvContentPartPr>
              <p14:xfrm>
                <a:off x="6079329" y="5738293"/>
                <a:ext cx="23400" cy="36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F69A3AF9-A0B8-4F14-9C8B-E45179EA14A4}"/>
                    </a:ext>
                  </a:extLst>
                </p:cNvPr>
                <p:cNvPicPr/>
                <p:nvPr/>
              </p:nvPicPr>
              <p:blipFill>
                <a:blip r:embed="rId881"/>
                <a:stretch>
                  <a:fillRect/>
                </a:stretch>
              </p:blipFill>
              <p:spPr>
                <a:xfrm>
                  <a:off x="6070689" y="5729653"/>
                  <a:ext cx="4104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87DD3564-634B-46D9-8D94-639E1A4AAF96}"/>
              </a:ext>
            </a:extLst>
          </p:cNvPr>
          <p:cNvGrpSpPr/>
          <p:nvPr/>
        </p:nvGrpSpPr>
        <p:grpSpPr>
          <a:xfrm>
            <a:off x="6073929" y="5751613"/>
            <a:ext cx="41400" cy="360"/>
            <a:chOff x="6073929" y="5751613"/>
            <a:chExt cx="4140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82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EF40C7A9-8176-4E90-A87A-DEA02168741B}"/>
                    </a:ext>
                  </a:extLst>
                </p14:cNvPr>
                <p14:cNvContentPartPr/>
                <p14:nvPr/>
              </p14:nvContentPartPr>
              <p14:xfrm>
                <a:off x="6073929" y="5751613"/>
                <a:ext cx="41400" cy="36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F40C7A9-8176-4E90-A87A-DEA02168741B}"/>
                    </a:ext>
                  </a:extLst>
                </p:cNvPr>
                <p:cNvPicPr/>
                <p:nvPr/>
              </p:nvPicPr>
              <p:blipFill>
                <a:blip r:embed="rId883"/>
                <a:stretch>
                  <a:fillRect/>
                </a:stretch>
              </p:blipFill>
              <p:spPr>
                <a:xfrm>
                  <a:off x="6064929" y="5697613"/>
                  <a:ext cx="590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84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D43259C5-E528-40AE-8C50-0A8A0C7565CA}"/>
                    </a:ext>
                  </a:extLst>
                </p14:cNvPr>
                <p14:cNvContentPartPr/>
                <p14:nvPr/>
              </p14:nvContentPartPr>
              <p14:xfrm>
                <a:off x="6087249" y="5751613"/>
                <a:ext cx="360" cy="36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43259C5-E528-40AE-8C50-0A8A0C7565CA}"/>
                    </a:ext>
                  </a:extLst>
                </p:cNvPr>
                <p:cNvPicPr/>
                <p:nvPr/>
              </p:nvPicPr>
              <p:blipFill>
                <a:blip r:embed="rId885"/>
                <a:stretch>
                  <a:fillRect/>
                </a:stretch>
              </p:blipFill>
              <p:spPr>
                <a:xfrm>
                  <a:off x="6078249" y="5697613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054" name="Picture 1053">
            <a:extLst>
              <a:ext uri="{FF2B5EF4-FFF2-40B4-BE49-F238E27FC236}">
                <a16:creationId xmlns:a16="http://schemas.microsoft.com/office/drawing/2014/main" id="{4F47DD1F-AD9D-46D3-847D-BD26DFFDE5B1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335942" flipH="1">
            <a:off x="5868822" y="5378977"/>
            <a:ext cx="493461" cy="176532"/>
          </a:xfrm>
          <a:prstGeom prst="rect">
            <a:avLst/>
          </a:prstGeom>
        </p:spPr>
      </p:pic>
      <p:pic>
        <p:nvPicPr>
          <p:cNvPr id="1055" name="Picture 1054">
            <a:extLst>
              <a:ext uri="{FF2B5EF4-FFF2-40B4-BE49-F238E27FC236}">
                <a16:creationId xmlns:a16="http://schemas.microsoft.com/office/drawing/2014/main" id="{DBB08816-65DE-43B5-805C-58FF955021B7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206899" y="5277018"/>
            <a:ext cx="200692" cy="82502"/>
          </a:xfrm>
          <a:prstGeom prst="rect">
            <a:avLst/>
          </a:prstGeom>
        </p:spPr>
      </p:pic>
      <p:pic>
        <p:nvPicPr>
          <p:cNvPr id="1056" name="Picture 1055">
            <a:extLst>
              <a:ext uri="{FF2B5EF4-FFF2-40B4-BE49-F238E27FC236}">
                <a16:creationId xmlns:a16="http://schemas.microsoft.com/office/drawing/2014/main" id="{5D68CEDA-126E-41E6-BC10-642B80BCC6A1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295825" y="5423107"/>
            <a:ext cx="200692" cy="82502"/>
          </a:xfrm>
          <a:prstGeom prst="rect">
            <a:avLst/>
          </a:prstGeom>
        </p:spPr>
      </p:pic>
      <p:pic>
        <p:nvPicPr>
          <p:cNvPr id="1057" name="Picture 1056">
            <a:extLst>
              <a:ext uri="{FF2B5EF4-FFF2-40B4-BE49-F238E27FC236}">
                <a16:creationId xmlns:a16="http://schemas.microsoft.com/office/drawing/2014/main" id="{AA3B5679-08FF-475D-B15C-D224A76FE88F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233646" y="5243396"/>
            <a:ext cx="200692" cy="82502"/>
          </a:xfrm>
          <a:prstGeom prst="rect">
            <a:avLst/>
          </a:prstGeom>
        </p:spPr>
      </p:pic>
      <p:pic>
        <p:nvPicPr>
          <p:cNvPr id="1058" name="Picture 1057">
            <a:extLst>
              <a:ext uri="{FF2B5EF4-FFF2-40B4-BE49-F238E27FC236}">
                <a16:creationId xmlns:a16="http://schemas.microsoft.com/office/drawing/2014/main" id="{AA8930E3-7AF3-41E3-9890-9D3861891E93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276982" y="5252028"/>
            <a:ext cx="200692" cy="82502"/>
          </a:xfrm>
          <a:prstGeom prst="rect">
            <a:avLst/>
          </a:prstGeom>
        </p:spPr>
      </p:pic>
      <p:pic>
        <p:nvPicPr>
          <p:cNvPr id="1059" name="Picture 1058">
            <a:extLst>
              <a:ext uri="{FF2B5EF4-FFF2-40B4-BE49-F238E27FC236}">
                <a16:creationId xmlns:a16="http://schemas.microsoft.com/office/drawing/2014/main" id="{FBD06039-1F79-4BFE-BF27-F357CE5800F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319388" y="5277354"/>
            <a:ext cx="200692" cy="82502"/>
          </a:xfrm>
          <a:prstGeom prst="rect">
            <a:avLst/>
          </a:prstGeom>
        </p:spPr>
      </p:pic>
      <p:pic>
        <p:nvPicPr>
          <p:cNvPr id="1060" name="Picture 1059">
            <a:extLst>
              <a:ext uri="{FF2B5EF4-FFF2-40B4-BE49-F238E27FC236}">
                <a16:creationId xmlns:a16="http://schemas.microsoft.com/office/drawing/2014/main" id="{B7CABA0E-6C87-492E-9018-0AC5EDC7FEFD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788213" flipH="1">
            <a:off x="5308353" y="5221219"/>
            <a:ext cx="200692" cy="82502"/>
          </a:xfrm>
          <a:prstGeom prst="rect">
            <a:avLst/>
          </a:prstGeom>
        </p:spPr>
      </p:pic>
      <p:pic>
        <p:nvPicPr>
          <p:cNvPr id="1061" name="Picture 1060">
            <a:extLst>
              <a:ext uri="{FF2B5EF4-FFF2-40B4-BE49-F238E27FC236}">
                <a16:creationId xmlns:a16="http://schemas.microsoft.com/office/drawing/2014/main" id="{5223849C-E01E-496B-80E3-5B579B40588D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4554736" flipH="1">
            <a:off x="5375618" y="5425255"/>
            <a:ext cx="200692" cy="82502"/>
          </a:xfrm>
          <a:prstGeom prst="rect">
            <a:avLst/>
          </a:prstGeom>
        </p:spPr>
      </p:pic>
      <p:pic>
        <p:nvPicPr>
          <p:cNvPr id="1062" name="Picture 1061">
            <a:extLst>
              <a:ext uri="{FF2B5EF4-FFF2-40B4-BE49-F238E27FC236}">
                <a16:creationId xmlns:a16="http://schemas.microsoft.com/office/drawing/2014/main" id="{9E07F223-46D7-4FC0-A441-53542F4EDC03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380719" y="5541696"/>
            <a:ext cx="200692" cy="82502"/>
          </a:xfrm>
          <a:prstGeom prst="rect">
            <a:avLst/>
          </a:prstGeom>
        </p:spPr>
      </p:pic>
      <p:pic>
        <p:nvPicPr>
          <p:cNvPr id="1063" name="Picture 1062">
            <a:extLst>
              <a:ext uri="{FF2B5EF4-FFF2-40B4-BE49-F238E27FC236}">
                <a16:creationId xmlns:a16="http://schemas.microsoft.com/office/drawing/2014/main" id="{CBE58578-024D-477D-884C-96251A6219D4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988235" flipH="1">
            <a:off x="5202627" y="5303097"/>
            <a:ext cx="200692" cy="82502"/>
          </a:xfrm>
          <a:prstGeom prst="rect">
            <a:avLst/>
          </a:prstGeom>
        </p:spPr>
      </p:pic>
      <p:pic>
        <p:nvPicPr>
          <p:cNvPr id="1065" name="Picture 1064">
            <a:extLst>
              <a:ext uri="{FF2B5EF4-FFF2-40B4-BE49-F238E27FC236}">
                <a16:creationId xmlns:a16="http://schemas.microsoft.com/office/drawing/2014/main" id="{005216D1-CE5E-43FE-A8B4-4CA26C4BC9B1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5400000" flipH="1">
            <a:off x="5345425" y="5559204"/>
            <a:ext cx="200692" cy="82502"/>
          </a:xfrm>
          <a:prstGeom prst="rect">
            <a:avLst/>
          </a:prstGeom>
        </p:spPr>
      </p:pic>
      <p:pic>
        <p:nvPicPr>
          <p:cNvPr id="1066" name="Picture 1065">
            <a:extLst>
              <a:ext uri="{FF2B5EF4-FFF2-40B4-BE49-F238E27FC236}">
                <a16:creationId xmlns:a16="http://schemas.microsoft.com/office/drawing/2014/main" id="{F646A98A-FB43-4FE7-AEC0-D6BF6D3D122D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3421924" flipH="1">
            <a:off x="5343232" y="5409882"/>
            <a:ext cx="200692" cy="82502"/>
          </a:xfrm>
          <a:prstGeom prst="rect">
            <a:avLst/>
          </a:prstGeom>
        </p:spPr>
      </p:pic>
      <p:pic>
        <p:nvPicPr>
          <p:cNvPr id="1069" name="Picture 1068">
            <a:extLst>
              <a:ext uri="{FF2B5EF4-FFF2-40B4-BE49-F238E27FC236}">
                <a16:creationId xmlns:a16="http://schemas.microsoft.com/office/drawing/2014/main" id="{D483E304-A200-431D-A6E7-FBDAB26789AB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1036051">
            <a:off x="5438212" y="5516838"/>
            <a:ext cx="137959" cy="56713"/>
          </a:xfrm>
          <a:prstGeom prst="rect">
            <a:avLst/>
          </a:prstGeom>
        </p:spPr>
      </p:pic>
      <p:pic>
        <p:nvPicPr>
          <p:cNvPr id="1070" name="Picture 1069">
            <a:extLst>
              <a:ext uri="{FF2B5EF4-FFF2-40B4-BE49-F238E27FC236}">
                <a16:creationId xmlns:a16="http://schemas.microsoft.com/office/drawing/2014/main" id="{B5D76189-E24C-4B23-8CBD-E6512411F426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2131311" flipH="1">
            <a:off x="5283066" y="5429635"/>
            <a:ext cx="200692" cy="82502"/>
          </a:xfrm>
          <a:prstGeom prst="rect">
            <a:avLst/>
          </a:prstGeom>
        </p:spPr>
      </p:pic>
      <p:pic>
        <p:nvPicPr>
          <p:cNvPr id="1071" name="Picture 1070">
            <a:extLst>
              <a:ext uri="{FF2B5EF4-FFF2-40B4-BE49-F238E27FC236}">
                <a16:creationId xmlns:a16="http://schemas.microsoft.com/office/drawing/2014/main" id="{F6BCE3C2-0DEF-499B-9916-2F90DDE34E92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5400000" flipH="1">
            <a:off x="5385504" y="5611514"/>
            <a:ext cx="200692" cy="82502"/>
          </a:xfrm>
          <a:prstGeom prst="rect">
            <a:avLst/>
          </a:prstGeom>
        </p:spPr>
      </p:pic>
      <p:pic>
        <p:nvPicPr>
          <p:cNvPr id="1072" name="Picture 1071">
            <a:extLst>
              <a:ext uri="{FF2B5EF4-FFF2-40B4-BE49-F238E27FC236}">
                <a16:creationId xmlns:a16="http://schemas.microsoft.com/office/drawing/2014/main" id="{6286120F-7FC5-44F0-9D5C-3251D01C8308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7735985">
            <a:off x="5409563" y="5321609"/>
            <a:ext cx="137959" cy="56713"/>
          </a:xfrm>
          <a:prstGeom prst="rect">
            <a:avLst/>
          </a:prstGeom>
        </p:spPr>
      </p:pic>
      <p:pic>
        <p:nvPicPr>
          <p:cNvPr id="1073" name="Picture 1072">
            <a:extLst>
              <a:ext uri="{FF2B5EF4-FFF2-40B4-BE49-F238E27FC236}">
                <a16:creationId xmlns:a16="http://schemas.microsoft.com/office/drawing/2014/main" id="{441B0DAD-FE46-4E72-AD9A-EA00EF726B17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4541433">
            <a:off x="5462090" y="5558798"/>
            <a:ext cx="137959" cy="56713"/>
          </a:xfrm>
          <a:prstGeom prst="rect">
            <a:avLst/>
          </a:prstGeom>
        </p:spPr>
      </p:pic>
      <p:pic>
        <p:nvPicPr>
          <p:cNvPr id="1074" name="Picture 1073">
            <a:extLst>
              <a:ext uri="{FF2B5EF4-FFF2-40B4-BE49-F238E27FC236}">
                <a16:creationId xmlns:a16="http://schemas.microsoft.com/office/drawing/2014/main" id="{AA360524-4DE5-4542-99EF-CF2F073141C2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1577503" flipH="1">
            <a:off x="4816958" y="5160444"/>
            <a:ext cx="111215" cy="45719"/>
          </a:xfrm>
          <a:prstGeom prst="rect">
            <a:avLst/>
          </a:prstGeom>
        </p:spPr>
      </p:pic>
      <p:pic>
        <p:nvPicPr>
          <p:cNvPr id="1076" name="Picture 1075">
            <a:extLst>
              <a:ext uri="{FF2B5EF4-FFF2-40B4-BE49-F238E27FC236}">
                <a16:creationId xmlns:a16="http://schemas.microsoft.com/office/drawing/2014/main" id="{8B627C99-9590-4E7B-93B6-78FA577C954B}"/>
              </a:ext>
            </a:extLst>
          </p:cNvPr>
          <p:cNvPicPr>
            <a:picLocks noChangeAspect="1"/>
          </p:cNvPicPr>
          <p:nvPr/>
        </p:nvPicPr>
        <p:blipFill>
          <a:blip r:embed="rId743"/>
          <a:stretch>
            <a:fillRect/>
          </a:stretch>
        </p:blipFill>
        <p:spPr>
          <a:xfrm rot="9545842" flipH="1">
            <a:off x="4826796" y="5183883"/>
            <a:ext cx="111215" cy="457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86">
            <p14:nvContentPartPr>
              <p14:cNvPr id="1080" name="Ink 1079">
                <a:extLst>
                  <a:ext uri="{FF2B5EF4-FFF2-40B4-BE49-F238E27FC236}">
                    <a16:creationId xmlns:a16="http://schemas.microsoft.com/office/drawing/2014/main" id="{EE37F524-421A-4E52-969A-4FEEA8F4B10D}"/>
                  </a:ext>
                </a:extLst>
              </p14:cNvPr>
              <p14:cNvContentPartPr/>
              <p14:nvPr/>
            </p14:nvContentPartPr>
            <p14:xfrm>
              <a:off x="4828409" y="5126683"/>
              <a:ext cx="174600" cy="75960"/>
            </p14:xfrm>
          </p:contentPart>
        </mc:Choice>
        <mc:Fallback xmlns="">
          <p:pic>
            <p:nvPicPr>
              <p:cNvPr id="1080" name="Ink 1079">
                <a:extLst>
                  <a:ext uri="{FF2B5EF4-FFF2-40B4-BE49-F238E27FC236}">
                    <a16:creationId xmlns:a16="http://schemas.microsoft.com/office/drawing/2014/main" id="{EE37F524-421A-4E52-969A-4FEEA8F4B10D}"/>
                  </a:ext>
                </a:extLst>
              </p:cNvPr>
              <p:cNvPicPr/>
              <p:nvPr/>
            </p:nvPicPr>
            <p:blipFill>
              <a:blip r:embed="rId887"/>
              <a:stretch>
                <a:fillRect/>
              </a:stretch>
            </p:blipFill>
            <p:spPr>
              <a:xfrm>
                <a:off x="4819769" y="5118043"/>
                <a:ext cx="192240" cy="93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91" name="Group 1090">
            <a:extLst>
              <a:ext uri="{FF2B5EF4-FFF2-40B4-BE49-F238E27FC236}">
                <a16:creationId xmlns:a16="http://schemas.microsoft.com/office/drawing/2014/main" id="{A7C7855D-3E9A-448A-B8C5-3462D66D05E5}"/>
              </a:ext>
            </a:extLst>
          </p:cNvPr>
          <p:cNvGrpSpPr/>
          <p:nvPr/>
        </p:nvGrpSpPr>
        <p:grpSpPr>
          <a:xfrm>
            <a:off x="4815809" y="5119483"/>
            <a:ext cx="207000" cy="97920"/>
            <a:chOff x="4815809" y="5119483"/>
            <a:chExt cx="207000" cy="9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8">
              <p14:nvContentPartPr>
                <p14:cNvPr id="1077" name="Ink 1076">
                  <a:extLst>
                    <a:ext uri="{FF2B5EF4-FFF2-40B4-BE49-F238E27FC236}">
                      <a16:creationId xmlns:a16="http://schemas.microsoft.com/office/drawing/2014/main" id="{4ECA986B-A3EB-42D5-8092-777F5E801D10}"/>
                    </a:ext>
                  </a:extLst>
                </p14:cNvPr>
                <p14:cNvContentPartPr/>
                <p14:nvPr/>
              </p14:nvContentPartPr>
              <p14:xfrm>
                <a:off x="4828409" y="5163403"/>
                <a:ext cx="360" cy="360"/>
              </p14:xfrm>
            </p:contentPart>
          </mc:Choice>
          <mc:Fallback xmlns="">
            <p:pic>
              <p:nvPicPr>
                <p:cNvPr id="1077" name="Ink 1076">
                  <a:extLst>
                    <a:ext uri="{FF2B5EF4-FFF2-40B4-BE49-F238E27FC236}">
                      <a16:creationId xmlns:a16="http://schemas.microsoft.com/office/drawing/2014/main" id="{4ECA986B-A3EB-42D5-8092-777F5E801D10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4819769" y="51544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9">
              <p14:nvContentPartPr>
                <p14:cNvPr id="1078" name="Ink 1077">
                  <a:extLst>
                    <a:ext uri="{FF2B5EF4-FFF2-40B4-BE49-F238E27FC236}">
                      <a16:creationId xmlns:a16="http://schemas.microsoft.com/office/drawing/2014/main" id="{BFF8B6F1-DFBA-41BA-837E-B822B17A41BB}"/>
                    </a:ext>
                  </a:extLst>
                </p14:cNvPr>
                <p14:cNvContentPartPr/>
                <p14:nvPr/>
              </p14:nvContentPartPr>
              <p14:xfrm>
                <a:off x="4821209" y="5146483"/>
                <a:ext cx="1440" cy="360"/>
              </p14:xfrm>
            </p:contentPart>
          </mc:Choice>
          <mc:Fallback xmlns="">
            <p:pic>
              <p:nvPicPr>
                <p:cNvPr id="1078" name="Ink 1077">
                  <a:extLst>
                    <a:ext uri="{FF2B5EF4-FFF2-40B4-BE49-F238E27FC236}">
                      <a16:creationId xmlns:a16="http://schemas.microsoft.com/office/drawing/2014/main" id="{BFF8B6F1-DFBA-41BA-837E-B822B17A41BB}"/>
                    </a:ext>
                  </a:extLst>
                </p:cNvPr>
                <p:cNvPicPr/>
                <p:nvPr/>
              </p:nvPicPr>
              <p:blipFill>
                <a:blip r:embed="rId890"/>
                <a:stretch>
                  <a:fillRect/>
                </a:stretch>
              </p:blipFill>
              <p:spPr>
                <a:xfrm>
                  <a:off x="4812209" y="5137483"/>
                  <a:ext cx="19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1">
              <p14:nvContentPartPr>
                <p14:cNvPr id="1082" name="Ink 1081">
                  <a:extLst>
                    <a:ext uri="{FF2B5EF4-FFF2-40B4-BE49-F238E27FC236}">
                      <a16:creationId xmlns:a16="http://schemas.microsoft.com/office/drawing/2014/main" id="{C538984F-06D3-4A17-BE2D-5C4F2E1EDEEF}"/>
                    </a:ext>
                  </a:extLst>
                </p14:cNvPr>
                <p14:cNvContentPartPr/>
                <p14:nvPr/>
              </p14:nvContentPartPr>
              <p14:xfrm>
                <a:off x="4815809" y="5134243"/>
                <a:ext cx="31320" cy="63720"/>
              </p14:xfrm>
            </p:contentPart>
          </mc:Choice>
          <mc:Fallback xmlns="">
            <p:pic>
              <p:nvPicPr>
                <p:cNvPr id="1082" name="Ink 1081">
                  <a:extLst>
                    <a:ext uri="{FF2B5EF4-FFF2-40B4-BE49-F238E27FC236}">
                      <a16:creationId xmlns:a16="http://schemas.microsoft.com/office/drawing/2014/main" id="{C538984F-06D3-4A17-BE2D-5C4F2E1EDEEF}"/>
                    </a:ext>
                  </a:extLst>
                </p:cNvPr>
                <p:cNvPicPr/>
                <p:nvPr/>
              </p:nvPicPr>
              <p:blipFill>
                <a:blip r:embed="rId892"/>
                <a:stretch>
                  <a:fillRect/>
                </a:stretch>
              </p:blipFill>
              <p:spPr>
                <a:xfrm>
                  <a:off x="4806809" y="5125243"/>
                  <a:ext cx="489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3">
              <p14:nvContentPartPr>
                <p14:cNvPr id="1083" name="Ink 1082">
                  <a:extLst>
                    <a:ext uri="{FF2B5EF4-FFF2-40B4-BE49-F238E27FC236}">
                      <a16:creationId xmlns:a16="http://schemas.microsoft.com/office/drawing/2014/main" id="{14AE6B4B-235C-40D4-AD03-3095996828AE}"/>
                    </a:ext>
                  </a:extLst>
                </p14:cNvPr>
                <p14:cNvContentPartPr/>
                <p14:nvPr/>
              </p14:nvContentPartPr>
              <p14:xfrm>
                <a:off x="4821209" y="5148643"/>
                <a:ext cx="22320" cy="68760"/>
              </p14:xfrm>
            </p:contentPart>
          </mc:Choice>
          <mc:Fallback xmlns="">
            <p:pic>
              <p:nvPicPr>
                <p:cNvPr id="1083" name="Ink 1082">
                  <a:extLst>
                    <a:ext uri="{FF2B5EF4-FFF2-40B4-BE49-F238E27FC236}">
                      <a16:creationId xmlns:a16="http://schemas.microsoft.com/office/drawing/2014/main" id="{14AE6B4B-235C-40D4-AD03-3095996828AE}"/>
                    </a:ext>
                  </a:extLst>
                </p:cNvPr>
                <p:cNvPicPr/>
                <p:nvPr/>
              </p:nvPicPr>
              <p:blipFill>
                <a:blip r:embed="rId894"/>
                <a:stretch>
                  <a:fillRect/>
                </a:stretch>
              </p:blipFill>
              <p:spPr>
                <a:xfrm>
                  <a:off x="4812209" y="5140003"/>
                  <a:ext cx="399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5">
              <p14:nvContentPartPr>
                <p14:cNvPr id="1085" name="Ink 1084">
                  <a:extLst>
                    <a:ext uri="{FF2B5EF4-FFF2-40B4-BE49-F238E27FC236}">
                      <a16:creationId xmlns:a16="http://schemas.microsoft.com/office/drawing/2014/main" id="{A685B4BA-DD9F-4E5C-8E7D-7DFAD9773955}"/>
                    </a:ext>
                  </a:extLst>
                </p14:cNvPr>
                <p14:cNvContentPartPr/>
                <p14:nvPr/>
              </p14:nvContentPartPr>
              <p14:xfrm>
                <a:off x="4830929" y="5119483"/>
                <a:ext cx="32040" cy="54000"/>
              </p14:xfrm>
            </p:contentPart>
          </mc:Choice>
          <mc:Fallback xmlns="">
            <p:pic>
              <p:nvPicPr>
                <p:cNvPr id="1085" name="Ink 1084">
                  <a:extLst>
                    <a:ext uri="{FF2B5EF4-FFF2-40B4-BE49-F238E27FC236}">
                      <a16:creationId xmlns:a16="http://schemas.microsoft.com/office/drawing/2014/main" id="{A685B4BA-DD9F-4E5C-8E7D-7DFAD9773955}"/>
                    </a:ext>
                  </a:extLst>
                </p:cNvPr>
                <p:cNvPicPr/>
                <p:nvPr/>
              </p:nvPicPr>
              <p:blipFill>
                <a:blip r:embed="rId896"/>
                <a:stretch>
                  <a:fillRect/>
                </a:stretch>
              </p:blipFill>
              <p:spPr>
                <a:xfrm>
                  <a:off x="4821929" y="5110483"/>
                  <a:ext cx="496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7">
              <p14:nvContentPartPr>
                <p14:cNvPr id="1087" name="Ink 1086">
                  <a:extLst>
                    <a:ext uri="{FF2B5EF4-FFF2-40B4-BE49-F238E27FC236}">
                      <a16:creationId xmlns:a16="http://schemas.microsoft.com/office/drawing/2014/main" id="{304A5A80-F249-4B30-A719-6B9E37FCFBCE}"/>
                    </a:ext>
                  </a:extLst>
                </p14:cNvPr>
                <p14:cNvContentPartPr/>
                <p14:nvPr/>
              </p14:nvContentPartPr>
              <p14:xfrm>
                <a:off x="4899329" y="5197963"/>
                <a:ext cx="123480" cy="19080"/>
              </p14:xfrm>
            </p:contentPart>
          </mc:Choice>
          <mc:Fallback xmlns="">
            <p:pic>
              <p:nvPicPr>
                <p:cNvPr id="1087" name="Ink 1086">
                  <a:extLst>
                    <a:ext uri="{FF2B5EF4-FFF2-40B4-BE49-F238E27FC236}">
                      <a16:creationId xmlns:a16="http://schemas.microsoft.com/office/drawing/2014/main" id="{304A5A80-F249-4B30-A719-6B9E37FCFBCE}"/>
                    </a:ext>
                  </a:extLst>
                </p:cNvPr>
                <p:cNvPicPr/>
                <p:nvPr/>
              </p:nvPicPr>
              <p:blipFill>
                <a:blip r:embed="rId898"/>
                <a:stretch>
                  <a:fillRect/>
                </a:stretch>
              </p:blipFill>
              <p:spPr>
                <a:xfrm>
                  <a:off x="4890689" y="5189323"/>
                  <a:ext cx="141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9">
              <p14:nvContentPartPr>
                <p14:cNvPr id="1089" name="Ink 1088">
                  <a:extLst>
                    <a:ext uri="{FF2B5EF4-FFF2-40B4-BE49-F238E27FC236}">
                      <a16:creationId xmlns:a16="http://schemas.microsoft.com/office/drawing/2014/main" id="{BBBDF6DB-C7C5-487A-89BA-0DD077921009}"/>
                    </a:ext>
                  </a:extLst>
                </p14:cNvPr>
                <p14:cNvContentPartPr/>
                <p14:nvPr/>
              </p14:nvContentPartPr>
              <p14:xfrm>
                <a:off x="4837049" y="5130643"/>
                <a:ext cx="14040" cy="38160"/>
              </p14:xfrm>
            </p:contentPart>
          </mc:Choice>
          <mc:Fallback xmlns="">
            <p:pic>
              <p:nvPicPr>
                <p:cNvPr id="1089" name="Ink 1088">
                  <a:extLst>
                    <a:ext uri="{FF2B5EF4-FFF2-40B4-BE49-F238E27FC236}">
                      <a16:creationId xmlns:a16="http://schemas.microsoft.com/office/drawing/2014/main" id="{BBBDF6DB-C7C5-487A-89BA-0DD077921009}"/>
                    </a:ext>
                  </a:extLst>
                </p:cNvPr>
                <p:cNvPicPr/>
                <p:nvPr/>
              </p:nvPicPr>
              <p:blipFill>
                <a:blip r:embed="rId900"/>
                <a:stretch>
                  <a:fillRect/>
                </a:stretch>
              </p:blipFill>
              <p:spPr>
                <a:xfrm>
                  <a:off x="4828409" y="5121643"/>
                  <a:ext cx="316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1">
              <p14:nvContentPartPr>
                <p14:cNvPr id="1090" name="Ink 1089">
                  <a:extLst>
                    <a:ext uri="{FF2B5EF4-FFF2-40B4-BE49-F238E27FC236}">
                      <a16:creationId xmlns:a16="http://schemas.microsoft.com/office/drawing/2014/main" id="{1BAE4814-E72F-4606-8E78-F3966B73ADFF}"/>
                    </a:ext>
                  </a:extLst>
                </p14:cNvPr>
                <p14:cNvContentPartPr/>
                <p14:nvPr/>
              </p14:nvContentPartPr>
              <p14:xfrm>
                <a:off x="4921289" y="5209483"/>
                <a:ext cx="64080" cy="3240"/>
              </p14:xfrm>
            </p:contentPart>
          </mc:Choice>
          <mc:Fallback xmlns="">
            <p:pic>
              <p:nvPicPr>
                <p:cNvPr id="1090" name="Ink 1089">
                  <a:extLst>
                    <a:ext uri="{FF2B5EF4-FFF2-40B4-BE49-F238E27FC236}">
                      <a16:creationId xmlns:a16="http://schemas.microsoft.com/office/drawing/2014/main" id="{1BAE4814-E72F-4606-8E78-F3966B73ADFF}"/>
                    </a:ext>
                  </a:extLst>
                </p:cNvPr>
                <p:cNvPicPr/>
                <p:nvPr/>
              </p:nvPicPr>
              <p:blipFill>
                <a:blip r:embed="rId902"/>
                <a:stretch>
                  <a:fillRect/>
                </a:stretch>
              </p:blipFill>
              <p:spPr>
                <a:xfrm>
                  <a:off x="4912649" y="5200483"/>
                  <a:ext cx="81720" cy="2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3">
            <p14:nvContentPartPr>
              <p14:cNvPr id="1093" name="Ink 1092">
                <a:extLst>
                  <a:ext uri="{FF2B5EF4-FFF2-40B4-BE49-F238E27FC236}">
                    <a16:creationId xmlns:a16="http://schemas.microsoft.com/office/drawing/2014/main" id="{E74B5E5F-6677-4D09-B546-8EDAB2D5E6A6}"/>
                  </a:ext>
                </a:extLst>
              </p14:cNvPr>
              <p14:cNvContentPartPr/>
              <p14:nvPr/>
            </p14:nvContentPartPr>
            <p14:xfrm>
              <a:off x="5202809" y="5169523"/>
              <a:ext cx="133200" cy="101880"/>
            </p14:xfrm>
          </p:contentPart>
        </mc:Choice>
        <mc:Fallback xmlns="">
          <p:pic>
            <p:nvPicPr>
              <p:cNvPr id="1093" name="Ink 1092">
                <a:extLst>
                  <a:ext uri="{FF2B5EF4-FFF2-40B4-BE49-F238E27FC236}">
                    <a16:creationId xmlns:a16="http://schemas.microsoft.com/office/drawing/2014/main" id="{E74B5E5F-6677-4D09-B546-8EDAB2D5E6A6}"/>
                  </a:ext>
                </a:extLst>
              </p:cNvPr>
              <p:cNvPicPr/>
              <p:nvPr/>
            </p:nvPicPr>
            <p:blipFill>
              <a:blip r:embed="rId904"/>
              <a:stretch>
                <a:fillRect/>
              </a:stretch>
            </p:blipFill>
            <p:spPr>
              <a:xfrm>
                <a:off x="5193809" y="5160883"/>
                <a:ext cx="15084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5">
            <p14:nvContentPartPr>
              <p14:cNvPr id="1092" name="Ink 1091">
                <a:extLst>
                  <a:ext uri="{FF2B5EF4-FFF2-40B4-BE49-F238E27FC236}">
                    <a16:creationId xmlns:a16="http://schemas.microsoft.com/office/drawing/2014/main" id="{4BB21610-49AE-4D58-8EAF-EA4DDA320CAD}"/>
                  </a:ext>
                </a:extLst>
              </p14:cNvPr>
              <p14:cNvContentPartPr/>
              <p14:nvPr/>
            </p14:nvContentPartPr>
            <p14:xfrm>
              <a:off x="5192729" y="5276083"/>
              <a:ext cx="83520" cy="54360"/>
            </p14:xfrm>
          </p:contentPart>
        </mc:Choice>
        <mc:Fallback xmlns="">
          <p:pic>
            <p:nvPicPr>
              <p:cNvPr id="1092" name="Ink 1091">
                <a:extLst>
                  <a:ext uri="{FF2B5EF4-FFF2-40B4-BE49-F238E27FC236}">
                    <a16:creationId xmlns:a16="http://schemas.microsoft.com/office/drawing/2014/main" id="{4BB21610-49AE-4D58-8EAF-EA4DDA320CAD}"/>
                  </a:ext>
                </a:extLst>
              </p:cNvPr>
              <p:cNvPicPr/>
              <p:nvPr/>
            </p:nvPicPr>
            <p:blipFill>
              <a:blip r:embed="rId906"/>
              <a:stretch>
                <a:fillRect/>
              </a:stretch>
            </p:blipFill>
            <p:spPr>
              <a:xfrm>
                <a:off x="5184089" y="5267083"/>
                <a:ext cx="1011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7">
            <p14:nvContentPartPr>
              <p14:cNvPr id="1105" name="Ink 1104">
                <a:extLst>
                  <a:ext uri="{FF2B5EF4-FFF2-40B4-BE49-F238E27FC236}">
                    <a16:creationId xmlns:a16="http://schemas.microsoft.com/office/drawing/2014/main" id="{65CABB0B-F090-4678-BCC4-4C9F7518216D}"/>
                  </a:ext>
                </a:extLst>
              </p14:cNvPr>
              <p14:cNvContentPartPr/>
              <p14:nvPr/>
            </p14:nvContentPartPr>
            <p14:xfrm>
              <a:off x="5381009" y="5508283"/>
              <a:ext cx="30240" cy="81720"/>
            </p14:xfrm>
          </p:contentPart>
        </mc:Choice>
        <mc:Fallback xmlns="">
          <p:pic>
            <p:nvPicPr>
              <p:cNvPr id="1105" name="Ink 1104">
                <a:extLst>
                  <a:ext uri="{FF2B5EF4-FFF2-40B4-BE49-F238E27FC236}">
                    <a16:creationId xmlns:a16="http://schemas.microsoft.com/office/drawing/2014/main" id="{65CABB0B-F090-4678-BCC4-4C9F7518216D}"/>
                  </a:ext>
                </a:extLst>
              </p:cNvPr>
              <p:cNvPicPr/>
              <p:nvPr/>
            </p:nvPicPr>
            <p:blipFill>
              <a:blip r:embed="rId908"/>
              <a:stretch>
                <a:fillRect/>
              </a:stretch>
            </p:blipFill>
            <p:spPr>
              <a:xfrm>
                <a:off x="5372369" y="5499283"/>
                <a:ext cx="47880" cy="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9">
            <p14:nvContentPartPr>
              <p14:cNvPr id="1123" name="Ink 1122">
                <a:extLst>
                  <a:ext uri="{FF2B5EF4-FFF2-40B4-BE49-F238E27FC236}">
                    <a16:creationId xmlns:a16="http://schemas.microsoft.com/office/drawing/2014/main" id="{087AEC9E-4A16-4786-B2C2-5741372C6DAE}"/>
                  </a:ext>
                </a:extLst>
              </p14:cNvPr>
              <p14:cNvContentPartPr/>
              <p14:nvPr/>
            </p14:nvContentPartPr>
            <p14:xfrm>
              <a:off x="5346809" y="5204803"/>
              <a:ext cx="199800" cy="122400"/>
            </p14:xfrm>
          </p:contentPart>
        </mc:Choice>
        <mc:Fallback xmlns="">
          <p:pic>
            <p:nvPicPr>
              <p:cNvPr id="1123" name="Ink 1122">
                <a:extLst>
                  <a:ext uri="{FF2B5EF4-FFF2-40B4-BE49-F238E27FC236}">
                    <a16:creationId xmlns:a16="http://schemas.microsoft.com/office/drawing/2014/main" id="{087AEC9E-4A16-4786-B2C2-5741372C6DAE}"/>
                  </a:ext>
                </a:extLst>
              </p:cNvPr>
              <p:cNvPicPr/>
              <p:nvPr/>
            </p:nvPicPr>
            <p:blipFill>
              <a:blip r:embed="rId910"/>
              <a:stretch>
                <a:fillRect/>
              </a:stretch>
            </p:blipFill>
            <p:spPr>
              <a:xfrm>
                <a:off x="5338169" y="5196163"/>
                <a:ext cx="21744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1">
            <p14:nvContentPartPr>
              <p14:cNvPr id="1145" name="Ink 1144">
                <a:extLst>
                  <a:ext uri="{FF2B5EF4-FFF2-40B4-BE49-F238E27FC236}">
                    <a16:creationId xmlns:a16="http://schemas.microsoft.com/office/drawing/2014/main" id="{04DAEC2C-C319-447A-9837-6CA533A83E5C}"/>
                  </a:ext>
                </a:extLst>
              </p14:cNvPr>
              <p14:cNvContentPartPr/>
              <p14:nvPr/>
            </p14:nvContentPartPr>
            <p14:xfrm>
              <a:off x="5559569" y="5579203"/>
              <a:ext cx="360" cy="360"/>
            </p14:xfrm>
          </p:contentPart>
        </mc:Choice>
        <mc:Fallback xmlns="">
          <p:pic>
            <p:nvPicPr>
              <p:cNvPr id="1145" name="Ink 1144">
                <a:extLst>
                  <a:ext uri="{FF2B5EF4-FFF2-40B4-BE49-F238E27FC236}">
                    <a16:creationId xmlns:a16="http://schemas.microsoft.com/office/drawing/2014/main" id="{04DAEC2C-C319-447A-9837-6CA533A83E5C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5550929" y="55702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2">
            <p14:nvContentPartPr>
              <p14:cNvPr id="1146" name="Ink 1145">
                <a:extLst>
                  <a:ext uri="{FF2B5EF4-FFF2-40B4-BE49-F238E27FC236}">
                    <a16:creationId xmlns:a16="http://schemas.microsoft.com/office/drawing/2014/main" id="{EA13A154-0B8C-42B3-B110-77227E8E44F3}"/>
                  </a:ext>
                </a:extLst>
              </p14:cNvPr>
              <p14:cNvContentPartPr/>
              <p14:nvPr/>
            </p14:nvContentPartPr>
            <p14:xfrm>
              <a:off x="5556689" y="5530243"/>
              <a:ext cx="37440" cy="119880"/>
            </p14:xfrm>
          </p:contentPart>
        </mc:Choice>
        <mc:Fallback xmlns="">
          <p:pic>
            <p:nvPicPr>
              <p:cNvPr id="1146" name="Ink 1145">
                <a:extLst>
                  <a:ext uri="{FF2B5EF4-FFF2-40B4-BE49-F238E27FC236}">
                    <a16:creationId xmlns:a16="http://schemas.microsoft.com/office/drawing/2014/main" id="{EA13A154-0B8C-42B3-B110-77227E8E44F3}"/>
                  </a:ext>
                </a:extLst>
              </p:cNvPr>
              <p:cNvPicPr/>
              <p:nvPr/>
            </p:nvPicPr>
            <p:blipFill>
              <a:blip r:embed="rId913"/>
              <a:stretch>
                <a:fillRect/>
              </a:stretch>
            </p:blipFill>
            <p:spPr>
              <a:xfrm>
                <a:off x="5547689" y="5521243"/>
                <a:ext cx="55080" cy="13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55" name="Group 1154">
            <a:extLst>
              <a:ext uri="{FF2B5EF4-FFF2-40B4-BE49-F238E27FC236}">
                <a16:creationId xmlns:a16="http://schemas.microsoft.com/office/drawing/2014/main" id="{0600121D-3D39-4125-A20F-DAEE75455069}"/>
              </a:ext>
            </a:extLst>
          </p:cNvPr>
          <p:cNvGrpSpPr/>
          <p:nvPr/>
        </p:nvGrpSpPr>
        <p:grpSpPr>
          <a:xfrm>
            <a:off x="5208929" y="5177443"/>
            <a:ext cx="390600" cy="580680"/>
            <a:chOff x="5208929" y="5177443"/>
            <a:chExt cx="390600" cy="58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4">
              <p14:nvContentPartPr>
                <p14:cNvPr id="1094" name="Ink 1093">
                  <a:extLst>
                    <a:ext uri="{FF2B5EF4-FFF2-40B4-BE49-F238E27FC236}">
                      <a16:creationId xmlns:a16="http://schemas.microsoft.com/office/drawing/2014/main" id="{E035CDBD-86CD-45ED-946F-1DA0356EE080}"/>
                    </a:ext>
                  </a:extLst>
                </p14:cNvPr>
                <p14:cNvContentPartPr/>
                <p14:nvPr/>
              </p14:nvContentPartPr>
              <p14:xfrm>
                <a:off x="5221889" y="5180683"/>
                <a:ext cx="76320" cy="94320"/>
              </p14:xfrm>
            </p:contentPart>
          </mc:Choice>
          <mc:Fallback xmlns="">
            <p:pic>
              <p:nvPicPr>
                <p:cNvPr id="1094" name="Ink 1093">
                  <a:extLst>
                    <a:ext uri="{FF2B5EF4-FFF2-40B4-BE49-F238E27FC236}">
                      <a16:creationId xmlns:a16="http://schemas.microsoft.com/office/drawing/2014/main" id="{E035CDBD-86CD-45ED-946F-1DA0356EE080}"/>
                    </a:ext>
                  </a:extLst>
                </p:cNvPr>
                <p:cNvPicPr/>
                <p:nvPr/>
              </p:nvPicPr>
              <p:blipFill>
                <a:blip r:embed="rId915"/>
                <a:stretch>
                  <a:fillRect/>
                </a:stretch>
              </p:blipFill>
              <p:spPr>
                <a:xfrm>
                  <a:off x="5212889" y="5171683"/>
                  <a:ext cx="939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6">
              <p14:nvContentPartPr>
                <p14:cNvPr id="1095" name="Ink 1094">
                  <a:extLst>
                    <a:ext uri="{FF2B5EF4-FFF2-40B4-BE49-F238E27FC236}">
                      <a16:creationId xmlns:a16="http://schemas.microsoft.com/office/drawing/2014/main" id="{5A63FFD3-F022-4664-8E91-C8969B10D47B}"/>
                    </a:ext>
                  </a:extLst>
                </p14:cNvPr>
                <p14:cNvContentPartPr/>
                <p14:nvPr/>
              </p14:nvContentPartPr>
              <p14:xfrm>
                <a:off x="5208929" y="5177443"/>
                <a:ext cx="136440" cy="101160"/>
              </p14:xfrm>
            </p:contentPart>
          </mc:Choice>
          <mc:Fallback xmlns="">
            <p:pic>
              <p:nvPicPr>
                <p:cNvPr id="1095" name="Ink 1094">
                  <a:extLst>
                    <a:ext uri="{FF2B5EF4-FFF2-40B4-BE49-F238E27FC236}">
                      <a16:creationId xmlns:a16="http://schemas.microsoft.com/office/drawing/2014/main" id="{5A63FFD3-F022-4664-8E91-C8969B10D47B}"/>
                    </a:ext>
                  </a:extLst>
                </p:cNvPr>
                <p:cNvPicPr/>
                <p:nvPr/>
              </p:nvPicPr>
              <p:blipFill>
                <a:blip r:embed="rId917"/>
                <a:stretch>
                  <a:fillRect/>
                </a:stretch>
              </p:blipFill>
              <p:spPr>
                <a:xfrm>
                  <a:off x="5199929" y="5168803"/>
                  <a:ext cx="1540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8">
              <p14:nvContentPartPr>
                <p14:cNvPr id="1096" name="Ink 1095">
                  <a:extLst>
                    <a:ext uri="{FF2B5EF4-FFF2-40B4-BE49-F238E27FC236}">
                      <a16:creationId xmlns:a16="http://schemas.microsoft.com/office/drawing/2014/main" id="{F06CF908-9D58-4CCA-972D-9C2EB7E213A7}"/>
                    </a:ext>
                  </a:extLst>
                </p14:cNvPr>
                <p14:cNvContentPartPr/>
                <p14:nvPr/>
              </p14:nvContentPartPr>
              <p14:xfrm>
                <a:off x="5256449" y="5285443"/>
                <a:ext cx="360" cy="360"/>
              </p14:xfrm>
            </p:contentPart>
          </mc:Choice>
          <mc:Fallback xmlns="">
            <p:pic>
              <p:nvPicPr>
                <p:cNvPr id="1096" name="Ink 1095">
                  <a:extLst>
                    <a:ext uri="{FF2B5EF4-FFF2-40B4-BE49-F238E27FC236}">
                      <a16:creationId xmlns:a16="http://schemas.microsoft.com/office/drawing/2014/main" id="{F06CF908-9D58-4CCA-972D-9C2EB7E213A7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5247809" y="52768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9">
              <p14:nvContentPartPr>
                <p14:cNvPr id="1097" name="Ink 1096">
                  <a:extLst>
                    <a:ext uri="{FF2B5EF4-FFF2-40B4-BE49-F238E27FC236}">
                      <a16:creationId xmlns:a16="http://schemas.microsoft.com/office/drawing/2014/main" id="{F66929D0-4287-4778-9C71-34384544AD84}"/>
                    </a:ext>
                  </a:extLst>
                </p14:cNvPr>
                <p14:cNvContentPartPr/>
                <p14:nvPr/>
              </p14:nvContentPartPr>
              <p14:xfrm>
                <a:off x="5255369" y="5227123"/>
                <a:ext cx="38520" cy="213480"/>
              </p14:xfrm>
            </p:contentPart>
          </mc:Choice>
          <mc:Fallback xmlns="">
            <p:pic>
              <p:nvPicPr>
                <p:cNvPr id="1097" name="Ink 1096">
                  <a:extLst>
                    <a:ext uri="{FF2B5EF4-FFF2-40B4-BE49-F238E27FC236}">
                      <a16:creationId xmlns:a16="http://schemas.microsoft.com/office/drawing/2014/main" id="{F66929D0-4287-4778-9C71-34384544AD84}"/>
                    </a:ext>
                  </a:extLst>
                </p:cNvPr>
                <p:cNvPicPr/>
                <p:nvPr/>
              </p:nvPicPr>
              <p:blipFill>
                <a:blip r:embed="rId920"/>
                <a:stretch>
                  <a:fillRect/>
                </a:stretch>
              </p:blipFill>
              <p:spPr>
                <a:xfrm>
                  <a:off x="5246369" y="5218123"/>
                  <a:ext cx="561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1">
              <p14:nvContentPartPr>
                <p14:cNvPr id="1101" name="Ink 1100">
                  <a:extLst>
                    <a:ext uri="{FF2B5EF4-FFF2-40B4-BE49-F238E27FC236}">
                      <a16:creationId xmlns:a16="http://schemas.microsoft.com/office/drawing/2014/main" id="{D55866C7-9C34-4144-B47B-19A6C0948F87}"/>
                    </a:ext>
                  </a:extLst>
                </p14:cNvPr>
                <p14:cNvContentPartPr/>
                <p14:nvPr/>
              </p14:nvContentPartPr>
              <p14:xfrm>
                <a:off x="5244209" y="5249083"/>
                <a:ext cx="5400" cy="59040"/>
              </p14:xfrm>
            </p:contentPart>
          </mc:Choice>
          <mc:Fallback xmlns="">
            <p:pic>
              <p:nvPicPr>
                <p:cNvPr id="1101" name="Ink 1100">
                  <a:extLst>
                    <a:ext uri="{FF2B5EF4-FFF2-40B4-BE49-F238E27FC236}">
                      <a16:creationId xmlns:a16="http://schemas.microsoft.com/office/drawing/2014/main" id="{D55866C7-9C34-4144-B47B-19A6C0948F87}"/>
                    </a:ext>
                  </a:extLst>
                </p:cNvPr>
                <p:cNvPicPr/>
                <p:nvPr/>
              </p:nvPicPr>
              <p:blipFill>
                <a:blip r:embed="rId922"/>
                <a:stretch>
                  <a:fillRect/>
                </a:stretch>
              </p:blipFill>
              <p:spPr>
                <a:xfrm>
                  <a:off x="5235209" y="5240083"/>
                  <a:ext cx="230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3">
              <p14:nvContentPartPr>
                <p14:cNvPr id="1103" name="Ink 1102">
                  <a:extLst>
                    <a:ext uri="{FF2B5EF4-FFF2-40B4-BE49-F238E27FC236}">
                      <a16:creationId xmlns:a16="http://schemas.microsoft.com/office/drawing/2014/main" id="{A97FAFBA-E91F-45C0-BD30-784C27BCA163}"/>
                    </a:ext>
                  </a:extLst>
                </p14:cNvPr>
                <p14:cNvContentPartPr/>
                <p14:nvPr/>
              </p14:nvContentPartPr>
              <p14:xfrm>
                <a:off x="5244209" y="5276083"/>
                <a:ext cx="360" cy="19440"/>
              </p14:xfrm>
            </p:contentPart>
          </mc:Choice>
          <mc:Fallback xmlns="">
            <p:pic>
              <p:nvPicPr>
                <p:cNvPr id="1103" name="Ink 1102">
                  <a:extLst>
                    <a:ext uri="{FF2B5EF4-FFF2-40B4-BE49-F238E27FC236}">
                      <a16:creationId xmlns:a16="http://schemas.microsoft.com/office/drawing/2014/main" id="{A97FAFBA-E91F-45C0-BD30-784C27BCA163}"/>
                    </a:ext>
                  </a:extLst>
                </p:cNvPr>
                <p:cNvPicPr/>
                <p:nvPr/>
              </p:nvPicPr>
              <p:blipFill>
                <a:blip r:embed="rId924"/>
                <a:stretch>
                  <a:fillRect/>
                </a:stretch>
              </p:blipFill>
              <p:spPr>
                <a:xfrm>
                  <a:off x="5235209" y="5267083"/>
                  <a:ext cx="18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5">
              <p14:nvContentPartPr>
                <p14:cNvPr id="1106" name="Ink 1105">
                  <a:extLst>
                    <a:ext uri="{FF2B5EF4-FFF2-40B4-BE49-F238E27FC236}">
                      <a16:creationId xmlns:a16="http://schemas.microsoft.com/office/drawing/2014/main" id="{EF45FDB7-C66C-4D38-A23D-D60305A7BEC2}"/>
                    </a:ext>
                  </a:extLst>
                </p14:cNvPr>
                <p14:cNvContentPartPr/>
                <p14:nvPr/>
              </p14:nvContentPartPr>
              <p14:xfrm>
                <a:off x="5349329" y="5195083"/>
                <a:ext cx="40320" cy="35280"/>
              </p14:xfrm>
            </p:contentPart>
          </mc:Choice>
          <mc:Fallback xmlns="">
            <p:pic>
              <p:nvPicPr>
                <p:cNvPr id="1106" name="Ink 1105">
                  <a:extLst>
                    <a:ext uri="{FF2B5EF4-FFF2-40B4-BE49-F238E27FC236}">
                      <a16:creationId xmlns:a16="http://schemas.microsoft.com/office/drawing/2014/main" id="{EF45FDB7-C66C-4D38-A23D-D60305A7BEC2}"/>
                    </a:ext>
                  </a:extLst>
                </p:cNvPr>
                <p:cNvPicPr/>
                <p:nvPr/>
              </p:nvPicPr>
              <p:blipFill>
                <a:blip r:embed="rId926"/>
                <a:stretch>
                  <a:fillRect/>
                </a:stretch>
              </p:blipFill>
              <p:spPr>
                <a:xfrm>
                  <a:off x="5340329" y="5186443"/>
                  <a:ext cx="579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7">
              <p14:nvContentPartPr>
                <p14:cNvPr id="1107" name="Ink 1106">
                  <a:extLst>
                    <a:ext uri="{FF2B5EF4-FFF2-40B4-BE49-F238E27FC236}">
                      <a16:creationId xmlns:a16="http://schemas.microsoft.com/office/drawing/2014/main" id="{5137E811-2FBC-4E1C-9C66-1157CDD0541D}"/>
                    </a:ext>
                  </a:extLst>
                </p14:cNvPr>
                <p14:cNvContentPartPr/>
                <p14:nvPr/>
              </p14:nvContentPartPr>
              <p14:xfrm>
                <a:off x="5346809" y="5179243"/>
                <a:ext cx="97200" cy="73080"/>
              </p14:xfrm>
            </p:contentPart>
          </mc:Choice>
          <mc:Fallback xmlns="">
            <p:pic>
              <p:nvPicPr>
                <p:cNvPr id="1107" name="Ink 1106">
                  <a:extLst>
                    <a:ext uri="{FF2B5EF4-FFF2-40B4-BE49-F238E27FC236}">
                      <a16:creationId xmlns:a16="http://schemas.microsoft.com/office/drawing/2014/main" id="{5137E811-2FBC-4E1C-9C66-1157CDD0541D}"/>
                    </a:ext>
                  </a:extLst>
                </p:cNvPr>
                <p:cNvPicPr/>
                <p:nvPr/>
              </p:nvPicPr>
              <p:blipFill>
                <a:blip r:embed="rId928"/>
                <a:stretch>
                  <a:fillRect/>
                </a:stretch>
              </p:blipFill>
              <p:spPr>
                <a:xfrm>
                  <a:off x="5338169" y="5170243"/>
                  <a:ext cx="1148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9">
              <p14:nvContentPartPr>
                <p14:cNvPr id="1109" name="Ink 1108">
                  <a:extLst>
                    <a:ext uri="{FF2B5EF4-FFF2-40B4-BE49-F238E27FC236}">
                      <a16:creationId xmlns:a16="http://schemas.microsoft.com/office/drawing/2014/main" id="{BC390554-EA0F-4AD7-9368-A62B4DE15532}"/>
                    </a:ext>
                  </a:extLst>
                </p14:cNvPr>
                <p14:cNvContentPartPr/>
                <p14:nvPr/>
              </p14:nvContentPartPr>
              <p14:xfrm>
                <a:off x="5390729" y="5637883"/>
                <a:ext cx="23040" cy="24480"/>
              </p14:xfrm>
            </p:contentPart>
          </mc:Choice>
          <mc:Fallback xmlns="">
            <p:pic>
              <p:nvPicPr>
                <p:cNvPr id="1109" name="Ink 1108">
                  <a:extLst>
                    <a:ext uri="{FF2B5EF4-FFF2-40B4-BE49-F238E27FC236}">
                      <a16:creationId xmlns:a16="http://schemas.microsoft.com/office/drawing/2014/main" id="{BC390554-EA0F-4AD7-9368-A62B4DE15532}"/>
                    </a:ext>
                  </a:extLst>
                </p:cNvPr>
                <p:cNvPicPr/>
                <p:nvPr/>
              </p:nvPicPr>
              <p:blipFill>
                <a:blip r:embed="rId930"/>
                <a:stretch>
                  <a:fillRect/>
                </a:stretch>
              </p:blipFill>
              <p:spPr>
                <a:xfrm>
                  <a:off x="5382089" y="5629243"/>
                  <a:ext cx="40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1">
              <p14:nvContentPartPr>
                <p14:cNvPr id="1110" name="Ink 1109">
                  <a:extLst>
                    <a:ext uri="{FF2B5EF4-FFF2-40B4-BE49-F238E27FC236}">
                      <a16:creationId xmlns:a16="http://schemas.microsoft.com/office/drawing/2014/main" id="{313B25AB-FB0B-4857-8EB4-793EBB569871}"/>
                    </a:ext>
                  </a:extLst>
                </p14:cNvPr>
                <p14:cNvContentPartPr/>
                <p14:nvPr/>
              </p14:nvContentPartPr>
              <p14:xfrm>
                <a:off x="5397569" y="5627803"/>
                <a:ext cx="18360" cy="57960"/>
              </p14:xfrm>
            </p:contentPart>
          </mc:Choice>
          <mc:Fallback xmlns="">
            <p:pic>
              <p:nvPicPr>
                <p:cNvPr id="1110" name="Ink 1109">
                  <a:extLst>
                    <a:ext uri="{FF2B5EF4-FFF2-40B4-BE49-F238E27FC236}">
                      <a16:creationId xmlns:a16="http://schemas.microsoft.com/office/drawing/2014/main" id="{313B25AB-FB0B-4857-8EB4-793EBB569871}"/>
                    </a:ext>
                  </a:extLst>
                </p:cNvPr>
                <p:cNvPicPr/>
                <p:nvPr/>
              </p:nvPicPr>
              <p:blipFill>
                <a:blip r:embed="rId932"/>
                <a:stretch>
                  <a:fillRect/>
                </a:stretch>
              </p:blipFill>
              <p:spPr>
                <a:xfrm>
                  <a:off x="5388569" y="5619163"/>
                  <a:ext cx="360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3">
              <p14:nvContentPartPr>
                <p14:cNvPr id="1114" name="Ink 1113">
                  <a:extLst>
                    <a:ext uri="{FF2B5EF4-FFF2-40B4-BE49-F238E27FC236}">
                      <a16:creationId xmlns:a16="http://schemas.microsoft.com/office/drawing/2014/main" id="{C140B749-8E5C-41E7-9C29-7617F7D80A74}"/>
                    </a:ext>
                  </a:extLst>
                </p14:cNvPr>
                <p14:cNvContentPartPr/>
                <p14:nvPr/>
              </p14:nvContentPartPr>
              <p14:xfrm>
                <a:off x="5422769" y="5698723"/>
                <a:ext cx="31680" cy="49320"/>
              </p14:xfrm>
            </p:contentPart>
          </mc:Choice>
          <mc:Fallback xmlns="">
            <p:pic>
              <p:nvPicPr>
                <p:cNvPr id="1114" name="Ink 1113">
                  <a:extLst>
                    <a:ext uri="{FF2B5EF4-FFF2-40B4-BE49-F238E27FC236}">
                      <a16:creationId xmlns:a16="http://schemas.microsoft.com/office/drawing/2014/main" id="{C140B749-8E5C-41E7-9C29-7617F7D80A74}"/>
                    </a:ext>
                  </a:extLst>
                </p:cNvPr>
                <p:cNvPicPr/>
                <p:nvPr/>
              </p:nvPicPr>
              <p:blipFill>
                <a:blip r:embed="rId934"/>
                <a:stretch>
                  <a:fillRect/>
                </a:stretch>
              </p:blipFill>
              <p:spPr>
                <a:xfrm>
                  <a:off x="5413769" y="5690083"/>
                  <a:ext cx="493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5">
              <p14:nvContentPartPr>
                <p14:cNvPr id="1115" name="Ink 1114">
                  <a:extLst>
                    <a:ext uri="{FF2B5EF4-FFF2-40B4-BE49-F238E27FC236}">
                      <a16:creationId xmlns:a16="http://schemas.microsoft.com/office/drawing/2014/main" id="{527FBCEB-B999-4832-B2E7-FBAF5F3A1521}"/>
                    </a:ext>
                  </a:extLst>
                </p14:cNvPr>
                <p14:cNvContentPartPr/>
                <p14:nvPr/>
              </p14:nvContentPartPr>
              <p14:xfrm>
                <a:off x="5429969" y="5691523"/>
                <a:ext cx="16560" cy="28080"/>
              </p14:xfrm>
            </p:contentPart>
          </mc:Choice>
          <mc:Fallback xmlns="">
            <p:pic>
              <p:nvPicPr>
                <p:cNvPr id="1115" name="Ink 1114">
                  <a:extLst>
                    <a:ext uri="{FF2B5EF4-FFF2-40B4-BE49-F238E27FC236}">
                      <a16:creationId xmlns:a16="http://schemas.microsoft.com/office/drawing/2014/main" id="{527FBCEB-B999-4832-B2E7-FBAF5F3A1521}"/>
                    </a:ext>
                  </a:extLst>
                </p:cNvPr>
                <p:cNvPicPr/>
                <p:nvPr/>
              </p:nvPicPr>
              <p:blipFill>
                <a:blip r:embed="rId936"/>
                <a:stretch>
                  <a:fillRect/>
                </a:stretch>
              </p:blipFill>
              <p:spPr>
                <a:xfrm>
                  <a:off x="5421329" y="5682523"/>
                  <a:ext cx="342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7">
              <p14:nvContentPartPr>
                <p14:cNvPr id="1117" name="Ink 1116">
                  <a:extLst>
                    <a:ext uri="{FF2B5EF4-FFF2-40B4-BE49-F238E27FC236}">
                      <a16:creationId xmlns:a16="http://schemas.microsoft.com/office/drawing/2014/main" id="{E262ECC1-251D-4435-B743-54ADA197FA63}"/>
                    </a:ext>
                  </a:extLst>
                </p14:cNvPr>
                <p14:cNvContentPartPr/>
                <p14:nvPr/>
              </p14:nvContentPartPr>
              <p14:xfrm>
                <a:off x="5451929" y="5752723"/>
                <a:ext cx="75600" cy="5400"/>
              </p14:xfrm>
            </p:contentPart>
          </mc:Choice>
          <mc:Fallback xmlns="">
            <p:pic>
              <p:nvPicPr>
                <p:cNvPr id="1117" name="Ink 1116">
                  <a:extLst>
                    <a:ext uri="{FF2B5EF4-FFF2-40B4-BE49-F238E27FC236}">
                      <a16:creationId xmlns:a16="http://schemas.microsoft.com/office/drawing/2014/main" id="{E262ECC1-251D-4435-B743-54ADA197FA63}"/>
                    </a:ext>
                  </a:extLst>
                </p:cNvPr>
                <p:cNvPicPr/>
                <p:nvPr/>
              </p:nvPicPr>
              <p:blipFill>
                <a:blip r:embed="rId938"/>
                <a:stretch>
                  <a:fillRect/>
                </a:stretch>
              </p:blipFill>
              <p:spPr>
                <a:xfrm>
                  <a:off x="5443289" y="5743723"/>
                  <a:ext cx="93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9">
              <p14:nvContentPartPr>
                <p14:cNvPr id="1118" name="Ink 1117">
                  <a:extLst>
                    <a:ext uri="{FF2B5EF4-FFF2-40B4-BE49-F238E27FC236}">
                      <a16:creationId xmlns:a16="http://schemas.microsoft.com/office/drawing/2014/main" id="{90175124-0EEA-4377-94D7-4D09A3FB035C}"/>
                    </a:ext>
                  </a:extLst>
                </p14:cNvPr>
                <p14:cNvContentPartPr/>
                <p14:nvPr/>
              </p14:nvContentPartPr>
              <p14:xfrm>
                <a:off x="5440049" y="5743003"/>
                <a:ext cx="19800" cy="15120"/>
              </p14:xfrm>
            </p:contentPart>
          </mc:Choice>
          <mc:Fallback xmlns="">
            <p:pic>
              <p:nvPicPr>
                <p:cNvPr id="1118" name="Ink 1117">
                  <a:extLst>
                    <a:ext uri="{FF2B5EF4-FFF2-40B4-BE49-F238E27FC236}">
                      <a16:creationId xmlns:a16="http://schemas.microsoft.com/office/drawing/2014/main" id="{90175124-0EEA-4377-94D7-4D09A3FB035C}"/>
                    </a:ext>
                  </a:extLst>
                </p:cNvPr>
                <p:cNvPicPr/>
                <p:nvPr/>
              </p:nvPicPr>
              <p:blipFill>
                <a:blip r:embed="rId940"/>
                <a:stretch>
                  <a:fillRect/>
                </a:stretch>
              </p:blipFill>
              <p:spPr>
                <a:xfrm>
                  <a:off x="5431049" y="5734003"/>
                  <a:ext cx="374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1">
              <p14:nvContentPartPr>
                <p14:cNvPr id="1120" name="Ink 1119">
                  <a:extLst>
                    <a:ext uri="{FF2B5EF4-FFF2-40B4-BE49-F238E27FC236}">
                      <a16:creationId xmlns:a16="http://schemas.microsoft.com/office/drawing/2014/main" id="{8D5B9A57-23D9-41BE-8F4D-F24D462710FB}"/>
                    </a:ext>
                  </a:extLst>
                </p14:cNvPr>
                <p14:cNvContentPartPr/>
                <p14:nvPr/>
              </p14:nvContentPartPr>
              <p14:xfrm>
                <a:off x="5408009" y="5577403"/>
                <a:ext cx="42480" cy="143640"/>
              </p14:xfrm>
            </p:contentPart>
          </mc:Choice>
          <mc:Fallback xmlns="">
            <p:pic>
              <p:nvPicPr>
                <p:cNvPr id="1120" name="Ink 1119">
                  <a:extLst>
                    <a:ext uri="{FF2B5EF4-FFF2-40B4-BE49-F238E27FC236}">
                      <a16:creationId xmlns:a16="http://schemas.microsoft.com/office/drawing/2014/main" id="{8D5B9A57-23D9-41BE-8F4D-F24D462710FB}"/>
                    </a:ext>
                  </a:extLst>
                </p:cNvPr>
                <p:cNvPicPr/>
                <p:nvPr/>
              </p:nvPicPr>
              <p:blipFill>
                <a:blip r:embed="rId942"/>
                <a:stretch>
                  <a:fillRect/>
                </a:stretch>
              </p:blipFill>
              <p:spPr>
                <a:xfrm>
                  <a:off x="5399009" y="5568403"/>
                  <a:ext cx="60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3">
              <p14:nvContentPartPr>
                <p14:cNvPr id="1121" name="Ink 1120">
                  <a:extLst>
                    <a:ext uri="{FF2B5EF4-FFF2-40B4-BE49-F238E27FC236}">
                      <a16:creationId xmlns:a16="http://schemas.microsoft.com/office/drawing/2014/main" id="{CBB0908B-65E8-4E2C-AAE7-D85FB2BEBC18}"/>
                    </a:ext>
                  </a:extLst>
                </p14:cNvPr>
                <p14:cNvContentPartPr/>
                <p14:nvPr/>
              </p14:nvContentPartPr>
              <p14:xfrm>
                <a:off x="5410529" y="5583883"/>
                <a:ext cx="24840" cy="109800"/>
              </p14:xfrm>
            </p:contentPart>
          </mc:Choice>
          <mc:Fallback xmlns="">
            <p:pic>
              <p:nvPicPr>
                <p:cNvPr id="1121" name="Ink 1120">
                  <a:extLst>
                    <a:ext uri="{FF2B5EF4-FFF2-40B4-BE49-F238E27FC236}">
                      <a16:creationId xmlns:a16="http://schemas.microsoft.com/office/drawing/2014/main" id="{CBB0908B-65E8-4E2C-AAE7-D85FB2BEBC18}"/>
                    </a:ext>
                  </a:extLst>
                </p:cNvPr>
                <p:cNvPicPr/>
                <p:nvPr/>
              </p:nvPicPr>
              <p:blipFill>
                <a:blip r:embed="rId944"/>
                <a:stretch>
                  <a:fillRect/>
                </a:stretch>
              </p:blipFill>
              <p:spPr>
                <a:xfrm>
                  <a:off x="5401529" y="5575243"/>
                  <a:ext cx="424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5">
              <p14:nvContentPartPr>
                <p14:cNvPr id="1124" name="Ink 1123">
                  <a:extLst>
                    <a:ext uri="{FF2B5EF4-FFF2-40B4-BE49-F238E27FC236}">
                      <a16:creationId xmlns:a16="http://schemas.microsoft.com/office/drawing/2014/main" id="{9DA18E65-CE89-4C03-B504-8E00D323CAB4}"/>
                    </a:ext>
                  </a:extLst>
                </p14:cNvPr>
                <p14:cNvContentPartPr/>
                <p14:nvPr/>
              </p14:nvContentPartPr>
              <p14:xfrm>
                <a:off x="5493689" y="5300203"/>
                <a:ext cx="32040" cy="146880"/>
              </p14:xfrm>
            </p:contentPart>
          </mc:Choice>
          <mc:Fallback xmlns="">
            <p:pic>
              <p:nvPicPr>
                <p:cNvPr id="1124" name="Ink 1123">
                  <a:extLst>
                    <a:ext uri="{FF2B5EF4-FFF2-40B4-BE49-F238E27FC236}">
                      <a16:creationId xmlns:a16="http://schemas.microsoft.com/office/drawing/2014/main" id="{9DA18E65-CE89-4C03-B504-8E00D323CAB4}"/>
                    </a:ext>
                  </a:extLst>
                </p:cNvPr>
                <p:cNvPicPr/>
                <p:nvPr/>
              </p:nvPicPr>
              <p:blipFill>
                <a:blip r:embed="rId946"/>
                <a:stretch>
                  <a:fillRect/>
                </a:stretch>
              </p:blipFill>
              <p:spPr>
                <a:xfrm>
                  <a:off x="5484689" y="5291563"/>
                  <a:ext cx="496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7">
              <p14:nvContentPartPr>
                <p14:cNvPr id="1125" name="Ink 1124">
                  <a:extLst>
                    <a:ext uri="{FF2B5EF4-FFF2-40B4-BE49-F238E27FC236}">
                      <a16:creationId xmlns:a16="http://schemas.microsoft.com/office/drawing/2014/main" id="{3F07CFF7-CCD3-4310-BDD2-10152C4B326D}"/>
                    </a:ext>
                  </a:extLst>
                </p14:cNvPr>
                <p14:cNvContentPartPr/>
                <p14:nvPr/>
              </p14:nvContentPartPr>
              <p14:xfrm>
                <a:off x="5513129" y="5336923"/>
                <a:ext cx="360" cy="6480"/>
              </p14:xfrm>
            </p:contentPart>
          </mc:Choice>
          <mc:Fallback xmlns="">
            <p:pic>
              <p:nvPicPr>
                <p:cNvPr id="1125" name="Ink 1124">
                  <a:extLst>
                    <a:ext uri="{FF2B5EF4-FFF2-40B4-BE49-F238E27FC236}">
                      <a16:creationId xmlns:a16="http://schemas.microsoft.com/office/drawing/2014/main" id="{3F07CFF7-CCD3-4310-BDD2-10152C4B326D}"/>
                    </a:ext>
                  </a:extLst>
                </p:cNvPr>
                <p:cNvPicPr/>
                <p:nvPr/>
              </p:nvPicPr>
              <p:blipFill>
                <a:blip r:embed="rId948"/>
                <a:stretch>
                  <a:fillRect/>
                </a:stretch>
              </p:blipFill>
              <p:spPr>
                <a:xfrm>
                  <a:off x="5504489" y="5328283"/>
                  <a:ext cx="180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9">
              <p14:nvContentPartPr>
                <p14:cNvPr id="1129" name="Ink 1128">
                  <a:extLst>
                    <a:ext uri="{FF2B5EF4-FFF2-40B4-BE49-F238E27FC236}">
                      <a16:creationId xmlns:a16="http://schemas.microsoft.com/office/drawing/2014/main" id="{4E2FC304-0B82-49BE-9665-572838DF6B1C}"/>
                    </a:ext>
                  </a:extLst>
                </p14:cNvPr>
                <p14:cNvContentPartPr/>
                <p14:nvPr/>
              </p14:nvContentPartPr>
              <p14:xfrm>
                <a:off x="5488289" y="5307763"/>
                <a:ext cx="43200" cy="79200"/>
              </p14:xfrm>
            </p:contentPart>
          </mc:Choice>
          <mc:Fallback xmlns="">
            <p:pic>
              <p:nvPicPr>
                <p:cNvPr id="1129" name="Ink 1128">
                  <a:extLst>
                    <a:ext uri="{FF2B5EF4-FFF2-40B4-BE49-F238E27FC236}">
                      <a16:creationId xmlns:a16="http://schemas.microsoft.com/office/drawing/2014/main" id="{4E2FC304-0B82-49BE-9665-572838DF6B1C}"/>
                    </a:ext>
                  </a:extLst>
                </p:cNvPr>
                <p:cNvPicPr/>
                <p:nvPr/>
              </p:nvPicPr>
              <p:blipFill>
                <a:blip r:embed="rId950"/>
                <a:stretch>
                  <a:fillRect/>
                </a:stretch>
              </p:blipFill>
              <p:spPr>
                <a:xfrm>
                  <a:off x="5479289" y="5298763"/>
                  <a:ext cx="608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1">
              <p14:nvContentPartPr>
                <p14:cNvPr id="1130" name="Ink 1129">
                  <a:extLst>
                    <a:ext uri="{FF2B5EF4-FFF2-40B4-BE49-F238E27FC236}">
                      <a16:creationId xmlns:a16="http://schemas.microsoft.com/office/drawing/2014/main" id="{67F8E263-50A1-4A85-A573-679DB9078E70}"/>
                    </a:ext>
                  </a:extLst>
                </p14:cNvPr>
                <p14:cNvContentPartPr/>
                <p14:nvPr/>
              </p14:nvContentPartPr>
              <p14:xfrm>
                <a:off x="5498369" y="5395603"/>
                <a:ext cx="360" cy="30960"/>
              </p14:xfrm>
            </p:contentPart>
          </mc:Choice>
          <mc:Fallback xmlns="">
            <p:pic>
              <p:nvPicPr>
                <p:cNvPr id="1130" name="Ink 1129">
                  <a:extLst>
                    <a:ext uri="{FF2B5EF4-FFF2-40B4-BE49-F238E27FC236}">
                      <a16:creationId xmlns:a16="http://schemas.microsoft.com/office/drawing/2014/main" id="{67F8E263-50A1-4A85-A573-679DB9078E70}"/>
                    </a:ext>
                  </a:extLst>
                </p:cNvPr>
                <p:cNvPicPr/>
                <p:nvPr/>
              </p:nvPicPr>
              <p:blipFill>
                <a:blip r:embed="rId952"/>
                <a:stretch>
                  <a:fillRect/>
                </a:stretch>
              </p:blipFill>
              <p:spPr>
                <a:xfrm>
                  <a:off x="5489729" y="5386963"/>
                  <a:ext cx="18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3">
              <p14:nvContentPartPr>
                <p14:cNvPr id="1132" name="Ink 1131">
                  <a:extLst>
                    <a:ext uri="{FF2B5EF4-FFF2-40B4-BE49-F238E27FC236}">
                      <a16:creationId xmlns:a16="http://schemas.microsoft.com/office/drawing/2014/main" id="{F1C441A7-E48F-4FED-A9C7-2B9CCD186F47}"/>
                    </a:ext>
                  </a:extLst>
                </p14:cNvPr>
                <p14:cNvContentPartPr/>
                <p14:nvPr/>
              </p14:nvContentPartPr>
              <p14:xfrm>
                <a:off x="5537609" y="5524123"/>
                <a:ext cx="34920" cy="1440"/>
              </p14:xfrm>
            </p:contentPart>
          </mc:Choice>
          <mc:Fallback xmlns="">
            <p:pic>
              <p:nvPicPr>
                <p:cNvPr id="1132" name="Ink 1131">
                  <a:extLst>
                    <a:ext uri="{FF2B5EF4-FFF2-40B4-BE49-F238E27FC236}">
                      <a16:creationId xmlns:a16="http://schemas.microsoft.com/office/drawing/2014/main" id="{F1C441A7-E48F-4FED-A9C7-2B9CCD186F47}"/>
                    </a:ext>
                  </a:extLst>
                </p:cNvPr>
                <p:cNvPicPr/>
                <p:nvPr/>
              </p:nvPicPr>
              <p:blipFill>
                <a:blip r:embed="rId954"/>
                <a:stretch>
                  <a:fillRect/>
                </a:stretch>
              </p:blipFill>
              <p:spPr>
                <a:xfrm>
                  <a:off x="5528609" y="5515483"/>
                  <a:ext cx="525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5">
              <p14:nvContentPartPr>
                <p14:cNvPr id="1133" name="Ink 1132">
                  <a:extLst>
                    <a:ext uri="{FF2B5EF4-FFF2-40B4-BE49-F238E27FC236}">
                      <a16:creationId xmlns:a16="http://schemas.microsoft.com/office/drawing/2014/main" id="{02CBF663-057C-41B1-8F65-2C052E11A188}"/>
                    </a:ext>
                  </a:extLst>
                </p14:cNvPr>
                <p14:cNvContentPartPr/>
                <p14:nvPr/>
              </p14:nvContentPartPr>
              <p14:xfrm>
                <a:off x="5574329" y="5522683"/>
                <a:ext cx="360" cy="360"/>
              </p14:xfrm>
            </p:contentPart>
          </mc:Choice>
          <mc:Fallback xmlns="">
            <p:pic>
              <p:nvPicPr>
                <p:cNvPr id="1133" name="Ink 1132">
                  <a:extLst>
                    <a:ext uri="{FF2B5EF4-FFF2-40B4-BE49-F238E27FC236}">
                      <a16:creationId xmlns:a16="http://schemas.microsoft.com/office/drawing/2014/main" id="{02CBF663-057C-41B1-8F65-2C052E11A188}"/>
                    </a:ext>
                  </a:extLst>
                </p:cNvPr>
                <p:cNvPicPr/>
                <p:nvPr/>
              </p:nvPicPr>
              <p:blipFill>
                <a:blip r:embed="rId956"/>
                <a:stretch>
                  <a:fillRect/>
                </a:stretch>
              </p:blipFill>
              <p:spPr>
                <a:xfrm>
                  <a:off x="5570009" y="5518363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7">
              <p14:nvContentPartPr>
                <p14:cNvPr id="1134" name="Ink 1133">
                  <a:extLst>
                    <a:ext uri="{FF2B5EF4-FFF2-40B4-BE49-F238E27FC236}">
                      <a16:creationId xmlns:a16="http://schemas.microsoft.com/office/drawing/2014/main" id="{FC88D965-A0BD-4178-BF63-015CBCBC1B5A}"/>
                    </a:ext>
                  </a:extLst>
                </p14:cNvPr>
                <p14:cNvContentPartPr/>
                <p14:nvPr/>
              </p14:nvContentPartPr>
              <p14:xfrm>
                <a:off x="5543369" y="5518003"/>
                <a:ext cx="38520" cy="4680"/>
              </p14:xfrm>
            </p:contentPart>
          </mc:Choice>
          <mc:Fallback xmlns="">
            <p:pic>
              <p:nvPicPr>
                <p:cNvPr id="1134" name="Ink 1133">
                  <a:extLst>
                    <a:ext uri="{FF2B5EF4-FFF2-40B4-BE49-F238E27FC236}">
                      <a16:creationId xmlns:a16="http://schemas.microsoft.com/office/drawing/2014/main" id="{FC88D965-A0BD-4178-BF63-015CBCBC1B5A}"/>
                    </a:ext>
                  </a:extLst>
                </p:cNvPr>
                <p:cNvPicPr/>
                <p:nvPr/>
              </p:nvPicPr>
              <p:blipFill>
                <a:blip r:embed="rId958"/>
                <a:stretch>
                  <a:fillRect/>
                </a:stretch>
              </p:blipFill>
              <p:spPr>
                <a:xfrm>
                  <a:off x="5539049" y="5513683"/>
                  <a:ext cx="47160" cy="1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9">
              <p14:nvContentPartPr>
                <p14:cNvPr id="1136" name="Ink 1135">
                  <a:extLst>
                    <a:ext uri="{FF2B5EF4-FFF2-40B4-BE49-F238E27FC236}">
                      <a16:creationId xmlns:a16="http://schemas.microsoft.com/office/drawing/2014/main" id="{CB54A4B7-2765-4929-93F9-980E5D0ED319}"/>
                    </a:ext>
                  </a:extLst>
                </p14:cNvPr>
                <p14:cNvContentPartPr/>
                <p14:nvPr/>
              </p14:nvContentPartPr>
              <p14:xfrm>
                <a:off x="5535449" y="5508283"/>
                <a:ext cx="53640" cy="14760"/>
              </p14:xfrm>
            </p:contentPart>
          </mc:Choice>
          <mc:Fallback xmlns="">
            <p:pic>
              <p:nvPicPr>
                <p:cNvPr id="1136" name="Ink 1135">
                  <a:extLst>
                    <a:ext uri="{FF2B5EF4-FFF2-40B4-BE49-F238E27FC236}">
                      <a16:creationId xmlns:a16="http://schemas.microsoft.com/office/drawing/2014/main" id="{CB54A4B7-2765-4929-93F9-980E5D0ED319}"/>
                    </a:ext>
                  </a:extLst>
                </p:cNvPr>
                <p:cNvPicPr/>
                <p:nvPr/>
              </p:nvPicPr>
              <p:blipFill>
                <a:blip r:embed="rId960"/>
                <a:stretch>
                  <a:fillRect/>
                </a:stretch>
              </p:blipFill>
              <p:spPr>
                <a:xfrm>
                  <a:off x="5531129" y="5503963"/>
                  <a:ext cx="622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1">
              <p14:nvContentPartPr>
                <p14:cNvPr id="1137" name="Ink 1136">
                  <a:extLst>
                    <a:ext uri="{FF2B5EF4-FFF2-40B4-BE49-F238E27FC236}">
                      <a16:creationId xmlns:a16="http://schemas.microsoft.com/office/drawing/2014/main" id="{F5DD72DC-151A-4096-A089-18B2C929E42F}"/>
                    </a:ext>
                  </a:extLst>
                </p14:cNvPr>
                <p14:cNvContentPartPr/>
                <p14:nvPr/>
              </p14:nvContentPartPr>
              <p14:xfrm>
                <a:off x="5511329" y="5469043"/>
                <a:ext cx="16920" cy="54000"/>
              </p14:xfrm>
            </p:contentPart>
          </mc:Choice>
          <mc:Fallback xmlns="">
            <p:pic>
              <p:nvPicPr>
                <p:cNvPr id="1137" name="Ink 1136">
                  <a:extLst>
                    <a:ext uri="{FF2B5EF4-FFF2-40B4-BE49-F238E27FC236}">
                      <a16:creationId xmlns:a16="http://schemas.microsoft.com/office/drawing/2014/main" id="{F5DD72DC-151A-4096-A089-18B2C929E42F}"/>
                    </a:ext>
                  </a:extLst>
                </p:cNvPr>
                <p:cNvPicPr/>
                <p:nvPr/>
              </p:nvPicPr>
              <p:blipFill>
                <a:blip r:embed="rId962"/>
                <a:stretch>
                  <a:fillRect/>
                </a:stretch>
              </p:blipFill>
              <p:spPr>
                <a:xfrm>
                  <a:off x="5507009" y="5464723"/>
                  <a:ext cx="255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3">
              <p14:nvContentPartPr>
                <p14:cNvPr id="1139" name="Ink 1138">
                  <a:extLst>
                    <a:ext uri="{FF2B5EF4-FFF2-40B4-BE49-F238E27FC236}">
                      <a16:creationId xmlns:a16="http://schemas.microsoft.com/office/drawing/2014/main" id="{07075238-64A0-4E22-B0FD-AE2B77577C4F}"/>
                    </a:ext>
                  </a:extLst>
                </p14:cNvPr>
                <p14:cNvContentPartPr/>
                <p14:nvPr/>
              </p14:nvContentPartPr>
              <p14:xfrm>
                <a:off x="5561729" y="5515483"/>
                <a:ext cx="24480" cy="123480"/>
              </p14:xfrm>
            </p:contentPart>
          </mc:Choice>
          <mc:Fallback xmlns="">
            <p:pic>
              <p:nvPicPr>
                <p:cNvPr id="1139" name="Ink 1138">
                  <a:extLst>
                    <a:ext uri="{FF2B5EF4-FFF2-40B4-BE49-F238E27FC236}">
                      <a16:creationId xmlns:a16="http://schemas.microsoft.com/office/drawing/2014/main" id="{07075238-64A0-4E22-B0FD-AE2B77577C4F}"/>
                    </a:ext>
                  </a:extLst>
                </p:cNvPr>
                <p:cNvPicPr/>
                <p:nvPr/>
              </p:nvPicPr>
              <p:blipFill>
                <a:blip r:embed="rId964"/>
                <a:stretch>
                  <a:fillRect/>
                </a:stretch>
              </p:blipFill>
              <p:spPr>
                <a:xfrm>
                  <a:off x="5557409" y="5511163"/>
                  <a:ext cx="331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5">
              <p14:nvContentPartPr>
                <p14:cNvPr id="1141" name="Ink 1140">
                  <a:extLst>
                    <a:ext uri="{FF2B5EF4-FFF2-40B4-BE49-F238E27FC236}">
                      <a16:creationId xmlns:a16="http://schemas.microsoft.com/office/drawing/2014/main" id="{9EECA679-23B1-4A43-974F-A1EA8F360B8D}"/>
                    </a:ext>
                  </a:extLst>
                </p14:cNvPr>
                <p14:cNvContentPartPr/>
                <p14:nvPr/>
              </p14:nvContentPartPr>
              <p14:xfrm>
                <a:off x="5556329" y="5569483"/>
                <a:ext cx="43200" cy="89280"/>
              </p14:xfrm>
            </p:contentPart>
          </mc:Choice>
          <mc:Fallback xmlns="">
            <p:pic>
              <p:nvPicPr>
                <p:cNvPr id="1141" name="Ink 1140">
                  <a:extLst>
                    <a:ext uri="{FF2B5EF4-FFF2-40B4-BE49-F238E27FC236}">
                      <a16:creationId xmlns:a16="http://schemas.microsoft.com/office/drawing/2014/main" id="{9EECA679-23B1-4A43-974F-A1EA8F360B8D}"/>
                    </a:ext>
                  </a:extLst>
                </p:cNvPr>
                <p:cNvPicPr/>
                <p:nvPr/>
              </p:nvPicPr>
              <p:blipFill>
                <a:blip r:embed="rId966"/>
                <a:stretch>
                  <a:fillRect/>
                </a:stretch>
              </p:blipFill>
              <p:spPr>
                <a:xfrm>
                  <a:off x="5552009" y="5565163"/>
                  <a:ext cx="518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7">
              <p14:nvContentPartPr>
                <p14:cNvPr id="1142" name="Ink 1141">
                  <a:extLst>
                    <a:ext uri="{FF2B5EF4-FFF2-40B4-BE49-F238E27FC236}">
                      <a16:creationId xmlns:a16="http://schemas.microsoft.com/office/drawing/2014/main" id="{FC38752C-3BBB-4E84-8E74-E3BEC7C504B3}"/>
                    </a:ext>
                  </a:extLst>
                </p14:cNvPr>
                <p14:cNvContentPartPr/>
                <p14:nvPr/>
              </p14:nvContentPartPr>
              <p14:xfrm>
                <a:off x="5540129" y="5646883"/>
                <a:ext cx="55800" cy="20880"/>
              </p14:xfrm>
            </p:contentPart>
          </mc:Choice>
          <mc:Fallback xmlns="">
            <p:pic>
              <p:nvPicPr>
                <p:cNvPr id="1142" name="Ink 1141">
                  <a:extLst>
                    <a:ext uri="{FF2B5EF4-FFF2-40B4-BE49-F238E27FC236}">
                      <a16:creationId xmlns:a16="http://schemas.microsoft.com/office/drawing/2014/main" id="{FC38752C-3BBB-4E84-8E74-E3BEC7C504B3}"/>
                    </a:ext>
                  </a:extLst>
                </p:cNvPr>
                <p:cNvPicPr/>
                <p:nvPr/>
              </p:nvPicPr>
              <p:blipFill>
                <a:blip r:embed="rId968"/>
                <a:stretch>
                  <a:fillRect/>
                </a:stretch>
              </p:blipFill>
              <p:spPr>
                <a:xfrm>
                  <a:off x="5535809" y="5642563"/>
                  <a:ext cx="644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9">
              <p14:nvContentPartPr>
                <p14:cNvPr id="1149" name="Ink 1148">
                  <a:extLst>
                    <a:ext uri="{FF2B5EF4-FFF2-40B4-BE49-F238E27FC236}">
                      <a16:creationId xmlns:a16="http://schemas.microsoft.com/office/drawing/2014/main" id="{B6DD7AC2-CFB0-4852-923E-95C13C83548F}"/>
                    </a:ext>
                  </a:extLst>
                </p14:cNvPr>
                <p14:cNvContentPartPr/>
                <p14:nvPr/>
              </p14:nvContentPartPr>
              <p14:xfrm>
                <a:off x="5529329" y="5657323"/>
                <a:ext cx="6120" cy="90000"/>
              </p14:xfrm>
            </p:contentPart>
          </mc:Choice>
          <mc:Fallback xmlns="">
            <p:pic>
              <p:nvPicPr>
                <p:cNvPr id="1149" name="Ink 1148">
                  <a:extLst>
                    <a:ext uri="{FF2B5EF4-FFF2-40B4-BE49-F238E27FC236}">
                      <a16:creationId xmlns:a16="http://schemas.microsoft.com/office/drawing/2014/main" id="{B6DD7AC2-CFB0-4852-923E-95C13C83548F}"/>
                    </a:ext>
                  </a:extLst>
                </p:cNvPr>
                <p:cNvPicPr/>
                <p:nvPr/>
              </p:nvPicPr>
              <p:blipFill>
                <a:blip r:embed="rId970"/>
                <a:stretch>
                  <a:fillRect/>
                </a:stretch>
              </p:blipFill>
              <p:spPr>
                <a:xfrm>
                  <a:off x="5520689" y="5648683"/>
                  <a:ext cx="237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1">
              <p14:nvContentPartPr>
                <p14:cNvPr id="1150" name="Ink 1149">
                  <a:extLst>
                    <a:ext uri="{FF2B5EF4-FFF2-40B4-BE49-F238E27FC236}">
                      <a16:creationId xmlns:a16="http://schemas.microsoft.com/office/drawing/2014/main" id="{46323F29-4D6E-4173-AB12-C235ED77981C}"/>
                    </a:ext>
                  </a:extLst>
                </p14:cNvPr>
                <p14:cNvContentPartPr/>
                <p14:nvPr/>
              </p14:nvContentPartPr>
              <p14:xfrm>
                <a:off x="5537609" y="5730763"/>
                <a:ext cx="360" cy="360"/>
              </p14:xfrm>
            </p:contentPart>
          </mc:Choice>
          <mc:Fallback xmlns="">
            <p:pic>
              <p:nvPicPr>
                <p:cNvPr id="1150" name="Ink 1149">
                  <a:extLst>
                    <a:ext uri="{FF2B5EF4-FFF2-40B4-BE49-F238E27FC236}">
                      <a16:creationId xmlns:a16="http://schemas.microsoft.com/office/drawing/2014/main" id="{46323F29-4D6E-4173-AB12-C235ED77981C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5528609" y="572176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2">
              <p14:nvContentPartPr>
                <p14:cNvPr id="1152" name="Ink 1151">
                  <a:extLst>
                    <a:ext uri="{FF2B5EF4-FFF2-40B4-BE49-F238E27FC236}">
                      <a16:creationId xmlns:a16="http://schemas.microsoft.com/office/drawing/2014/main" id="{8132A325-A435-42BD-B123-7AAEFB8BEB1D}"/>
                    </a:ext>
                  </a:extLst>
                </p14:cNvPr>
                <p14:cNvContentPartPr/>
                <p14:nvPr/>
              </p14:nvContentPartPr>
              <p14:xfrm>
                <a:off x="5542289" y="5735443"/>
                <a:ext cx="360" cy="360"/>
              </p14:xfrm>
            </p:contentPart>
          </mc:Choice>
          <mc:Fallback xmlns="">
            <p:pic>
              <p:nvPicPr>
                <p:cNvPr id="1152" name="Ink 1151">
                  <a:extLst>
                    <a:ext uri="{FF2B5EF4-FFF2-40B4-BE49-F238E27FC236}">
                      <a16:creationId xmlns:a16="http://schemas.microsoft.com/office/drawing/2014/main" id="{8132A325-A435-42BD-B123-7AAEFB8BEB1D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5533649" y="57268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3">
              <p14:nvContentPartPr>
                <p14:cNvPr id="1154" name="Ink 1153">
                  <a:extLst>
                    <a:ext uri="{FF2B5EF4-FFF2-40B4-BE49-F238E27FC236}">
                      <a16:creationId xmlns:a16="http://schemas.microsoft.com/office/drawing/2014/main" id="{38100E7C-3997-4322-98D3-FE53467F0148}"/>
                    </a:ext>
                  </a:extLst>
                </p14:cNvPr>
                <p14:cNvContentPartPr/>
                <p14:nvPr/>
              </p14:nvContentPartPr>
              <p14:xfrm>
                <a:off x="5527889" y="5750203"/>
                <a:ext cx="360" cy="360"/>
              </p14:xfrm>
            </p:contentPart>
          </mc:Choice>
          <mc:Fallback xmlns="">
            <p:pic>
              <p:nvPicPr>
                <p:cNvPr id="1154" name="Ink 1153">
                  <a:extLst>
                    <a:ext uri="{FF2B5EF4-FFF2-40B4-BE49-F238E27FC236}">
                      <a16:creationId xmlns:a16="http://schemas.microsoft.com/office/drawing/2014/main" id="{38100E7C-3997-4322-98D3-FE53467F0148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5518889" y="574156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19A51-D91E-4629-B172-566DD75F4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1798" y="6333212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2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74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955883FE-29B9-42D9-A4A0-64A6FBB03111}"/>
                  </a:ext>
                </a:extLst>
              </p14:cNvPr>
              <p14:cNvContentPartPr/>
              <p14:nvPr/>
            </p14:nvContentPartPr>
            <p14:xfrm>
              <a:off x="9321254" y="3657460"/>
              <a:ext cx="91800" cy="11592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955883FE-29B9-42D9-A4A0-64A6FBB03111}"/>
                  </a:ext>
                </a:extLst>
              </p:cNvPr>
              <p:cNvPicPr/>
              <p:nvPr/>
            </p:nvPicPr>
            <p:blipFill>
              <a:blip r:embed="rId975"/>
              <a:stretch>
                <a:fillRect/>
              </a:stretch>
            </p:blipFill>
            <p:spPr>
              <a:xfrm>
                <a:off x="9312254" y="3603460"/>
                <a:ext cx="1094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76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F7738D23-2870-444F-9114-46E12BB59E90}"/>
                  </a:ext>
                </a:extLst>
              </p14:cNvPr>
              <p14:cNvContentPartPr/>
              <p14:nvPr/>
            </p14:nvContentPartPr>
            <p14:xfrm>
              <a:off x="8221094" y="3684820"/>
              <a:ext cx="110520" cy="900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F7738D23-2870-444F-9114-46E12BB59E90}"/>
                  </a:ext>
                </a:extLst>
              </p:cNvPr>
              <p:cNvPicPr/>
              <p:nvPr/>
            </p:nvPicPr>
            <p:blipFill>
              <a:blip r:embed="rId977"/>
              <a:stretch>
                <a:fillRect/>
              </a:stretch>
            </p:blipFill>
            <p:spPr>
              <a:xfrm>
                <a:off x="8212094" y="3630820"/>
                <a:ext cx="128160" cy="11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3737DE3-03A7-4BC6-A3FC-513BA3C51E21}"/>
              </a:ext>
            </a:extLst>
          </p:cNvPr>
          <p:cNvGrpSpPr/>
          <p:nvPr/>
        </p:nvGrpSpPr>
        <p:grpSpPr>
          <a:xfrm>
            <a:off x="8386694" y="3589420"/>
            <a:ext cx="965520" cy="1058760"/>
            <a:chOff x="8386694" y="3589420"/>
            <a:chExt cx="965520" cy="10587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7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D45F32F-06B4-46CE-B900-4C3462CB81CC}"/>
                    </a:ext>
                  </a:extLst>
                </p14:cNvPr>
                <p14:cNvContentPartPr/>
                <p14:nvPr/>
              </p14:nvContentPartPr>
              <p14:xfrm>
                <a:off x="8400014" y="3623260"/>
                <a:ext cx="360" cy="1026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D45F32F-06B4-46CE-B900-4C3462CB81CC}"/>
                    </a:ext>
                  </a:extLst>
                </p:cNvPr>
                <p:cNvPicPr/>
                <p:nvPr/>
              </p:nvPicPr>
              <p:blipFill>
                <a:blip r:embed="rId979"/>
                <a:stretch>
                  <a:fillRect/>
                </a:stretch>
              </p:blipFill>
              <p:spPr>
                <a:xfrm>
                  <a:off x="8391014" y="3569620"/>
                  <a:ext cx="180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6AA39C4-C5B9-4D6C-B786-D943DFA9EF13}"/>
                    </a:ext>
                  </a:extLst>
                </p14:cNvPr>
                <p14:cNvContentPartPr/>
                <p14:nvPr/>
              </p14:nvContentPartPr>
              <p14:xfrm>
                <a:off x="8386694" y="3616420"/>
                <a:ext cx="142920" cy="131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86AA39C4-C5B9-4D6C-B786-D943DFA9EF13}"/>
                    </a:ext>
                  </a:extLst>
                </p:cNvPr>
                <p:cNvPicPr/>
                <p:nvPr/>
              </p:nvPicPr>
              <p:blipFill>
                <a:blip r:embed="rId981"/>
                <a:stretch>
                  <a:fillRect/>
                </a:stretch>
              </p:blipFill>
              <p:spPr>
                <a:xfrm>
                  <a:off x="8378054" y="3562420"/>
                  <a:ext cx="1605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749537D-9BF5-4B0C-B111-C7EFF2F14A6A}"/>
                    </a:ext>
                  </a:extLst>
                </p14:cNvPr>
                <p14:cNvContentPartPr/>
                <p14:nvPr/>
              </p14:nvContentPartPr>
              <p14:xfrm>
                <a:off x="8570294" y="3657460"/>
                <a:ext cx="7200" cy="82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A749537D-9BF5-4B0C-B111-C7EFF2F14A6A}"/>
                    </a:ext>
                  </a:extLst>
                </p:cNvPr>
                <p:cNvPicPr/>
                <p:nvPr/>
              </p:nvPicPr>
              <p:blipFill>
                <a:blip r:embed="rId983"/>
                <a:stretch>
                  <a:fillRect/>
                </a:stretch>
              </p:blipFill>
              <p:spPr>
                <a:xfrm>
                  <a:off x="8561654" y="3603460"/>
                  <a:ext cx="248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D388886-4B3B-446C-9AB3-656E5F842297}"/>
                    </a:ext>
                  </a:extLst>
                </p14:cNvPr>
                <p14:cNvContentPartPr/>
                <p14:nvPr/>
              </p14:nvContentPartPr>
              <p14:xfrm>
                <a:off x="8577134" y="3609580"/>
                <a:ext cx="360" cy="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D388886-4B3B-446C-9AB3-656E5F842297}"/>
                    </a:ext>
                  </a:extLst>
                </p:cNvPr>
                <p:cNvPicPr/>
                <p:nvPr/>
              </p:nvPicPr>
              <p:blipFill>
                <a:blip r:embed="rId985"/>
                <a:stretch>
                  <a:fillRect/>
                </a:stretch>
              </p:blipFill>
              <p:spPr>
                <a:xfrm>
                  <a:off x="8568494" y="35559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9F4279D-D98F-4D45-B9DD-480C5FC8A83E}"/>
                    </a:ext>
                  </a:extLst>
                </p14:cNvPr>
                <p14:cNvContentPartPr/>
                <p14:nvPr/>
              </p14:nvContentPartPr>
              <p14:xfrm>
                <a:off x="8610614" y="3650260"/>
                <a:ext cx="77040" cy="1180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99F4279D-D98F-4D45-B9DD-480C5FC8A83E}"/>
                    </a:ext>
                  </a:extLst>
                </p:cNvPr>
                <p:cNvPicPr/>
                <p:nvPr/>
              </p:nvPicPr>
              <p:blipFill>
                <a:blip r:embed="rId987"/>
                <a:stretch>
                  <a:fillRect/>
                </a:stretch>
              </p:blipFill>
              <p:spPr>
                <a:xfrm>
                  <a:off x="8601614" y="3596260"/>
                  <a:ext cx="946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3C187FC-71D3-4F29-A454-E2D7582B5C8C}"/>
                    </a:ext>
                  </a:extLst>
                </p14:cNvPr>
                <p14:cNvContentPartPr/>
                <p14:nvPr/>
              </p14:nvContentPartPr>
              <p14:xfrm>
                <a:off x="8693054" y="3589420"/>
                <a:ext cx="39960" cy="1774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33C187FC-71D3-4F29-A454-E2D7582B5C8C}"/>
                    </a:ext>
                  </a:extLst>
                </p:cNvPr>
                <p:cNvPicPr/>
                <p:nvPr/>
              </p:nvPicPr>
              <p:blipFill>
                <a:blip r:embed="rId989"/>
                <a:stretch>
                  <a:fillRect/>
                </a:stretch>
              </p:blipFill>
              <p:spPr>
                <a:xfrm>
                  <a:off x="8684414" y="3535420"/>
                  <a:ext cx="576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B7F9079-A0AA-4C31-B983-E425AF27BB19}"/>
                    </a:ext>
                  </a:extLst>
                </p14:cNvPr>
                <p14:cNvContentPartPr/>
                <p14:nvPr/>
              </p14:nvContentPartPr>
              <p14:xfrm>
                <a:off x="8700254" y="3650980"/>
                <a:ext cx="60840" cy="68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B7F9079-A0AA-4C31-B983-E425AF27BB19}"/>
                    </a:ext>
                  </a:extLst>
                </p:cNvPr>
                <p:cNvPicPr/>
                <p:nvPr/>
              </p:nvPicPr>
              <p:blipFill>
                <a:blip r:embed="rId991"/>
                <a:stretch>
                  <a:fillRect/>
                </a:stretch>
              </p:blipFill>
              <p:spPr>
                <a:xfrm>
                  <a:off x="8691254" y="3596980"/>
                  <a:ext cx="784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B9A4614-AEE0-480D-B46A-32FD9AC64ADC}"/>
                    </a:ext>
                  </a:extLst>
                </p14:cNvPr>
                <p14:cNvContentPartPr/>
                <p14:nvPr/>
              </p14:nvContentPartPr>
              <p14:xfrm>
                <a:off x="8761454" y="3668980"/>
                <a:ext cx="75240" cy="97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B9A4614-AEE0-480D-B46A-32FD9AC64ADC}"/>
                    </a:ext>
                  </a:extLst>
                </p:cNvPr>
                <p:cNvPicPr/>
                <p:nvPr/>
              </p:nvPicPr>
              <p:blipFill>
                <a:blip r:embed="rId993"/>
                <a:stretch>
                  <a:fillRect/>
                </a:stretch>
              </p:blipFill>
              <p:spPr>
                <a:xfrm>
                  <a:off x="8752454" y="3614980"/>
                  <a:ext cx="928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75992DC-FE8D-4AC1-BD65-7A3B2D3E0909}"/>
                    </a:ext>
                  </a:extLst>
                </p14:cNvPr>
                <p14:cNvContentPartPr/>
                <p14:nvPr/>
              </p14:nvContentPartPr>
              <p14:xfrm>
                <a:off x="8856854" y="3670780"/>
                <a:ext cx="360" cy="150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E75992DC-FE8D-4AC1-BD65-7A3B2D3E0909}"/>
                    </a:ext>
                  </a:extLst>
                </p:cNvPr>
                <p:cNvPicPr/>
                <p:nvPr/>
              </p:nvPicPr>
              <p:blipFill>
                <a:blip r:embed="rId995"/>
                <a:stretch>
                  <a:fillRect/>
                </a:stretch>
              </p:blipFill>
              <p:spPr>
                <a:xfrm>
                  <a:off x="8847854" y="3617140"/>
                  <a:ext cx="180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FFBA046-8E41-46E3-98EE-F04EE8A01931}"/>
                    </a:ext>
                  </a:extLst>
                </p14:cNvPr>
                <p14:cNvContentPartPr/>
                <p14:nvPr/>
              </p14:nvContentPartPr>
              <p14:xfrm>
                <a:off x="8850374" y="3630100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FFBA046-8E41-46E3-98EE-F04EE8A01931}"/>
                    </a:ext>
                  </a:extLst>
                </p:cNvPr>
                <p:cNvPicPr/>
                <p:nvPr/>
              </p:nvPicPr>
              <p:blipFill>
                <a:blip r:embed="rId997"/>
                <a:stretch>
                  <a:fillRect/>
                </a:stretch>
              </p:blipFill>
              <p:spPr>
                <a:xfrm>
                  <a:off x="8841374" y="357646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48146A0-8A01-404B-BDF3-F4052934229C}"/>
                    </a:ext>
                  </a:extLst>
                </p14:cNvPr>
                <p14:cNvContentPartPr/>
                <p14:nvPr/>
              </p14:nvContentPartPr>
              <p14:xfrm>
                <a:off x="8897894" y="3602740"/>
                <a:ext cx="83880" cy="171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48146A0-8A01-404B-BDF3-F4052934229C}"/>
                    </a:ext>
                  </a:extLst>
                </p:cNvPr>
                <p:cNvPicPr/>
                <p:nvPr/>
              </p:nvPicPr>
              <p:blipFill>
                <a:blip r:embed="rId999"/>
                <a:stretch>
                  <a:fillRect/>
                </a:stretch>
              </p:blipFill>
              <p:spPr>
                <a:xfrm>
                  <a:off x="8888894" y="3549100"/>
                  <a:ext cx="1015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F7EE68D-9F26-4EDB-8389-AD83EFC8EA54}"/>
                    </a:ext>
                  </a:extLst>
                </p14:cNvPr>
                <p14:cNvContentPartPr/>
                <p14:nvPr/>
              </p14:nvContentPartPr>
              <p14:xfrm>
                <a:off x="9000494" y="3697780"/>
                <a:ext cx="74160" cy="59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F7EE68D-9F26-4EDB-8389-AD83EFC8EA54}"/>
                    </a:ext>
                  </a:extLst>
                </p:cNvPr>
                <p:cNvPicPr/>
                <p:nvPr/>
              </p:nvPicPr>
              <p:blipFill>
                <a:blip r:embed="rId1001"/>
                <a:stretch>
                  <a:fillRect/>
                </a:stretch>
              </p:blipFill>
              <p:spPr>
                <a:xfrm>
                  <a:off x="8991494" y="3643780"/>
                  <a:ext cx="918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7C7A57C-F3E7-4CC9-8BD1-E16CCF5EE1C3}"/>
                    </a:ext>
                  </a:extLst>
                </p14:cNvPr>
                <p14:cNvContentPartPr/>
                <p14:nvPr/>
              </p14:nvContentPartPr>
              <p14:xfrm>
                <a:off x="9116054" y="3589420"/>
                <a:ext cx="7200" cy="1771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7C7A57C-F3E7-4CC9-8BD1-E16CCF5EE1C3}"/>
                    </a:ext>
                  </a:extLst>
                </p:cNvPr>
                <p:cNvPicPr/>
                <p:nvPr/>
              </p:nvPicPr>
              <p:blipFill>
                <a:blip r:embed="rId1003"/>
                <a:stretch>
                  <a:fillRect/>
                </a:stretch>
              </p:blipFill>
              <p:spPr>
                <a:xfrm>
                  <a:off x="9107414" y="3535420"/>
                  <a:ext cx="248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7D39936-6DF0-4064-9B40-1BFAA9BEC7BA}"/>
                    </a:ext>
                  </a:extLst>
                </p14:cNvPr>
                <p14:cNvContentPartPr/>
                <p14:nvPr/>
              </p14:nvContentPartPr>
              <p14:xfrm>
                <a:off x="9075374" y="3636580"/>
                <a:ext cx="101880" cy="7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E7D39936-6DF0-4064-9B40-1BFAA9BEC7BA}"/>
                    </a:ext>
                  </a:extLst>
                </p:cNvPr>
                <p:cNvPicPr/>
                <p:nvPr/>
              </p:nvPicPr>
              <p:blipFill>
                <a:blip r:embed="rId1005"/>
                <a:stretch>
                  <a:fillRect/>
                </a:stretch>
              </p:blipFill>
              <p:spPr>
                <a:xfrm>
                  <a:off x="9066734" y="3582580"/>
                  <a:ext cx="1195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0BF5A17-4E6E-46F7-A2E4-DEF00D432FA0}"/>
                    </a:ext>
                  </a:extLst>
                </p14:cNvPr>
                <p14:cNvContentPartPr/>
                <p14:nvPr/>
              </p14:nvContentPartPr>
              <p14:xfrm>
                <a:off x="9157454" y="3684820"/>
                <a:ext cx="5400" cy="91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0BF5A17-4E6E-46F7-A2E4-DEF00D432FA0}"/>
                    </a:ext>
                  </a:extLst>
                </p:cNvPr>
                <p:cNvPicPr/>
                <p:nvPr/>
              </p:nvPicPr>
              <p:blipFill>
                <a:blip r:embed="rId1007"/>
                <a:stretch>
                  <a:fillRect/>
                </a:stretch>
              </p:blipFill>
              <p:spPr>
                <a:xfrm>
                  <a:off x="9148454" y="3630820"/>
                  <a:ext cx="230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476B9D5-596D-444B-B944-9D7DD11C1323}"/>
                    </a:ext>
                  </a:extLst>
                </p14:cNvPr>
                <p14:cNvContentPartPr/>
                <p14:nvPr/>
              </p14:nvContentPartPr>
              <p14:xfrm>
                <a:off x="9171134" y="3664300"/>
                <a:ext cx="360" cy="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476B9D5-596D-444B-B944-9D7DD11C1323}"/>
                    </a:ext>
                  </a:extLst>
                </p:cNvPr>
                <p:cNvPicPr/>
                <p:nvPr/>
              </p:nvPicPr>
              <p:blipFill>
                <a:blip r:embed="rId1009"/>
                <a:stretch>
                  <a:fillRect/>
                </a:stretch>
              </p:blipFill>
              <p:spPr>
                <a:xfrm>
                  <a:off x="9162134" y="361066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974926F-819C-4CDF-8E52-9AC0702B7AED}"/>
                    </a:ext>
                  </a:extLst>
                </p14:cNvPr>
                <p14:cNvContentPartPr/>
                <p14:nvPr/>
              </p14:nvContentPartPr>
              <p14:xfrm>
                <a:off x="9210734" y="3683740"/>
                <a:ext cx="71280" cy="71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974926F-819C-4CDF-8E52-9AC0702B7AED}"/>
                    </a:ext>
                  </a:extLst>
                </p:cNvPr>
                <p:cNvPicPr/>
                <p:nvPr/>
              </p:nvPicPr>
              <p:blipFill>
                <a:blip r:embed="rId1011"/>
                <a:stretch>
                  <a:fillRect/>
                </a:stretch>
              </p:blipFill>
              <p:spPr>
                <a:xfrm>
                  <a:off x="9201734" y="3629740"/>
                  <a:ext cx="889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CECD815-D6D7-4EDD-AED2-0C2A4E4BE032}"/>
                    </a:ext>
                  </a:extLst>
                </p14:cNvPr>
                <p14:cNvContentPartPr/>
                <p14:nvPr/>
              </p14:nvContentPartPr>
              <p14:xfrm>
                <a:off x="8727254" y="3848620"/>
                <a:ext cx="624960" cy="7995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CECD815-D6D7-4EDD-AED2-0C2A4E4BE032}"/>
                    </a:ext>
                  </a:extLst>
                </p:cNvPr>
                <p:cNvPicPr/>
                <p:nvPr/>
              </p:nvPicPr>
              <p:blipFill>
                <a:blip r:embed="rId1013"/>
                <a:stretch>
                  <a:fillRect/>
                </a:stretch>
              </p:blipFill>
              <p:spPr>
                <a:xfrm>
                  <a:off x="8718254" y="3794620"/>
                  <a:ext cx="642600" cy="90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FB0F2D5B-2AF1-456B-872D-0B328FB8DC6D}"/>
              </a:ext>
            </a:extLst>
          </p:cNvPr>
          <p:cNvGrpSpPr/>
          <p:nvPr/>
        </p:nvGrpSpPr>
        <p:grpSpPr>
          <a:xfrm>
            <a:off x="9396494" y="4510300"/>
            <a:ext cx="864360" cy="190800"/>
            <a:chOff x="9396494" y="4510300"/>
            <a:chExt cx="864360" cy="1908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F3742BF-0F53-4244-92DC-166473099FCA}"/>
                    </a:ext>
                  </a:extLst>
                </p14:cNvPr>
                <p14:cNvContentPartPr/>
                <p14:nvPr/>
              </p14:nvContentPartPr>
              <p14:xfrm>
                <a:off x="9396494" y="4576900"/>
                <a:ext cx="74520" cy="982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F3742BF-0F53-4244-92DC-166473099FCA}"/>
                    </a:ext>
                  </a:extLst>
                </p:cNvPr>
                <p:cNvPicPr/>
                <p:nvPr/>
              </p:nvPicPr>
              <p:blipFill>
                <a:blip r:embed="rId1015"/>
                <a:stretch>
                  <a:fillRect/>
                </a:stretch>
              </p:blipFill>
              <p:spPr>
                <a:xfrm>
                  <a:off x="9387854" y="4522900"/>
                  <a:ext cx="921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C667A6E-0BCA-4038-8B1E-3D7A25415ECE}"/>
                    </a:ext>
                  </a:extLst>
                </p14:cNvPr>
                <p14:cNvContentPartPr/>
                <p14:nvPr/>
              </p14:nvContentPartPr>
              <p14:xfrm>
                <a:off x="9505214" y="4585540"/>
                <a:ext cx="108000" cy="702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C667A6E-0BCA-4038-8B1E-3D7A25415ECE}"/>
                    </a:ext>
                  </a:extLst>
                </p:cNvPr>
                <p:cNvPicPr/>
                <p:nvPr/>
              </p:nvPicPr>
              <p:blipFill>
                <a:blip r:embed="rId1017"/>
                <a:stretch>
                  <a:fillRect/>
                </a:stretch>
              </p:blipFill>
              <p:spPr>
                <a:xfrm>
                  <a:off x="9496574" y="4531540"/>
                  <a:ext cx="1256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B8A0726-242F-4DDC-BE6F-CCD14F27C5F8}"/>
                    </a:ext>
                  </a:extLst>
                </p14:cNvPr>
                <p14:cNvContentPartPr/>
                <p14:nvPr/>
              </p14:nvContentPartPr>
              <p14:xfrm>
                <a:off x="9508454" y="4585540"/>
                <a:ext cx="106200" cy="709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B8A0726-242F-4DDC-BE6F-CCD14F27C5F8}"/>
                    </a:ext>
                  </a:extLst>
                </p:cNvPr>
                <p:cNvPicPr/>
                <p:nvPr/>
              </p:nvPicPr>
              <p:blipFill>
                <a:blip r:embed="rId1019"/>
                <a:stretch>
                  <a:fillRect/>
                </a:stretch>
              </p:blipFill>
              <p:spPr>
                <a:xfrm>
                  <a:off x="9499814" y="4531540"/>
                  <a:ext cx="1238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9865C252-3936-46AE-97B7-BFD9215545C6}"/>
                    </a:ext>
                  </a:extLst>
                </p14:cNvPr>
                <p14:cNvContentPartPr/>
                <p14:nvPr/>
              </p14:nvContentPartPr>
              <p14:xfrm>
                <a:off x="9613214" y="4585540"/>
                <a:ext cx="96120" cy="82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9865C252-3936-46AE-97B7-BFD9215545C6}"/>
                    </a:ext>
                  </a:extLst>
                </p:cNvPr>
                <p:cNvPicPr/>
                <p:nvPr/>
              </p:nvPicPr>
              <p:blipFill>
                <a:blip r:embed="rId1021"/>
                <a:stretch>
                  <a:fillRect/>
                </a:stretch>
              </p:blipFill>
              <p:spPr>
                <a:xfrm>
                  <a:off x="9604574" y="4531540"/>
                  <a:ext cx="113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C2906EC-B2AB-4647-8BD4-BE2F376C15B2}"/>
                    </a:ext>
                  </a:extLst>
                </p14:cNvPr>
                <p14:cNvContentPartPr/>
                <p14:nvPr/>
              </p14:nvContentPartPr>
              <p14:xfrm>
                <a:off x="9737414" y="4510300"/>
                <a:ext cx="7200" cy="1843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8C2906EC-B2AB-4647-8BD4-BE2F376C15B2}"/>
                    </a:ext>
                  </a:extLst>
                </p:cNvPr>
                <p:cNvPicPr/>
                <p:nvPr/>
              </p:nvPicPr>
              <p:blipFill>
                <a:blip r:embed="rId1023"/>
                <a:stretch>
                  <a:fillRect/>
                </a:stretch>
              </p:blipFill>
              <p:spPr>
                <a:xfrm>
                  <a:off x="9728414" y="4456660"/>
                  <a:ext cx="2484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DE617E64-CB4D-4BDA-930E-89D004FD210E}"/>
                    </a:ext>
                  </a:extLst>
                </p14:cNvPr>
                <p14:cNvContentPartPr/>
                <p14:nvPr/>
              </p14:nvContentPartPr>
              <p14:xfrm>
                <a:off x="9784934" y="4598860"/>
                <a:ext cx="70200" cy="766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E617E64-CB4D-4BDA-930E-89D004FD210E}"/>
                    </a:ext>
                  </a:extLst>
                </p:cNvPr>
                <p:cNvPicPr/>
                <p:nvPr/>
              </p:nvPicPr>
              <p:blipFill>
                <a:blip r:embed="rId1025"/>
                <a:stretch>
                  <a:fillRect/>
                </a:stretch>
              </p:blipFill>
              <p:spPr>
                <a:xfrm>
                  <a:off x="9776294" y="4545220"/>
                  <a:ext cx="878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63AEE80F-CA15-474E-A1D1-6ACA2FAA8510}"/>
                    </a:ext>
                  </a:extLst>
                </p14:cNvPr>
                <p14:cNvContentPartPr/>
                <p14:nvPr/>
              </p14:nvContentPartPr>
              <p14:xfrm>
                <a:off x="9873854" y="4592380"/>
                <a:ext cx="96120" cy="1087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3AEE80F-CA15-474E-A1D1-6ACA2FAA8510}"/>
                    </a:ext>
                  </a:extLst>
                </p:cNvPr>
                <p:cNvPicPr/>
                <p:nvPr/>
              </p:nvPicPr>
              <p:blipFill>
                <a:blip r:embed="rId1027"/>
                <a:stretch>
                  <a:fillRect/>
                </a:stretch>
              </p:blipFill>
              <p:spPr>
                <a:xfrm>
                  <a:off x="9864854" y="4538740"/>
                  <a:ext cx="1137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ADCDC4B-E33F-4723-9EB7-D6052B693885}"/>
                    </a:ext>
                  </a:extLst>
                </p14:cNvPr>
                <p14:cNvContentPartPr/>
                <p14:nvPr/>
              </p14:nvContentPartPr>
              <p14:xfrm>
                <a:off x="9982934" y="4606060"/>
                <a:ext cx="21600" cy="781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ADCDC4B-E33F-4723-9EB7-D6052B693885}"/>
                    </a:ext>
                  </a:extLst>
                </p:cNvPr>
                <p:cNvPicPr/>
                <p:nvPr/>
              </p:nvPicPr>
              <p:blipFill>
                <a:blip r:embed="rId1029"/>
                <a:stretch>
                  <a:fillRect/>
                </a:stretch>
              </p:blipFill>
              <p:spPr>
                <a:xfrm>
                  <a:off x="9974294" y="4552060"/>
                  <a:ext cx="392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22BB1058-B2E9-4E73-B6CF-F110BF32919E}"/>
                    </a:ext>
                  </a:extLst>
                </p14:cNvPr>
                <p14:cNvContentPartPr/>
                <p14:nvPr/>
              </p14:nvContentPartPr>
              <p14:xfrm>
                <a:off x="9976094" y="4551340"/>
                <a:ext cx="360" cy="3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2BB1058-B2E9-4E73-B6CF-F110BF32919E}"/>
                    </a:ext>
                  </a:extLst>
                </p:cNvPr>
                <p:cNvPicPr/>
                <p:nvPr/>
              </p:nvPicPr>
              <p:blipFill>
                <a:blip r:embed="rId1031"/>
                <a:stretch>
                  <a:fillRect/>
                </a:stretch>
              </p:blipFill>
              <p:spPr>
                <a:xfrm>
                  <a:off x="9967094" y="449770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45BCAE6-FA12-4CC5-AC25-29C52023D6F9}"/>
                    </a:ext>
                  </a:extLst>
                </p14:cNvPr>
                <p14:cNvContentPartPr/>
                <p14:nvPr/>
              </p14:nvContentPartPr>
              <p14:xfrm>
                <a:off x="10030454" y="4564660"/>
                <a:ext cx="119520" cy="1144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45BCAE6-FA12-4CC5-AC25-29C52023D6F9}"/>
                    </a:ext>
                  </a:extLst>
                </p:cNvPr>
                <p:cNvPicPr/>
                <p:nvPr/>
              </p:nvPicPr>
              <p:blipFill>
                <a:blip r:embed="rId1033"/>
                <a:stretch>
                  <a:fillRect/>
                </a:stretch>
              </p:blipFill>
              <p:spPr>
                <a:xfrm>
                  <a:off x="10021814" y="4511020"/>
                  <a:ext cx="13716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7AC251E6-24BC-44EC-AAF6-21C81D703F54}"/>
                    </a:ext>
                  </a:extLst>
                </p14:cNvPr>
                <p14:cNvContentPartPr/>
                <p14:nvPr/>
              </p14:nvContentPartPr>
              <p14:xfrm>
                <a:off x="10156094" y="4586620"/>
                <a:ext cx="104760" cy="950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AC251E6-24BC-44EC-AAF6-21C81D703F54}"/>
                    </a:ext>
                  </a:extLst>
                </p:cNvPr>
                <p:cNvPicPr/>
                <p:nvPr/>
              </p:nvPicPr>
              <p:blipFill>
                <a:blip r:embed="rId1035"/>
                <a:stretch>
                  <a:fillRect/>
                </a:stretch>
              </p:blipFill>
              <p:spPr>
                <a:xfrm>
                  <a:off x="10147454" y="4532980"/>
                  <a:ext cx="1224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19C0721-4CBA-4A19-9408-DD05CF324365}"/>
                    </a:ext>
                  </a:extLst>
                </p14:cNvPr>
                <p14:cNvContentPartPr/>
                <p14:nvPr/>
              </p14:nvContentPartPr>
              <p14:xfrm>
                <a:off x="10037654" y="4568620"/>
                <a:ext cx="90720" cy="1245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19C0721-4CBA-4A19-9408-DD05CF324365}"/>
                    </a:ext>
                  </a:extLst>
                </p:cNvPr>
                <p:cNvPicPr/>
                <p:nvPr/>
              </p:nvPicPr>
              <p:blipFill>
                <a:blip r:embed="rId1037"/>
                <a:stretch>
                  <a:fillRect/>
                </a:stretch>
              </p:blipFill>
              <p:spPr>
                <a:xfrm>
                  <a:off x="10028654" y="4514980"/>
                  <a:ext cx="108360" cy="23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DE7DBB08-34AE-4E98-ADD5-1F6B9D1AA916}"/>
              </a:ext>
            </a:extLst>
          </p:cNvPr>
          <p:cNvGrpSpPr/>
          <p:nvPr/>
        </p:nvGrpSpPr>
        <p:grpSpPr>
          <a:xfrm>
            <a:off x="10303694" y="4530820"/>
            <a:ext cx="887400" cy="185400"/>
            <a:chOff x="10303694" y="4530820"/>
            <a:chExt cx="887400" cy="1854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68371626-3308-4C2E-A57E-777EFD12BCF8}"/>
                    </a:ext>
                  </a:extLst>
                </p14:cNvPr>
                <p14:cNvContentPartPr/>
                <p14:nvPr/>
              </p14:nvContentPartPr>
              <p14:xfrm>
                <a:off x="10351214" y="4538020"/>
                <a:ext cx="3240" cy="1591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8371626-3308-4C2E-A57E-777EFD12BCF8}"/>
                    </a:ext>
                  </a:extLst>
                </p:cNvPr>
                <p:cNvPicPr/>
                <p:nvPr/>
              </p:nvPicPr>
              <p:blipFill>
                <a:blip r:embed="rId1039"/>
                <a:stretch>
                  <a:fillRect/>
                </a:stretch>
              </p:blipFill>
              <p:spPr>
                <a:xfrm>
                  <a:off x="10342574" y="4484020"/>
                  <a:ext cx="2088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70FEE92C-4DA3-41D6-9D0A-B29826863C06}"/>
                    </a:ext>
                  </a:extLst>
                </p14:cNvPr>
                <p14:cNvContentPartPr/>
                <p14:nvPr/>
              </p14:nvContentPartPr>
              <p14:xfrm>
                <a:off x="10303694" y="4585180"/>
                <a:ext cx="102240" cy="144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0FEE92C-4DA3-41D6-9D0A-B29826863C06}"/>
                    </a:ext>
                  </a:extLst>
                </p:cNvPr>
                <p:cNvPicPr/>
                <p:nvPr/>
              </p:nvPicPr>
              <p:blipFill>
                <a:blip r:embed="rId1041"/>
                <a:stretch>
                  <a:fillRect/>
                </a:stretch>
              </p:blipFill>
              <p:spPr>
                <a:xfrm>
                  <a:off x="10295054" y="4531180"/>
                  <a:ext cx="1198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2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F04FCB6E-DFCF-4827-845E-239585C20E4B}"/>
                    </a:ext>
                  </a:extLst>
                </p14:cNvPr>
                <p14:cNvContentPartPr/>
                <p14:nvPr/>
              </p14:nvContentPartPr>
              <p14:xfrm>
                <a:off x="10391894" y="4611820"/>
                <a:ext cx="64080" cy="712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04FCB6E-DFCF-4827-845E-239585C20E4B}"/>
                    </a:ext>
                  </a:extLst>
                </p:cNvPr>
                <p:cNvPicPr/>
                <p:nvPr/>
              </p:nvPicPr>
              <p:blipFill>
                <a:blip r:embed="rId1043"/>
                <a:stretch>
                  <a:fillRect/>
                </a:stretch>
              </p:blipFill>
              <p:spPr>
                <a:xfrm>
                  <a:off x="10382894" y="4557820"/>
                  <a:ext cx="81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152F9EB8-639C-4FE8-A885-B1EA68413896}"/>
                    </a:ext>
                  </a:extLst>
                </p14:cNvPr>
                <p14:cNvContentPartPr/>
                <p14:nvPr/>
              </p14:nvContentPartPr>
              <p14:xfrm>
                <a:off x="10494854" y="4612900"/>
                <a:ext cx="5400" cy="8820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52F9EB8-639C-4FE8-A885-B1EA68413896}"/>
                    </a:ext>
                  </a:extLst>
                </p:cNvPr>
                <p:cNvPicPr/>
                <p:nvPr/>
              </p:nvPicPr>
              <p:blipFill>
                <a:blip r:embed="rId1045"/>
                <a:stretch>
                  <a:fillRect/>
                </a:stretch>
              </p:blipFill>
              <p:spPr>
                <a:xfrm>
                  <a:off x="10485854" y="4559260"/>
                  <a:ext cx="230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DE43B7D0-095D-4324-8259-7683CBBE0F7C}"/>
                    </a:ext>
                  </a:extLst>
                </p14:cNvPr>
                <p14:cNvContentPartPr/>
                <p14:nvPr/>
              </p14:nvContentPartPr>
              <p14:xfrm>
                <a:off x="10501334" y="4620820"/>
                <a:ext cx="63360" cy="129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E43B7D0-095D-4324-8259-7683CBBE0F7C}"/>
                    </a:ext>
                  </a:extLst>
                </p:cNvPr>
                <p:cNvPicPr/>
                <p:nvPr/>
              </p:nvPicPr>
              <p:blipFill>
                <a:blip r:embed="rId1047"/>
                <a:stretch>
                  <a:fillRect/>
                </a:stretch>
              </p:blipFill>
              <p:spPr>
                <a:xfrm>
                  <a:off x="10492694" y="4566820"/>
                  <a:ext cx="810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0FD40CFA-3AE6-432B-BA3B-9733CB7E73CC}"/>
                    </a:ext>
                  </a:extLst>
                </p14:cNvPr>
                <p14:cNvContentPartPr/>
                <p14:nvPr/>
              </p14:nvContentPartPr>
              <p14:xfrm>
                <a:off x="10576214" y="4619380"/>
                <a:ext cx="7560" cy="748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FD40CFA-3AE6-432B-BA3B-9733CB7E73CC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10567214" y="4565740"/>
                  <a:ext cx="252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11ECCCE5-2D60-47D4-8E6D-1A812D55583D}"/>
                    </a:ext>
                  </a:extLst>
                </p14:cNvPr>
                <p14:cNvContentPartPr/>
                <p14:nvPr/>
              </p14:nvContentPartPr>
              <p14:xfrm>
                <a:off x="10569734" y="4619380"/>
                <a:ext cx="74520" cy="36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1ECCCE5-2D60-47D4-8E6D-1A812D55583D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10561094" y="4565740"/>
                  <a:ext cx="921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FDB77BDD-9103-41BB-9FF8-98B6DE498C23}"/>
                    </a:ext>
                  </a:extLst>
                </p14:cNvPr>
                <p14:cNvContentPartPr/>
                <p14:nvPr/>
              </p14:nvContentPartPr>
              <p14:xfrm>
                <a:off x="10671614" y="4612900"/>
                <a:ext cx="19800" cy="8820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DB77BDD-9103-41BB-9FF8-98B6DE498C23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10662974" y="4559260"/>
                  <a:ext cx="374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E5B75EF-5B27-4D54-A03E-8CA73F78CFC5}"/>
                    </a:ext>
                  </a:extLst>
                </p14:cNvPr>
                <p14:cNvContentPartPr/>
                <p14:nvPr/>
              </p14:nvContentPartPr>
              <p14:xfrm>
                <a:off x="10692494" y="4571860"/>
                <a:ext cx="360" cy="3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AE5B75EF-5B27-4D54-A03E-8CA73F78CFC5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10683854" y="451822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B5CB5FF8-B841-4A29-85A1-EEE85E8AB350}"/>
                    </a:ext>
                  </a:extLst>
                </p14:cNvPr>
                <p14:cNvContentPartPr/>
                <p14:nvPr/>
              </p14:nvContentPartPr>
              <p14:xfrm>
                <a:off x="10740374" y="4530820"/>
                <a:ext cx="18360" cy="16380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B5CB5FF8-B841-4A29-85A1-EEE85E8AB350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10731734" y="4477180"/>
                  <a:ext cx="360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50DE3B2F-0705-4DD3-8230-4E808437BA12}"/>
                    </a:ext>
                  </a:extLst>
                </p14:cNvPr>
                <p14:cNvContentPartPr/>
                <p14:nvPr/>
              </p14:nvContentPartPr>
              <p14:xfrm>
                <a:off x="10706534" y="4612900"/>
                <a:ext cx="83880" cy="72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50DE3B2F-0705-4DD3-8230-4E808437BA12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10697534" y="4558900"/>
                  <a:ext cx="1015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4CAEB38C-0181-4D1F-8196-9DF64BA2CF8F}"/>
                    </a:ext>
                  </a:extLst>
                </p14:cNvPr>
                <p14:cNvContentPartPr/>
                <p14:nvPr/>
              </p14:nvContentPartPr>
              <p14:xfrm>
                <a:off x="10808054" y="4630540"/>
                <a:ext cx="75960" cy="795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4CAEB38C-0181-4D1F-8196-9DF64BA2CF8F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10799054" y="4576540"/>
                  <a:ext cx="936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C6B1AC6-AB78-4CCC-BC6B-497F9086B921}"/>
                    </a:ext>
                  </a:extLst>
                </p14:cNvPr>
                <p14:cNvContentPartPr/>
                <p14:nvPr/>
              </p14:nvContentPartPr>
              <p14:xfrm>
                <a:off x="10883654" y="4647100"/>
                <a:ext cx="21600" cy="468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BC6B1AC6-AB78-4CCC-BC6B-497F9086B921}"/>
                    </a:ext>
                  </a:extLst>
                </p:cNvPr>
                <p:cNvPicPr/>
                <p:nvPr/>
              </p:nvPicPr>
              <p:blipFill>
                <a:blip r:embed="rId1063"/>
                <a:stretch>
                  <a:fillRect/>
                </a:stretch>
              </p:blipFill>
              <p:spPr>
                <a:xfrm>
                  <a:off x="10874654" y="4593100"/>
                  <a:ext cx="392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821DD0CF-A0A6-4941-BD4D-F1D9B70C01D5}"/>
                    </a:ext>
                  </a:extLst>
                </p14:cNvPr>
                <p14:cNvContentPartPr/>
                <p14:nvPr/>
              </p14:nvContentPartPr>
              <p14:xfrm>
                <a:off x="10883654" y="4612540"/>
                <a:ext cx="88200" cy="212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821DD0CF-A0A6-4941-BD4D-F1D9B70C01D5}"/>
                    </a:ext>
                  </a:extLst>
                </p:cNvPr>
                <p:cNvPicPr/>
                <p:nvPr/>
              </p:nvPicPr>
              <p:blipFill>
                <a:blip r:embed="rId1065"/>
                <a:stretch>
                  <a:fillRect/>
                </a:stretch>
              </p:blipFill>
              <p:spPr>
                <a:xfrm>
                  <a:off x="10874654" y="4558540"/>
                  <a:ext cx="105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6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C1D0BF3-A091-4585-BE27-3359BF004E0C}"/>
                    </a:ext>
                  </a:extLst>
                </p14:cNvPr>
                <p14:cNvContentPartPr/>
                <p14:nvPr/>
              </p14:nvContentPartPr>
              <p14:xfrm>
                <a:off x="11006774" y="4633420"/>
                <a:ext cx="4320" cy="705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3C1D0BF3-A091-4585-BE27-3359BF004E0C}"/>
                    </a:ext>
                  </a:extLst>
                </p:cNvPr>
                <p:cNvPicPr/>
                <p:nvPr/>
              </p:nvPicPr>
              <p:blipFill>
                <a:blip r:embed="rId1067"/>
                <a:stretch>
                  <a:fillRect/>
                </a:stretch>
              </p:blipFill>
              <p:spPr>
                <a:xfrm>
                  <a:off x="10997774" y="4579780"/>
                  <a:ext cx="219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988BF4A-A1D4-480F-A5A1-10D3D77227DC}"/>
                    </a:ext>
                  </a:extLst>
                </p14:cNvPr>
                <p14:cNvContentPartPr/>
                <p14:nvPr/>
              </p14:nvContentPartPr>
              <p14:xfrm>
                <a:off x="11013254" y="4592380"/>
                <a:ext cx="360" cy="3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988BF4A-A1D4-480F-A5A1-10D3D77227DC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11004254" y="45387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7B7A22FE-F3F8-4AB1-A9E7-31142737E656}"/>
                    </a:ext>
                  </a:extLst>
                </p14:cNvPr>
                <p14:cNvContentPartPr/>
                <p14:nvPr/>
              </p14:nvContentPartPr>
              <p14:xfrm>
                <a:off x="11052854" y="4618660"/>
                <a:ext cx="69120" cy="975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B7A22FE-F3F8-4AB1-A9E7-31142737E656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11044214" y="4565020"/>
                  <a:ext cx="867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2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9F469389-5E2A-4BC5-A251-E5D549F74F5D}"/>
                    </a:ext>
                  </a:extLst>
                </p14:cNvPr>
                <p14:cNvContentPartPr/>
                <p14:nvPr/>
              </p14:nvContentPartPr>
              <p14:xfrm>
                <a:off x="11121254" y="4626580"/>
                <a:ext cx="69840" cy="831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9F469389-5E2A-4BC5-A251-E5D549F74F5D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11112614" y="4572580"/>
                  <a:ext cx="87480" cy="19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D8FFFC5-73C2-4265-B84F-B42A7074C7AA}"/>
              </a:ext>
            </a:extLst>
          </p:cNvPr>
          <p:cNvGrpSpPr/>
          <p:nvPr/>
        </p:nvGrpSpPr>
        <p:grpSpPr>
          <a:xfrm>
            <a:off x="11255894" y="4550980"/>
            <a:ext cx="86760" cy="205560"/>
            <a:chOff x="11255894" y="4550980"/>
            <a:chExt cx="86760" cy="205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DF979B46-5AC5-4ECD-AA7E-CA8E4F20CADE}"/>
                    </a:ext>
                  </a:extLst>
                </p14:cNvPr>
                <p14:cNvContentPartPr/>
                <p14:nvPr/>
              </p14:nvContentPartPr>
              <p14:xfrm>
                <a:off x="11255894" y="4550980"/>
                <a:ext cx="86760" cy="1422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F979B46-5AC5-4ECD-AA7E-CA8E4F20CADE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11247254" y="4497340"/>
                  <a:ext cx="10440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212CFE1-62ED-4575-A6FB-B588BDC0845B}"/>
                    </a:ext>
                  </a:extLst>
                </p14:cNvPr>
                <p14:cNvContentPartPr/>
                <p14:nvPr/>
              </p14:nvContentPartPr>
              <p14:xfrm>
                <a:off x="11279294" y="4756180"/>
                <a:ext cx="360" cy="3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E212CFE1-62ED-4575-A6FB-B588BDC0845B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11270654" y="470218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78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1EA17F4A-73D7-435C-BB5D-0331BD86FBA1}"/>
                  </a:ext>
                </a:extLst>
              </p14:cNvPr>
              <p14:cNvContentPartPr/>
              <p14:nvPr/>
            </p14:nvContentPartPr>
            <p14:xfrm>
              <a:off x="6995983" y="4597800"/>
              <a:ext cx="911160" cy="458640"/>
            </p14:xfrm>
          </p:contentPart>
        </mc:Choice>
        <mc:Fallback xmlns="">
          <p:pic>
            <p:nvPicPr>
              <p:cNvPr id="220" name="Ink 219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1EA17F4A-73D7-435C-BB5D-0331BD86FBA1}"/>
                  </a:ext>
                </a:extLst>
              </p:cNvPr>
              <p:cNvPicPr/>
              <p:nvPr/>
            </p:nvPicPr>
            <p:blipFill>
              <a:blip r:embed="rId1079"/>
              <a:stretch>
                <a:fillRect/>
              </a:stretch>
            </p:blipFill>
            <p:spPr>
              <a:xfrm>
                <a:off x="6986983" y="4544160"/>
                <a:ext cx="928800" cy="56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80">
            <p14:nvContentPartPr>
              <p14:cNvPr id="225" name="Ink 224">
                <a:extLst>
                  <a:ext uri="{FF2B5EF4-FFF2-40B4-BE49-F238E27FC236}">
                    <a16:creationId xmlns:a16="http://schemas.microsoft.com/office/drawing/2014/main" id="{DE76EC94-3D16-474B-A07C-5B6CA29C074D}"/>
                  </a:ext>
                </a:extLst>
              </p14:cNvPr>
              <p14:cNvContentPartPr/>
              <p14:nvPr/>
            </p14:nvContentPartPr>
            <p14:xfrm>
              <a:off x="6841244" y="5074822"/>
              <a:ext cx="360" cy="360"/>
            </p14:xfrm>
          </p:contentPart>
        </mc:Choice>
        <mc:Fallback xmlns="">
          <p:pic>
            <p:nvPicPr>
              <p:cNvPr id="225" name="Ink 22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DE76EC94-3D16-474B-A07C-5B6CA29C074D}"/>
                  </a:ext>
                </a:extLst>
              </p:cNvPr>
              <p:cNvPicPr/>
              <p:nvPr/>
            </p:nvPicPr>
            <p:blipFill>
              <a:blip r:embed="rId1081"/>
              <a:stretch>
                <a:fillRect/>
              </a:stretch>
            </p:blipFill>
            <p:spPr>
              <a:xfrm>
                <a:off x="6832244" y="5020822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0" name="Group 299">
            <a:extLst>
              <a:ext uri="{FF2B5EF4-FFF2-40B4-BE49-F238E27FC236}">
                <a16:creationId xmlns:a16="http://schemas.microsoft.com/office/drawing/2014/main" id="{AC680D64-166E-4C3B-A0F8-6015DC9CE9FD}"/>
              </a:ext>
            </a:extLst>
          </p:cNvPr>
          <p:cNvGrpSpPr/>
          <p:nvPr/>
        </p:nvGrpSpPr>
        <p:grpSpPr>
          <a:xfrm>
            <a:off x="6503564" y="5006422"/>
            <a:ext cx="1028160" cy="447120"/>
            <a:chOff x="6503564" y="5006422"/>
            <a:chExt cx="1028160" cy="4471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6BC7F4FE-80D0-4491-BC89-D4AAB4E551FE}"/>
                    </a:ext>
                  </a:extLst>
                </p14:cNvPr>
                <p14:cNvContentPartPr/>
                <p14:nvPr/>
              </p14:nvContentPartPr>
              <p14:xfrm>
                <a:off x="6503564" y="5020822"/>
                <a:ext cx="122760" cy="1335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BC7F4FE-80D0-4491-BC89-D4AAB4E551FE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6494924" y="4966822"/>
                  <a:ext cx="1404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9EC477DE-EB5B-4B2B-9AA1-81319D1D2A31}"/>
                    </a:ext>
                  </a:extLst>
                </p14:cNvPr>
                <p14:cNvContentPartPr/>
                <p14:nvPr/>
              </p14:nvContentPartPr>
              <p14:xfrm>
                <a:off x="6611924" y="5091382"/>
                <a:ext cx="104040" cy="6372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9EC477DE-EB5B-4B2B-9AA1-81319D1D2A31}"/>
                    </a:ext>
                  </a:extLst>
                </p:cNvPr>
                <p:cNvPicPr/>
                <p:nvPr/>
              </p:nvPicPr>
              <p:blipFill>
                <a:blip r:embed="rId1085"/>
                <a:stretch>
                  <a:fillRect/>
                </a:stretch>
              </p:blipFill>
              <p:spPr>
                <a:xfrm>
                  <a:off x="6602924" y="5037742"/>
                  <a:ext cx="12168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33128CDE-7F8D-4A1C-96E6-70D0B093B340}"/>
                    </a:ext>
                  </a:extLst>
                </p14:cNvPr>
                <p14:cNvContentPartPr/>
                <p14:nvPr/>
              </p14:nvContentPartPr>
              <p14:xfrm>
                <a:off x="6720284" y="5098942"/>
                <a:ext cx="68760" cy="781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33128CDE-7F8D-4A1C-96E6-70D0B093B340}"/>
                    </a:ext>
                  </a:extLst>
                </p:cNvPr>
                <p:cNvPicPr/>
                <p:nvPr/>
              </p:nvPicPr>
              <p:blipFill>
                <a:blip r:embed="rId1087"/>
                <a:stretch>
                  <a:fillRect/>
                </a:stretch>
              </p:blipFill>
              <p:spPr>
                <a:xfrm>
                  <a:off x="6711644" y="5044942"/>
                  <a:ext cx="86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3E60F7D-1567-4AEF-9800-679AA9502BFF}"/>
                    </a:ext>
                  </a:extLst>
                </p14:cNvPr>
                <p14:cNvContentPartPr/>
                <p14:nvPr/>
              </p14:nvContentPartPr>
              <p14:xfrm>
                <a:off x="6836924" y="5083102"/>
                <a:ext cx="101520" cy="712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3E60F7D-1567-4AEF-9800-679AA9502BFF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6827924" y="5029462"/>
                  <a:ext cx="1191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0BCD3813-2145-4EC0-9E02-05D947D6BBCF}"/>
                    </a:ext>
                  </a:extLst>
                </p14:cNvPr>
                <p14:cNvContentPartPr/>
                <p14:nvPr/>
              </p14:nvContentPartPr>
              <p14:xfrm>
                <a:off x="6956444" y="5091022"/>
                <a:ext cx="113400" cy="633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BCD3813-2145-4EC0-9E02-05D947D6BBCF}"/>
                    </a:ext>
                  </a:extLst>
                </p:cNvPr>
                <p:cNvPicPr/>
                <p:nvPr/>
              </p:nvPicPr>
              <p:blipFill>
                <a:blip r:embed="rId1091"/>
                <a:stretch>
                  <a:fillRect/>
                </a:stretch>
              </p:blipFill>
              <p:spPr>
                <a:xfrm>
                  <a:off x="6947444" y="5037022"/>
                  <a:ext cx="1310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7472C362-804D-4D9C-9879-6BA44EC8E7BD}"/>
                    </a:ext>
                  </a:extLst>
                </p14:cNvPr>
                <p14:cNvContentPartPr/>
                <p14:nvPr/>
              </p14:nvContentPartPr>
              <p14:xfrm>
                <a:off x="7122044" y="5066542"/>
                <a:ext cx="64440" cy="842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472C362-804D-4D9C-9879-6BA44EC8E7BD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7113044" y="5012542"/>
                  <a:ext cx="820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C99C1F9-A4A5-4184-B65C-E55AF033DF5C}"/>
                    </a:ext>
                  </a:extLst>
                </p14:cNvPr>
                <p14:cNvContentPartPr/>
                <p14:nvPr/>
              </p14:nvContentPartPr>
              <p14:xfrm>
                <a:off x="7210244" y="5070142"/>
                <a:ext cx="83880" cy="637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DC99C1F9-A4A5-4184-B65C-E55AF033DF5C}"/>
                    </a:ext>
                  </a:extLst>
                </p:cNvPr>
                <p:cNvPicPr/>
                <p:nvPr/>
              </p:nvPicPr>
              <p:blipFill>
                <a:blip r:embed="rId1095"/>
                <a:stretch>
                  <a:fillRect/>
                </a:stretch>
              </p:blipFill>
              <p:spPr>
                <a:xfrm>
                  <a:off x="7201244" y="5016142"/>
                  <a:ext cx="10152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C3490DF-1EF3-433C-972A-9699F2F871FE}"/>
                    </a:ext>
                  </a:extLst>
                </p14:cNvPr>
                <p14:cNvContentPartPr/>
                <p14:nvPr/>
              </p14:nvContentPartPr>
              <p14:xfrm>
                <a:off x="7306724" y="5006422"/>
                <a:ext cx="68760" cy="1605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C3490DF-1EF3-433C-972A-9699F2F871FE}"/>
                    </a:ext>
                  </a:extLst>
                </p:cNvPr>
                <p:cNvPicPr/>
                <p:nvPr/>
              </p:nvPicPr>
              <p:blipFill>
                <a:blip r:embed="rId1097"/>
                <a:stretch>
                  <a:fillRect/>
                </a:stretch>
              </p:blipFill>
              <p:spPr>
                <a:xfrm>
                  <a:off x="7297724" y="4952422"/>
                  <a:ext cx="864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8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6A0EA4AE-9B34-48A5-AA0C-D10E226BCC62}"/>
                    </a:ext>
                  </a:extLst>
                </p14:cNvPr>
                <p14:cNvContentPartPr/>
                <p14:nvPr/>
              </p14:nvContentPartPr>
              <p14:xfrm>
                <a:off x="7277564" y="5053942"/>
                <a:ext cx="70920" cy="46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6A0EA4AE-9B34-48A5-AA0C-D10E226BCC62}"/>
                    </a:ext>
                  </a:extLst>
                </p:cNvPr>
                <p:cNvPicPr/>
                <p:nvPr/>
              </p:nvPicPr>
              <p:blipFill>
                <a:blip r:embed="rId1099"/>
                <a:stretch>
                  <a:fillRect/>
                </a:stretch>
              </p:blipFill>
              <p:spPr>
                <a:xfrm>
                  <a:off x="7268564" y="4999942"/>
                  <a:ext cx="885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12963EFB-C33C-4808-A0BD-F9BC1CEDF721}"/>
                    </a:ext>
                  </a:extLst>
                </p14:cNvPr>
                <p14:cNvContentPartPr/>
                <p14:nvPr/>
              </p14:nvContentPartPr>
              <p14:xfrm>
                <a:off x="6620564" y="5215942"/>
                <a:ext cx="66600" cy="1087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12963EFB-C33C-4808-A0BD-F9BC1CEDF721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6611924" y="5162302"/>
                  <a:ext cx="842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227176CD-B4A8-4993-A400-CA183E18EAF2}"/>
                    </a:ext>
                  </a:extLst>
                </p14:cNvPr>
                <p14:cNvContentPartPr/>
                <p14:nvPr/>
              </p14:nvContentPartPr>
              <p14:xfrm>
                <a:off x="6570884" y="5249062"/>
                <a:ext cx="109080" cy="46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27176CD-B4A8-4993-A400-CA183E18EAF2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6561884" y="5195422"/>
                  <a:ext cx="1267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4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64C0429-9BD9-481A-8992-7197AE22ABBF}"/>
                    </a:ext>
                  </a:extLst>
                </p14:cNvPr>
                <p14:cNvContentPartPr/>
                <p14:nvPr/>
              </p14:nvContentPartPr>
              <p14:xfrm>
                <a:off x="6687164" y="5199382"/>
                <a:ext cx="9000" cy="1371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64C0429-9BD9-481A-8992-7197AE22ABBF}"/>
                    </a:ext>
                  </a:extLst>
                </p:cNvPr>
                <p:cNvPicPr/>
                <p:nvPr/>
              </p:nvPicPr>
              <p:blipFill>
                <a:blip r:embed="rId1105"/>
                <a:stretch>
                  <a:fillRect/>
                </a:stretch>
              </p:blipFill>
              <p:spPr>
                <a:xfrm>
                  <a:off x="6678524" y="5145382"/>
                  <a:ext cx="2664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B5AE9B79-18E1-483F-8154-049E412988B9}"/>
                    </a:ext>
                  </a:extLst>
                </p14:cNvPr>
                <p14:cNvContentPartPr/>
                <p14:nvPr/>
              </p14:nvContentPartPr>
              <p14:xfrm>
                <a:off x="6708044" y="5269582"/>
                <a:ext cx="41040" cy="604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B5AE9B79-18E1-483F-8154-049E412988B9}"/>
                    </a:ext>
                  </a:extLst>
                </p:cNvPr>
                <p:cNvPicPr/>
                <p:nvPr/>
              </p:nvPicPr>
              <p:blipFill>
                <a:blip r:embed="rId1107"/>
                <a:stretch>
                  <a:fillRect/>
                </a:stretch>
              </p:blipFill>
              <p:spPr>
                <a:xfrm>
                  <a:off x="6699404" y="5215942"/>
                  <a:ext cx="5868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8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0D34C574-7D67-4AD7-9544-F22B7E58E421}"/>
                    </a:ext>
                  </a:extLst>
                </p14:cNvPr>
                <p14:cNvContentPartPr/>
                <p14:nvPr/>
              </p14:nvContentPartPr>
              <p14:xfrm>
                <a:off x="6770324" y="5265262"/>
                <a:ext cx="87480" cy="554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0D34C574-7D67-4AD7-9544-F22B7E58E421}"/>
                    </a:ext>
                  </a:extLst>
                </p:cNvPr>
                <p:cNvPicPr/>
                <p:nvPr/>
              </p:nvPicPr>
              <p:blipFill>
                <a:blip r:embed="rId1109"/>
                <a:stretch>
                  <a:fillRect/>
                </a:stretch>
              </p:blipFill>
              <p:spPr>
                <a:xfrm>
                  <a:off x="6761684" y="5211262"/>
                  <a:ext cx="1051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F5D49C1A-1562-45DC-9BB8-776835415E55}"/>
                    </a:ext>
                  </a:extLst>
                </p14:cNvPr>
                <p14:cNvContentPartPr/>
                <p14:nvPr/>
              </p14:nvContentPartPr>
              <p14:xfrm>
                <a:off x="6872564" y="5269942"/>
                <a:ext cx="2160" cy="540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F5D49C1A-1562-45DC-9BB8-776835415E55}"/>
                    </a:ext>
                  </a:extLst>
                </p:cNvPr>
                <p:cNvPicPr/>
                <p:nvPr/>
              </p:nvPicPr>
              <p:blipFill>
                <a:blip r:embed="rId1111"/>
                <a:stretch>
                  <a:fillRect/>
                </a:stretch>
              </p:blipFill>
              <p:spPr>
                <a:xfrm>
                  <a:off x="6863924" y="5216302"/>
                  <a:ext cx="198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2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CC2E80F4-E81E-4D59-BF9D-2B767A6CB949}"/>
                    </a:ext>
                  </a:extLst>
                </p14:cNvPr>
                <p14:cNvContentPartPr/>
                <p14:nvPr/>
              </p14:nvContentPartPr>
              <p14:xfrm>
                <a:off x="6861764" y="5228542"/>
                <a:ext cx="360" cy="3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C2E80F4-E81E-4D59-BF9D-2B767A6CB949}"/>
                    </a:ext>
                  </a:extLst>
                </p:cNvPr>
                <p:cNvPicPr/>
                <p:nvPr/>
              </p:nvPicPr>
              <p:blipFill>
                <a:blip r:embed="rId1113"/>
                <a:stretch>
                  <a:fillRect/>
                </a:stretch>
              </p:blipFill>
              <p:spPr>
                <a:xfrm>
                  <a:off x="6853124" y="5174902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4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465DA03A-585C-4227-9A4A-33F24186C808}"/>
                    </a:ext>
                  </a:extLst>
                </p14:cNvPr>
                <p14:cNvContentPartPr/>
                <p14:nvPr/>
              </p14:nvContentPartPr>
              <p14:xfrm>
                <a:off x="6916124" y="5278582"/>
                <a:ext cx="360" cy="6048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465DA03A-585C-4227-9A4A-33F24186C808}"/>
                    </a:ext>
                  </a:extLst>
                </p:cNvPr>
                <p:cNvPicPr/>
                <p:nvPr/>
              </p:nvPicPr>
              <p:blipFill>
                <a:blip r:embed="rId1115"/>
                <a:stretch>
                  <a:fillRect/>
                </a:stretch>
              </p:blipFill>
              <p:spPr>
                <a:xfrm>
                  <a:off x="6907124" y="5224582"/>
                  <a:ext cx="180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6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345DFF9E-5275-4731-9F64-7CE23A0C3341}"/>
                    </a:ext>
                  </a:extLst>
                </p14:cNvPr>
                <p14:cNvContentPartPr/>
                <p14:nvPr/>
              </p14:nvContentPartPr>
              <p14:xfrm>
                <a:off x="6920084" y="5269942"/>
                <a:ext cx="74880" cy="46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345DFF9E-5275-4731-9F64-7CE23A0C3341}"/>
                    </a:ext>
                  </a:extLst>
                </p:cNvPr>
                <p:cNvPicPr/>
                <p:nvPr/>
              </p:nvPicPr>
              <p:blipFill>
                <a:blip r:embed="rId1117"/>
                <a:stretch>
                  <a:fillRect/>
                </a:stretch>
              </p:blipFill>
              <p:spPr>
                <a:xfrm>
                  <a:off x="6911084" y="5216302"/>
                  <a:ext cx="925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C5A738C3-B79C-4B67-A488-ECBF73334488}"/>
                    </a:ext>
                  </a:extLst>
                </p14:cNvPr>
                <p14:cNvContentPartPr/>
                <p14:nvPr/>
              </p14:nvContentPartPr>
              <p14:xfrm>
                <a:off x="7065524" y="5295142"/>
                <a:ext cx="360" cy="1584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5A738C3-B79C-4B67-A488-ECBF73334488}"/>
                    </a:ext>
                  </a:extLst>
                </p:cNvPr>
                <p:cNvPicPr/>
                <p:nvPr/>
              </p:nvPicPr>
              <p:blipFill>
                <a:blip r:embed="rId1119"/>
                <a:stretch>
                  <a:fillRect/>
                </a:stretch>
              </p:blipFill>
              <p:spPr>
                <a:xfrm>
                  <a:off x="7056884" y="5241142"/>
                  <a:ext cx="1800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0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3AE7D1E-A4B4-4F0E-93DE-4C95C140AD19}"/>
                    </a:ext>
                  </a:extLst>
                </p14:cNvPr>
                <p14:cNvContentPartPr/>
                <p14:nvPr/>
              </p14:nvContentPartPr>
              <p14:xfrm>
                <a:off x="7054724" y="5265622"/>
                <a:ext cx="65880" cy="507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53AE7D1E-A4B4-4F0E-93DE-4C95C140AD19}"/>
                    </a:ext>
                  </a:extLst>
                </p:cNvPr>
                <p:cNvPicPr/>
                <p:nvPr/>
              </p:nvPicPr>
              <p:blipFill>
                <a:blip r:embed="rId1121"/>
                <a:stretch>
                  <a:fillRect/>
                </a:stretch>
              </p:blipFill>
              <p:spPr>
                <a:xfrm>
                  <a:off x="7046084" y="5211982"/>
                  <a:ext cx="835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28E4E94B-A3DE-4E5E-8137-1B92D48EC455}"/>
                    </a:ext>
                  </a:extLst>
                </p14:cNvPr>
                <p14:cNvContentPartPr/>
                <p14:nvPr/>
              </p14:nvContentPartPr>
              <p14:xfrm>
                <a:off x="7140404" y="5269222"/>
                <a:ext cx="360" cy="630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8E4E94B-A3DE-4E5E-8137-1B92D48EC455}"/>
                    </a:ext>
                  </a:extLst>
                </p:cNvPr>
                <p:cNvPicPr/>
                <p:nvPr/>
              </p:nvPicPr>
              <p:blipFill>
                <a:blip r:embed="rId1123"/>
                <a:stretch>
                  <a:fillRect/>
                </a:stretch>
              </p:blipFill>
              <p:spPr>
                <a:xfrm>
                  <a:off x="7131404" y="5215582"/>
                  <a:ext cx="180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C37F9C72-2706-43FE-A131-146DA35DF39F}"/>
                    </a:ext>
                  </a:extLst>
                </p14:cNvPr>
                <p14:cNvContentPartPr/>
                <p14:nvPr/>
              </p14:nvContentPartPr>
              <p14:xfrm>
                <a:off x="7140404" y="5274262"/>
                <a:ext cx="54360" cy="3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37F9C72-2706-43FE-A131-146DA35DF39F}"/>
                    </a:ext>
                  </a:extLst>
                </p:cNvPr>
                <p:cNvPicPr/>
                <p:nvPr/>
              </p:nvPicPr>
              <p:blipFill>
                <a:blip r:embed="rId1125"/>
                <a:stretch>
                  <a:fillRect/>
                </a:stretch>
              </p:blipFill>
              <p:spPr>
                <a:xfrm>
                  <a:off x="7131404" y="5220622"/>
                  <a:ext cx="72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EA35238-77A8-47E3-80B3-4CB07092A55D}"/>
                    </a:ext>
                  </a:extLst>
                </p14:cNvPr>
                <p14:cNvContentPartPr/>
                <p14:nvPr/>
              </p14:nvContentPartPr>
              <p14:xfrm>
                <a:off x="7211684" y="5265982"/>
                <a:ext cx="12240" cy="561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EEA35238-77A8-47E3-80B3-4CB07092A55D}"/>
                    </a:ext>
                  </a:extLst>
                </p:cNvPr>
                <p:cNvPicPr/>
                <p:nvPr/>
              </p:nvPicPr>
              <p:blipFill>
                <a:blip r:embed="rId1127"/>
                <a:stretch>
                  <a:fillRect/>
                </a:stretch>
              </p:blipFill>
              <p:spPr>
                <a:xfrm>
                  <a:off x="7202684" y="5212342"/>
                  <a:ext cx="298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8349BCC-FFF8-4F99-9467-22B5880B8341}"/>
                    </a:ext>
                  </a:extLst>
                </p14:cNvPr>
                <p14:cNvContentPartPr/>
                <p14:nvPr/>
              </p14:nvContentPartPr>
              <p14:xfrm>
                <a:off x="7223564" y="5237902"/>
                <a:ext cx="1800" cy="36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E8349BCC-FFF8-4F99-9467-22B5880B8341}"/>
                    </a:ext>
                  </a:extLst>
                </p:cNvPr>
                <p:cNvPicPr/>
                <p:nvPr/>
              </p:nvPicPr>
              <p:blipFill>
                <a:blip r:embed="rId1129"/>
                <a:stretch>
                  <a:fillRect/>
                </a:stretch>
              </p:blipFill>
              <p:spPr>
                <a:xfrm>
                  <a:off x="7214564" y="5183902"/>
                  <a:ext cx="194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0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3F660AF4-94BB-4BBC-9BD2-33490ADAB7B8}"/>
                    </a:ext>
                  </a:extLst>
                </p14:cNvPr>
                <p14:cNvContentPartPr/>
                <p14:nvPr/>
              </p14:nvContentPartPr>
              <p14:xfrm>
                <a:off x="7214924" y="5286862"/>
                <a:ext cx="9000" cy="579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3F660AF4-94BB-4BBC-9BD2-33490ADAB7B8}"/>
                    </a:ext>
                  </a:extLst>
                </p:cNvPr>
                <p:cNvPicPr/>
                <p:nvPr/>
              </p:nvPicPr>
              <p:blipFill>
                <a:blip r:embed="rId1131"/>
                <a:stretch>
                  <a:fillRect/>
                </a:stretch>
              </p:blipFill>
              <p:spPr>
                <a:xfrm>
                  <a:off x="7206284" y="5232862"/>
                  <a:ext cx="26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2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CD8E28CC-CEB0-4BF8-9137-7B57E115852F}"/>
                    </a:ext>
                  </a:extLst>
                </p14:cNvPr>
                <p14:cNvContentPartPr/>
                <p14:nvPr/>
              </p14:nvContentPartPr>
              <p14:xfrm>
                <a:off x="7264604" y="5261662"/>
                <a:ext cx="50400" cy="5904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CD8E28CC-CEB0-4BF8-9137-7B57E115852F}"/>
                    </a:ext>
                  </a:extLst>
                </p:cNvPr>
                <p:cNvPicPr/>
                <p:nvPr/>
              </p:nvPicPr>
              <p:blipFill>
                <a:blip r:embed="rId1133"/>
                <a:stretch>
                  <a:fillRect/>
                </a:stretch>
              </p:blipFill>
              <p:spPr>
                <a:xfrm>
                  <a:off x="7255604" y="5208022"/>
                  <a:ext cx="6804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4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21B368BB-DB51-4DEE-AE2D-083A28BF2AAF}"/>
                    </a:ext>
                  </a:extLst>
                </p14:cNvPr>
                <p14:cNvContentPartPr/>
                <p14:nvPr/>
              </p14:nvContentPartPr>
              <p14:xfrm>
                <a:off x="7326524" y="5240422"/>
                <a:ext cx="100800" cy="11376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21B368BB-DB51-4DEE-AE2D-083A28BF2AAF}"/>
                    </a:ext>
                  </a:extLst>
                </p:cNvPr>
                <p:cNvPicPr/>
                <p:nvPr/>
              </p:nvPicPr>
              <p:blipFill>
                <a:blip r:embed="rId1135"/>
                <a:stretch>
                  <a:fillRect/>
                </a:stretch>
              </p:blipFill>
              <p:spPr>
                <a:xfrm>
                  <a:off x="7317524" y="5186782"/>
                  <a:ext cx="11844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4149F2E5-E96F-4B72-812E-AACA5FF63661}"/>
                    </a:ext>
                  </a:extLst>
                </p14:cNvPr>
                <p14:cNvContentPartPr/>
                <p14:nvPr/>
              </p14:nvContentPartPr>
              <p14:xfrm>
                <a:off x="7464404" y="5152582"/>
                <a:ext cx="67320" cy="1846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4149F2E5-E96F-4B72-812E-AACA5FF63661}"/>
                    </a:ext>
                  </a:extLst>
                </p:cNvPr>
                <p:cNvPicPr/>
                <p:nvPr/>
              </p:nvPicPr>
              <p:blipFill>
                <a:blip r:embed="rId1137"/>
                <a:stretch>
                  <a:fillRect/>
                </a:stretch>
              </p:blipFill>
              <p:spPr>
                <a:xfrm>
                  <a:off x="7455764" y="5098582"/>
                  <a:ext cx="849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75E09871-A529-4FDC-8E42-F14206BD213E}"/>
                    </a:ext>
                  </a:extLst>
                </p14:cNvPr>
                <p14:cNvContentPartPr/>
                <p14:nvPr/>
              </p14:nvContentPartPr>
              <p14:xfrm>
                <a:off x="7493564" y="5407102"/>
                <a:ext cx="360" cy="3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p14="http://schemas.microsoft.com/office/powerpoint/2010/main" xmlns:aink="http://schemas.microsoft.com/office/drawing/2016/ink" xmlns="" xmlns:a16="http://schemas.microsoft.com/office/drawing/2014/main" id="{75E09871-A529-4FDC-8E42-F14206BD213E}"/>
                    </a:ext>
                  </a:extLst>
                </p:cNvPr>
                <p:cNvPicPr/>
                <p:nvPr/>
              </p:nvPicPr>
              <p:blipFill>
                <a:blip r:embed="rId1139"/>
                <a:stretch>
                  <a:fillRect/>
                </a:stretch>
              </p:blipFill>
              <p:spPr>
                <a:xfrm>
                  <a:off x="7484564" y="5353462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682" name="Straight Connector 681">
            <a:extLst>
              <a:ext uri="{FF2B5EF4-FFF2-40B4-BE49-F238E27FC236}">
                <a16:creationId xmlns:a16="http://schemas.microsoft.com/office/drawing/2014/main" id="{1BDCD354-0A30-4692-9783-5F1F076C3B0C}"/>
              </a:ext>
            </a:extLst>
          </p:cNvPr>
          <p:cNvCxnSpPr>
            <a:cxnSpLocks/>
          </p:cNvCxnSpPr>
          <p:nvPr/>
        </p:nvCxnSpPr>
        <p:spPr>
          <a:xfrm>
            <a:off x="434891" y="854950"/>
            <a:ext cx="9005116" cy="0"/>
          </a:xfrm>
          <a:prstGeom prst="line">
            <a:avLst/>
          </a:prstGeom>
          <a:ln w="57150">
            <a:solidFill>
              <a:srgbClr val="016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624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337751" y="615658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04857" y="1843375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A hypothetical collaboration 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E88FD-9E33-4A37-94EE-CC301ECAB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72727">
                  <a:tint val="75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E0CDD3-02BB-4D7E-B437-1CF7404E8D0D}"/>
              </a:ext>
            </a:extLst>
          </p:cNvPr>
          <p:cNvSpPr/>
          <p:nvPr/>
        </p:nvSpPr>
        <p:spPr>
          <a:xfrm>
            <a:off x="404854" y="3702883"/>
            <a:ext cx="8424000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Structuring / Negotiating the deal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3F8216-8ED0-4FCD-9FBB-3C78F329B345}"/>
              </a:ext>
            </a:extLst>
          </p:cNvPr>
          <p:cNvSpPr/>
          <p:nvPr/>
        </p:nvSpPr>
        <p:spPr>
          <a:xfrm>
            <a:off x="404855" y="2751121"/>
            <a:ext cx="8423999" cy="42451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01685A">
                    <a:alpha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Does the deal require regulatory approval?</a:t>
            </a:r>
            <a:endParaRPr kumimoji="0" lang="en-GB" sz="1600" i="1" u="none" strike="noStrike" kern="0" cap="none" spc="0" normalizeH="0" baseline="0" noProof="0" dirty="0">
              <a:ln>
                <a:noFill/>
              </a:ln>
              <a:solidFill>
                <a:srgbClr val="01685A">
                  <a:alpha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3701350-54BE-4732-96E6-889D45576483}"/>
              </a:ext>
            </a:extLst>
          </p:cNvPr>
          <p:cNvSpPr/>
          <p:nvPr/>
        </p:nvSpPr>
        <p:spPr>
          <a:xfrm>
            <a:off x="404854" y="3260419"/>
            <a:ext cx="8424000" cy="42451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01685A">
                    <a:alpha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Due </a:t>
            </a:r>
            <a:r>
              <a:rPr lang="en-GB" sz="1600" kern="0" dirty="0">
                <a:solidFill>
                  <a:srgbClr val="01685A">
                    <a:alpha val="50000"/>
                  </a:srgb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diligence on the partner to the collaboration</a:t>
            </a:r>
            <a:endParaRPr kumimoji="0" lang="en-GB" sz="1600" i="1" u="none" strike="noStrike" kern="0" cap="none" spc="0" normalizeH="0" baseline="0" noProof="0" dirty="0">
              <a:ln>
                <a:noFill/>
              </a:ln>
              <a:solidFill>
                <a:srgbClr val="01685A">
                  <a:alpha val="50000"/>
                </a:srgbClr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5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6360406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20000"/>
              </a:lnSpc>
              <a:spcAft>
                <a:spcPts val="1200"/>
              </a:spcAft>
              <a:defRPr/>
            </a:pPr>
            <a:endParaRPr lang="en-US" sz="2000" dirty="0">
              <a:latin typeface="Calibri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sz="2000" dirty="0"/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DE59321-7625-40EC-824F-3FA54AA10436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>
                <a:solidFill>
                  <a:srgbClr val="01685A"/>
                </a:solidFill>
                <a:latin typeface="Helvetica" pitchFamily="34" charset="0"/>
                <a:ea typeface="+mj-ea"/>
              </a:rPr>
              <a:t>Structuring / Negotiating the deal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82BF7A-5F50-4731-92F1-C25FB05BF3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379193"/>
              </p:ext>
            </p:extLst>
          </p:nvPr>
        </p:nvGraphicFramePr>
        <p:xfrm>
          <a:off x="382863" y="1414243"/>
          <a:ext cx="11426274" cy="4519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54F6E7-C91C-43B2-9175-0DB6B89C8A5D}"/>
              </a:ext>
            </a:extLst>
          </p:cNvPr>
          <p:cNvSpPr/>
          <p:nvPr/>
        </p:nvSpPr>
        <p:spPr>
          <a:xfrm>
            <a:off x="280136" y="614239"/>
            <a:ext cx="9406789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GB" sz="2000" b="1" dirty="0">
                <a:solidFill>
                  <a:srgbClr val="0168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Achieving business goals and complying with competition law: key issues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B95FA2-08E7-489F-ACAB-D8243FD8522C}"/>
              </a:ext>
            </a:extLst>
          </p:cNvPr>
          <p:cNvCxnSpPr>
            <a:cxnSpLocks/>
          </p:cNvCxnSpPr>
          <p:nvPr/>
        </p:nvCxnSpPr>
        <p:spPr>
          <a:xfrm>
            <a:off x="382863" y="1102175"/>
            <a:ext cx="846275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0F0F93-A1AF-41E4-B29E-2613AD19B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pPr/>
              <a:t>21</a:t>
            </a:fld>
            <a:r>
              <a:rPr lang="en-US" b="1">
                <a:solidFill>
                  <a:srgbClr val="272727">
                    <a:tint val="75000"/>
                  </a:srgbClr>
                </a:solidFill>
                <a:latin typeface="Helvetica"/>
                <a:cs typeface="Helvetica"/>
              </a:rPr>
              <a:t> </a:t>
            </a:r>
            <a:endParaRPr lang="en-US" b="1" dirty="0">
              <a:solidFill>
                <a:srgbClr val="272727">
                  <a:tint val="75000"/>
                </a:srgb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49835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0F9AA7-7D3C-4BA0-B8C9-C53475261BDD}"/>
              </a:ext>
            </a:extLst>
          </p:cNvPr>
          <p:cNvSpPr/>
          <p:nvPr/>
        </p:nvSpPr>
        <p:spPr>
          <a:xfrm>
            <a:off x="280136" y="602331"/>
            <a:ext cx="9452162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Allocation of tasks during commercialisation of the joint product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B57ED4-1142-4CA5-8E08-833104975F0B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C51BE9-E727-4CBD-8444-18C00898AB19}"/>
              </a:ext>
            </a:extLst>
          </p:cNvPr>
          <p:cNvSpPr/>
          <p:nvPr/>
        </p:nvSpPr>
        <p:spPr>
          <a:xfrm>
            <a:off x="364493" y="5054260"/>
            <a:ext cx="4034978" cy="1156121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 will be </a:t>
            </a:r>
            <a:r>
              <a:rPr lang="en-GB" sz="200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ole manufacturer of the joint product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711621C-5E44-4E0F-9386-56C0BA6D3CC6}"/>
              </a:ext>
            </a:extLst>
          </p:cNvPr>
          <p:cNvSpPr/>
          <p:nvPr/>
        </p:nvSpPr>
        <p:spPr>
          <a:xfrm>
            <a:off x="6391906" y="5054260"/>
            <a:ext cx="5435601" cy="117054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Each party will be exclusively responsible for distribution of the joint product in their respective allocated territories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023BE1-2084-4752-80DF-DCA7AF101464}"/>
              </a:ext>
            </a:extLst>
          </p:cNvPr>
          <p:cNvGrpSpPr/>
          <p:nvPr/>
        </p:nvGrpSpPr>
        <p:grpSpPr>
          <a:xfrm>
            <a:off x="3555999" y="2360415"/>
            <a:ext cx="8724901" cy="2679416"/>
            <a:chOff x="3911599" y="1894640"/>
            <a:chExt cx="8323947" cy="267941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0CD02A2-C390-4BB3-ABBB-160C22CC7244}"/>
                </a:ext>
              </a:extLst>
            </p:cNvPr>
            <p:cNvSpPr/>
            <p:nvPr/>
          </p:nvSpPr>
          <p:spPr>
            <a:xfrm>
              <a:off x="3911599" y="3286844"/>
              <a:ext cx="3810001" cy="94910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9045762-0C82-407C-88FE-8FA739DCC8D4}"/>
                </a:ext>
              </a:extLst>
            </p:cNvPr>
            <p:cNvSpPr/>
            <p:nvPr/>
          </p:nvSpPr>
          <p:spPr>
            <a:xfrm rot="21305654">
              <a:off x="4681588" y="3119370"/>
              <a:ext cx="7553958" cy="5104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 descr="Truck">
              <a:extLst>
                <a:ext uri="{FF2B5EF4-FFF2-40B4-BE49-F238E27FC236}">
                  <a16:creationId xmlns:a16="http://schemas.microsoft.com/office/drawing/2014/main" id="{869EB3A0-3F9C-43D8-B3A5-6B6118E44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1194556">
              <a:off x="9055700" y="1894640"/>
              <a:ext cx="1630405" cy="1630405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90E8808-FF1A-467A-A2C7-93365695BFC6}"/>
                </a:ext>
              </a:extLst>
            </p:cNvPr>
            <p:cNvSpPr/>
            <p:nvPr/>
          </p:nvSpPr>
          <p:spPr>
            <a:xfrm>
              <a:off x="4648082" y="3727906"/>
              <a:ext cx="7543918" cy="5104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Graphic 11" descr="Truck">
              <a:extLst>
                <a:ext uri="{FF2B5EF4-FFF2-40B4-BE49-F238E27FC236}">
                  <a16:creationId xmlns:a16="http://schemas.microsoft.com/office/drawing/2014/main" id="{5459F46A-2628-4814-A05A-A0E82C7DF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50238" y="2943651"/>
              <a:ext cx="1630405" cy="1630405"/>
            </a:xfrm>
            <a:prstGeom prst="rect">
              <a:avLst/>
            </a:prstGeom>
          </p:spPr>
        </p:pic>
      </p:grpSp>
      <p:pic>
        <p:nvPicPr>
          <p:cNvPr id="9" name="Graphic 8" descr="Factory">
            <a:extLst>
              <a:ext uri="{FF2B5EF4-FFF2-40B4-BE49-F238E27FC236}">
                <a16:creationId xmlns:a16="http://schemas.microsoft.com/office/drawing/2014/main" id="{D6048166-6D21-4788-8397-FBC7E39A5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5600" y="1342880"/>
            <a:ext cx="3834940" cy="3937030"/>
          </a:xfrm>
          <a:prstGeom prst="rect">
            <a:avLst/>
          </a:prstGeom>
        </p:spPr>
      </p:pic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CFA07AC7-A2D5-4AF0-9F6F-742C80F014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907686" y="1605781"/>
            <a:ext cx="1278960" cy="127896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63A78B4-7291-431F-88D3-23E6E61476A3}"/>
              </a:ext>
            </a:extLst>
          </p:cNvPr>
          <p:cNvSpPr/>
          <p:nvPr/>
        </p:nvSpPr>
        <p:spPr>
          <a:xfrm>
            <a:off x="5159778" y="1639858"/>
            <a:ext cx="3268576" cy="1185661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principle, this is an acceptable division of responsibilities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FA5A95-ED26-4E7A-BD25-AE63D2D7406F}"/>
              </a:ext>
            </a:extLst>
          </p:cNvPr>
          <p:cNvCxnSpPr>
            <a:cxnSpLocks/>
          </p:cNvCxnSpPr>
          <p:nvPr/>
        </p:nvCxnSpPr>
        <p:spPr>
          <a:xfrm>
            <a:off x="374034" y="1112749"/>
            <a:ext cx="7633011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E90159-DFEC-45E5-9EA8-F13FBEFCD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A30640-2EB7-402E-BECE-C3DCA37EF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22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04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C48E8DF1-E160-4F6F-8C5A-311A39421655}"/>
              </a:ext>
            </a:extLst>
          </p:cNvPr>
          <p:cNvGrpSpPr/>
          <p:nvPr/>
        </p:nvGrpSpPr>
        <p:grpSpPr>
          <a:xfrm>
            <a:off x="6662996" y="1598189"/>
            <a:ext cx="4845295" cy="4519771"/>
            <a:chOff x="5608035" y="1833405"/>
            <a:chExt cx="4845295" cy="45197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B558FB-731A-4013-A887-B7156550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8035" y="1833405"/>
              <a:ext cx="4845295" cy="4519771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02B57DB-3E70-4C6B-9966-F170DD91FB86}"/>
                </a:ext>
              </a:extLst>
            </p:cNvPr>
            <p:cNvCxnSpPr>
              <a:cxnSpLocks/>
            </p:cNvCxnSpPr>
            <p:nvPr/>
          </p:nvCxnSpPr>
          <p:spPr>
            <a:xfrm>
              <a:off x="6541930" y="4737100"/>
              <a:ext cx="1854804" cy="1578569"/>
            </a:xfrm>
            <a:prstGeom prst="line">
              <a:avLst/>
            </a:prstGeom>
            <a:ln w="57150" cap="flat" cmpd="sng" algn="ctr">
              <a:solidFill>
                <a:srgbClr val="00B0F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53" name="Graphic 52" descr="Truck">
              <a:extLst>
                <a:ext uri="{FF2B5EF4-FFF2-40B4-BE49-F238E27FC236}">
                  <a16:creationId xmlns:a16="http://schemas.microsoft.com/office/drawing/2014/main" id="{C5BFDB2A-74F9-4F3F-951D-8D7D7D4F1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99833" y="5245635"/>
              <a:ext cx="402935" cy="384418"/>
            </a:xfrm>
            <a:prstGeom prst="rect">
              <a:avLst/>
            </a:prstGeom>
          </p:spPr>
        </p:pic>
        <p:pic>
          <p:nvPicPr>
            <p:cNvPr id="54" name="Graphic 53" descr="Truck">
              <a:extLst>
                <a:ext uri="{FF2B5EF4-FFF2-40B4-BE49-F238E27FC236}">
                  <a16:creationId xmlns:a16="http://schemas.microsoft.com/office/drawing/2014/main" id="{99372A42-3E56-43D4-B0ED-1B60473A8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18626" y="4980943"/>
              <a:ext cx="402935" cy="384418"/>
            </a:xfrm>
            <a:prstGeom prst="rect">
              <a:avLst/>
            </a:prstGeom>
          </p:spPr>
        </p:pic>
        <p:pic>
          <p:nvPicPr>
            <p:cNvPr id="56" name="Graphic 55" descr="Truck">
              <a:extLst>
                <a:ext uri="{FF2B5EF4-FFF2-40B4-BE49-F238E27FC236}">
                  <a16:creationId xmlns:a16="http://schemas.microsoft.com/office/drawing/2014/main" id="{3620322C-A145-4872-9848-00673711D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77375" y="4520181"/>
              <a:ext cx="333862" cy="318519"/>
            </a:xfrm>
            <a:prstGeom prst="rect">
              <a:avLst/>
            </a:prstGeom>
          </p:spPr>
        </p:pic>
        <p:pic>
          <p:nvPicPr>
            <p:cNvPr id="57" name="Graphic 56" descr="Truck">
              <a:extLst>
                <a:ext uri="{FF2B5EF4-FFF2-40B4-BE49-F238E27FC236}">
                  <a16:creationId xmlns:a16="http://schemas.microsoft.com/office/drawing/2014/main" id="{1596CCDE-7117-4FA0-9ED1-81BA213FB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25306" y="4036554"/>
              <a:ext cx="336343" cy="320886"/>
            </a:xfrm>
            <a:prstGeom prst="rect">
              <a:avLst/>
            </a:prstGeom>
          </p:spPr>
        </p:pic>
        <p:pic>
          <p:nvPicPr>
            <p:cNvPr id="58" name="Graphic 57" descr="Truck">
              <a:extLst>
                <a:ext uri="{FF2B5EF4-FFF2-40B4-BE49-F238E27FC236}">
                  <a16:creationId xmlns:a16="http://schemas.microsoft.com/office/drawing/2014/main" id="{9852310B-0BF4-4678-A094-C38B7753C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015981" y="3704491"/>
              <a:ext cx="333862" cy="318519"/>
            </a:xfrm>
            <a:prstGeom prst="rect">
              <a:avLst/>
            </a:prstGeom>
          </p:spPr>
        </p:pic>
        <p:pic>
          <p:nvPicPr>
            <p:cNvPr id="59" name="Graphic 58" descr="Truck">
              <a:extLst>
                <a:ext uri="{FF2B5EF4-FFF2-40B4-BE49-F238E27FC236}">
                  <a16:creationId xmlns:a16="http://schemas.microsoft.com/office/drawing/2014/main" id="{E78DC7DA-0041-4A49-AAD9-B427658EF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62872" y="5147752"/>
              <a:ext cx="333862" cy="318519"/>
            </a:xfrm>
            <a:prstGeom prst="rect">
              <a:avLst/>
            </a:prstGeom>
          </p:spPr>
        </p:pic>
        <p:pic>
          <p:nvPicPr>
            <p:cNvPr id="60" name="Graphic 59" descr="Truck">
              <a:extLst>
                <a:ext uri="{FF2B5EF4-FFF2-40B4-BE49-F238E27FC236}">
                  <a16:creationId xmlns:a16="http://schemas.microsoft.com/office/drawing/2014/main" id="{493C3C2C-5EBF-4EFE-881F-6BC94A903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901808" y="4073131"/>
              <a:ext cx="333862" cy="318519"/>
            </a:xfrm>
            <a:prstGeom prst="rect">
              <a:avLst/>
            </a:prstGeom>
          </p:spPr>
        </p:pic>
        <p:pic>
          <p:nvPicPr>
            <p:cNvPr id="61" name="Graphic 60" descr="Truck">
              <a:extLst>
                <a:ext uri="{FF2B5EF4-FFF2-40B4-BE49-F238E27FC236}">
                  <a16:creationId xmlns:a16="http://schemas.microsoft.com/office/drawing/2014/main" id="{DE81B85A-CAC1-4B99-A4F4-D57C6C7C7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57040" y="4418581"/>
              <a:ext cx="333862" cy="318519"/>
            </a:xfrm>
            <a:prstGeom prst="rect">
              <a:avLst/>
            </a:prstGeom>
          </p:spPr>
        </p:pic>
        <p:pic>
          <p:nvPicPr>
            <p:cNvPr id="62" name="Graphic 61" descr="Truck">
              <a:extLst>
                <a:ext uri="{FF2B5EF4-FFF2-40B4-BE49-F238E27FC236}">
                  <a16:creationId xmlns:a16="http://schemas.microsoft.com/office/drawing/2014/main" id="{7630D0A3-F2AF-4293-A070-906996872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13475" y="2961585"/>
              <a:ext cx="333862" cy="318519"/>
            </a:xfrm>
            <a:prstGeom prst="rect">
              <a:avLst/>
            </a:prstGeom>
          </p:spPr>
        </p:pic>
        <p:pic>
          <p:nvPicPr>
            <p:cNvPr id="63" name="Graphic 62" descr="Truck">
              <a:extLst>
                <a:ext uri="{FF2B5EF4-FFF2-40B4-BE49-F238E27FC236}">
                  <a16:creationId xmlns:a16="http://schemas.microsoft.com/office/drawing/2014/main" id="{7EAA9302-C757-44F6-B34A-CB4159DBF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41672" y="4654821"/>
              <a:ext cx="333862" cy="318519"/>
            </a:xfrm>
            <a:prstGeom prst="rect">
              <a:avLst/>
            </a:prstGeom>
          </p:spPr>
        </p:pic>
        <p:pic>
          <p:nvPicPr>
            <p:cNvPr id="64" name="Graphic 63" descr="Truck">
              <a:extLst>
                <a:ext uri="{FF2B5EF4-FFF2-40B4-BE49-F238E27FC236}">
                  <a16:creationId xmlns:a16="http://schemas.microsoft.com/office/drawing/2014/main" id="{BE5F98F0-6F40-4619-998D-9EDE6C6B4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68739" y="3551283"/>
              <a:ext cx="333862" cy="318519"/>
            </a:xfrm>
            <a:prstGeom prst="rect">
              <a:avLst/>
            </a:prstGeom>
          </p:spPr>
        </p:pic>
        <p:pic>
          <p:nvPicPr>
            <p:cNvPr id="65" name="Graphic 64" descr="Truck">
              <a:extLst>
                <a:ext uri="{FF2B5EF4-FFF2-40B4-BE49-F238E27FC236}">
                  <a16:creationId xmlns:a16="http://schemas.microsoft.com/office/drawing/2014/main" id="{75CC238C-1D41-4ECB-B5EA-3172D19F8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6686" y="5046842"/>
              <a:ext cx="333862" cy="318519"/>
            </a:xfrm>
            <a:prstGeom prst="rect">
              <a:avLst/>
            </a:prstGeom>
          </p:spPr>
        </p:pic>
        <p:pic>
          <p:nvPicPr>
            <p:cNvPr id="66" name="Graphic 65" descr="Truck">
              <a:extLst>
                <a:ext uri="{FF2B5EF4-FFF2-40B4-BE49-F238E27FC236}">
                  <a16:creationId xmlns:a16="http://schemas.microsoft.com/office/drawing/2014/main" id="{3C6A7160-E3DB-4FF0-B085-7A4BD8956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643498" y="3429000"/>
              <a:ext cx="333862" cy="318519"/>
            </a:xfrm>
            <a:prstGeom prst="rect">
              <a:avLst/>
            </a:prstGeom>
          </p:spPr>
        </p:pic>
        <p:pic>
          <p:nvPicPr>
            <p:cNvPr id="67" name="Graphic 66" descr="Truck">
              <a:extLst>
                <a:ext uri="{FF2B5EF4-FFF2-40B4-BE49-F238E27FC236}">
                  <a16:creationId xmlns:a16="http://schemas.microsoft.com/office/drawing/2014/main" id="{23760EB3-42DB-449C-ACFE-B8A3E093F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72327" y="1934124"/>
              <a:ext cx="333862" cy="318519"/>
            </a:xfrm>
            <a:prstGeom prst="rect">
              <a:avLst/>
            </a:prstGeom>
          </p:spPr>
        </p:pic>
      </p:grpSp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78D591-4375-4554-BB44-90D541C3B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EEEA5B-DD19-4801-8C45-7356E299E4CC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>
                <a:solidFill>
                  <a:srgbClr val="01685A"/>
                </a:solidFill>
                <a:latin typeface="Helvetica" pitchFamily="34" charset="0"/>
                <a:ea typeface="+mj-ea"/>
              </a:rPr>
              <a:t>Structuring / Negotiating the deal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557E7C6-1BA4-4195-8BCA-03A4BCBDC5EC}"/>
              </a:ext>
            </a:extLst>
          </p:cNvPr>
          <p:cNvSpPr/>
          <p:nvPr/>
        </p:nvSpPr>
        <p:spPr>
          <a:xfrm>
            <a:off x="280136" y="597702"/>
            <a:ext cx="8846105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GB" sz="2000" b="1" dirty="0">
                <a:solidFill>
                  <a:srgbClr val="0168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 of distribution territories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0F24A3C-9C26-4152-93A4-8EA4E0B882DB}"/>
              </a:ext>
            </a:extLst>
          </p:cNvPr>
          <p:cNvSpPr/>
          <p:nvPr/>
        </p:nvSpPr>
        <p:spPr>
          <a:xfrm>
            <a:off x="359324" y="1614236"/>
            <a:ext cx="4999467" cy="121218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will supply customers across Europe (other than those located in Spain and/or Portugal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F148C41-6661-4E89-8D6E-1A08A94A4286}"/>
              </a:ext>
            </a:extLst>
          </p:cNvPr>
          <p:cNvCxnSpPr>
            <a:cxnSpLocks/>
          </p:cNvCxnSpPr>
          <p:nvPr/>
        </p:nvCxnSpPr>
        <p:spPr>
          <a:xfrm>
            <a:off x="7590836" y="1457388"/>
            <a:ext cx="0" cy="3175000"/>
          </a:xfrm>
          <a:prstGeom prst="line">
            <a:avLst/>
          </a:prstGeom>
          <a:ln w="571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5B87E2-846F-48D9-860F-EC2F8D2CDD86}"/>
              </a:ext>
            </a:extLst>
          </p:cNvPr>
          <p:cNvSpPr/>
          <p:nvPr/>
        </p:nvSpPr>
        <p:spPr>
          <a:xfrm>
            <a:off x="359324" y="2940697"/>
            <a:ext cx="4984694" cy="1461238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Iberica Labs </a:t>
            </a:r>
            <a:r>
              <a:rPr lang="en-GB" sz="200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use its existing distribution network to supply customers in Spain and Portugal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0" name="Picture 49" descr="A close up of a sign&#10;&#10;Description automatically generated">
            <a:extLst>
              <a:ext uri="{FF2B5EF4-FFF2-40B4-BE49-F238E27FC236}">
                <a16:creationId xmlns:a16="http://schemas.microsoft.com/office/drawing/2014/main" id="{98C66D97-7EBE-418A-959C-795973E3AA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59710" y="5074216"/>
            <a:ext cx="1278960" cy="1278960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E7FA466-8526-4003-9AC4-4129D32FC415}"/>
              </a:ext>
            </a:extLst>
          </p:cNvPr>
          <p:cNvSpPr/>
          <p:nvPr/>
        </p:nvSpPr>
        <p:spPr>
          <a:xfrm>
            <a:off x="1799584" y="5046842"/>
            <a:ext cx="3898673" cy="1408753"/>
          </a:xfrm>
          <a:prstGeom prst="roundRect">
            <a:avLst/>
          </a:prstGeom>
          <a:solidFill>
            <a:sysClr val="window" lastClr="FFFFFF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Okay 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 long as no restrictions (in terms of sales/output limits) placed on either</a:t>
            </a:r>
            <a:r>
              <a:rPr lang="en-GB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party within their own territory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8AE676-E1A3-4FA0-A225-098E3F002571}"/>
              </a:ext>
            </a:extLst>
          </p:cNvPr>
          <p:cNvCxnSpPr>
            <a:cxnSpLocks/>
          </p:cNvCxnSpPr>
          <p:nvPr/>
        </p:nvCxnSpPr>
        <p:spPr>
          <a:xfrm>
            <a:off x="382673" y="1108120"/>
            <a:ext cx="673249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83613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0F9AA7-7D3C-4BA0-B8C9-C53475261BDD}"/>
              </a:ext>
            </a:extLst>
          </p:cNvPr>
          <p:cNvSpPr/>
          <p:nvPr/>
        </p:nvSpPr>
        <p:spPr>
          <a:xfrm>
            <a:off x="280136" y="601155"/>
            <a:ext cx="9452162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Ensuring agreed territory allocation not undermined by cross-border trade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B57ED4-1142-4CA5-8E08-833104975F0B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C51BE9-E727-4CBD-8444-18C00898AB19}"/>
              </a:ext>
            </a:extLst>
          </p:cNvPr>
          <p:cNvSpPr/>
          <p:nvPr/>
        </p:nvSpPr>
        <p:spPr>
          <a:xfrm>
            <a:off x="353798" y="1307289"/>
            <a:ext cx="1371417" cy="712518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F4A7F-F944-4844-B42B-63D78F04AB20}"/>
              </a:ext>
            </a:extLst>
          </p:cNvPr>
          <p:cNvSpPr/>
          <p:nvPr/>
        </p:nvSpPr>
        <p:spPr>
          <a:xfrm>
            <a:off x="1786908" y="1297679"/>
            <a:ext cx="101755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…our profits will be negatively affected if Iberica sells outside of its allocated territories. We want to </a:t>
            </a:r>
            <a:r>
              <a:rPr lang="en-GB" i="1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 this as much as possible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7A7D53CA-CCBF-4B9C-9B4E-83CB8FCA1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8186" y="2288298"/>
            <a:ext cx="1278960" cy="12789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16412BA-01E0-44FD-9450-82FFF61C7E15}"/>
              </a:ext>
            </a:extLst>
          </p:cNvPr>
          <p:cNvSpPr/>
          <p:nvPr/>
        </p:nvSpPr>
        <p:spPr>
          <a:xfrm>
            <a:off x="1884999" y="2316111"/>
            <a:ext cx="3381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prohibit Iberica from </a:t>
            </a:r>
            <a:r>
              <a:rPr lang="en-GB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actively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selling to customers outside Spain and Portugal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 descr="A close up of a sign&#10;&#10;Description automatically generated">
            <a:extLst>
              <a:ext uri="{FF2B5EF4-FFF2-40B4-BE49-F238E27FC236}">
                <a16:creationId xmlns:a16="http://schemas.microsoft.com/office/drawing/2014/main" id="{7DE46417-E432-4616-9826-22223ACFA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19778" y="3796468"/>
            <a:ext cx="1464996" cy="1355563"/>
          </a:xfrm>
          <a:prstGeom prst="rect">
            <a:avLst/>
          </a:prstGeom>
          <a:ln>
            <a:noFill/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473FB10-CFC3-4B0B-8BA3-18429F6B8969}"/>
              </a:ext>
            </a:extLst>
          </p:cNvPr>
          <p:cNvSpPr/>
          <p:nvPr/>
        </p:nvSpPr>
        <p:spPr>
          <a:xfrm>
            <a:off x="1413603" y="3860683"/>
            <a:ext cx="44288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Little effect in practice as </a:t>
            </a:r>
            <a:r>
              <a:rPr lang="en-GB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prohibit passive sales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Iberica can still sell to exporting wholesalers and traders</a:t>
            </a:r>
          </a:p>
          <a:p>
            <a:pPr lvl="1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B64BD4-C8F9-437A-B993-C2672BB29D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4353" y="2782841"/>
            <a:ext cx="3381089" cy="275795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C20051-A3AA-432B-A6A7-8A05799A6C68}"/>
              </a:ext>
            </a:extLst>
          </p:cNvPr>
          <p:cNvCxnSpPr>
            <a:cxnSpLocks/>
          </p:cNvCxnSpPr>
          <p:nvPr/>
        </p:nvCxnSpPr>
        <p:spPr>
          <a:xfrm>
            <a:off x="7068806" y="2337867"/>
            <a:ext cx="4509043" cy="3045632"/>
          </a:xfrm>
          <a:prstGeom prst="line">
            <a:avLst/>
          </a:prstGeom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Graphic 27" descr="Truck">
            <a:extLst>
              <a:ext uri="{FF2B5EF4-FFF2-40B4-BE49-F238E27FC236}">
                <a16:creationId xmlns:a16="http://schemas.microsoft.com/office/drawing/2014/main" id="{BFF47888-6F6B-422D-8AD7-8872DE031C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4331" y="3739025"/>
            <a:ext cx="333862" cy="318519"/>
          </a:xfrm>
          <a:prstGeom prst="rect">
            <a:avLst/>
          </a:prstGeom>
        </p:spPr>
      </p:pic>
      <p:pic>
        <p:nvPicPr>
          <p:cNvPr id="29" name="Graphic 28" descr="Truck">
            <a:extLst>
              <a:ext uri="{FF2B5EF4-FFF2-40B4-BE49-F238E27FC236}">
                <a16:creationId xmlns:a16="http://schemas.microsoft.com/office/drawing/2014/main" id="{84B65DC9-F7E0-4F93-94CD-3CCB024B3F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14395" y="4027936"/>
            <a:ext cx="333862" cy="318519"/>
          </a:xfrm>
          <a:prstGeom prst="rect">
            <a:avLst/>
          </a:prstGeom>
        </p:spPr>
      </p:pic>
      <p:sp>
        <p:nvSpPr>
          <p:cNvPr id="30" name="Arrow: Right 29">
            <a:extLst>
              <a:ext uri="{FF2B5EF4-FFF2-40B4-BE49-F238E27FC236}">
                <a16:creationId xmlns:a16="http://schemas.microsoft.com/office/drawing/2014/main" id="{627E4581-9A0C-4DDF-BC38-6675FDB22151}"/>
              </a:ext>
            </a:extLst>
          </p:cNvPr>
          <p:cNvSpPr/>
          <p:nvPr/>
        </p:nvSpPr>
        <p:spPr>
          <a:xfrm rot="18827195">
            <a:off x="7566402" y="3046237"/>
            <a:ext cx="1563711" cy="1711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E2D2530-D5AB-470A-A9A5-3C96E460CDC6}"/>
              </a:ext>
            </a:extLst>
          </p:cNvPr>
          <p:cNvSpPr/>
          <p:nvPr/>
        </p:nvSpPr>
        <p:spPr>
          <a:xfrm rot="18827195">
            <a:off x="8101549" y="3397949"/>
            <a:ext cx="1563711" cy="1711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9DD7157-9D62-40B8-B9AC-089D0AA12007}"/>
              </a:ext>
            </a:extLst>
          </p:cNvPr>
          <p:cNvGrpSpPr/>
          <p:nvPr/>
        </p:nvGrpSpPr>
        <p:grpSpPr>
          <a:xfrm>
            <a:off x="6175947" y="3265705"/>
            <a:ext cx="1397874" cy="914400"/>
            <a:chOff x="6014598" y="3069473"/>
            <a:chExt cx="1397874" cy="914400"/>
          </a:xfrm>
        </p:grpSpPr>
        <p:pic>
          <p:nvPicPr>
            <p:cNvPr id="33" name="Graphic 32" descr="Handshake">
              <a:extLst>
                <a:ext uri="{FF2B5EF4-FFF2-40B4-BE49-F238E27FC236}">
                  <a16:creationId xmlns:a16="http://schemas.microsoft.com/office/drawing/2014/main" id="{8A16EC32-4C5C-4ABA-B869-10371EF69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56129" y="3069473"/>
              <a:ext cx="914400" cy="91440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50BDB61-AB49-49C2-AF14-59AF08AF727D}"/>
                </a:ext>
              </a:extLst>
            </p:cNvPr>
            <p:cNvSpPr/>
            <p:nvPr/>
          </p:nvSpPr>
          <p:spPr>
            <a:xfrm rot="19694855">
              <a:off x="7045213" y="3139617"/>
              <a:ext cx="367259" cy="2672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46A8D73-0143-42C5-A9C7-20AE949F8936}"/>
                </a:ext>
              </a:extLst>
            </p:cNvPr>
            <p:cNvSpPr/>
            <p:nvPr/>
          </p:nvSpPr>
          <p:spPr>
            <a:xfrm rot="1726560">
              <a:off x="6014598" y="3144359"/>
              <a:ext cx="367259" cy="26726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BD4B4C4-1D5D-4C55-BC02-E1C263FEB79E}"/>
              </a:ext>
            </a:extLst>
          </p:cNvPr>
          <p:cNvSpPr/>
          <p:nvPr/>
        </p:nvSpPr>
        <p:spPr>
          <a:xfrm>
            <a:off x="9619319" y="2347412"/>
            <a:ext cx="1958530" cy="988273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Nippon territory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211B00-237A-48A3-8CC4-847C5AC8DB31}"/>
              </a:ext>
            </a:extLst>
          </p:cNvPr>
          <p:cNvSpPr/>
          <p:nvPr/>
        </p:nvSpPr>
        <p:spPr>
          <a:xfrm>
            <a:off x="8014395" y="5217775"/>
            <a:ext cx="1677401" cy="96157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Iberica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territory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E31C86B-E4FB-433F-9D6A-D39A51D53B7A}"/>
              </a:ext>
            </a:extLst>
          </p:cNvPr>
          <p:cNvCxnSpPr>
            <a:cxnSpLocks/>
          </p:cNvCxnSpPr>
          <p:nvPr/>
        </p:nvCxnSpPr>
        <p:spPr>
          <a:xfrm>
            <a:off x="361325" y="1111573"/>
            <a:ext cx="8522079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B416828-9A1D-440C-A581-70BFE5227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24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7F259F-B6B2-4A1D-B1D6-993A8F414FFB}"/>
              </a:ext>
            </a:extLst>
          </p:cNvPr>
          <p:cNvSpPr/>
          <p:nvPr/>
        </p:nvSpPr>
        <p:spPr>
          <a:xfrm>
            <a:off x="388186" y="5579406"/>
            <a:ext cx="6849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Cross-border (or “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trade is legal and protected between countries within the European single market. Nippon cannot put in place policies aimed at blocking </a:t>
            </a:r>
            <a:r>
              <a:rPr lang="en-GB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trade</a:t>
            </a:r>
          </a:p>
        </p:txBody>
      </p:sp>
    </p:spTree>
    <p:extLst>
      <p:ext uri="{BB962C8B-B14F-4D97-AF65-F5344CB8AC3E}">
        <p14:creationId xmlns:p14="http://schemas.microsoft.com/office/powerpoint/2010/main" val="110635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30" grpId="0" animBg="1"/>
      <p:bldP spid="31" grpId="0" animBg="1"/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0F9AA7-7D3C-4BA0-B8C9-C53475261BDD}"/>
              </a:ext>
            </a:extLst>
          </p:cNvPr>
          <p:cNvSpPr/>
          <p:nvPr/>
        </p:nvSpPr>
        <p:spPr>
          <a:xfrm>
            <a:off x="280136" y="611758"/>
            <a:ext cx="8846105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pricing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B57ED4-1142-4CA5-8E08-833104975F0B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C51BE9-E727-4CBD-8444-18C00898AB19}"/>
              </a:ext>
            </a:extLst>
          </p:cNvPr>
          <p:cNvSpPr/>
          <p:nvPr/>
        </p:nvSpPr>
        <p:spPr>
          <a:xfrm>
            <a:off x="280135" y="1290221"/>
            <a:ext cx="1378543" cy="817539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F4A7F-F944-4844-B42B-63D78F04AB20}"/>
              </a:ext>
            </a:extLst>
          </p:cNvPr>
          <p:cNvSpPr/>
          <p:nvPr/>
        </p:nvSpPr>
        <p:spPr>
          <a:xfrm>
            <a:off x="1775494" y="1295189"/>
            <a:ext cx="1005485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i="1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“We need to ensure that </a:t>
            </a:r>
            <a:r>
              <a:rPr lang="en-GB" i="1" dirty="0" err="1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Iberica’s</a:t>
            </a:r>
            <a:r>
              <a:rPr lang="en-GB" i="1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prices are not significantly lower than ours so that customers in our territories don’t demand similarly lower price terms. This is also important to protect our revenue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7C89C9-5BE7-40B9-AB82-99BBA29E6EB9}"/>
              </a:ext>
            </a:extLst>
          </p:cNvPr>
          <p:cNvCxnSpPr>
            <a:cxnSpLocks/>
          </p:cNvCxnSpPr>
          <p:nvPr/>
        </p:nvCxnSpPr>
        <p:spPr>
          <a:xfrm flipV="1">
            <a:off x="361325" y="1122176"/>
            <a:ext cx="6968403" cy="19999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66589AD-C36A-4C4A-9C00-B8776D13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25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1BD778D2-792A-4FB1-8601-362D6E53C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78280" y="2888562"/>
            <a:ext cx="3647606" cy="3375135"/>
          </a:xfrm>
          <a:prstGeom prst="rect">
            <a:avLst/>
          </a:prstGeom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5061878" y="2270759"/>
            <a:ext cx="6032842" cy="3992937"/>
            <a:chOff x="5061878" y="1520708"/>
            <a:chExt cx="6113262" cy="4607316"/>
          </a:xfrm>
        </p:grpSpPr>
        <p:sp>
          <p:nvSpPr>
            <p:cNvPr id="32" name="Rectangle: Rounded Corners 2">
              <a:extLst>
                <a:ext uri="{FF2B5EF4-FFF2-40B4-BE49-F238E27FC236}">
                  <a16:creationId xmlns:a16="http://schemas.microsoft.com/office/drawing/2014/main" id="{612792C0-0527-45B9-B199-E220D082EA9A}"/>
                </a:ext>
              </a:extLst>
            </p:cNvPr>
            <p:cNvSpPr/>
            <p:nvPr/>
          </p:nvSpPr>
          <p:spPr>
            <a:xfrm>
              <a:off x="5061878" y="1845107"/>
              <a:ext cx="6113262" cy="4282917"/>
            </a:xfrm>
            <a:prstGeom prst="roundRect">
              <a:avLst/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spcBef>
                  <a:spcPts val="600"/>
                </a:spcBef>
                <a:spcAft>
                  <a:spcPts val="12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2000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lvl="0" indent="-342900">
                <a:spcBef>
                  <a:spcPts val="600"/>
                </a:spcBef>
                <a:spcAft>
                  <a:spcPts val="12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000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Directly setting </a:t>
              </a:r>
              <a:r>
                <a:rPr lang="en-US" sz="2000" kern="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Iberica’s</a:t>
              </a:r>
              <a:r>
                <a:rPr lang="en-US" sz="2000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net price or setting a minimum net price</a:t>
              </a:r>
            </a:p>
            <a:p>
              <a:pPr marL="342900" lvl="0" indent="-3429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000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Indirectly preventing lower prices, through:</a:t>
              </a:r>
            </a:p>
            <a:p>
              <a:pPr marL="800100" lvl="1" indent="-342900">
                <a:spcBef>
                  <a:spcPts val="600"/>
                </a:spcBef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penalties </a:t>
              </a:r>
            </a:p>
            <a:p>
              <a:pPr marL="800100" lvl="1" indent="-342900">
                <a:spcBef>
                  <a:spcPts val="600"/>
                </a:spcBef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inducements </a:t>
              </a:r>
            </a:p>
            <a:p>
              <a:pPr marL="800100" lvl="1" indent="-342900">
                <a:spcBef>
                  <a:spcPts val="600"/>
                </a:spcBef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indirectly fixing </a:t>
              </a:r>
              <a:r>
                <a:rPr lang="en-US" kern="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Iberica’s</a:t>
              </a:r>
              <a:r>
                <a:rPr lang="en-US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price </a:t>
              </a:r>
            </a:p>
            <a:p>
              <a:pPr marL="800100" lvl="1" indent="-3429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kern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requiring that all prices are subject to Nippon’s prior consent</a:t>
              </a:r>
            </a:p>
          </p:txBody>
        </p:sp>
        <p:sp>
          <p:nvSpPr>
            <p:cNvPr id="33" name="Rectangle: Rounded Corners 16">
              <a:extLst>
                <a:ext uri="{FF2B5EF4-FFF2-40B4-BE49-F238E27FC236}">
                  <a16:creationId xmlns:a16="http://schemas.microsoft.com/office/drawing/2014/main" id="{9BA65287-EB90-4243-A2BB-F6845D915439}"/>
                </a:ext>
              </a:extLst>
            </p:cNvPr>
            <p:cNvSpPr/>
            <p:nvPr/>
          </p:nvSpPr>
          <p:spPr>
            <a:xfrm>
              <a:off x="5785103" y="1520708"/>
              <a:ext cx="4315327" cy="690117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HIGH-RISK ACTIVITIES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96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0F9AA7-7D3C-4BA0-B8C9-C53475261BDD}"/>
              </a:ext>
            </a:extLst>
          </p:cNvPr>
          <p:cNvSpPr/>
          <p:nvPr/>
        </p:nvSpPr>
        <p:spPr>
          <a:xfrm>
            <a:off x="280136" y="611758"/>
            <a:ext cx="8846105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pricing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B57ED4-1142-4CA5-8E08-833104975F0B}"/>
              </a:ext>
            </a:extLst>
          </p:cNvPr>
          <p:cNvSpPr txBox="1">
            <a:spLocks/>
          </p:cNvSpPr>
          <p:nvPr/>
        </p:nvSpPr>
        <p:spPr bwMode="auto">
          <a:xfrm>
            <a:off x="280136" y="-14692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C51BE9-E727-4CBD-8444-18C00898AB19}"/>
              </a:ext>
            </a:extLst>
          </p:cNvPr>
          <p:cNvSpPr/>
          <p:nvPr/>
        </p:nvSpPr>
        <p:spPr>
          <a:xfrm>
            <a:off x="280135" y="1290221"/>
            <a:ext cx="1378543" cy="817539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F4A7F-F944-4844-B42B-63D78F04AB20}"/>
              </a:ext>
            </a:extLst>
          </p:cNvPr>
          <p:cNvSpPr/>
          <p:nvPr/>
        </p:nvSpPr>
        <p:spPr>
          <a:xfrm>
            <a:off x="1775494" y="1295189"/>
            <a:ext cx="1005485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i="1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“We need to ensure that </a:t>
            </a:r>
            <a:r>
              <a:rPr lang="en-GB" i="1" dirty="0" err="1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Iberica’s</a:t>
            </a:r>
            <a:r>
              <a:rPr lang="en-GB" i="1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prices are not significantly lower than ours so that customers in our territories don’t demand similarly lower price terms. This is also important to protect our revenue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5BE42BA-9997-489F-BCBE-1E72B718E490}"/>
              </a:ext>
            </a:extLst>
          </p:cNvPr>
          <p:cNvSpPr/>
          <p:nvPr/>
        </p:nvSpPr>
        <p:spPr>
          <a:xfrm>
            <a:off x="7546277" y="5444715"/>
            <a:ext cx="4305299" cy="897797"/>
          </a:xfrm>
          <a:prstGeom prst="round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Discussions must not amount to setting fixed or minimum prices!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61F746-1D62-4813-8E42-F29304976E56}"/>
              </a:ext>
            </a:extLst>
          </p:cNvPr>
          <p:cNvSpPr/>
          <p:nvPr/>
        </p:nvSpPr>
        <p:spPr>
          <a:xfrm>
            <a:off x="361653" y="4547405"/>
            <a:ext cx="4457997" cy="117608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the product is jointly developed, Nippon and </a:t>
            </a:r>
            <a:r>
              <a:rPr lang="en-GB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Iberica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jointly prepare and agree a global pricing strategy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B9E3A6-0B6E-4672-BF27-D54AA926C5E2}"/>
              </a:ext>
            </a:extLst>
          </p:cNvPr>
          <p:cNvGrpSpPr/>
          <p:nvPr/>
        </p:nvGrpSpPr>
        <p:grpSpPr>
          <a:xfrm>
            <a:off x="5230983" y="4215165"/>
            <a:ext cx="1799610" cy="1799610"/>
            <a:chOff x="7757390" y="4401165"/>
            <a:chExt cx="1799610" cy="1799610"/>
          </a:xfrm>
        </p:grpSpPr>
        <p:pic>
          <p:nvPicPr>
            <p:cNvPr id="19" name="Graphic 18" descr="Boardroom">
              <a:extLst>
                <a:ext uri="{FF2B5EF4-FFF2-40B4-BE49-F238E27FC236}">
                  <a16:creationId xmlns:a16="http://schemas.microsoft.com/office/drawing/2014/main" id="{DD57377E-1A97-4EAA-BA1E-B02B20DD3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7390" y="4401165"/>
              <a:ext cx="1799610" cy="179961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A1147F1-B18C-48F8-AAC5-D0E347B4F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87084" y="4724400"/>
              <a:ext cx="800100" cy="1143000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CC00316-7BC2-4409-A39A-2DD90B81638D}"/>
              </a:ext>
            </a:extLst>
          </p:cNvPr>
          <p:cNvSpPr/>
          <p:nvPr/>
        </p:nvSpPr>
        <p:spPr>
          <a:xfrm>
            <a:off x="7546276" y="4533080"/>
            <a:ext cx="4305300" cy="897797"/>
          </a:xfrm>
          <a:prstGeom prst="roundRect">
            <a:avLst/>
          </a:prstGeom>
          <a:solidFill>
            <a:srgbClr val="54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discuss and make non-binding recommendations with respect to price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B69561-6287-48B1-B76F-AF99558F223D}"/>
              </a:ext>
            </a:extLst>
          </p:cNvPr>
          <p:cNvGrpSpPr/>
          <p:nvPr/>
        </p:nvGrpSpPr>
        <p:grpSpPr>
          <a:xfrm>
            <a:off x="361653" y="2545869"/>
            <a:ext cx="10033624" cy="1810123"/>
            <a:chOff x="361653" y="2545869"/>
            <a:chExt cx="10033624" cy="181012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2E65F7F-8BF9-439A-B030-D058478713EC}"/>
                </a:ext>
              </a:extLst>
            </p:cNvPr>
            <p:cNvSpPr/>
            <p:nvPr/>
          </p:nvSpPr>
          <p:spPr>
            <a:xfrm>
              <a:off x="361653" y="2828836"/>
              <a:ext cx="4457997" cy="120032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Because Nippon is sole manufacture, it may control the price at which it supplies the joint product to </a:t>
              </a:r>
              <a:r>
                <a:rPr lang="en-GB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Iberica</a:t>
              </a:r>
              <a:endPara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F8EBD1A-9085-4A02-AE5B-B3546FAC2882}"/>
                </a:ext>
              </a:extLst>
            </p:cNvPr>
            <p:cNvGrpSpPr/>
            <p:nvPr/>
          </p:nvGrpSpPr>
          <p:grpSpPr>
            <a:xfrm>
              <a:off x="5230983" y="2545869"/>
              <a:ext cx="5164294" cy="1810123"/>
              <a:chOff x="6279382" y="2540879"/>
              <a:chExt cx="5164294" cy="1810123"/>
            </a:xfrm>
          </p:grpSpPr>
          <p:pic>
            <p:nvPicPr>
              <p:cNvPr id="11" name="Graphic 10" descr="Factory">
                <a:extLst>
                  <a:ext uri="{FF2B5EF4-FFF2-40B4-BE49-F238E27FC236}">
                    <a16:creationId xmlns:a16="http://schemas.microsoft.com/office/drawing/2014/main" id="{3C3B2E7F-1D08-4620-8316-DC189370FF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279382" y="2540879"/>
                <a:ext cx="1613424" cy="1656375"/>
              </a:xfrm>
              <a:prstGeom prst="rect">
                <a:avLst/>
              </a:prstGeom>
            </p:spPr>
          </p:pic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B588D1BC-75EC-40CE-A98D-02B48194BC24}"/>
                  </a:ext>
                </a:extLst>
              </p:cNvPr>
              <p:cNvSpPr/>
              <p:nvPr/>
            </p:nvSpPr>
            <p:spPr>
              <a:xfrm>
                <a:off x="7806781" y="3363944"/>
                <a:ext cx="1799610" cy="295275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4" name="Graphic 13" descr="Truck">
                <a:extLst>
                  <a:ext uri="{FF2B5EF4-FFF2-40B4-BE49-F238E27FC236}">
                    <a16:creationId xmlns:a16="http://schemas.microsoft.com/office/drawing/2014/main" id="{30D5C9C4-B6AE-4234-84D2-C8A20E177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734736" y="2720597"/>
                <a:ext cx="1708940" cy="1630405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752B804-1684-4CE3-B6A4-96B6B35730BD}"/>
                </a:ext>
              </a:extLst>
            </p:cNvPr>
            <p:cNvGrpSpPr/>
            <p:nvPr/>
          </p:nvGrpSpPr>
          <p:grpSpPr>
            <a:xfrm>
              <a:off x="7329728" y="2760262"/>
              <a:ext cx="528737" cy="530347"/>
              <a:chOff x="8565056" y="834541"/>
              <a:chExt cx="431846" cy="68972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9950BFB8-F463-46A7-87A7-B8B86D6B3E2D}"/>
                  </a:ext>
                </a:extLst>
              </p:cNvPr>
              <p:cNvSpPr/>
              <p:nvPr/>
            </p:nvSpPr>
            <p:spPr>
              <a:xfrm>
                <a:off x="8591952" y="834541"/>
                <a:ext cx="404950" cy="689722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9" name="Graphic 28" descr="Euro">
                <a:extLst>
                  <a:ext uri="{FF2B5EF4-FFF2-40B4-BE49-F238E27FC236}">
                    <a16:creationId xmlns:a16="http://schemas.microsoft.com/office/drawing/2014/main" id="{809AFF91-470D-4C0C-BA95-3AB5B740A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565056" y="894487"/>
                <a:ext cx="407239" cy="600049"/>
              </a:xfrm>
              <a:prstGeom prst="rect">
                <a:avLst/>
              </a:prstGeom>
            </p:spPr>
          </p:pic>
        </p:grp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7C89C9-5BE7-40B9-AB82-99BBA29E6EB9}"/>
              </a:ext>
            </a:extLst>
          </p:cNvPr>
          <p:cNvCxnSpPr>
            <a:cxnSpLocks/>
          </p:cNvCxnSpPr>
          <p:nvPr/>
        </p:nvCxnSpPr>
        <p:spPr>
          <a:xfrm flipV="1">
            <a:off x="361325" y="1122176"/>
            <a:ext cx="6968403" cy="19999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66589AD-C36A-4C4A-9C00-B8776D13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26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E018E9F2-A45A-462E-81D5-C7B7E67039F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154702" y="3664209"/>
            <a:ext cx="793293" cy="793293"/>
          </a:xfrm>
          <a:prstGeom prst="rect">
            <a:avLst/>
          </a:prstGeom>
        </p:spPr>
      </p:pic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34666AFB-3E1F-4CAD-BCB0-F5F0F26230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154702" y="5563057"/>
            <a:ext cx="793293" cy="79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5522044-8BB6-4C0C-8F47-B15745251C84}"/>
              </a:ext>
            </a:extLst>
          </p:cNvPr>
          <p:cNvSpPr/>
          <p:nvPr/>
        </p:nvSpPr>
        <p:spPr>
          <a:xfrm>
            <a:off x="292538" y="1518819"/>
            <a:ext cx="2884268" cy="2561916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964B8CC3-CECF-4D72-B4B8-4FFC1BA2B441}"/>
              </a:ext>
            </a:extLst>
          </p:cNvPr>
          <p:cNvSpPr txBox="1">
            <a:spLocks/>
          </p:cNvSpPr>
          <p:nvPr/>
        </p:nvSpPr>
        <p:spPr bwMode="auto">
          <a:xfrm>
            <a:off x="323286" y="-98963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842AC32-399C-4962-8CBB-72ADE27C83EA}"/>
              </a:ext>
            </a:extLst>
          </p:cNvPr>
          <p:cNvSpPr/>
          <p:nvPr/>
        </p:nvSpPr>
        <p:spPr>
          <a:xfrm>
            <a:off x="340424" y="514732"/>
            <a:ext cx="9463796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Ensuring the other party’s efforts are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focuse</a:t>
            </a:r>
            <a:r>
              <a:rPr lang="en-GB" sz="2000" b="1" dirty="0">
                <a:solidFill>
                  <a:srgbClr val="0168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on the collaboration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E5C6D6E-4930-47C7-94A0-19251D5A6001}"/>
              </a:ext>
            </a:extLst>
          </p:cNvPr>
          <p:cNvSpPr/>
          <p:nvPr/>
        </p:nvSpPr>
        <p:spPr>
          <a:xfrm>
            <a:off x="340424" y="1308665"/>
            <a:ext cx="1688780" cy="480272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Iberica Labs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D3D6CAE-F391-46EE-BDB5-2F9BE153DB21}"/>
              </a:ext>
            </a:extLst>
          </p:cNvPr>
          <p:cNvSpPr/>
          <p:nvPr/>
        </p:nvSpPr>
        <p:spPr>
          <a:xfrm>
            <a:off x="395497" y="1999091"/>
            <a:ext cx="28674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want to ensure that Nippon 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remains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focused on the collaboration and 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work on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separate R&amp;D projects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that will undermine its success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.”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56F6643-BB75-4F5A-AB75-4047A333B2EC}"/>
              </a:ext>
            </a:extLst>
          </p:cNvPr>
          <p:cNvCxnSpPr>
            <a:cxnSpLocks/>
          </p:cNvCxnSpPr>
          <p:nvPr/>
        </p:nvCxnSpPr>
        <p:spPr>
          <a:xfrm>
            <a:off x="418573" y="1025150"/>
            <a:ext cx="7789943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E55DDF-604E-4766-A11D-E702DA14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9EAF64B-3DCA-4799-A417-0FB9A191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27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23734755-9164-487C-AFE4-E1A9647D79AC}"/>
              </a:ext>
            </a:extLst>
          </p:cNvPr>
          <p:cNvSpPr/>
          <p:nvPr/>
        </p:nvSpPr>
        <p:spPr>
          <a:xfrm>
            <a:off x="3736061" y="1514695"/>
            <a:ext cx="3322299" cy="653520"/>
          </a:xfrm>
          <a:prstGeom prst="wedgeRectCallout">
            <a:avLst>
              <a:gd name="adj1" fmla="val -33635"/>
              <a:gd name="adj2" fmla="val 1530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restrict Nippon’s R&amp;D activities in general? 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34D5EB-EB4B-455D-8635-60CD3200E6B9}"/>
              </a:ext>
            </a:extLst>
          </p:cNvPr>
          <p:cNvGrpSpPr/>
          <p:nvPr/>
        </p:nvGrpSpPr>
        <p:grpSpPr>
          <a:xfrm>
            <a:off x="4281277" y="2090251"/>
            <a:ext cx="2082250" cy="3314075"/>
            <a:chOff x="5257796" y="645480"/>
            <a:chExt cx="2979997" cy="4723388"/>
          </a:xfrm>
        </p:grpSpPr>
        <p:pic>
          <p:nvPicPr>
            <p:cNvPr id="62" name="Picture 61" descr="A close up of a logo&#10;&#10;Description automatically generated">
              <a:extLst>
                <a:ext uri="{FF2B5EF4-FFF2-40B4-BE49-F238E27FC236}">
                  <a16:creationId xmlns:a16="http://schemas.microsoft.com/office/drawing/2014/main" id="{9C09BD3B-91E0-4D79-AB50-8E3AE13CE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 rot="20625325">
              <a:off x="5257796" y="645480"/>
              <a:ext cx="2979997" cy="4723388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71A70EF-40A5-42F9-8874-DAA4C6C7106D}"/>
                </a:ext>
              </a:extLst>
            </p:cNvPr>
            <p:cNvGrpSpPr/>
            <p:nvPr/>
          </p:nvGrpSpPr>
          <p:grpSpPr>
            <a:xfrm>
              <a:off x="6451452" y="1894894"/>
              <a:ext cx="592681" cy="1369391"/>
              <a:chOff x="619647" y="3268716"/>
              <a:chExt cx="726820" cy="1725760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38BC42B-E08E-4EB2-ADF8-98DD368C8A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81934" y="4361712"/>
                <a:ext cx="70657" cy="100417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6350" h="8255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Flowchart: Connector 64">
                <a:extLst>
                  <a:ext uri="{FF2B5EF4-FFF2-40B4-BE49-F238E27FC236}">
                    <a16:creationId xmlns:a16="http://schemas.microsoft.com/office/drawing/2014/main" id="{D59F714A-EECD-4D63-9213-C6EA59D0DAF8}"/>
                  </a:ext>
                </a:extLst>
              </p:cNvPr>
              <p:cNvSpPr/>
              <p:nvPr/>
            </p:nvSpPr>
            <p:spPr>
              <a:xfrm>
                <a:off x="789700" y="3521164"/>
                <a:ext cx="324652" cy="316850"/>
              </a:xfrm>
              <a:prstGeom prst="flowChartConnector">
                <a:avLst/>
              </a:pr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2700"/>
                <a:bevelB w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55380758-C28B-4413-9002-1557829455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5522" y="3838014"/>
                <a:ext cx="0" cy="482322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29A20AD1-C7BF-4A59-B2D2-C7248C9E62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69900" y="3665372"/>
                <a:ext cx="321887" cy="247632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7A1705F3-9A3E-471F-9758-8B124736D3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6958" y="3777382"/>
                <a:ext cx="0" cy="311277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A3192102-8F41-4930-9706-208F88706D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65605" y="3338824"/>
                <a:ext cx="15167" cy="348725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 h="889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74907D4-8FD4-4F03-A5A8-9132624325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3400" y="4311524"/>
                <a:ext cx="86332" cy="344576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6F8FAED-9902-42DF-8588-E710BA2C26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94948" y="4010401"/>
                <a:ext cx="70657" cy="418933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B889BA0-772D-4F84-BDF8-A3B328C81E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2029" y="4630003"/>
                <a:ext cx="103410" cy="223694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Flowchart: Connector 72">
                <a:extLst>
                  <a:ext uri="{FF2B5EF4-FFF2-40B4-BE49-F238E27FC236}">
                    <a16:creationId xmlns:a16="http://schemas.microsoft.com/office/drawing/2014/main" id="{5AC348CE-78A8-45B2-9FDB-7E8F44C610D1}"/>
                  </a:ext>
                </a:extLst>
              </p:cNvPr>
              <p:cNvSpPr/>
              <p:nvPr/>
            </p:nvSpPr>
            <p:spPr>
              <a:xfrm>
                <a:off x="619647" y="3634103"/>
                <a:ext cx="134622" cy="175442"/>
              </a:xfrm>
              <a:prstGeom prst="flowChartConnector">
                <a:avLst/>
              </a:pr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Flowchart: Connector 73">
                <a:extLst>
                  <a:ext uri="{FF2B5EF4-FFF2-40B4-BE49-F238E27FC236}">
                    <a16:creationId xmlns:a16="http://schemas.microsoft.com/office/drawing/2014/main" id="{DF4B9F8B-858D-4738-8110-167E728F40A4}"/>
                  </a:ext>
                </a:extLst>
              </p:cNvPr>
              <p:cNvSpPr/>
              <p:nvPr/>
            </p:nvSpPr>
            <p:spPr>
              <a:xfrm>
                <a:off x="1211845" y="3268716"/>
                <a:ext cx="134622" cy="175442"/>
              </a:xfrm>
              <a:prstGeom prst="flowChartConnector">
                <a:avLst/>
              </a:pr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E17D820-482B-4455-84C3-41BB6CC687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61379" y="3912170"/>
                <a:ext cx="290647" cy="176489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0" h="44450"/>
                <a:bevelB w="1905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E5A38A97-4E64-4278-B23D-7D01F93C34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82532" y="3987993"/>
                <a:ext cx="296624" cy="351311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6350"/>
                <a:bevelB w="635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7B01F682-00BD-4955-AE32-2B66E4C424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4269" y="4843540"/>
                <a:ext cx="0" cy="150936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6350" h="8255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0" name="Picture 79" descr="A close up of a sign&#10;&#10;Description automatically generated">
            <a:extLst>
              <a:ext uri="{FF2B5EF4-FFF2-40B4-BE49-F238E27FC236}">
                <a16:creationId xmlns:a16="http://schemas.microsoft.com/office/drawing/2014/main" id="{47CD9C54-775B-43C2-813A-0ABB297192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52245" y="4286673"/>
            <a:ext cx="855536" cy="791629"/>
          </a:xfrm>
          <a:prstGeom prst="rect">
            <a:avLst/>
          </a:prstGeom>
          <a:ln>
            <a:noFill/>
          </a:ln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2C517C8-0F17-4349-9F52-D4DEF897A122}"/>
              </a:ext>
            </a:extLst>
          </p:cNvPr>
          <p:cNvSpPr/>
          <p:nvPr/>
        </p:nvSpPr>
        <p:spPr>
          <a:xfrm>
            <a:off x="4016443" y="5139278"/>
            <a:ext cx="2573940" cy="6935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restrict Nippon R&amp;D in unconnected field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A28633-E096-4AEE-96DE-7F10D779B6C4}"/>
              </a:ext>
            </a:extLst>
          </p:cNvPr>
          <p:cNvGrpSpPr/>
          <p:nvPr/>
        </p:nvGrpSpPr>
        <p:grpSpPr>
          <a:xfrm>
            <a:off x="4124508" y="2928997"/>
            <a:ext cx="208930" cy="778518"/>
            <a:chOff x="3890314" y="3686366"/>
            <a:chExt cx="208930" cy="778518"/>
          </a:xfrm>
        </p:grpSpPr>
        <p:sp>
          <p:nvSpPr>
            <p:cNvPr id="83" name="Flowchart: Connector 82">
              <a:extLst>
                <a:ext uri="{FF2B5EF4-FFF2-40B4-BE49-F238E27FC236}">
                  <a16:creationId xmlns:a16="http://schemas.microsoft.com/office/drawing/2014/main" id="{586445D2-1DB3-4EF1-A4FA-DAC335B65C94}"/>
                </a:ext>
              </a:extLst>
            </p:cNvPr>
            <p:cNvSpPr/>
            <p:nvPr/>
          </p:nvSpPr>
          <p:spPr>
            <a:xfrm>
              <a:off x="3890314" y="3686366"/>
              <a:ext cx="208930" cy="193375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/>
              <a:bevelB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B685FF7-63F3-4A81-8649-00DC4F508C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4779" y="3861657"/>
              <a:ext cx="0" cy="278554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EB8E7D4-EA13-4D5D-A6D7-D3132BF4D0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2633" y="4137602"/>
              <a:ext cx="71108" cy="327282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7B5E3724-6985-4F77-AB98-D3F4BC6878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9280" y="4140211"/>
              <a:ext cx="73124" cy="324335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8061E2F-E9CB-4B04-9F66-99456C8D5F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37939" y="3876663"/>
              <a:ext cx="42299" cy="311512"/>
            </a:xfrm>
            <a:prstGeom prst="line">
              <a:avLst/>
            </a:prstGeom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54C975B-6280-400E-A02D-A499B98375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5367" y="3884920"/>
              <a:ext cx="54221" cy="314785"/>
            </a:xfrm>
            <a:prstGeom prst="line">
              <a:avLst/>
            </a:prstGeom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9D8E3572-EB46-4AAF-ABF2-3B3A2FADE195}"/>
              </a:ext>
            </a:extLst>
          </p:cNvPr>
          <p:cNvGrpSpPr/>
          <p:nvPr/>
        </p:nvGrpSpPr>
        <p:grpSpPr>
          <a:xfrm>
            <a:off x="8249714" y="1907829"/>
            <a:ext cx="2585650" cy="3651355"/>
            <a:chOff x="8920767" y="1138012"/>
            <a:chExt cx="3276277" cy="4747400"/>
          </a:xfrm>
        </p:grpSpPr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593F6610-8203-4594-BE01-5A05D2949D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88861" y="4250683"/>
              <a:ext cx="52595" cy="142306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pic>
          <p:nvPicPr>
            <p:cNvPr id="111" name="Picture 110" descr="A close up of a logo&#10;&#10;Description automatically generated">
              <a:extLst>
                <a:ext uri="{FF2B5EF4-FFF2-40B4-BE49-F238E27FC236}">
                  <a16:creationId xmlns:a16="http://schemas.microsoft.com/office/drawing/2014/main" id="{9BB22E20-7B82-45FE-AE76-052C10090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 rot="602843">
              <a:off x="9217047" y="1138012"/>
              <a:ext cx="2979997" cy="4747400"/>
            </a:xfrm>
            <a:prstGeom prst="rect">
              <a:avLst/>
            </a:prstGeom>
          </p:spPr>
        </p:pic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DF4F0948-8B0A-4333-9084-1EF482B066B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90168" y="4334698"/>
              <a:ext cx="90149" cy="154509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9F443B8E-5178-4019-8FEB-0CF59A72A4C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22089" y="4080211"/>
              <a:ext cx="67117" cy="251067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9C5DEC2-4A87-4982-85BA-8C33A5086B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4133" y="3123946"/>
              <a:ext cx="31582" cy="387767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6350"/>
              <a:bevelB w="635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Flowchart: Connector 158">
              <a:extLst>
                <a:ext uri="{FF2B5EF4-FFF2-40B4-BE49-F238E27FC236}">
                  <a16:creationId xmlns:a16="http://schemas.microsoft.com/office/drawing/2014/main" id="{139AA536-439A-405A-BAB4-4B1421A6C9E7}"/>
                </a:ext>
              </a:extLst>
            </p:cNvPr>
            <p:cNvSpPr/>
            <p:nvPr/>
          </p:nvSpPr>
          <p:spPr>
            <a:xfrm>
              <a:off x="11108592" y="3204341"/>
              <a:ext cx="264735" cy="251421"/>
            </a:xfrm>
            <a:prstGeom prst="flowChartConnector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6350"/>
              <a:bevelB w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C5AB6BB3-2699-44B7-B601-5AE3D0C2BCAD}"/>
                </a:ext>
              </a:extLst>
            </p:cNvPr>
            <p:cNvCxnSpPr>
              <a:cxnSpLocks/>
            </p:cNvCxnSpPr>
            <p:nvPr/>
          </p:nvCxnSpPr>
          <p:spPr>
            <a:xfrm>
              <a:off x="11285134" y="3463159"/>
              <a:ext cx="85690" cy="410301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2700"/>
              <a:bevelB w="635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D0578208-1D00-41B5-A068-D04A25125FEE}"/>
                </a:ext>
              </a:extLst>
            </p:cNvPr>
            <p:cNvCxnSpPr>
              <a:cxnSpLocks/>
              <a:stCxn id="159" idx="2"/>
            </p:cNvCxnSpPr>
            <p:nvPr/>
          </p:nvCxnSpPr>
          <p:spPr>
            <a:xfrm>
              <a:off x="11108592" y="3330051"/>
              <a:ext cx="179444" cy="165415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6350"/>
              <a:bevelB w="635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21A61EB1-20CF-4EB3-93AC-00239FC7BF2B}"/>
                </a:ext>
              </a:extLst>
            </p:cNvPr>
            <p:cNvCxnSpPr>
              <a:cxnSpLocks/>
            </p:cNvCxnSpPr>
            <p:nvPr/>
          </p:nvCxnSpPr>
          <p:spPr>
            <a:xfrm>
              <a:off x="11356694" y="3824484"/>
              <a:ext cx="179790" cy="194104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AF6A9C4F-5884-4D91-AB10-C805C21D6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11030" y="3853493"/>
              <a:ext cx="188435" cy="166994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6350"/>
              <a:bevelB w="127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423CFFB1-2C99-4086-B7D8-4F76246326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41673" y="3827985"/>
              <a:ext cx="20135" cy="228674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2700"/>
              <a:bevelB w="127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FA5D837D-8428-4DAF-8656-8213C08C502F}"/>
                </a:ext>
              </a:extLst>
            </p:cNvPr>
            <p:cNvCxnSpPr>
              <a:cxnSpLocks/>
            </p:cNvCxnSpPr>
            <p:nvPr/>
          </p:nvCxnSpPr>
          <p:spPr>
            <a:xfrm>
              <a:off x="11341302" y="4047234"/>
              <a:ext cx="95117" cy="242797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2700"/>
              <a:bevelB w="127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Flowchart: Connector 187">
              <a:extLst>
                <a:ext uri="{FF2B5EF4-FFF2-40B4-BE49-F238E27FC236}">
                  <a16:creationId xmlns:a16="http://schemas.microsoft.com/office/drawing/2014/main" id="{B72EF710-E608-4848-B656-B85F94CAE23D}"/>
                </a:ext>
              </a:extLst>
            </p:cNvPr>
            <p:cNvSpPr/>
            <p:nvPr/>
          </p:nvSpPr>
          <p:spPr>
            <a:xfrm>
              <a:off x="9179470" y="3818241"/>
              <a:ext cx="264735" cy="251421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/>
              <a:bevelB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8E8D3AA-4845-41DD-BEB9-93E25EB784A7}"/>
                </a:ext>
              </a:extLst>
            </p:cNvPr>
            <p:cNvCxnSpPr>
              <a:cxnSpLocks/>
            </p:cNvCxnSpPr>
            <p:nvPr/>
          </p:nvCxnSpPr>
          <p:spPr>
            <a:xfrm>
              <a:off x="9415893" y="4379658"/>
              <a:ext cx="212395" cy="226096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0E5D6155-7E60-4D7B-BC4F-F1C420746C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0977" y="4362781"/>
              <a:ext cx="212395" cy="166472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98901278-4F3B-4BF0-9300-D882A560F3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1195" y="4743671"/>
              <a:ext cx="175220" cy="152654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454AB9A9-AC58-4FC5-AF92-77A3DB95B4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26416" y="4502367"/>
              <a:ext cx="89463" cy="227643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3B3D155-2614-4A03-9925-98A9A610F8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24504" y="4048711"/>
              <a:ext cx="70898" cy="445316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C7603D7-1094-4821-BD9F-4560B40918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20767" y="4878990"/>
              <a:ext cx="125233" cy="49281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004E6A1E-C0FC-4166-ADF5-36BB5929C0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71426" y="4054234"/>
              <a:ext cx="92457" cy="267602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5A1469AB-E8FF-4E32-91F4-8058F0578D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71147" y="4314609"/>
              <a:ext cx="50684" cy="223244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D2F857B0-677F-41B7-81D9-FADF46EFA5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9324" y="4506084"/>
              <a:ext cx="44690" cy="116547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10945C4B-6121-4B6C-A58C-49F22ECFECB4}"/>
                </a:ext>
              </a:extLst>
            </p:cNvPr>
            <p:cNvCxnSpPr>
              <a:cxnSpLocks/>
            </p:cNvCxnSpPr>
            <p:nvPr/>
          </p:nvCxnSpPr>
          <p:spPr>
            <a:xfrm>
              <a:off x="10983585" y="3139870"/>
              <a:ext cx="121456" cy="193575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6350"/>
              <a:bevelB w="635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Flowchart: Connector 246">
              <a:extLst>
                <a:ext uri="{FF2B5EF4-FFF2-40B4-BE49-F238E27FC236}">
                  <a16:creationId xmlns:a16="http://schemas.microsoft.com/office/drawing/2014/main" id="{941B53EB-5BF9-4A88-8D70-EFE6C04F03F0}"/>
                </a:ext>
              </a:extLst>
            </p:cNvPr>
            <p:cNvSpPr/>
            <p:nvPr/>
          </p:nvSpPr>
          <p:spPr>
            <a:xfrm>
              <a:off x="11245036" y="2835839"/>
              <a:ext cx="99692" cy="121896"/>
            </a:xfrm>
            <a:prstGeom prst="flowChartConnector">
              <a:avLst/>
            </a:prstGeom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4D62F4B-ABA0-47D9-9BE1-0CFD4C11FC0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9924" y="2945250"/>
              <a:ext cx="19342" cy="181693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6350"/>
              <a:bevelB w="635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Flowchart: Connector 249">
              <a:extLst>
                <a:ext uri="{FF2B5EF4-FFF2-40B4-BE49-F238E27FC236}">
                  <a16:creationId xmlns:a16="http://schemas.microsoft.com/office/drawing/2014/main" id="{82F9E2BD-3461-4226-A1E4-4B6C4F26D262}"/>
                </a:ext>
              </a:extLst>
            </p:cNvPr>
            <p:cNvSpPr/>
            <p:nvPr/>
          </p:nvSpPr>
          <p:spPr>
            <a:xfrm rot="20455748">
              <a:off x="10930120" y="3074780"/>
              <a:ext cx="99692" cy="121896"/>
            </a:xfrm>
            <a:prstGeom prst="flowChartConnector">
              <a:avLst/>
            </a:prstGeom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3BB3703B-2926-48D9-BC34-8A1041507A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651949" y="3862939"/>
              <a:ext cx="115932" cy="74051"/>
            </a:xfrm>
            <a:prstGeom prst="line">
              <a:avLst/>
            </a:prstGeom>
            <a:ln w="7620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603346-F931-4E0A-B90A-BAEE4D56D1C6}"/>
              </a:ext>
            </a:extLst>
          </p:cNvPr>
          <p:cNvSpPr/>
          <p:nvPr/>
        </p:nvSpPr>
        <p:spPr>
          <a:xfrm>
            <a:off x="8026128" y="5178962"/>
            <a:ext cx="3505272" cy="83994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restrict Nippon’s independent R&amp;D in same or connected field </a:t>
            </a:r>
            <a:r>
              <a:rPr lang="en-GB" sz="16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joint R&amp;D phase</a:t>
            </a:r>
          </a:p>
        </p:txBody>
      </p:sp>
      <p:pic>
        <p:nvPicPr>
          <p:cNvPr id="85" name="Picture 84" descr="A close up of a sign&#10;&#10;Description automatically generated">
            <a:extLst>
              <a:ext uri="{FF2B5EF4-FFF2-40B4-BE49-F238E27FC236}">
                <a16:creationId xmlns:a16="http://schemas.microsoft.com/office/drawing/2014/main" id="{5655FC76-FC8E-44AA-863C-6E9EABA6A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675748" y="4377113"/>
            <a:ext cx="769880" cy="769880"/>
          </a:xfrm>
          <a:prstGeom prst="rect">
            <a:avLst/>
          </a:prstGeom>
        </p:spPr>
      </p:pic>
      <p:sp>
        <p:nvSpPr>
          <p:cNvPr id="98" name="Speech Bubble: Rectangle 97">
            <a:extLst>
              <a:ext uri="{FF2B5EF4-FFF2-40B4-BE49-F238E27FC236}">
                <a16:creationId xmlns:a16="http://schemas.microsoft.com/office/drawing/2014/main" id="{2D8F177B-C485-47AF-8A9E-703ED7CF4BE1}"/>
              </a:ext>
            </a:extLst>
          </p:cNvPr>
          <p:cNvSpPr/>
          <p:nvPr/>
        </p:nvSpPr>
        <p:spPr>
          <a:xfrm>
            <a:off x="7923119" y="1301404"/>
            <a:ext cx="3322299" cy="878060"/>
          </a:xfrm>
          <a:prstGeom prst="wedgeRectCallout">
            <a:avLst>
              <a:gd name="adj1" fmla="val -37154"/>
              <a:gd name="adj2" fmla="val 138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prevent Nippon innovating independently in the field of the collaboration?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F3B75AB-994D-478D-BFC2-1E47F00040A7}"/>
              </a:ext>
            </a:extLst>
          </p:cNvPr>
          <p:cNvGrpSpPr/>
          <p:nvPr/>
        </p:nvGrpSpPr>
        <p:grpSpPr>
          <a:xfrm>
            <a:off x="8127944" y="2832547"/>
            <a:ext cx="208930" cy="778518"/>
            <a:chOff x="3890314" y="3686366"/>
            <a:chExt cx="208930" cy="778518"/>
          </a:xfrm>
        </p:grpSpPr>
        <p:sp>
          <p:nvSpPr>
            <p:cNvPr id="101" name="Flowchart: Connector 100">
              <a:extLst>
                <a:ext uri="{FF2B5EF4-FFF2-40B4-BE49-F238E27FC236}">
                  <a16:creationId xmlns:a16="http://schemas.microsoft.com/office/drawing/2014/main" id="{4C22FED8-06EF-472A-A060-14CCAEFF37DC}"/>
                </a:ext>
              </a:extLst>
            </p:cNvPr>
            <p:cNvSpPr/>
            <p:nvPr/>
          </p:nvSpPr>
          <p:spPr>
            <a:xfrm>
              <a:off x="3890314" y="3686366"/>
              <a:ext cx="208930" cy="193375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/>
              <a:bevelB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DD0ED12-6355-496C-944E-1D68B3261A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4779" y="3861657"/>
              <a:ext cx="0" cy="278554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FBF5B8D6-E841-4036-A9DF-75E4D9FB88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2633" y="4137602"/>
              <a:ext cx="71108" cy="327282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A878B20-09A7-4CDD-B6A9-4C14015977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9280" y="4140211"/>
              <a:ext cx="73124" cy="324335"/>
            </a:xfrm>
            <a:prstGeom prst="line">
              <a:avLst/>
            </a:prstGeom>
            <a:ln w="762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812AC4F-9FB5-4D3C-8506-874882D744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37939" y="3876663"/>
              <a:ext cx="42299" cy="311512"/>
            </a:xfrm>
            <a:prstGeom prst="line">
              <a:avLst/>
            </a:prstGeom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A2C0FB9-8DDD-4799-963A-72A3D4F3A9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5367" y="3884920"/>
              <a:ext cx="54221" cy="314785"/>
            </a:xfrm>
            <a:prstGeom prst="line">
              <a:avLst/>
            </a:prstGeom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9050" h="107950"/>
            </a:sp3d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777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285094-5323-4D3E-8F35-C4918B23E8A0}"/>
              </a:ext>
            </a:extLst>
          </p:cNvPr>
          <p:cNvSpPr/>
          <p:nvPr/>
        </p:nvSpPr>
        <p:spPr>
          <a:xfrm>
            <a:off x="1746670" y="1158766"/>
            <a:ext cx="9793919" cy="854890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66B79FF-79D4-4293-A7BC-9E0C5D4BD544}"/>
              </a:ext>
            </a:extLst>
          </p:cNvPr>
          <p:cNvCxnSpPr>
            <a:cxnSpLocks/>
          </p:cNvCxnSpPr>
          <p:nvPr/>
        </p:nvCxnSpPr>
        <p:spPr>
          <a:xfrm>
            <a:off x="8250521" y="4279175"/>
            <a:ext cx="0" cy="441681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666AFD-88F6-433E-84E2-A7B43022AC0B}"/>
              </a:ext>
            </a:extLst>
          </p:cNvPr>
          <p:cNvCxnSpPr>
            <a:stCxn id="26" idx="2"/>
          </p:cNvCxnSpPr>
          <p:nvPr/>
        </p:nvCxnSpPr>
        <p:spPr>
          <a:xfrm>
            <a:off x="3815484" y="4362819"/>
            <a:ext cx="0" cy="1081051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220A99-0EEC-422B-B322-7EB039FF1F5B}"/>
              </a:ext>
            </a:extLst>
          </p:cNvPr>
          <p:cNvSpPr/>
          <p:nvPr/>
        </p:nvSpPr>
        <p:spPr>
          <a:xfrm>
            <a:off x="388014" y="1306188"/>
            <a:ext cx="1688780" cy="480272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Iberica Labs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0E0338-0711-488C-9536-A5DF1B4B812A}"/>
              </a:ext>
            </a:extLst>
          </p:cNvPr>
          <p:cNvSpPr/>
          <p:nvPr/>
        </p:nvSpPr>
        <p:spPr>
          <a:xfrm>
            <a:off x="2076794" y="1253162"/>
            <a:ext cx="94637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also need to ensure Nippon’s commitment to the alliance during 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commercialisation of the joint product.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64B8CC3-CECF-4D72-B4B8-4FFC1BA2B441}"/>
              </a:ext>
            </a:extLst>
          </p:cNvPr>
          <p:cNvSpPr txBox="1">
            <a:spLocks/>
          </p:cNvSpPr>
          <p:nvPr/>
        </p:nvSpPr>
        <p:spPr bwMode="auto">
          <a:xfrm>
            <a:off x="258011" y="-80078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B5325F1-7AFF-409B-AD0B-0142CF42132D}"/>
              </a:ext>
            </a:extLst>
          </p:cNvPr>
          <p:cNvSpPr/>
          <p:nvPr/>
        </p:nvSpPr>
        <p:spPr>
          <a:xfrm>
            <a:off x="258011" y="541721"/>
            <a:ext cx="9463796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Ensuring both parties are focused on the collaboration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83DC7DA-B4D9-40B3-A94B-845E24E9402E}"/>
              </a:ext>
            </a:extLst>
          </p:cNvPr>
          <p:cNvSpPr/>
          <p:nvPr/>
        </p:nvSpPr>
        <p:spPr>
          <a:xfrm>
            <a:off x="6198046" y="5358694"/>
            <a:ext cx="5200053" cy="646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lvl="0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kern="0" dirty="0">
                <a:solidFill>
                  <a:srgbClr val="FFFFFF"/>
                </a:solidFill>
                <a:latin typeface="Arial" panose="020B0604020202020204"/>
              </a:rPr>
              <a:t>Cannot prevent Nippon from manufacturing or selling products in unrelated field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E4D1045-F08C-4152-9CF6-20E5FA733174}"/>
              </a:ext>
            </a:extLst>
          </p:cNvPr>
          <p:cNvSpPr/>
          <p:nvPr/>
        </p:nvSpPr>
        <p:spPr>
          <a:xfrm>
            <a:off x="340424" y="5358694"/>
            <a:ext cx="5043821" cy="64633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3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kern="0" dirty="0">
                <a:solidFill>
                  <a:srgbClr val="FFFFFF"/>
                </a:solidFill>
                <a:latin typeface="Arial" panose="020B0604020202020204"/>
              </a:rPr>
              <a:t> Can prevent Nippon from manufacturing or selling products that compete with jointly developed product</a:t>
            </a:r>
          </a:p>
        </p:txBody>
      </p:sp>
      <p:pic>
        <p:nvPicPr>
          <p:cNvPr id="26" name="Picture 25" descr="A stop sign&#10;&#10;Description automatically generated">
            <a:extLst>
              <a:ext uri="{FF2B5EF4-FFF2-40B4-BE49-F238E27FC236}">
                <a16:creationId xmlns:a16="http://schemas.microsoft.com/office/drawing/2014/main" id="{9E443D84-6046-48F1-AC49-26FCB28AF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20929" y="2373709"/>
            <a:ext cx="1989110" cy="1989110"/>
          </a:xfrm>
          <a:prstGeom prst="rect">
            <a:avLst/>
          </a:prstGeom>
        </p:spPr>
      </p:pic>
      <p:pic>
        <p:nvPicPr>
          <p:cNvPr id="28" name="Graphic 27" descr="Truck">
            <a:extLst>
              <a:ext uri="{FF2B5EF4-FFF2-40B4-BE49-F238E27FC236}">
                <a16:creationId xmlns:a16="http://schemas.microsoft.com/office/drawing/2014/main" id="{E0775921-3B9C-4B1B-ACED-3E83F4467F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424" y="4126809"/>
            <a:ext cx="1708940" cy="1630405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5AACF39F-D821-4122-9FE6-581D47ADBB6E}"/>
              </a:ext>
            </a:extLst>
          </p:cNvPr>
          <p:cNvGrpSpPr/>
          <p:nvPr/>
        </p:nvGrpSpPr>
        <p:grpSpPr>
          <a:xfrm>
            <a:off x="7033094" y="2286242"/>
            <a:ext cx="2434854" cy="2076577"/>
            <a:chOff x="8006316" y="2373709"/>
            <a:chExt cx="2434854" cy="2076577"/>
          </a:xfrm>
        </p:grpSpPr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1CA825CB-D62D-4D37-8652-91C1C43A89A5}"/>
                </a:ext>
              </a:extLst>
            </p:cNvPr>
            <p:cNvSpPr/>
            <p:nvPr/>
          </p:nvSpPr>
          <p:spPr>
            <a:xfrm flipV="1">
              <a:off x="8006316" y="2373709"/>
              <a:ext cx="2434854" cy="2076577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01B6C0AE-3E4C-48D0-BA96-F425B6310777}"/>
                </a:ext>
              </a:extLst>
            </p:cNvPr>
            <p:cNvSpPr/>
            <p:nvPr/>
          </p:nvSpPr>
          <p:spPr>
            <a:xfrm flipV="1">
              <a:off x="8268333" y="2509016"/>
              <a:ext cx="1917658" cy="171738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279443-FE6F-44ED-B728-3F34F822A459}"/>
                </a:ext>
              </a:extLst>
            </p:cNvPr>
            <p:cNvSpPr txBox="1"/>
            <p:nvPr/>
          </p:nvSpPr>
          <p:spPr>
            <a:xfrm>
              <a:off x="8480563" y="2402389"/>
              <a:ext cx="148636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YIELD</a:t>
              </a:r>
            </a:p>
            <a:p>
              <a:pPr algn="ctr"/>
              <a:r>
                <a:rPr lang="en-GB" sz="2000" dirty="0"/>
                <a:t>RIGHT </a:t>
              </a:r>
            </a:p>
            <a:p>
              <a:pPr algn="ctr"/>
              <a:r>
                <a:rPr lang="en-GB" dirty="0"/>
                <a:t>OF</a:t>
              </a:r>
            </a:p>
            <a:p>
              <a:pPr algn="ctr"/>
              <a:r>
                <a:rPr lang="en-GB" dirty="0"/>
                <a:t>WAY</a:t>
              </a:r>
            </a:p>
          </p:txBody>
        </p:sp>
      </p:grpSp>
      <p:pic>
        <p:nvPicPr>
          <p:cNvPr id="38" name="Graphic 37" descr="Truck">
            <a:extLst>
              <a:ext uri="{FF2B5EF4-FFF2-40B4-BE49-F238E27FC236}">
                <a16:creationId xmlns:a16="http://schemas.microsoft.com/office/drawing/2014/main" id="{AFC3976B-3261-4B0C-BA68-4A6454C1A6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1025" y="4126810"/>
            <a:ext cx="1708940" cy="163040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47FAE8-DAEE-49AF-BF74-800116C7821E}"/>
              </a:ext>
            </a:extLst>
          </p:cNvPr>
          <p:cNvCxnSpPr>
            <a:cxnSpLocks/>
          </p:cNvCxnSpPr>
          <p:nvPr/>
        </p:nvCxnSpPr>
        <p:spPr>
          <a:xfrm>
            <a:off x="388014" y="1061253"/>
            <a:ext cx="7633011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7DF67A-C927-43D5-9B46-8D2C4641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7AAC1B-A912-4E8F-BA3A-4B1DB883A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28</a:t>
            </a:fld>
            <a:endParaRPr lang="en-GB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08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20000"/>
              </a:lnSpc>
              <a:spcAft>
                <a:spcPts val="1200"/>
              </a:spcAft>
              <a:defRPr/>
            </a:pPr>
            <a:endParaRPr lang="en-US" sz="2000" dirty="0">
              <a:latin typeface="Calibri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sz="2000" dirty="0"/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DE59321-7625-40EC-824F-3FA54AA10436}"/>
              </a:ext>
            </a:extLst>
          </p:cNvPr>
          <p:cNvSpPr txBox="1">
            <a:spLocks/>
          </p:cNvSpPr>
          <p:nvPr/>
        </p:nvSpPr>
        <p:spPr bwMode="auto">
          <a:xfrm>
            <a:off x="340424" y="0"/>
            <a:ext cx="10937213" cy="7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en-US" b="1" dirty="0">
                <a:solidFill>
                  <a:srgbClr val="01685A"/>
                </a:solidFill>
                <a:latin typeface="Helvetica" pitchFamily="34" charset="0"/>
              </a:rPr>
              <a:t>Structuring / Negotiating the deal 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03DD17A-8BC5-45BE-BCE6-6376504D1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6877" y="2621978"/>
            <a:ext cx="1240391" cy="4215134"/>
          </a:xfrm>
          <a:prstGeom prst="rect">
            <a:avLst/>
          </a:prstGeom>
        </p:spPr>
      </p:pic>
      <p:sp>
        <p:nvSpPr>
          <p:cNvPr id="17" name="Callout: Line 16">
            <a:extLst>
              <a:ext uri="{FF2B5EF4-FFF2-40B4-BE49-F238E27FC236}">
                <a16:creationId xmlns:a16="http://schemas.microsoft.com/office/drawing/2014/main" id="{9A97A662-55A0-41F2-822F-6AB43C85BA10}"/>
              </a:ext>
            </a:extLst>
          </p:cNvPr>
          <p:cNvSpPr/>
          <p:nvPr/>
        </p:nvSpPr>
        <p:spPr>
          <a:xfrm>
            <a:off x="3367400" y="4820531"/>
            <a:ext cx="6656560" cy="1433162"/>
          </a:xfrm>
          <a:prstGeom prst="borderCallout1">
            <a:avLst>
              <a:gd name="adj1" fmla="val 32362"/>
              <a:gd name="adj2" fmla="val -262"/>
              <a:gd name="adj3" fmla="val 23146"/>
              <a:gd name="adj4" fmla="val -28552"/>
            </a:avLst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000" dirty="0">
                <a:solidFill>
                  <a:schemeClr val="bg2"/>
                </a:solidFill>
                <a:latin typeface="Arial" panose="020B0604020202020204"/>
              </a:rPr>
              <a:t>Contractual provision enabling </a:t>
            </a:r>
            <a:r>
              <a:rPr lang="en-US" sz="2000" dirty="0" err="1">
                <a:solidFill>
                  <a:schemeClr val="bg2"/>
                </a:solidFill>
                <a:latin typeface="Arial" panose="020B0604020202020204"/>
              </a:rPr>
              <a:t>Iberica</a:t>
            </a:r>
            <a:r>
              <a:rPr lang="en-US" sz="2000" dirty="0">
                <a:solidFill>
                  <a:schemeClr val="bg2"/>
                </a:solidFill>
                <a:latin typeface="Arial" panose="020B0604020202020204"/>
              </a:rPr>
              <a:t> to terminate the alliance if Nippon challenges its IP rights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8F5905F-78B4-4E75-A7C4-06EE98BDE5EC}"/>
              </a:ext>
            </a:extLst>
          </p:cNvPr>
          <p:cNvSpPr/>
          <p:nvPr/>
        </p:nvSpPr>
        <p:spPr>
          <a:xfrm>
            <a:off x="340424" y="1476551"/>
            <a:ext cx="1882047" cy="604168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GB" sz="2000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Iberica Labs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3F2AC6-80E4-49DB-B28C-833F4E8DC52F}"/>
              </a:ext>
            </a:extLst>
          </p:cNvPr>
          <p:cNvSpPr/>
          <p:nvPr/>
        </p:nvSpPr>
        <p:spPr>
          <a:xfrm>
            <a:off x="2335203" y="1405142"/>
            <a:ext cx="97174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unique contribution we bring to this collaboration is our expertise in injectable therapies. We will grant Nippon a license to utilise this expertise to manufacture the joint product, but need to ensure that Nippon won’t seek to challenge our IP rights”</a:t>
            </a: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AC5453-8B67-4D0A-99B9-C3A44571AEE4}"/>
              </a:ext>
            </a:extLst>
          </p:cNvPr>
          <p:cNvSpPr/>
          <p:nvPr/>
        </p:nvSpPr>
        <p:spPr>
          <a:xfrm>
            <a:off x="340424" y="562130"/>
            <a:ext cx="9463796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GB" sz="2000" b="1" dirty="0">
                <a:solidFill>
                  <a:srgbClr val="0168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to the protection of IP rights</a:t>
            </a:r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77C5FB45-24BA-4072-8E16-CE2F95D14EDE}"/>
              </a:ext>
            </a:extLst>
          </p:cNvPr>
          <p:cNvSpPr/>
          <p:nvPr/>
        </p:nvSpPr>
        <p:spPr>
          <a:xfrm>
            <a:off x="3585657" y="2991116"/>
            <a:ext cx="6220046" cy="1592650"/>
          </a:xfrm>
          <a:prstGeom prst="borderCallout1">
            <a:avLst>
              <a:gd name="adj1" fmla="val 20085"/>
              <a:gd name="adj2" fmla="val 898"/>
              <a:gd name="adj3" fmla="val 19703"/>
              <a:gd name="adj4" fmla="val -34230"/>
            </a:avLst>
          </a:prstGeom>
          <a:solidFill>
            <a:srgbClr val="C00000"/>
          </a:solidFill>
          <a:ln w="57150">
            <a:solidFill>
              <a:srgbClr val="CC33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000" dirty="0">
                <a:solidFill>
                  <a:srgbClr val="FFFFFF"/>
                </a:solidFill>
                <a:latin typeface="Arial" panose="020B0604020202020204"/>
              </a:rPr>
              <a:t>Contractual provision preventing Nippon from challenging </a:t>
            </a:r>
            <a:r>
              <a:rPr lang="en-US" sz="2000" dirty="0" err="1">
                <a:solidFill>
                  <a:srgbClr val="FFFFFF"/>
                </a:solidFill>
                <a:latin typeface="Arial" panose="020B0604020202020204"/>
              </a:rPr>
              <a:t>Iberica’s</a:t>
            </a:r>
            <a:r>
              <a:rPr lang="en-US" sz="2000" dirty="0">
                <a:solidFill>
                  <a:srgbClr val="FFFFFF"/>
                </a:solidFill>
                <a:latin typeface="Arial" panose="020B0604020202020204"/>
              </a:rPr>
              <a:t> IP rights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28423F-EC68-47F4-817D-B8371797B0CF}"/>
              </a:ext>
            </a:extLst>
          </p:cNvPr>
          <p:cNvCxnSpPr>
            <a:cxnSpLocks/>
          </p:cNvCxnSpPr>
          <p:nvPr/>
        </p:nvCxnSpPr>
        <p:spPr>
          <a:xfrm>
            <a:off x="340424" y="1058778"/>
            <a:ext cx="6527515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AE271-36CD-4DE8-8082-816473E4D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023" y="6253693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solidFill>
                  <a:srgbClr val="272727">
                    <a:tint val="75000"/>
                  </a:srgb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/>
              <a:t>29</a:t>
            </a:fld>
            <a:r>
              <a:rPr lang="en-US" b="1">
                <a:solidFill>
                  <a:srgbClr val="272727">
                    <a:tint val="75000"/>
                  </a:srgb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US" b="1" dirty="0">
              <a:solidFill>
                <a:srgbClr val="272727">
                  <a:tint val="75000"/>
                </a:srgb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4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337751" y="615658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04857" y="1843375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A hypothetical collaboration </a:t>
            </a:r>
            <a:endParaRPr kumimoji="0" lang="en-GB" sz="3600" b="1" i="0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E88FD-9E33-4A37-94EE-CC301ECAB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72727">
                  <a:tint val="75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23991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jpg">
            <a:extLst>
              <a:ext uri="{FF2B5EF4-FFF2-40B4-BE49-F238E27FC236}">
                <a16:creationId xmlns:a16="http://schemas.microsoft.com/office/drawing/2014/main" id="{BFA2C5B4-97FF-4E8F-83A5-6CEC3E10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0F9AA7-7D3C-4BA0-B8C9-C53475261BDD}"/>
              </a:ext>
            </a:extLst>
          </p:cNvPr>
          <p:cNvSpPr/>
          <p:nvPr/>
        </p:nvSpPr>
        <p:spPr>
          <a:xfrm>
            <a:off x="280136" y="539574"/>
            <a:ext cx="7622476" cy="51041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 of use restrictions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B57ED4-1142-4CA5-8E08-833104975F0B}"/>
              </a:ext>
            </a:extLst>
          </p:cNvPr>
          <p:cNvSpPr txBox="1">
            <a:spLocks/>
          </p:cNvSpPr>
          <p:nvPr/>
        </p:nvSpPr>
        <p:spPr bwMode="auto">
          <a:xfrm>
            <a:off x="280136" y="-106437"/>
            <a:ext cx="8426450" cy="78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42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42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6842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Arial" charset="0"/>
              </a:rPr>
              <a:t>Structuring / Negotiating the deal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F4A7F-F944-4844-B42B-63D78F04AB20}"/>
              </a:ext>
            </a:extLst>
          </p:cNvPr>
          <p:cNvSpPr/>
          <p:nvPr/>
        </p:nvSpPr>
        <p:spPr>
          <a:xfrm>
            <a:off x="340424" y="2511351"/>
            <a:ext cx="50056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DE59420-F824-45DF-95F9-1A2ECEFDC502}"/>
              </a:ext>
            </a:extLst>
          </p:cNvPr>
          <p:cNvSpPr/>
          <p:nvPr/>
        </p:nvSpPr>
        <p:spPr>
          <a:xfrm>
            <a:off x="266571" y="2269034"/>
            <a:ext cx="3364647" cy="263323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endParaRPr lang="en-GB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“Initial research indicates that Nippon may be able to adapt its treatment for Stage II/III breast cancer to develop a treatment for certain rare ear diseases.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lucrative opportunity that Nippon intends to explore independently of Iberica.”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C51BE9-E727-4CBD-8444-18C00898AB19}"/>
              </a:ext>
            </a:extLst>
          </p:cNvPr>
          <p:cNvSpPr/>
          <p:nvPr/>
        </p:nvSpPr>
        <p:spPr>
          <a:xfrm>
            <a:off x="340424" y="1338951"/>
            <a:ext cx="2353602" cy="641124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rgbClr val="0A523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Pharma: 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A6EA088F-6DD0-42D3-99E3-CC9865D38CE2}"/>
                  </a:ext>
                </a:extLst>
              </p14:cNvPr>
              <p14:cNvContentPartPr/>
              <p14:nvPr/>
            </p14:nvContentPartPr>
            <p14:xfrm>
              <a:off x="3085500" y="6695865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A6EA088F-6DD0-42D3-99E3-CC9865D38C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6500" y="6642225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Picture 14" descr="A picture containing grass, outdoor, fence, field&#10;&#10;Description automatically generated">
            <a:extLst>
              <a:ext uri="{FF2B5EF4-FFF2-40B4-BE49-F238E27FC236}">
                <a16:creationId xmlns:a16="http://schemas.microsoft.com/office/drawing/2014/main" id="{DA177851-B198-42DA-ACC5-200880267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076700" y="1500119"/>
            <a:ext cx="6990654" cy="43784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DEB7CFF-3548-49D8-AA65-EB4FA1EB151E}"/>
                  </a:ext>
                </a:extLst>
              </p14:cNvPr>
              <p14:cNvContentPartPr/>
              <p14:nvPr/>
            </p14:nvContentPartPr>
            <p14:xfrm>
              <a:off x="8009915" y="4368045"/>
              <a:ext cx="456" cy="442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8DEB7CFF-3548-49D8-AA65-EB4FA1EB151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998515" y="4356995"/>
                <a:ext cx="23256" cy="22542"/>
              </a:xfrm>
              <a:prstGeom prst="rect">
                <a:avLst/>
              </a:prstGeom>
            </p:spPr>
          </p:pic>
        </mc:Fallback>
      </mc:AlternateContent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5A41F05-E584-4310-9785-85A3A2C52190}"/>
              </a:ext>
            </a:extLst>
          </p:cNvPr>
          <p:cNvSpPr/>
          <p:nvPr/>
        </p:nvSpPr>
        <p:spPr>
          <a:xfrm>
            <a:off x="9600835" y="3952786"/>
            <a:ext cx="1685062" cy="613926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II/III breast cancer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51F1D4C-91E7-4443-A565-B1879F0F0C9B}"/>
              </a:ext>
            </a:extLst>
          </p:cNvPr>
          <p:cNvSpPr/>
          <p:nvPr/>
        </p:nvSpPr>
        <p:spPr>
          <a:xfrm>
            <a:off x="5178763" y="5216958"/>
            <a:ext cx="1891957" cy="551473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Rare ear diseases</a:t>
            </a:r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5F991496-281C-475B-81D7-9DC0750EDA30}"/>
              </a:ext>
            </a:extLst>
          </p:cNvPr>
          <p:cNvSpPr/>
          <p:nvPr/>
        </p:nvSpPr>
        <p:spPr>
          <a:xfrm>
            <a:off x="10622667" y="2779481"/>
            <a:ext cx="320658" cy="993845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96C02774-4552-4C7D-A971-05513CCDF355}"/>
                  </a:ext>
                </a:extLst>
              </p14:cNvPr>
              <p14:cNvContentPartPr/>
              <p14:nvPr/>
            </p14:nvContentPartPr>
            <p14:xfrm>
              <a:off x="7118952" y="3750342"/>
              <a:ext cx="2974586" cy="729851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96C02774-4552-4C7D-A971-05513CCDF35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082949" y="3714336"/>
                <a:ext cx="3046592" cy="8018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5372498D-25D8-4E66-B486-2D6C3494479E}"/>
                  </a:ext>
                </a:extLst>
              </p14:cNvPr>
              <p14:cNvContentPartPr/>
              <p14:nvPr/>
            </p14:nvContentPartPr>
            <p14:xfrm>
              <a:off x="7118952" y="4469155"/>
              <a:ext cx="3886513" cy="529396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5372498D-25D8-4E66-B486-2D6C3494479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082952" y="4433142"/>
                <a:ext cx="3958512" cy="601423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5BC554C-E4DA-40A6-8491-61D5403EB0AF}"/>
              </a:ext>
            </a:extLst>
          </p:cNvPr>
          <p:cNvSpPr/>
          <p:nvPr/>
        </p:nvSpPr>
        <p:spPr>
          <a:xfrm>
            <a:off x="7364119" y="1418179"/>
            <a:ext cx="3921778" cy="15032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 extrusionH="50800">
            <a:bevelT w="31750" h="82550"/>
            <a:bevelB w="50800" h="88900"/>
          </a:sp3d>
        </p:spPr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Insert clause restricting </a:t>
            </a:r>
            <a:r>
              <a:rPr kumimoji="0" lang="en-GB" sz="1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Iberica’s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6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field </a:t>
            </a:r>
            <a:r>
              <a:rPr lang="en-GB" sz="16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of use</a:t>
            </a:r>
            <a:r>
              <a:rPr lang="en-GB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 of the jointly developed product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Ink 54">
            <a:extLst>
              <a:ext uri="{FF2B5EF4-FFF2-40B4-BE49-F238E27FC236}">
                <a16:creationId xmlns:a16="http://schemas.microsoft.com/office/drawing/2014/main" id="{D976BA76-558B-4F12-9649-834E4F003D51}"/>
              </a:ext>
            </a:extLst>
          </p:cNvPr>
          <p:cNvPicPr/>
          <p:nvPr/>
        </p:nvPicPr>
        <p:blipFill>
          <a:blip r:embed="rId27"/>
          <a:stretch>
            <a:fillRect/>
          </a:stretch>
        </p:blipFill>
        <p:spPr>
          <a:xfrm>
            <a:off x="12623797" y="2583210"/>
            <a:ext cx="22787" cy="132459"/>
          </a:xfrm>
          <a:prstGeom prst="rect">
            <a:avLst/>
          </a:prstGeom>
        </p:spPr>
      </p:pic>
      <p:pic>
        <p:nvPicPr>
          <p:cNvPr id="56" name="Ink 55">
            <a:extLst>
              <a:ext uri="{FF2B5EF4-FFF2-40B4-BE49-F238E27FC236}">
                <a16:creationId xmlns:a16="http://schemas.microsoft.com/office/drawing/2014/main" id="{FCAECE3D-ABC4-4A32-BCE7-65C966904A74}"/>
              </a:ext>
            </a:extLst>
          </p:cNvPr>
          <p:cNvPicPr/>
          <p:nvPr/>
        </p:nvPicPr>
        <p:blipFill>
          <a:blip r:embed="rId28"/>
          <a:stretch>
            <a:fillRect/>
          </a:stretch>
        </p:blipFill>
        <p:spPr>
          <a:xfrm>
            <a:off x="9741725" y="1987142"/>
            <a:ext cx="22787" cy="1324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E247EE35-BA0D-47D8-9CA6-C1D78EC14599}"/>
                  </a:ext>
                </a:extLst>
              </p14:cNvPr>
              <p14:cNvContentPartPr/>
              <p14:nvPr/>
            </p14:nvContentPartPr>
            <p14:xfrm>
              <a:off x="4086048" y="4296793"/>
              <a:ext cx="456" cy="442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E247EE35-BA0D-47D8-9CA6-C1D78EC1459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040448" y="4252593"/>
                <a:ext cx="91656" cy="888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4CDF2937-4DDD-4C79-BA06-F22632FC4351}"/>
                  </a:ext>
                </a:extLst>
              </p14:cNvPr>
              <p14:cNvContentPartPr/>
              <p14:nvPr/>
            </p14:nvContentPartPr>
            <p14:xfrm>
              <a:off x="4109746" y="4298559"/>
              <a:ext cx="2857006" cy="258296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4CDF2937-4DDD-4C79-BA06-F22632FC435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073745" y="4262534"/>
                <a:ext cx="2929007" cy="3303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1B77BA13-5355-4537-B8C9-A0BF5CD09398}"/>
                  </a:ext>
                </a:extLst>
              </p14:cNvPr>
              <p14:cNvContentPartPr/>
              <p14:nvPr/>
            </p14:nvContentPartPr>
            <p14:xfrm>
              <a:off x="7003666" y="4483560"/>
              <a:ext cx="4002725" cy="587678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1B77BA13-5355-4537-B8C9-A0BF5CD0939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967664" y="4447550"/>
                <a:ext cx="4074729" cy="659697"/>
              </a:xfrm>
              <a:prstGeom prst="rect">
                <a:avLst/>
              </a:prstGeom>
            </p:spPr>
          </p:pic>
        </mc:Fallback>
      </mc:AlternateContent>
      <p:pic>
        <p:nvPicPr>
          <p:cNvPr id="63" name="Picture 62" descr="A close up of a sign&#10;&#10;Description automatically generated">
            <a:extLst>
              <a:ext uri="{FF2B5EF4-FFF2-40B4-BE49-F238E27FC236}">
                <a16:creationId xmlns:a16="http://schemas.microsoft.com/office/drawing/2014/main" id="{9B379AA7-41FD-471F-BDF7-C51AF8428EAC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6"/>
              </a:ext>
            </a:extLst>
          </a:blip>
          <a:stretch>
            <a:fillRect/>
          </a:stretch>
        </p:blipFill>
        <p:spPr>
          <a:xfrm>
            <a:off x="8901334" y="3938481"/>
            <a:ext cx="637156" cy="617298"/>
          </a:xfrm>
          <a:prstGeom prst="rect">
            <a:avLst/>
          </a:prstGeom>
        </p:spPr>
      </p:pic>
      <p:pic>
        <p:nvPicPr>
          <p:cNvPr id="64" name="Picture 63" descr="A close up of a sign&#10;&#10;Description automatically generated">
            <a:extLst>
              <a:ext uri="{FF2B5EF4-FFF2-40B4-BE49-F238E27FC236}">
                <a16:creationId xmlns:a16="http://schemas.microsoft.com/office/drawing/2014/main" id="{7635543F-AED5-4B9D-A62B-7D3AC22E3CB2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8"/>
              </a:ext>
            </a:extLst>
          </a:blip>
          <a:stretch>
            <a:fillRect/>
          </a:stretch>
        </p:blipFill>
        <p:spPr>
          <a:xfrm>
            <a:off x="4413144" y="5159438"/>
            <a:ext cx="693018" cy="621264"/>
          </a:xfrm>
          <a:prstGeom prst="rect">
            <a:avLst/>
          </a:prstGeom>
          <a:ln>
            <a:noFill/>
          </a:ln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4BDF3C3-F095-48AB-AA5B-631485A04C6F}"/>
              </a:ext>
            </a:extLst>
          </p:cNvPr>
          <p:cNvCxnSpPr>
            <a:cxnSpLocks/>
          </p:cNvCxnSpPr>
          <p:nvPr/>
        </p:nvCxnSpPr>
        <p:spPr>
          <a:xfrm>
            <a:off x="340424" y="1011774"/>
            <a:ext cx="7633011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FA38E85-AFA7-4F8D-832D-38D467AE6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84D89C-E082-4320-88DE-00385499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28168-4F8C-4084-843B-02DE8E88AC4F}" type="slidenum">
              <a:rPr lang="en-GB" b="1" smtClean="0">
                <a:latin typeface="Helvetica" panose="020B0604020202020204" pitchFamily="34" charset="0"/>
                <a:cs typeface="Helvetica" panose="020B0604020202020204" pitchFamily="34" charset="0"/>
              </a:rPr>
              <a:t>30</a:t>
            </a:fld>
            <a:endParaRPr lang="en-GB" b="1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8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4" grpId="0" animBg="1"/>
      <p:bldP spid="47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D28AB09-6EE3-482A-A02D-81A5F4C9829D}"/>
              </a:ext>
            </a:extLst>
          </p:cNvPr>
          <p:cNvSpPr/>
          <p:nvPr/>
        </p:nvSpPr>
        <p:spPr>
          <a:xfrm>
            <a:off x="437286" y="1230372"/>
            <a:ext cx="4098933" cy="3054245"/>
          </a:xfrm>
          <a:prstGeom prst="roundRect">
            <a:avLst/>
          </a:prstGeom>
          <a:solidFill>
            <a:srgbClr val="CCECFF">
              <a:alpha val="50196"/>
            </a:srgbClr>
          </a:solidFill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Major Japanese company with global operations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Producer of a leading treatment for Stage II/III breast cancer, delivered via an IV (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Abacir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1920000" y="1280161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195082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A hypothetical collaboration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3351D87-01C2-4DBD-BAD5-907AD8C47B6D}"/>
              </a:ext>
            </a:extLst>
          </p:cNvPr>
          <p:cNvSpPr/>
          <p:nvPr/>
        </p:nvSpPr>
        <p:spPr>
          <a:xfrm>
            <a:off x="4248793" y="1591678"/>
            <a:ext cx="1770139" cy="196079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Nippon Pharma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7FC6DA4-4EF9-41A8-9309-CC95A0B1B327}"/>
              </a:ext>
            </a:extLst>
          </p:cNvPr>
          <p:cNvSpPr/>
          <p:nvPr/>
        </p:nvSpPr>
        <p:spPr>
          <a:xfrm>
            <a:off x="7692615" y="1177477"/>
            <a:ext cx="4098933" cy="4400362"/>
          </a:xfrm>
          <a:prstGeom prst="roundRect">
            <a:avLst/>
          </a:prstGeom>
          <a:solidFill>
            <a:srgbClr val="FFFFCC">
              <a:alpha val="50196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Medium-sized Spanish pharma company with European operations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Extensive experience with subcutaneous injectable therapies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Producer of a treatment for Stage I breast cancer, deliverable via injection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Pipeline product for Stage </a:t>
            </a:r>
            <a:r>
              <a:rPr lang="en-GB" sz="200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II/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 breast cancer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A6EB40B-C75F-4A73-9927-ABF9621076D7}"/>
              </a:ext>
            </a:extLst>
          </p:cNvPr>
          <p:cNvSpPr/>
          <p:nvPr/>
        </p:nvSpPr>
        <p:spPr>
          <a:xfrm>
            <a:off x="6096000" y="1591678"/>
            <a:ext cx="1705725" cy="1960791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Iberica Labs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43C3754-97B4-4195-8ABD-DAB376D2A512}"/>
              </a:ext>
            </a:extLst>
          </p:cNvPr>
          <p:cNvSpPr/>
          <p:nvPr/>
        </p:nvSpPr>
        <p:spPr>
          <a:xfrm>
            <a:off x="3267326" y="5266322"/>
            <a:ext cx="4271723" cy="1396595"/>
          </a:xfrm>
          <a:prstGeom prst="roundRect">
            <a:avLst/>
          </a:prstGeom>
          <a:solidFill>
            <a:srgbClr val="87AF47"/>
          </a:solidFill>
          <a:ln w="57150">
            <a:solidFill>
              <a:srgbClr val="87AF47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Alliance to jointly develop and sell a treatment for Stage II/III breast cancer, deliverable via a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subcutaneous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injection</a:t>
            </a:r>
          </a:p>
        </p:txBody>
      </p:sp>
      <p:sp>
        <p:nvSpPr>
          <p:cNvPr id="15" name="Callout: Right Arrow 14">
            <a:extLst>
              <a:ext uri="{FF2B5EF4-FFF2-40B4-BE49-F238E27FC236}">
                <a16:creationId xmlns:a16="http://schemas.microsoft.com/office/drawing/2014/main" id="{66ACF1E2-D602-4BDD-A319-DB8CFEFF252E}"/>
              </a:ext>
            </a:extLst>
          </p:cNvPr>
          <p:cNvSpPr/>
          <p:nvPr/>
        </p:nvSpPr>
        <p:spPr>
          <a:xfrm rot="5400000" flipV="1">
            <a:off x="5613877" y="3876317"/>
            <a:ext cx="837009" cy="1807535"/>
          </a:xfrm>
          <a:prstGeom prst="rightArrowCallout">
            <a:avLst>
              <a:gd name="adj1" fmla="val 9061"/>
              <a:gd name="adj2" fmla="val 25000"/>
              <a:gd name="adj3" fmla="val 25000"/>
              <a:gd name="adj4" fmla="val 6202"/>
            </a:avLst>
          </a:prstGeom>
          <a:solidFill>
            <a:srgbClr val="01685A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A picture containing hydrant, light&#10;&#10;Description automatically generated">
            <a:extLst>
              <a:ext uri="{FF2B5EF4-FFF2-40B4-BE49-F238E27FC236}">
                <a16:creationId xmlns:a16="http://schemas.microsoft.com/office/drawing/2014/main" id="{7E2F20EF-63E0-43FF-9F07-66DF2D8AC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57" y="2502479"/>
            <a:ext cx="3685124" cy="27638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78D591-4375-4554-BB44-90D541C3B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4</a:t>
            </a:fld>
            <a:r>
              <a:rPr lang="en-US" b="1">
                <a:latin typeface="Helvetica"/>
                <a:cs typeface="Helvetica"/>
              </a:rPr>
              <a:t> </a:t>
            </a:r>
            <a:endParaRPr lang="en-US" b="1" dirty="0">
              <a:latin typeface="Helvetica"/>
              <a:cs typeface="Helvetica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B11F98-6AEB-4D17-B1F5-D5FF04153853}"/>
              </a:ext>
            </a:extLst>
          </p:cNvPr>
          <p:cNvCxnSpPr>
            <a:cxnSpLocks/>
          </p:cNvCxnSpPr>
          <p:nvPr/>
        </p:nvCxnSpPr>
        <p:spPr>
          <a:xfrm>
            <a:off x="424112" y="925662"/>
            <a:ext cx="6512037" cy="0"/>
          </a:xfrm>
          <a:prstGeom prst="line">
            <a:avLst/>
          </a:prstGeom>
          <a:ln w="57150">
            <a:solidFill>
              <a:srgbClr val="016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04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4CB88B5-6D18-4B3F-9E04-4ED2EDFE68B9}"/>
              </a:ext>
            </a:extLst>
          </p:cNvPr>
          <p:cNvCxnSpPr>
            <a:cxnSpLocks/>
          </p:cNvCxnSpPr>
          <p:nvPr/>
        </p:nvCxnSpPr>
        <p:spPr>
          <a:xfrm>
            <a:off x="3764437" y="5559186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78BD6FA-8A10-49EC-A51A-65FD64A5789C}"/>
              </a:ext>
            </a:extLst>
          </p:cNvPr>
          <p:cNvCxnSpPr>
            <a:cxnSpLocks/>
          </p:cNvCxnSpPr>
          <p:nvPr/>
        </p:nvCxnSpPr>
        <p:spPr>
          <a:xfrm>
            <a:off x="9779541" y="2526963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636234F-1CCD-4321-8FF4-308326A91B51}"/>
              </a:ext>
            </a:extLst>
          </p:cNvPr>
          <p:cNvCxnSpPr>
            <a:cxnSpLocks/>
          </p:cNvCxnSpPr>
          <p:nvPr/>
        </p:nvCxnSpPr>
        <p:spPr>
          <a:xfrm>
            <a:off x="9247988" y="1592913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CF22C03-349E-413E-9760-626590CE5D02}"/>
              </a:ext>
            </a:extLst>
          </p:cNvPr>
          <p:cNvCxnSpPr>
            <a:cxnSpLocks/>
          </p:cNvCxnSpPr>
          <p:nvPr/>
        </p:nvCxnSpPr>
        <p:spPr>
          <a:xfrm>
            <a:off x="7366754" y="3300560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24334E3-618D-4BAA-BFB7-D8C1D80BA34C}"/>
              </a:ext>
            </a:extLst>
          </p:cNvPr>
          <p:cNvCxnSpPr>
            <a:cxnSpLocks/>
          </p:cNvCxnSpPr>
          <p:nvPr/>
        </p:nvCxnSpPr>
        <p:spPr>
          <a:xfrm>
            <a:off x="5145829" y="2470402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CF21128-8330-4D68-801E-B4FC7BCB68B8}"/>
              </a:ext>
            </a:extLst>
          </p:cNvPr>
          <p:cNvCxnSpPr>
            <a:cxnSpLocks/>
          </p:cNvCxnSpPr>
          <p:nvPr/>
        </p:nvCxnSpPr>
        <p:spPr>
          <a:xfrm>
            <a:off x="4704563" y="1347100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0B89535-FB42-4C44-8D59-5B0959FD2AA4}"/>
              </a:ext>
            </a:extLst>
          </p:cNvPr>
          <p:cNvCxnSpPr>
            <a:cxnSpLocks/>
          </p:cNvCxnSpPr>
          <p:nvPr/>
        </p:nvCxnSpPr>
        <p:spPr>
          <a:xfrm>
            <a:off x="3209138" y="4807688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FEDD785-ACEE-46EC-8EA3-57D409E58C20}"/>
              </a:ext>
            </a:extLst>
          </p:cNvPr>
          <p:cNvCxnSpPr>
            <a:cxnSpLocks/>
          </p:cNvCxnSpPr>
          <p:nvPr/>
        </p:nvCxnSpPr>
        <p:spPr>
          <a:xfrm>
            <a:off x="2603579" y="4140543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96E8F5-F17A-47B0-A31A-9F26B88A60A2}"/>
              </a:ext>
            </a:extLst>
          </p:cNvPr>
          <p:cNvCxnSpPr>
            <a:cxnSpLocks/>
          </p:cNvCxnSpPr>
          <p:nvPr/>
        </p:nvCxnSpPr>
        <p:spPr>
          <a:xfrm>
            <a:off x="2104238" y="3424753"/>
            <a:ext cx="0" cy="840696"/>
          </a:xfrm>
          <a:prstGeom prst="line">
            <a:avLst/>
          </a:prstGeom>
          <a:ln w="76200">
            <a:solidFill>
              <a:srgbClr val="0168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E2F8008-7F7B-41EB-A22E-F1F5105D3489}"/>
              </a:ext>
            </a:extLst>
          </p:cNvPr>
          <p:cNvSpPr/>
          <p:nvPr/>
        </p:nvSpPr>
        <p:spPr>
          <a:xfrm>
            <a:off x="55043" y="2953607"/>
            <a:ext cx="11787962" cy="59885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1714347" y="1275514"/>
            <a:ext cx="8424000" cy="5073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F6808C-82B0-45CF-9A08-7624083E6088}"/>
              </a:ext>
            </a:extLst>
          </p:cNvPr>
          <p:cNvSpPr txBox="1">
            <a:spLocks/>
          </p:cNvSpPr>
          <p:nvPr/>
        </p:nvSpPr>
        <p:spPr>
          <a:xfrm>
            <a:off x="386868" y="130104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Collaboration timeline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highlight>
                <a:srgbClr val="FFFF00"/>
              </a:highlight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34B44C-9467-4C5A-8D2F-1B0981C7C3DF}"/>
              </a:ext>
            </a:extLst>
          </p:cNvPr>
          <p:cNvGrpSpPr/>
          <p:nvPr/>
        </p:nvGrpSpPr>
        <p:grpSpPr>
          <a:xfrm>
            <a:off x="425361" y="2110776"/>
            <a:ext cx="10471238" cy="2814662"/>
            <a:chOff x="660161" y="1611434"/>
            <a:chExt cx="8971383" cy="2330775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3F2C4841-E9E8-4F71-B17E-E8D4780D4C73}"/>
                </a:ext>
              </a:extLst>
            </p:cNvPr>
            <p:cNvSpPr/>
            <p:nvPr/>
          </p:nvSpPr>
          <p:spPr>
            <a:xfrm>
              <a:off x="7807900" y="2240682"/>
              <a:ext cx="1563024" cy="638097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Implementation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C8A8B63-33BA-4B0A-ADC0-BDA5984B1E78}"/>
                </a:ext>
              </a:extLst>
            </p:cNvPr>
            <p:cNvGrpSpPr/>
            <p:nvPr/>
          </p:nvGrpSpPr>
          <p:grpSpPr>
            <a:xfrm>
              <a:off x="660161" y="1611434"/>
              <a:ext cx="8971383" cy="2081608"/>
              <a:chOff x="2436566" y="2145926"/>
              <a:chExt cx="8971383" cy="2081608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E8F5FAC6-6771-4EBB-B9B4-D6019C0E2B15}"/>
                  </a:ext>
                </a:extLst>
              </p:cNvPr>
              <p:cNvGrpSpPr/>
              <p:nvPr/>
            </p:nvGrpSpPr>
            <p:grpSpPr>
              <a:xfrm>
                <a:off x="2445064" y="2145926"/>
                <a:ext cx="5090938" cy="2081608"/>
                <a:chOff x="-607770" y="2145928"/>
                <a:chExt cx="5095989" cy="2081608"/>
              </a:xfrm>
              <a:solidFill>
                <a:srgbClr val="00B0F0"/>
              </a:solidFill>
            </p:grpSpPr>
            <p:sp>
              <p:nvSpPr>
                <p:cNvPr id="30" name="Block Arc 29">
                  <a:extLst>
                    <a:ext uri="{FF2B5EF4-FFF2-40B4-BE49-F238E27FC236}">
                      <a16:creationId xmlns:a16="http://schemas.microsoft.com/office/drawing/2014/main" id="{F8436D2C-8921-4F91-8D3F-6A3B22CC4B63}"/>
                    </a:ext>
                  </a:extLst>
                </p:cNvPr>
                <p:cNvSpPr/>
                <p:nvPr/>
              </p:nvSpPr>
              <p:spPr>
                <a:xfrm>
                  <a:off x="-607770" y="2145928"/>
                  <a:ext cx="3276432" cy="2081608"/>
                </a:xfrm>
                <a:prstGeom prst="blockArc">
                  <a:avLst>
                    <a:gd name="adj1" fmla="val 10799998"/>
                    <a:gd name="adj2" fmla="val 27394"/>
                    <a:gd name="adj3" fmla="val 5665"/>
                  </a:avLst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id="{82F06003-B915-4AED-9B5E-053C2D50A158}"/>
                    </a:ext>
                  </a:extLst>
                </p:cNvPr>
                <p:cNvSpPr/>
                <p:nvPr/>
              </p:nvSpPr>
              <p:spPr>
                <a:xfrm rot="10800000">
                  <a:off x="2540637" y="2443728"/>
                  <a:ext cx="1947582" cy="1452813"/>
                </a:xfrm>
                <a:prstGeom prst="blockArc">
                  <a:avLst>
                    <a:gd name="adj1" fmla="val 10800000"/>
                    <a:gd name="adj2" fmla="val 21595260"/>
                    <a:gd name="adj3" fmla="val 8233"/>
                  </a:avLst>
                </a:prstGeom>
                <a:solidFill>
                  <a:srgbClr val="01685A"/>
                </a:solidFill>
                <a:ln>
                  <a:noFill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00F4A11-2054-444C-A7F2-4E5DE3BB7E12}"/>
                  </a:ext>
                </a:extLst>
              </p:cNvPr>
              <p:cNvGrpSpPr/>
              <p:nvPr/>
            </p:nvGrpSpPr>
            <p:grpSpPr>
              <a:xfrm>
                <a:off x="7420892" y="2259801"/>
                <a:ext cx="3987057" cy="1636737"/>
                <a:chOff x="1328394" y="2259804"/>
                <a:chExt cx="3987057" cy="1636737"/>
              </a:xfrm>
              <a:solidFill>
                <a:srgbClr val="00B0F0"/>
              </a:solidFill>
            </p:grpSpPr>
            <p:sp>
              <p:nvSpPr>
                <p:cNvPr id="33" name="Block Arc 32">
                  <a:extLst>
                    <a:ext uri="{FF2B5EF4-FFF2-40B4-BE49-F238E27FC236}">
                      <a16:creationId xmlns:a16="http://schemas.microsoft.com/office/drawing/2014/main" id="{81DBE509-F59D-40AD-8457-B5770FF37496}"/>
                    </a:ext>
                  </a:extLst>
                </p:cNvPr>
                <p:cNvSpPr/>
                <p:nvPr/>
              </p:nvSpPr>
              <p:spPr>
                <a:xfrm>
                  <a:off x="1328394" y="2373933"/>
                  <a:ext cx="1945652" cy="1452813"/>
                </a:xfrm>
                <a:prstGeom prst="blockArc">
                  <a:avLst>
                    <a:gd name="adj1" fmla="val 10800000"/>
                    <a:gd name="adj2" fmla="val 28456"/>
                    <a:gd name="adj3" fmla="val 8499"/>
                  </a:avLst>
                </a:prstGeom>
                <a:solidFill>
                  <a:srgbClr val="87AF47"/>
                </a:solidFill>
                <a:ln>
                  <a:noFill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1EB8E9B6-8412-4FF0-8B77-30922BF4DD31}"/>
                    </a:ext>
                  </a:extLst>
                </p:cNvPr>
                <p:cNvSpPr/>
                <p:nvPr/>
              </p:nvSpPr>
              <p:spPr>
                <a:xfrm rot="10800000">
                  <a:off x="3138907" y="2259804"/>
                  <a:ext cx="2176544" cy="1636737"/>
                </a:xfrm>
                <a:prstGeom prst="blockArc">
                  <a:avLst>
                    <a:gd name="adj1" fmla="val 10800000"/>
                    <a:gd name="adj2" fmla="val 21570396"/>
                    <a:gd name="adj3" fmla="val 8232"/>
                  </a:avLst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Flowchart: Alternate Process 41">
                <a:extLst>
                  <a:ext uri="{FF2B5EF4-FFF2-40B4-BE49-F238E27FC236}">
                    <a16:creationId xmlns:a16="http://schemas.microsoft.com/office/drawing/2014/main" id="{34C49EFE-01F0-49A9-A454-758C4B3690EB}"/>
                  </a:ext>
                </a:extLst>
              </p:cNvPr>
              <p:cNvSpPr/>
              <p:nvPr/>
            </p:nvSpPr>
            <p:spPr>
              <a:xfrm flipV="1">
                <a:off x="5568812" y="3087974"/>
                <a:ext cx="162225" cy="154114"/>
              </a:xfrm>
              <a:prstGeom prst="flowChartAlternateProcess">
                <a:avLst/>
              </a:prstGeom>
              <a:solidFill>
                <a:srgbClr val="87AF47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44450" h="107950"/>
                <a:bevelB w="12700" h="8255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lowchart: Alternate Process 42">
                <a:extLst>
                  <a:ext uri="{FF2B5EF4-FFF2-40B4-BE49-F238E27FC236}">
                    <a16:creationId xmlns:a16="http://schemas.microsoft.com/office/drawing/2014/main" id="{3A340380-DCA2-48B0-A37C-49F56C552EEA}"/>
                  </a:ext>
                </a:extLst>
              </p:cNvPr>
              <p:cNvSpPr/>
              <p:nvPr/>
            </p:nvSpPr>
            <p:spPr>
              <a:xfrm flipV="1">
                <a:off x="2436566" y="3094223"/>
                <a:ext cx="162225" cy="154114"/>
              </a:xfrm>
              <a:prstGeom prst="flowChartAlternateProcess">
                <a:avLst/>
              </a:pr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44450" h="107950"/>
                <a:bevelB w="12700" h="8255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lowchart: Alternate Process 43">
                <a:extLst>
                  <a:ext uri="{FF2B5EF4-FFF2-40B4-BE49-F238E27FC236}">
                    <a16:creationId xmlns:a16="http://schemas.microsoft.com/office/drawing/2014/main" id="{E67ECFD1-D0CB-4FD8-A5A5-45C071EF79E6}"/>
                  </a:ext>
                </a:extLst>
              </p:cNvPr>
              <p:cNvSpPr/>
              <p:nvPr/>
            </p:nvSpPr>
            <p:spPr>
              <a:xfrm flipV="1">
                <a:off x="9226225" y="3079895"/>
                <a:ext cx="162225" cy="154114"/>
              </a:xfrm>
              <a:prstGeom prst="flowChartAlternateProcess">
                <a:avLst/>
              </a:prstGeom>
              <a:solidFill>
                <a:srgbClr val="00206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44450" h="107950"/>
                <a:bevelB w="12700" h="8255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lowchart: Alternate Process 44">
                <a:extLst>
                  <a:ext uri="{FF2B5EF4-FFF2-40B4-BE49-F238E27FC236}">
                    <a16:creationId xmlns:a16="http://schemas.microsoft.com/office/drawing/2014/main" id="{F1C28C04-6218-46BB-A651-58030EFE696C}"/>
                  </a:ext>
                </a:extLst>
              </p:cNvPr>
              <p:cNvSpPr/>
              <p:nvPr/>
            </p:nvSpPr>
            <p:spPr>
              <a:xfrm flipV="1">
                <a:off x="11245421" y="3068434"/>
                <a:ext cx="162225" cy="154114"/>
              </a:xfrm>
              <a:prstGeom prst="flowChartAlternateProcess">
                <a:avLst/>
              </a:pr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44450" h="107950"/>
                <a:bevelB w="12700" h="8255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lowchart: Alternate Process 45">
                <a:extLst>
                  <a:ext uri="{FF2B5EF4-FFF2-40B4-BE49-F238E27FC236}">
                    <a16:creationId xmlns:a16="http://schemas.microsoft.com/office/drawing/2014/main" id="{25EFADA8-2E23-4BC6-9820-9F0AE0E8CAE2}"/>
                  </a:ext>
                </a:extLst>
              </p:cNvPr>
              <p:cNvSpPr/>
              <p:nvPr/>
            </p:nvSpPr>
            <p:spPr>
              <a:xfrm flipV="1">
                <a:off x="7400961" y="3079896"/>
                <a:ext cx="162225" cy="154114"/>
              </a:xfrm>
              <a:prstGeom prst="flowChartAlternateProcess">
                <a:avLst/>
              </a:prstGeom>
              <a:solidFill>
                <a:srgbClr val="01685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44450" h="107950"/>
                <a:bevelB w="12700" h="8255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9112EB64-E834-4F5A-8C57-5EA686FD835A}"/>
                </a:ext>
              </a:extLst>
            </p:cNvPr>
            <p:cNvSpPr/>
            <p:nvPr/>
          </p:nvSpPr>
          <p:spPr>
            <a:xfrm>
              <a:off x="4232371" y="2396073"/>
              <a:ext cx="1248946" cy="365012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Negotiation</a:t>
              </a:r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22D19C1A-0B38-46EB-B6A3-63B0E6E6980A}"/>
                </a:ext>
              </a:extLst>
            </p:cNvPr>
            <p:cNvSpPr/>
            <p:nvPr/>
          </p:nvSpPr>
          <p:spPr>
            <a:xfrm>
              <a:off x="5338521" y="3406672"/>
              <a:ext cx="1715575" cy="53553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6D3A62D2-5C64-4B9E-AD89-3D5987FB1202}"/>
                </a:ext>
              </a:extLst>
            </p:cNvPr>
            <p:cNvSpPr/>
            <p:nvPr/>
          </p:nvSpPr>
          <p:spPr>
            <a:xfrm>
              <a:off x="1245587" y="2381726"/>
              <a:ext cx="2049588" cy="39370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Preliminary issues</a:t>
              </a:r>
            </a:p>
          </p:txBody>
        </p: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5C3A605-FB4B-4D77-B050-8F3155EBC3F0}"/>
              </a:ext>
            </a:extLst>
          </p:cNvPr>
          <p:cNvSpPr/>
          <p:nvPr/>
        </p:nvSpPr>
        <p:spPr>
          <a:xfrm>
            <a:off x="6714010" y="2947269"/>
            <a:ext cx="1305488" cy="66287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Clearance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FF9B5E9-5D39-4E7F-929F-34ED11AE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5</a:t>
            </a:fld>
            <a:r>
              <a:rPr lang="en-US" b="1">
                <a:latin typeface="Helvetica"/>
                <a:cs typeface="Helvetica"/>
              </a:rPr>
              <a:t> </a:t>
            </a:r>
            <a:endParaRPr lang="en-US" b="1" dirty="0">
              <a:latin typeface="Helvetica"/>
              <a:cs typeface="Helvetica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3657F1E-F044-4257-8D32-F4EE5DE12593}"/>
              </a:ext>
            </a:extLst>
          </p:cNvPr>
          <p:cNvSpPr/>
          <p:nvPr/>
        </p:nvSpPr>
        <p:spPr>
          <a:xfrm>
            <a:off x="1414895" y="3697249"/>
            <a:ext cx="2336897" cy="63020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the parties compete and can the deal be done?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A73ABDA-3E8D-48BF-BCDF-AD71CA5851ED}"/>
              </a:ext>
            </a:extLst>
          </p:cNvPr>
          <p:cNvSpPr/>
          <p:nvPr/>
        </p:nvSpPr>
        <p:spPr>
          <a:xfrm>
            <a:off x="1916686" y="4407124"/>
            <a:ext cx="2088806" cy="63020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the deal require prior regulatory approval?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6FAA813-7083-4176-91F6-11998890DB38}"/>
              </a:ext>
            </a:extLst>
          </p:cNvPr>
          <p:cNvSpPr/>
          <p:nvPr/>
        </p:nvSpPr>
        <p:spPr>
          <a:xfrm>
            <a:off x="2603579" y="5115028"/>
            <a:ext cx="1573785" cy="63020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diligence on alliance partner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BD8D37C-DB5D-43ED-A0D9-779B187BC0A8}"/>
              </a:ext>
            </a:extLst>
          </p:cNvPr>
          <p:cNvSpPr/>
          <p:nvPr/>
        </p:nvSpPr>
        <p:spPr>
          <a:xfrm>
            <a:off x="4005492" y="1694664"/>
            <a:ext cx="2356879" cy="9733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Fine-tuning the deal to achieve business goals and avoid future complications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3442255-1CE2-496F-8D0C-6945BFEBC9DE}"/>
              </a:ext>
            </a:extLst>
          </p:cNvPr>
          <p:cNvSpPr/>
          <p:nvPr/>
        </p:nvSpPr>
        <p:spPr>
          <a:xfrm>
            <a:off x="6629366" y="3750247"/>
            <a:ext cx="1523708" cy="65549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 where prior regulatory approval required</a:t>
            </a: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2A0C574-176E-439B-831B-BEEB64B6A618}"/>
              </a:ext>
            </a:extLst>
          </p:cNvPr>
          <p:cNvSpPr/>
          <p:nvPr/>
        </p:nvSpPr>
        <p:spPr>
          <a:xfrm>
            <a:off x="4005492" y="1054123"/>
            <a:ext cx="1584465" cy="53290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Negotiation of key commercial terms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929D35A-D851-44E6-B0C8-C29F71A14E77}"/>
              </a:ext>
            </a:extLst>
          </p:cNvPr>
          <p:cNvSpPr/>
          <p:nvPr/>
        </p:nvSpPr>
        <p:spPr>
          <a:xfrm>
            <a:off x="8328845" y="1320574"/>
            <a:ext cx="3009711" cy="5232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Ensuring key competition law principles communicated to business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5785D60-FE27-4CB0-929E-6A6EC99529C9}"/>
              </a:ext>
            </a:extLst>
          </p:cNvPr>
          <p:cNvSpPr/>
          <p:nvPr/>
        </p:nvSpPr>
        <p:spPr>
          <a:xfrm>
            <a:off x="8537171" y="2100925"/>
            <a:ext cx="3009710" cy="66536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structures to ensure ongoing competition law compliance and commercial success of deal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70CA415-8CA5-4636-8991-96E1296D9927}"/>
              </a:ext>
            </a:extLst>
          </p:cNvPr>
          <p:cNvCxnSpPr>
            <a:cxnSpLocks/>
          </p:cNvCxnSpPr>
          <p:nvPr/>
        </p:nvCxnSpPr>
        <p:spPr>
          <a:xfrm>
            <a:off x="435280" y="778360"/>
            <a:ext cx="5079996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CE2285-BF62-4D86-8B57-B05CEBE4F985}"/>
              </a:ext>
            </a:extLst>
          </p:cNvPr>
          <p:cNvSpPr/>
          <p:nvPr/>
        </p:nvSpPr>
        <p:spPr>
          <a:xfrm>
            <a:off x="2984666" y="5836009"/>
            <a:ext cx="1813058" cy="63020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exchange protocols?</a:t>
            </a:r>
          </a:p>
        </p:txBody>
      </p:sp>
    </p:spTree>
    <p:extLst>
      <p:ext uri="{BB962C8B-B14F-4D97-AF65-F5344CB8AC3E}">
        <p14:creationId xmlns:p14="http://schemas.microsoft.com/office/powerpoint/2010/main" val="3403862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9F930DC-B6BB-4D84-A9AD-73FD803CAE23}"/>
              </a:ext>
            </a:extLst>
          </p:cNvPr>
          <p:cNvCxnSpPr>
            <a:cxnSpLocks/>
          </p:cNvCxnSpPr>
          <p:nvPr/>
        </p:nvCxnSpPr>
        <p:spPr>
          <a:xfrm>
            <a:off x="10220243" y="5084663"/>
            <a:ext cx="0" cy="549473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5576E32-6E5B-4DB7-8390-97E699A9188B}"/>
              </a:ext>
            </a:extLst>
          </p:cNvPr>
          <p:cNvCxnSpPr>
            <a:cxnSpLocks/>
          </p:cNvCxnSpPr>
          <p:nvPr/>
        </p:nvCxnSpPr>
        <p:spPr>
          <a:xfrm>
            <a:off x="10226123" y="3901872"/>
            <a:ext cx="0" cy="200228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A07FC498-9AB6-4ACB-AB85-A7336D7BA5B1}"/>
              </a:ext>
            </a:extLst>
          </p:cNvPr>
          <p:cNvSpPr/>
          <p:nvPr/>
        </p:nvSpPr>
        <p:spPr>
          <a:xfrm>
            <a:off x="159553" y="1259268"/>
            <a:ext cx="11808753" cy="1735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F6808C-82B0-45CF-9A08-7624083E6088}"/>
              </a:ext>
            </a:extLst>
          </p:cNvPr>
          <p:cNvSpPr txBox="1">
            <a:spLocks/>
          </p:cNvSpPr>
          <p:nvPr/>
        </p:nvSpPr>
        <p:spPr>
          <a:xfrm>
            <a:off x="424112" y="68486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58E1D3-3E2F-45B4-BAB5-27C1F8CAF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5491" y="6359637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6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8C46E49-EE28-45E3-BE64-F38510B120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084069"/>
              </p:ext>
            </p:extLst>
          </p:nvPr>
        </p:nvGraphicFramePr>
        <p:xfrm>
          <a:off x="468416" y="967563"/>
          <a:ext cx="11223321" cy="223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34E5D2-7BB3-4EA8-A432-5EA52433E7E1}"/>
              </a:ext>
            </a:extLst>
          </p:cNvPr>
          <p:cNvSpPr/>
          <p:nvPr/>
        </p:nvSpPr>
        <p:spPr>
          <a:xfrm>
            <a:off x="8542311" y="4302753"/>
            <a:ext cx="3181272" cy="81541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parties are the main players </a:t>
            </a:r>
            <a:endParaRPr kumimoji="0" lang="en-GB" sz="2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441410D-1004-460A-9567-8383E70DF5D5}"/>
              </a:ext>
            </a:extLst>
          </p:cNvPr>
          <p:cNvSpPr/>
          <p:nvPr/>
        </p:nvSpPr>
        <p:spPr>
          <a:xfrm>
            <a:off x="8574156" y="5550353"/>
            <a:ext cx="3117581" cy="54834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 likely problematic</a:t>
            </a:r>
            <a:endParaRPr kumimoji="0" lang="en-GB" sz="2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1A838A45-45E0-4CBE-9BF9-497706021FA2}"/>
              </a:ext>
            </a:extLst>
          </p:cNvPr>
          <p:cNvCxnSpPr/>
          <p:nvPr/>
        </p:nvCxnSpPr>
        <p:spPr>
          <a:xfrm>
            <a:off x="2021950" y="3092431"/>
            <a:ext cx="3717250" cy="336569"/>
          </a:xfrm>
          <a:prstGeom prst="bentConnector3">
            <a:avLst>
              <a:gd name="adj1" fmla="val -223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D1362F68-4915-491A-A6E6-CD3EDD73747A}"/>
              </a:ext>
            </a:extLst>
          </p:cNvPr>
          <p:cNvCxnSpPr>
            <a:cxnSpLocks/>
          </p:cNvCxnSpPr>
          <p:nvPr/>
        </p:nvCxnSpPr>
        <p:spPr>
          <a:xfrm flipH="1">
            <a:off x="5750698" y="3092431"/>
            <a:ext cx="3717250" cy="336569"/>
          </a:xfrm>
          <a:prstGeom prst="bentConnector3">
            <a:avLst>
              <a:gd name="adj1" fmla="val -223"/>
            </a:avLst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DBA6B324-910C-4CA8-9B2F-019ED825D112}"/>
              </a:ext>
            </a:extLst>
          </p:cNvPr>
          <p:cNvCxnSpPr>
            <a:cxnSpLocks/>
          </p:cNvCxnSpPr>
          <p:nvPr/>
        </p:nvCxnSpPr>
        <p:spPr>
          <a:xfrm>
            <a:off x="5773298" y="3167646"/>
            <a:ext cx="4353351" cy="623309"/>
          </a:xfrm>
          <a:prstGeom prst="bentConnector3">
            <a:avLst>
              <a:gd name="adj1" fmla="val 114"/>
            </a:avLst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970C0ECB-629F-412C-BABC-D0C8697A74FE}"/>
              </a:ext>
            </a:extLst>
          </p:cNvPr>
          <p:cNvCxnSpPr>
            <a:cxnSpLocks/>
          </p:cNvCxnSpPr>
          <p:nvPr/>
        </p:nvCxnSpPr>
        <p:spPr>
          <a:xfrm>
            <a:off x="10212861" y="4102100"/>
            <a:ext cx="914399" cy="195163"/>
          </a:xfrm>
          <a:prstGeom prst="bentConnector3">
            <a:avLst>
              <a:gd name="adj1" fmla="val 100000"/>
            </a:avLst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E6D8E0C2-A3ED-47FD-886A-D9C7E630B336}"/>
              </a:ext>
            </a:extLst>
          </p:cNvPr>
          <p:cNvCxnSpPr>
            <a:cxnSpLocks/>
            <a:endCxn id="119" idx="0"/>
          </p:cNvCxnSpPr>
          <p:nvPr/>
        </p:nvCxnSpPr>
        <p:spPr>
          <a:xfrm rot="10800000" flipV="1">
            <a:off x="5745709" y="4101674"/>
            <a:ext cx="4474536" cy="393642"/>
          </a:xfrm>
          <a:prstGeom prst="bentConnector2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8" name="Connector: Elbow 117">
            <a:extLst>
              <a:ext uri="{FF2B5EF4-FFF2-40B4-BE49-F238E27FC236}">
                <a16:creationId xmlns:a16="http://schemas.microsoft.com/office/drawing/2014/main" id="{C896518B-34C4-40DA-A9B5-61CD33FDE630}"/>
              </a:ext>
            </a:extLst>
          </p:cNvPr>
          <p:cNvCxnSpPr>
            <a:cxnSpLocks/>
          </p:cNvCxnSpPr>
          <p:nvPr/>
        </p:nvCxnSpPr>
        <p:spPr>
          <a:xfrm rot="10800000" flipV="1">
            <a:off x="1718814" y="3167646"/>
            <a:ext cx="4054484" cy="622086"/>
          </a:xfrm>
          <a:prstGeom prst="bentConnector3">
            <a:avLst>
              <a:gd name="adj1" fmla="val -204"/>
            </a:avLst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45B1105-BED3-46F9-82A5-6F1757F2C7D8}"/>
              </a:ext>
            </a:extLst>
          </p:cNvPr>
          <p:cNvCxnSpPr>
            <a:cxnSpLocks/>
          </p:cNvCxnSpPr>
          <p:nvPr/>
        </p:nvCxnSpPr>
        <p:spPr>
          <a:xfrm>
            <a:off x="1271174" y="3957531"/>
            <a:ext cx="0" cy="1390806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043B4675-6CC0-424F-8A3B-E61C790CA76D}"/>
              </a:ext>
            </a:extLst>
          </p:cNvPr>
          <p:cNvSpPr/>
          <p:nvPr/>
        </p:nvSpPr>
        <p:spPr>
          <a:xfrm>
            <a:off x="854278" y="3729625"/>
            <a:ext cx="887876" cy="5447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kumimoji="0" lang="en-GB" sz="2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BDD42E68-58F2-4959-94A7-AD549E0823C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53758" y="5151214"/>
            <a:ext cx="1578842" cy="641249"/>
          </a:xfrm>
          <a:prstGeom prst="bentConnector3">
            <a:avLst>
              <a:gd name="adj1" fmla="val 128"/>
            </a:avLst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E69B18C-8D73-4F24-9222-8098A87C10A1}"/>
              </a:ext>
            </a:extLst>
          </p:cNvPr>
          <p:cNvSpPr/>
          <p:nvPr/>
        </p:nvSpPr>
        <p:spPr>
          <a:xfrm>
            <a:off x="830939" y="5348337"/>
            <a:ext cx="2728468" cy="930253"/>
          </a:xfrm>
          <a:prstGeom prst="roundRect">
            <a:avLst/>
          </a:prstGeom>
          <a:solidFill>
            <a:srgbClr val="548235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Likely that deal can be done</a:t>
            </a:r>
            <a:endParaRPr kumimoji="0" lang="en-GB" sz="2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A128623A-D6F6-4177-9D80-F8220F819771}"/>
              </a:ext>
            </a:extLst>
          </p:cNvPr>
          <p:cNvSpPr/>
          <p:nvPr/>
        </p:nvSpPr>
        <p:spPr>
          <a:xfrm>
            <a:off x="4109725" y="4495316"/>
            <a:ext cx="3271967" cy="81541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multiple other credible competitors</a:t>
            </a:r>
            <a:endParaRPr kumimoji="0" lang="en-GB" sz="2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793E3EB-FA46-46BF-ACF5-9A72E1EB76CE}"/>
              </a:ext>
            </a:extLst>
          </p:cNvPr>
          <p:cNvSpPr/>
          <p:nvPr/>
        </p:nvSpPr>
        <p:spPr>
          <a:xfrm>
            <a:off x="9827782" y="3467222"/>
            <a:ext cx="887876" cy="54472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kumimoji="0" lang="en-GB" sz="2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9001467-A581-4EE1-B988-0FD9D98749AE}"/>
              </a:ext>
            </a:extLst>
          </p:cNvPr>
          <p:cNvCxnSpPr>
            <a:cxnSpLocks/>
          </p:cNvCxnSpPr>
          <p:nvPr/>
        </p:nvCxnSpPr>
        <p:spPr>
          <a:xfrm>
            <a:off x="424112" y="722245"/>
            <a:ext cx="6628444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397116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18D247-357D-4E53-ABAB-CC4A662C0CEB}"/>
              </a:ext>
            </a:extLst>
          </p:cNvPr>
          <p:cNvGrpSpPr/>
          <p:nvPr/>
        </p:nvGrpSpPr>
        <p:grpSpPr>
          <a:xfrm>
            <a:off x="573453" y="1298469"/>
            <a:ext cx="4987538" cy="2919193"/>
            <a:chOff x="7900646" y="3891783"/>
            <a:chExt cx="3925686" cy="231305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9789E7F-120F-4384-8D83-11ACF26A0897}"/>
                </a:ext>
              </a:extLst>
            </p:cNvPr>
            <p:cNvGrpSpPr/>
            <p:nvPr/>
          </p:nvGrpSpPr>
          <p:grpSpPr>
            <a:xfrm>
              <a:off x="7900646" y="3941456"/>
              <a:ext cx="2171639" cy="2096195"/>
              <a:chOff x="9300783" y="3068215"/>
              <a:chExt cx="2171639" cy="2096195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05C07528-37B2-4D88-A081-79E55AF916FC}"/>
                  </a:ext>
                </a:extLst>
              </p:cNvPr>
              <p:cNvSpPr/>
              <p:nvPr/>
            </p:nvSpPr>
            <p:spPr>
              <a:xfrm>
                <a:off x="9300783" y="3068215"/>
                <a:ext cx="2171639" cy="2096195"/>
              </a:xfrm>
              <a:prstGeom prst="ellipse">
                <a:avLst/>
              </a:prstGeom>
              <a:solidFill>
                <a:schemeClr val="bg1"/>
              </a:solidFill>
              <a:ln w="38100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1C18D654-60C8-4080-AEBD-37D925D086F6}"/>
                  </a:ext>
                </a:extLst>
              </p:cNvPr>
              <p:cNvSpPr/>
              <p:nvPr/>
            </p:nvSpPr>
            <p:spPr>
              <a:xfrm>
                <a:off x="10464224" y="4085141"/>
                <a:ext cx="752172" cy="378740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Iberica </a:t>
                </a: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E39B08D3-4150-4450-87A7-74EC8A065FFB}"/>
                  </a:ext>
                </a:extLst>
              </p:cNvPr>
              <p:cNvSpPr/>
              <p:nvPr/>
            </p:nvSpPr>
            <p:spPr>
              <a:xfrm>
                <a:off x="9634447" y="3568349"/>
                <a:ext cx="881922" cy="399543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Nippon</a:t>
                </a:r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967EF5D7-A279-4464-A0E5-5A45A65F7019}"/>
                  </a:ext>
                </a:extLst>
              </p:cNvPr>
              <p:cNvSpPr/>
              <p:nvPr/>
            </p:nvSpPr>
            <p:spPr>
              <a:xfrm>
                <a:off x="9498910" y="4064468"/>
                <a:ext cx="597317" cy="515281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72A3405B-67FF-40FC-9549-E2C3358DE992}"/>
                  </a:ext>
                </a:extLst>
              </p:cNvPr>
              <p:cNvSpPr/>
              <p:nvPr/>
            </p:nvSpPr>
            <p:spPr>
              <a:xfrm>
                <a:off x="10370618" y="4601631"/>
                <a:ext cx="413972" cy="378740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CF5CEA0B-FE02-4FA1-8F45-91DD1E850B2E}"/>
                  </a:ext>
                </a:extLst>
              </p:cNvPr>
              <p:cNvSpPr/>
              <p:nvPr/>
            </p:nvSpPr>
            <p:spPr>
              <a:xfrm>
                <a:off x="10750828" y="3520416"/>
                <a:ext cx="413972" cy="378740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BB9EFA2C-37B3-4BCF-8981-E80E06A801D4}"/>
                  </a:ext>
                </a:extLst>
              </p:cNvPr>
              <p:cNvSpPr/>
              <p:nvPr/>
            </p:nvSpPr>
            <p:spPr>
              <a:xfrm>
                <a:off x="10167676" y="3131611"/>
                <a:ext cx="521496" cy="347797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06FDD8-781D-4957-9AFB-4E173C8C139F}"/>
                </a:ext>
              </a:extLst>
            </p:cNvPr>
            <p:cNvGrpSpPr/>
            <p:nvPr/>
          </p:nvGrpSpPr>
          <p:grpSpPr>
            <a:xfrm>
              <a:off x="10678721" y="3891783"/>
              <a:ext cx="1147611" cy="1097771"/>
              <a:chOff x="10754308" y="3676014"/>
              <a:chExt cx="1147611" cy="1097771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D4E7BBA4-CB55-4996-807D-F21468CEC203}"/>
                  </a:ext>
                </a:extLst>
              </p:cNvPr>
              <p:cNvSpPr/>
              <p:nvPr/>
            </p:nvSpPr>
            <p:spPr>
              <a:xfrm>
                <a:off x="10754308" y="3676014"/>
                <a:ext cx="1147611" cy="109777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685A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C5BA2CE0-259C-420A-BF1F-F0FF2B195CED}"/>
                  </a:ext>
                </a:extLst>
              </p:cNvPr>
              <p:cNvSpPr/>
              <p:nvPr/>
            </p:nvSpPr>
            <p:spPr>
              <a:xfrm>
                <a:off x="10984850" y="3841493"/>
                <a:ext cx="694486" cy="292872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Nippon</a:t>
                </a: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EB1C4AD0-A3D1-4629-808B-90BD775BCD34}"/>
                  </a:ext>
                </a:extLst>
              </p:cNvPr>
              <p:cNvSpPr/>
              <p:nvPr/>
            </p:nvSpPr>
            <p:spPr>
              <a:xfrm>
                <a:off x="11456478" y="4157727"/>
                <a:ext cx="317857" cy="31105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FFA09877-5290-451B-A9E9-D86D426D9359}"/>
                  </a:ext>
                </a:extLst>
              </p:cNvPr>
              <p:cNvSpPr/>
              <p:nvPr/>
            </p:nvSpPr>
            <p:spPr>
              <a:xfrm>
                <a:off x="10983098" y="4259008"/>
                <a:ext cx="413972" cy="378740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CCAF2DC-DE78-4DFA-B898-9C1E89A3499B}"/>
                </a:ext>
              </a:extLst>
            </p:cNvPr>
            <p:cNvGrpSpPr/>
            <p:nvPr/>
          </p:nvGrpSpPr>
          <p:grpSpPr>
            <a:xfrm>
              <a:off x="10675541" y="5107071"/>
              <a:ext cx="1147611" cy="1097771"/>
              <a:chOff x="10762014" y="5128603"/>
              <a:chExt cx="1147611" cy="109777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D410340-06A0-4990-86CF-EFB8EFD71F3B}"/>
                  </a:ext>
                </a:extLst>
              </p:cNvPr>
              <p:cNvSpPr/>
              <p:nvPr/>
            </p:nvSpPr>
            <p:spPr>
              <a:xfrm>
                <a:off x="10762014" y="5128603"/>
                <a:ext cx="1147611" cy="109777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685A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79BD8934-252A-442E-A4F7-9C9A2A19D57B}"/>
                  </a:ext>
                </a:extLst>
              </p:cNvPr>
              <p:cNvSpPr/>
              <p:nvPr/>
            </p:nvSpPr>
            <p:spPr>
              <a:xfrm>
                <a:off x="10850709" y="5450997"/>
                <a:ext cx="767702" cy="308089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2727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Iberica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A13BD35D-FE3F-4F87-B7CC-7C9423699E3D}"/>
                  </a:ext>
                </a:extLst>
              </p:cNvPr>
              <p:cNvSpPr/>
              <p:nvPr/>
            </p:nvSpPr>
            <p:spPr>
              <a:xfrm>
                <a:off x="11219011" y="5164131"/>
                <a:ext cx="264332" cy="230543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401209E8-E6ED-4C9D-8865-EA5067A0F3A0}"/>
                  </a:ext>
                </a:extLst>
              </p:cNvPr>
              <p:cNvSpPr/>
              <p:nvPr/>
            </p:nvSpPr>
            <p:spPr>
              <a:xfrm>
                <a:off x="11464184" y="5794613"/>
                <a:ext cx="264332" cy="243391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D3448B91-4FDC-4FC2-AAA0-076B3C592A0C}"/>
                  </a:ext>
                </a:extLst>
              </p:cNvPr>
              <p:cNvSpPr/>
              <p:nvPr/>
            </p:nvSpPr>
            <p:spPr>
              <a:xfrm>
                <a:off x="10927078" y="5802776"/>
                <a:ext cx="492875" cy="209162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A3983A3-229B-4227-9188-D1C9DB9E90E9}"/>
                </a:ext>
              </a:extLst>
            </p:cNvPr>
            <p:cNvSpPr/>
            <p:nvPr/>
          </p:nvSpPr>
          <p:spPr>
            <a:xfrm>
              <a:off x="10158372" y="4805358"/>
              <a:ext cx="548951" cy="335395"/>
            </a:xfrm>
            <a:prstGeom prst="roundRect">
              <a:avLst/>
            </a:prstGeom>
            <a:solidFill>
              <a:srgbClr val="0A523B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/>
                <a:t>OR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33240-29E6-4B1D-8281-DC38FE293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5491" y="6374645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7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75B5715-D655-4A87-AB06-688224AEAD41}"/>
              </a:ext>
            </a:extLst>
          </p:cNvPr>
          <p:cNvSpPr txBox="1">
            <a:spLocks/>
          </p:cNvSpPr>
          <p:nvPr/>
        </p:nvSpPr>
        <p:spPr>
          <a:xfrm>
            <a:off x="331312" y="72139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BED9CE-8641-41CB-83DA-40FC2EF0B60C}"/>
              </a:ext>
            </a:extLst>
          </p:cNvPr>
          <p:cNvSpPr/>
          <p:nvPr/>
        </p:nvSpPr>
        <p:spPr>
          <a:xfrm>
            <a:off x="331312" y="533968"/>
            <a:ext cx="7290540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Do the parties’ existing products compete?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02D5A0-8827-4C69-AF22-97872495240D}"/>
              </a:ext>
            </a:extLst>
          </p:cNvPr>
          <p:cNvGrpSpPr/>
          <p:nvPr/>
        </p:nvGrpSpPr>
        <p:grpSpPr>
          <a:xfrm>
            <a:off x="263717" y="4472407"/>
            <a:ext cx="5717641" cy="1957297"/>
            <a:chOff x="8452296" y="436678"/>
            <a:chExt cx="3506460" cy="2706178"/>
          </a:xfrm>
        </p:grpSpPr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DB29D5A2-4D61-4AF3-BE24-A194F8E0F102}"/>
                </a:ext>
              </a:extLst>
            </p:cNvPr>
            <p:cNvSpPr/>
            <p:nvPr/>
          </p:nvSpPr>
          <p:spPr>
            <a:xfrm>
              <a:off x="8452296" y="436678"/>
              <a:ext cx="3506460" cy="2706178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C53DC0-E91E-4026-A54F-EF51C7895670}"/>
                </a:ext>
              </a:extLst>
            </p:cNvPr>
            <p:cNvSpPr/>
            <p:nvPr/>
          </p:nvSpPr>
          <p:spPr>
            <a:xfrm>
              <a:off x="8623599" y="978339"/>
              <a:ext cx="3197518" cy="606249"/>
            </a:xfrm>
            <a:prstGeom prst="roundRect">
              <a:avLst/>
            </a:prstGeom>
            <a:solidFill>
              <a:srgbClr val="CCECFF">
                <a:alpha val="50196"/>
              </a:srgbClr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buClrTx/>
                <a:buSzTx/>
                <a:tabLst/>
                <a:defRPr/>
              </a:pPr>
              <a:r>
                <a:rPr lang="en-GB" sz="1200" dirty="0">
                  <a:solidFill>
                    <a:srgbClr val="27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eading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treatment for Stage II/III breast cancer, delivered via IV 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0FD0FCB-14E8-4E3C-A171-529D7CC892D8}"/>
                </a:ext>
              </a:extLst>
            </p:cNvPr>
            <p:cNvSpPr/>
            <p:nvPr/>
          </p:nvSpPr>
          <p:spPr>
            <a:xfrm>
              <a:off x="8623599" y="1938553"/>
              <a:ext cx="3197518" cy="931401"/>
            </a:xfrm>
            <a:prstGeom prst="roundRect">
              <a:avLst/>
            </a:prstGeom>
            <a:solidFill>
              <a:srgbClr val="FFFFCC">
                <a:alpha val="50196"/>
              </a:srgb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tIns="108000" rtlCol="0" anchor="ctr"/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1800"/>
                </a:spcBef>
                <a:buClrTx/>
                <a:buSzTx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Extensive experience with injectable therapies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buClrTx/>
                <a:buSzTx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Treatment for Stage I breast cancer, deliverable via injection</a:t>
              </a:r>
            </a:p>
          </p:txBody>
        </p:sp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1CBDE423-78E9-461A-9981-5A6FFAE4C7E3}"/>
                </a:ext>
              </a:extLst>
            </p:cNvPr>
            <p:cNvSpPr/>
            <p:nvPr/>
          </p:nvSpPr>
          <p:spPr>
            <a:xfrm>
              <a:off x="8593202" y="670115"/>
              <a:ext cx="947882" cy="338416"/>
            </a:xfrm>
            <a:prstGeom prst="roundRect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Nippon</a:t>
              </a:r>
            </a:p>
          </p:txBody>
        </p: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B9422D13-C054-451E-A7C3-FB33843A9E2C}"/>
                </a:ext>
              </a:extLst>
            </p:cNvPr>
            <p:cNvSpPr/>
            <p:nvPr/>
          </p:nvSpPr>
          <p:spPr>
            <a:xfrm>
              <a:off x="8611239" y="1702578"/>
              <a:ext cx="887090" cy="338414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Iberica </a:t>
              </a: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2724E5A-EDFF-45E1-A877-5E84E74CBDC0}"/>
              </a:ext>
            </a:extLst>
          </p:cNvPr>
          <p:cNvCxnSpPr>
            <a:cxnSpLocks/>
          </p:cNvCxnSpPr>
          <p:nvPr/>
        </p:nvCxnSpPr>
        <p:spPr>
          <a:xfrm>
            <a:off x="424112" y="1100688"/>
            <a:ext cx="6958465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BCA623-1D53-4011-AA62-430B32E6AAF6}"/>
              </a:ext>
            </a:extLst>
          </p:cNvPr>
          <p:cNvSpPr/>
          <p:nvPr/>
        </p:nvSpPr>
        <p:spPr>
          <a:xfrm>
            <a:off x="6491740" y="1356928"/>
            <a:ext cx="5427247" cy="496710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treatments for Stage I breast cancer interchangeable with treatments for Stage II/III breast cancer?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injectable therapies compete with treatments delivered via an IV?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both treatments be administered from home? 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 either be administered from hospital?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both treatments purchased by the same type of organisation (e.g. hospitals rather than pharmacies)?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treatments used in combination? (rather than as alternatives)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DE6E828-D599-4508-8EAB-CBEDC9F33495}"/>
              </a:ext>
            </a:extLst>
          </p:cNvPr>
          <p:cNvSpPr/>
          <p:nvPr/>
        </p:nvSpPr>
        <p:spPr>
          <a:xfrm>
            <a:off x="306618" y="4288006"/>
            <a:ext cx="1517747" cy="2706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Reminder:</a:t>
            </a:r>
          </a:p>
        </p:txBody>
      </p:sp>
    </p:spTree>
    <p:extLst>
      <p:ext uri="{BB962C8B-B14F-4D97-AF65-F5344CB8AC3E}">
        <p14:creationId xmlns:p14="http://schemas.microsoft.com/office/powerpoint/2010/main" val="985950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0C4F9BC1-4625-41B4-9B6E-80B93BB53B85}"/>
              </a:ext>
            </a:extLst>
          </p:cNvPr>
          <p:cNvSpPr/>
          <p:nvPr/>
        </p:nvSpPr>
        <p:spPr>
          <a:xfrm>
            <a:off x="494713" y="4294961"/>
            <a:ext cx="11454834" cy="20695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During alliance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B5FE825-905F-44DD-92ED-A36F497172D8}"/>
              </a:ext>
            </a:extLst>
          </p:cNvPr>
          <p:cNvSpPr/>
          <p:nvPr/>
        </p:nvSpPr>
        <p:spPr>
          <a:xfrm>
            <a:off x="494713" y="2156833"/>
            <a:ext cx="11454834" cy="214900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Before alliance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F86F3F2-CE51-4545-B53C-ED97FE86CA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957146"/>
              </p:ext>
            </p:extLst>
          </p:nvPr>
        </p:nvGraphicFramePr>
        <p:xfrm>
          <a:off x="2163505" y="2245165"/>
          <a:ext cx="4073981" cy="232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546459-AA56-43C6-B889-7B3BCA7896B4}"/>
              </a:ext>
            </a:extLst>
          </p:cNvPr>
          <p:cNvSpPr/>
          <p:nvPr/>
        </p:nvSpPr>
        <p:spPr>
          <a:xfrm>
            <a:off x="2958434" y="1570380"/>
            <a:ext cx="2097924" cy="50065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Problematic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0D5925E2-385A-4E06-9A4C-84C392E6ACD4}"/>
              </a:ext>
            </a:extLst>
          </p:cNvPr>
          <p:cNvSpPr/>
          <p:nvPr/>
        </p:nvSpPr>
        <p:spPr>
          <a:xfrm>
            <a:off x="4284012" y="2800098"/>
            <a:ext cx="836309" cy="3587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Nippon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7EA3FD-FD07-45CA-86EA-F935CD8BD845}"/>
              </a:ext>
            </a:extLst>
          </p:cNvPr>
          <p:cNvGrpSpPr/>
          <p:nvPr/>
        </p:nvGrpSpPr>
        <p:grpSpPr>
          <a:xfrm>
            <a:off x="7130033" y="2047990"/>
            <a:ext cx="3672706" cy="2211771"/>
            <a:chOff x="1852053" y="4216888"/>
            <a:chExt cx="3903919" cy="2401784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7ECFE593-628F-4E73-9DD8-F352F2C590A9}"/>
                </a:ext>
              </a:extLst>
            </p:cNvPr>
            <p:cNvGraphicFramePr/>
            <p:nvPr/>
          </p:nvGraphicFramePr>
          <p:xfrm>
            <a:off x="2015735" y="4216888"/>
            <a:ext cx="3390891" cy="24017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4CB1F325-47C5-43F1-A804-7012CB75C099}"/>
                </a:ext>
              </a:extLst>
            </p:cNvPr>
            <p:cNvSpPr/>
            <p:nvPr/>
          </p:nvSpPr>
          <p:spPr>
            <a:xfrm>
              <a:off x="4535472" y="5042168"/>
              <a:ext cx="882758" cy="419852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Iberica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0DE92063-2CC8-4E0C-A7FF-4F89FE8A5B8D}"/>
                </a:ext>
              </a:extLst>
            </p:cNvPr>
            <p:cNvSpPr/>
            <p:nvPr/>
          </p:nvSpPr>
          <p:spPr>
            <a:xfrm>
              <a:off x="3994244" y="4432698"/>
              <a:ext cx="882758" cy="386547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Nippon</a:t>
              </a:r>
            </a:p>
          </p:txBody>
        </p: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46157594-F33E-4DC7-9478-D0BB06061D72}"/>
                </a:ext>
              </a:extLst>
            </p:cNvPr>
            <p:cNvSpPr/>
            <p:nvPr/>
          </p:nvSpPr>
          <p:spPr>
            <a:xfrm>
              <a:off x="1852053" y="4623740"/>
              <a:ext cx="1557558" cy="391011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EF Innovations</a:t>
              </a:r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8E00BFB0-460C-4A49-9CED-50C1530C25D0}"/>
                </a:ext>
              </a:extLst>
            </p:cNvPr>
            <p:cNvSpPr/>
            <p:nvPr/>
          </p:nvSpPr>
          <p:spPr>
            <a:xfrm>
              <a:off x="4435623" y="5788840"/>
              <a:ext cx="1320349" cy="399435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 Pharma</a:t>
              </a:r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98A0CCBC-0B81-47F1-9DDC-AD021E25149A}"/>
                </a:ext>
              </a:extLst>
            </p:cNvPr>
            <p:cNvSpPr/>
            <p:nvPr/>
          </p:nvSpPr>
          <p:spPr>
            <a:xfrm>
              <a:off x="2089262" y="5712419"/>
              <a:ext cx="1320349" cy="413899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CD Sciences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54D6F32-83DF-413D-B001-DBC067488397}"/>
              </a:ext>
            </a:extLst>
          </p:cNvPr>
          <p:cNvGrpSpPr/>
          <p:nvPr/>
        </p:nvGrpSpPr>
        <p:grpSpPr>
          <a:xfrm>
            <a:off x="7001430" y="4294961"/>
            <a:ext cx="3801309" cy="2135785"/>
            <a:chOff x="1701628" y="4001106"/>
            <a:chExt cx="4019107" cy="2401784"/>
          </a:xfrm>
        </p:grpSpPr>
        <p:graphicFrame>
          <p:nvGraphicFramePr>
            <p:cNvPr id="98" name="Chart 97">
              <a:extLst>
                <a:ext uri="{FF2B5EF4-FFF2-40B4-BE49-F238E27FC236}">
                  <a16:creationId xmlns:a16="http://schemas.microsoft.com/office/drawing/2014/main" id="{7CFB3A94-431B-4EC0-ABFF-2E90BC26727A}"/>
                </a:ext>
              </a:extLst>
            </p:cNvPr>
            <p:cNvGraphicFramePr/>
            <p:nvPr/>
          </p:nvGraphicFramePr>
          <p:xfrm>
            <a:off x="2015736" y="4001106"/>
            <a:ext cx="3390891" cy="24017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6401D5C8-A32E-467B-943C-39E88AC3F26E}"/>
                </a:ext>
              </a:extLst>
            </p:cNvPr>
            <p:cNvSpPr/>
            <p:nvPr/>
          </p:nvSpPr>
          <p:spPr>
            <a:xfrm>
              <a:off x="4068187" y="4406612"/>
              <a:ext cx="1090182" cy="736898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Nippon &amp;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Iberica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C8012DDC-7DCC-405C-8259-31C64B121B3F}"/>
                </a:ext>
              </a:extLst>
            </p:cNvPr>
            <p:cNvSpPr/>
            <p:nvPr/>
          </p:nvSpPr>
          <p:spPr>
            <a:xfrm>
              <a:off x="1701628" y="4474982"/>
              <a:ext cx="1510603" cy="383876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EF Innovations</a:t>
              </a:r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44C74752-8CED-4E7B-868A-7D21F4F8D768}"/>
                </a:ext>
              </a:extLst>
            </p:cNvPr>
            <p:cNvSpPr/>
            <p:nvPr/>
          </p:nvSpPr>
          <p:spPr>
            <a:xfrm>
              <a:off x="4471935" y="5591758"/>
              <a:ext cx="1248800" cy="424275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 Pharma</a:t>
              </a:r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21A1769A-9648-4E90-9FA1-5A440F31A0D8}"/>
                </a:ext>
              </a:extLst>
            </p:cNvPr>
            <p:cNvSpPr/>
            <p:nvPr/>
          </p:nvSpPr>
          <p:spPr>
            <a:xfrm>
              <a:off x="2228049" y="5591758"/>
              <a:ext cx="1275873" cy="379215"/>
            </a:xfrm>
            <a:prstGeom prst="roundRect">
              <a:avLst/>
            </a:prstGeom>
            <a:ln>
              <a:solidFill>
                <a:srgbClr val="01685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CD Sciences</a:t>
              </a:r>
            </a:p>
          </p:txBody>
        </p:sp>
      </p:grpSp>
      <p:graphicFrame>
        <p:nvGraphicFramePr>
          <p:cNvPr id="139" name="Chart 138">
            <a:extLst>
              <a:ext uri="{FF2B5EF4-FFF2-40B4-BE49-F238E27FC236}">
                <a16:creationId xmlns:a16="http://schemas.microsoft.com/office/drawing/2014/main" id="{7E03D2F5-E298-472F-8FAC-7ED22A21A4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148245"/>
              </p:ext>
            </p:extLst>
          </p:nvPr>
        </p:nvGraphicFramePr>
        <p:xfrm>
          <a:off x="1854358" y="4435328"/>
          <a:ext cx="4073981" cy="2401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1" name="Arrow: Down 140">
            <a:extLst>
              <a:ext uri="{FF2B5EF4-FFF2-40B4-BE49-F238E27FC236}">
                <a16:creationId xmlns:a16="http://schemas.microsoft.com/office/drawing/2014/main" id="{E7DDD814-71D7-4FF9-9325-3FE08B8D34BE}"/>
              </a:ext>
            </a:extLst>
          </p:cNvPr>
          <p:cNvSpPr/>
          <p:nvPr/>
        </p:nvSpPr>
        <p:spPr>
          <a:xfrm>
            <a:off x="3794745" y="3906346"/>
            <a:ext cx="425303" cy="479289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Arrow: Down 141">
            <a:extLst>
              <a:ext uri="{FF2B5EF4-FFF2-40B4-BE49-F238E27FC236}">
                <a16:creationId xmlns:a16="http://schemas.microsoft.com/office/drawing/2014/main" id="{3C3E9AE4-0C5B-4341-802E-D3B40A26912E}"/>
              </a:ext>
            </a:extLst>
          </p:cNvPr>
          <p:cNvSpPr/>
          <p:nvPr/>
        </p:nvSpPr>
        <p:spPr>
          <a:xfrm>
            <a:off x="8714997" y="3929836"/>
            <a:ext cx="425303" cy="479289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DF047492-C476-4C6E-B3AA-8730F63590F9}"/>
              </a:ext>
            </a:extLst>
          </p:cNvPr>
          <p:cNvSpPr/>
          <p:nvPr/>
        </p:nvSpPr>
        <p:spPr>
          <a:xfrm>
            <a:off x="7590890" y="1529600"/>
            <a:ext cx="2576323" cy="51712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likely permissible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1B738E-6B71-4F85-BF03-27929231C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6429" y="6364550"/>
            <a:ext cx="518584" cy="365125"/>
          </a:xfrm>
        </p:spPr>
        <p:txBody>
          <a:bodyPr/>
          <a:lstStyle/>
          <a:p>
            <a:fld id="{910FE4D4-1FF6-6F4A-9366-55BC404167EA}" type="slidenum">
              <a:rPr lang="en-US" b="1" smtClean="0">
                <a:latin typeface="Helvetica"/>
                <a:cs typeface="Helvetica"/>
              </a:rPr>
              <a:pPr/>
              <a:t>8</a:t>
            </a:fld>
            <a:r>
              <a:rPr lang="en-US" b="1" dirty="0">
                <a:latin typeface="Helvetica"/>
                <a:cs typeface="Helvetica"/>
              </a:rPr>
              <a:t>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CA4E57D-E5D1-4B2D-B669-1B778C50EABD}"/>
              </a:ext>
            </a:extLst>
          </p:cNvPr>
          <p:cNvSpPr txBox="1">
            <a:spLocks/>
          </p:cNvSpPr>
          <p:nvPr/>
        </p:nvSpPr>
        <p:spPr>
          <a:xfrm>
            <a:off x="244621" y="118524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DFBEBF7-2847-4CD2-B1BA-D77AA5191CD6}"/>
              </a:ext>
            </a:extLst>
          </p:cNvPr>
          <p:cNvSpPr/>
          <p:nvPr/>
        </p:nvSpPr>
        <p:spPr>
          <a:xfrm>
            <a:off x="244621" y="612982"/>
            <a:ext cx="11436190" cy="52515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600" b="1" kern="0" dirty="0">
                <a:solidFill>
                  <a:srgbClr val="01685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</a:t>
            </a:r>
            <a:r>
              <a:rPr kumimoji="0" lang="en-GB" sz="2600" b="1" i="0" u="none" strike="noStrike" kern="0" cap="none" spc="0" normalizeH="0" baseline="0" noProof="0" dirty="0" err="1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nalysing</a:t>
            </a:r>
            <a:r>
              <a:rPr kumimoji="0" lang="en-GB" sz="26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the competitive landscape  </a:t>
            </a:r>
            <a:endParaRPr kumimoji="0" lang="en-GB" sz="26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6C39975-EC5D-4282-AEE5-15B077C33B2F}"/>
              </a:ext>
            </a:extLst>
          </p:cNvPr>
          <p:cNvCxnSpPr>
            <a:cxnSpLocks/>
          </p:cNvCxnSpPr>
          <p:nvPr/>
        </p:nvCxnSpPr>
        <p:spPr>
          <a:xfrm>
            <a:off x="244621" y="1138140"/>
            <a:ext cx="11106353" cy="0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974795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B7E29B51-9E86-4978-A650-AE4244AD5052}"/>
              </a:ext>
            </a:extLst>
          </p:cNvPr>
          <p:cNvSpPr/>
          <p:nvPr/>
        </p:nvSpPr>
        <p:spPr>
          <a:xfrm flipH="1">
            <a:off x="2834090" y="5456524"/>
            <a:ext cx="45719" cy="4783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9050"/>
            <a:bevelB w="190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C9FA639-E49B-4CFC-AB9F-9859B3B1642F}"/>
              </a:ext>
            </a:extLst>
          </p:cNvPr>
          <p:cNvSpPr/>
          <p:nvPr/>
        </p:nvSpPr>
        <p:spPr>
          <a:xfrm>
            <a:off x="5864726" y="4293108"/>
            <a:ext cx="136760" cy="16467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95250"/>
            <a:bevelB w="190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Cylinder 75">
            <a:extLst>
              <a:ext uri="{FF2B5EF4-FFF2-40B4-BE49-F238E27FC236}">
                <a16:creationId xmlns:a16="http://schemas.microsoft.com/office/drawing/2014/main" id="{BF97E581-8670-4C80-AB27-3F761EAC3156}"/>
              </a:ext>
            </a:extLst>
          </p:cNvPr>
          <p:cNvSpPr/>
          <p:nvPr/>
        </p:nvSpPr>
        <p:spPr>
          <a:xfrm>
            <a:off x="1359129" y="5106915"/>
            <a:ext cx="775811" cy="929274"/>
          </a:xfrm>
          <a:prstGeom prst="can">
            <a:avLst>
              <a:gd name="adj" fmla="val 15428"/>
            </a:avLst>
          </a:prstGeom>
          <a:solidFill>
            <a:srgbClr val="FFFF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Iberica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8EB79A4-8909-4E88-9925-B39F926FA8AB}"/>
              </a:ext>
            </a:extLst>
          </p:cNvPr>
          <p:cNvCxnSpPr>
            <a:cxnSpLocks/>
          </p:cNvCxnSpPr>
          <p:nvPr/>
        </p:nvCxnSpPr>
        <p:spPr>
          <a:xfrm>
            <a:off x="2607751" y="4508386"/>
            <a:ext cx="0" cy="1446892"/>
          </a:xfrm>
          <a:prstGeom prst="line">
            <a:avLst/>
          </a:prstGeom>
          <a:ln w="9525"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B274093-1DF0-4A16-B3B3-15C654F2E8BD}"/>
              </a:ext>
            </a:extLst>
          </p:cNvPr>
          <p:cNvCxnSpPr>
            <a:cxnSpLocks/>
          </p:cNvCxnSpPr>
          <p:nvPr/>
        </p:nvCxnSpPr>
        <p:spPr>
          <a:xfrm>
            <a:off x="3501923" y="4022364"/>
            <a:ext cx="0" cy="1932914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808B87-6B93-47A1-8575-62B8CFD74F29}"/>
              </a:ext>
            </a:extLst>
          </p:cNvPr>
          <p:cNvCxnSpPr>
            <a:cxnSpLocks/>
          </p:cNvCxnSpPr>
          <p:nvPr/>
        </p:nvCxnSpPr>
        <p:spPr>
          <a:xfrm>
            <a:off x="4976885" y="3372028"/>
            <a:ext cx="0" cy="2562802"/>
          </a:xfrm>
          <a:prstGeom prst="line">
            <a:avLst/>
          </a:prstGeom>
          <a:ln w="28575"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0845D97-1B8E-43A3-ABF5-95C705376DDA}"/>
              </a:ext>
            </a:extLst>
          </p:cNvPr>
          <p:cNvCxnSpPr>
            <a:cxnSpLocks/>
          </p:cNvCxnSpPr>
          <p:nvPr/>
        </p:nvCxnSpPr>
        <p:spPr>
          <a:xfrm>
            <a:off x="6880049" y="2625771"/>
            <a:ext cx="0" cy="33346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" name="Trapezoid 24">
            <a:extLst>
              <a:ext uri="{FF2B5EF4-FFF2-40B4-BE49-F238E27FC236}">
                <a16:creationId xmlns:a16="http://schemas.microsoft.com/office/drawing/2014/main" id="{5DE3B11C-01A1-47A2-9468-C21BAC3D7A54}"/>
              </a:ext>
            </a:extLst>
          </p:cNvPr>
          <p:cNvSpPr/>
          <p:nvPr/>
        </p:nvSpPr>
        <p:spPr>
          <a:xfrm rot="15025041">
            <a:off x="4078255" y="1849165"/>
            <a:ext cx="1384509" cy="6031685"/>
          </a:xfrm>
          <a:prstGeom prst="trapezoid">
            <a:avLst>
              <a:gd name="adj" fmla="val 48066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760987" y="5229854"/>
            <a:ext cx="4333325" cy="2119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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→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1685A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ClrTx/>
              <a:buSzPct val="12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 descr="Cov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t="46583" r="12737" b="47379"/>
          <a:stretch/>
        </p:blipFill>
        <p:spPr>
          <a:xfrm>
            <a:off x="8280406" y="6443920"/>
            <a:ext cx="2375085" cy="3931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B2A3E8-EEF3-401C-BD86-569710DEE2F6}"/>
              </a:ext>
            </a:extLst>
          </p:cNvPr>
          <p:cNvSpPr txBox="1">
            <a:spLocks/>
          </p:cNvSpPr>
          <p:nvPr/>
        </p:nvSpPr>
        <p:spPr>
          <a:xfrm>
            <a:off x="424112" y="366880"/>
            <a:ext cx="4987538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33240-29E6-4B1D-8281-DC38FE293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5491" y="6374645"/>
            <a:ext cx="518584" cy="365125"/>
          </a:xfrm>
        </p:spPr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4D4-1FF6-6F4A-9366-55BC404167EA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72727">
                    <a:tint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75B5715-D655-4A87-AB06-688224AEAD41}"/>
              </a:ext>
            </a:extLst>
          </p:cNvPr>
          <p:cNvSpPr txBox="1">
            <a:spLocks/>
          </p:cNvSpPr>
          <p:nvPr/>
        </p:nvSpPr>
        <p:spPr>
          <a:xfrm>
            <a:off x="400452" y="90403"/>
            <a:ext cx="11367436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2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itchFamily="34" charset="0"/>
                <a:ea typeface="+mj-ea"/>
                <a:cs typeface="+mj-cs"/>
              </a:rPr>
              <a:t>Can the parties do the deal?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BED9CE-8641-41CB-83DA-40FC2EF0B60C}"/>
              </a:ext>
            </a:extLst>
          </p:cNvPr>
          <p:cNvSpPr/>
          <p:nvPr/>
        </p:nvSpPr>
        <p:spPr>
          <a:xfrm>
            <a:off x="415154" y="617227"/>
            <a:ext cx="11776845" cy="48878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01685A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 the parties potential competitors (R&amp;D projects / poles of innovation)?</a:t>
            </a:r>
            <a:endParaRPr kumimoji="0" lang="en-GB" sz="2300" b="1" i="1" u="none" strike="noStrike" kern="0" cap="none" spc="0" normalizeH="0" baseline="0" noProof="0" dirty="0">
              <a:ln>
                <a:noFill/>
              </a:ln>
              <a:solidFill>
                <a:srgbClr val="01685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40" name="Trapezoid 39">
            <a:extLst>
              <a:ext uri="{FF2B5EF4-FFF2-40B4-BE49-F238E27FC236}">
                <a16:creationId xmlns:a16="http://schemas.microsoft.com/office/drawing/2014/main" id="{304298FF-F6EF-4C22-8BFD-BEFE5DAB8FBE}"/>
              </a:ext>
            </a:extLst>
          </p:cNvPr>
          <p:cNvSpPr/>
          <p:nvPr/>
        </p:nvSpPr>
        <p:spPr>
          <a:xfrm rot="15202865">
            <a:off x="4037397" y="2658774"/>
            <a:ext cx="618277" cy="5061974"/>
          </a:xfrm>
          <a:prstGeom prst="trapezoid">
            <a:avLst>
              <a:gd name="adj" fmla="val 48066"/>
            </a:avLst>
          </a:prstGeom>
          <a:solidFill>
            <a:srgbClr val="B9BD0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F31F76BE-1266-403C-873A-7B2AD1A4FF4F}"/>
              </a:ext>
            </a:extLst>
          </p:cNvPr>
          <p:cNvSpPr/>
          <p:nvPr/>
        </p:nvSpPr>
        <p:spPr>
          <a:xfrm>
            <a:off x="3988798" y="4261239"/>
            <a:ext cx="143255" cy="45719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rapezoid 50">
            <a:extLst>
              <a:ext uri="{FF2B5EF4-FFF2-40B4-BE49-F238E27FC236}">
                <a16:creationId xmlns:a16="http://schemas.microsoft.com/office/drawing/2014/main" id="{4F11D014-FB91-42E1-9D11-8240B0D79B1F}"/>
              </a:ext>
            </a:extLst>
          </p:cNvPr>
          <p:cNvSpPr/>
          <p:nvPr/>
        </p:nvSpPr>
        <p:spPr>
          <a:xfrm rot="14794028">
            <a:off x="4516451" y="1646319"/>
            <a:ext cx="272526" cy="6031685"/>
          </a:xfrm>
          <a:prstGeom prst="trapezoid">
            <a:avLst>
              <a:gd name="adj" fmla="val 48066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Moon 19">
            <a:extLst>
              <a:ext uri="{FF2B5EF4-FFF2-40B4-BE49-F238E27FC236}">
                <a16:creationId xmlns:a16="http://schemas.microsoft.com/office/drawing/2014/main" id="{7C0AF01B-8A20-49E7-B756-45CC406A3E18}"/>
              </a:ext>
            </a:extLst>
          </p:cNvPr>
          <p:cNvSpPr/>
          <p:nvPr/>
        </p:nvSpPr>
        <p:spPr>
          <a:xfrm rot="20444597">
            <a:off x="4609966" y="4387040"/>
            <a:ext cx="631157" cy="867714"/>
          </a:xfrm>
          <a:prstGeom prst="mo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Moon 46">
            <a:extLst>
              <a:ext uri="{FF2B5EF4-FFF2-40B4-BE49-F238E27FC236}">
                <a16:creationId xmlns:a16="http://schemas.microsoft.com/office/drawing/2014/main" id="{1D29B46B-4573-460E-8AA2-9339350E7E5A}"/>
              </a:ext>
            </a:extLst>
          </p:cNvPr>
          <p:cNvSpPr/>
          <p:nvPr/>
        </p:nvSpPr>
        <p:spPr>
          <a:xfrm rot="20517643">
            <a:off x="3295144" y="5079319"/>
            <a:ext cx="439040" cy="495413"/>
          </a:xfrm>
          <a:prstGeom prst="mo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E30919-DC45-4CEE-94BE-865FE128BE0E}"/>
              </a:ext>
            </a:extLst>
          </p:cNvPr>
          <p:cNvSpPr/>
          <p:nvPr/>
        </p:nvSpPr>
        <p:spPr>
          <a:xfrm>
            <a:off x="3996207" y="4288061"/>
            <a:ext cx="128439" cy="16467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88900"/>
            <a:bevelB w="190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Moon 49">
            <a:extLst>
              <a:ext uri="{FF2B5EF4-FFF2-40B4-BE49-F238E27FC236}">
                <a16:creationId xmlns:a16="http://schemas.microsoft.com/office/drawing/2014/main" id="{EA5A3E13-40F4-4B2F-BF40-F900C6726B20}"/>
              </a:ext>
            </a:extLst>
          </p:cNvPr>
          <p:cNvSpPr/>
          <p:nvPr/>
        </p:nvSpPr>
        <p:spPr>
          <a:xfrm rot="20226806">
            <a:off x="2478721" y="5531863"/>
            <a:ext cx="224608" cy="260688"/>
          </a:xfrm>
          <a:prstGeom prst="mo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16B94-6ECF-4DA0-837E-F8B398B74B40}"/>
              </a:ext>
            </a:extLst>
          </p:cNvPr>
          <p:cNvSpPr/>
          <p:nvPr/>
        </p:nvSpPr>
        <p:spPr>
          <a:xfrm flipH="1">
            <a:off x="2403115" y="5456524"/>
            <a:ext cx="45719" cy="4783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9050"/>
            <a:bevelB w="190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BC15CEE7-31C7-4595-85F2-01078785C072}"/>
              </a:ext>
            </a:extLst>
          </p:cNvPr>
          <p:cNvSpPr/>
          <p:nvPr/>
        </p:nvSpPr>
        <p:spPr>
          <a:xfrm>
            <a:off x="8416211" y="2918548"/>
            <a:ext cx="2052484" cy="665421"/>
          </a:xfrm>
          <a:prstGeom prst="flowChartAlternateProcess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MARKET</a:t>
            </a:r>
          </a:p>
        </p:txBody>
      </p:sp>
      <p:sp>
        <p:nvSpPr>
          <p:cNvPr id="12" name="Cylinder 11">
            <a:extLst>
              <a:ext uri="{FF2B5EF4-FFF2-40B4-BE49-F238E27FC236}">
                <a16:creationId xmlns:a16="http://schemas.microsoft.com/office/drawing/2014/main" id="{5AC81ACA-A472-4311-8E02-FD7C8855838E}"/>
              </a:ext>
            </a:extLst>
          </p:cNvPr>
          <p:cNvSpPr/>
          <p:nvPr/>
        </p:nvSpPr>
        <p:spPr>
          <a:xfrm>
            <a:off x="7336423" y="2162607"/>
            <a:ext cx="4241689" cy="1098804"/>
          </a:xfrm>
          <a:prstGeom prst="can">
            <a:avLst>
              <a:gd name="adj" fmla="val 37726"/>
            </a:avLst>
          </a:prstGeom>
          <a:solidFill>
            <a:schemeClr val="bg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4FC56E0-7A70-4ABD-8909-0982C358ED8C}"/>
              </a:ext>
            </a:extLst>
          </p:cNvPr>
          <p:cNvSpPr/>
          <p:nvPr/>
        </p:nvSpPr>
        <p:spPr>
          <a:xfrm>
            <a:off x="5694562" y="2544584"/>
            <a:ext cx="1193797" cy="34029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Phase III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7C7AEAD-F09B-4E17-A6C5-13692CE14C9A}"/>
              </a:ext>
            </a:extLst>
          </p:cNvPr>
          <p:cNvSpPr/>
          <p:nvPr/>
        </p:nvSpPr>
        <p:spPr>
          <a:xfrm>
            <a:off x="3996207" y="3386794"/>
            <a:ext cx="987663" cy="3214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Phase II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4716D2F-E0C3-4B5F-A90E-94223E11B296}"/>
              </a:ext>
            </a:extLst>
          </p:cNvPr>
          <p:cNvSpPr/>
          <p:nvPr/>
        </p:nvSpPr>
        <p:spPr>
          <a:xfrm>
            <a:off x="2665215" y="4023264"/>
            <a:ext cx="836708" cy="2390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Phase I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1DD726E-D270-49AF-8293-654D8F29CC44}"/>
              </a:ext>
            </a:extLst>
          </p:cNvPr>
          <p:cNvSpPr/>
          <p:nvPr/>
        </p:nvSpPr>
        <p:spPr>
          <a:xfrm>
            <a:off x="1672977" y="4495008"/>
            <a:ext cx="934773" cy="19563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Pre-clinical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A1FB961-97A2-4832-ADF1-AFC92B120C38}"/>
              </a:ext>
            </a:extLst>
          </p:cNvPr>
          <p:cNvSpPr/>
          <p:nvPr/>
        </p:nvSpPr>
        <p:spPr>
          <a:xfrm>
            <a:off x="8226070" y="1565360"/>
            <a:ext cx="2429421" cy="48654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ON THE MARKET </a:t>
            </a:r>
          </a:p>
        </p:txBody>
      </p:sp>
      <p:sp>
        <p:nvSpPr>
          <p:cNvPr id="83" name="Trapezoid 82">
            <a:extLst>
              <a:ext uri="{FF2B5EF4-FFF2-40B4-BE49-F238E27FC236}">
                <a16:creationId xmlns:a16="http://schemas.microsoft.com/office/drawing/2014/main" id="{B1F9E236-D854-4327-BA3C-2B3EF8632163}"/>
              </a:ext>
            </a:extLst>
          </p:cNvPr>
          <p:cNvSpPr/>
          <p:nvPr/>
        </p:nvSpPr>
        <p:spPr>
          <a:xfrm rot="15404320">
            <a:off x="7026857" y="3511155"/>
            <a:ext cx="930398" cy="1494605"/>
          </a:xfrm>
          <a:prstGeom prst="trapezoid">
            <a:avLst>
              <a:gd name="adj" fmla="val 17893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Cylinder 51">
            <a:extLst>
              <a:ext uri="{FF2B5EF4-FFF2-40B4-BE49-F238E27FC236}">
                <a16:creationId xmlns:a16="http://schemas.microsoft.com/office/drawing/2014/main" id="{A4629063-767F-4C83-AA99-315245D3EB57}"/>
              </a:ext>
            </a:extLst>
          </p:cNvPr>
          <p:cNvSpPr/>
          <p:nvPr/>
        </p:nvSpPr>
        <p:spPr>
          <a:xfrm>
            <a:off x="7321609" y="4052641"/>
            <a:ext cx="4241689" cy="2157222"/>
          </a:xfrm>
          <a:prstGeom prst="can">
            <a:avLst>
              <a:gd name="adj" fmla="val 27463"/>
            </a:avLst>
          </a:prstGeom>
          <a:solidFill>
            <a:srgbClr val="00B0F0"/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Nippon </a:t>
            </a:r>
          </a:p>
        </p:txBody>
      </p:sp>
      <p:sp>
        <p:nvSpPr>
          <p:cNvPr id="53" name="Cylinder 52">
            <a:extLst>
              <a:ext uri="{FF2B5EF4-FFF2-40B4-BE49-F238E27FC236}">
                <a16:creationId xmlns:a16="http://schemas.microsoft.com/office/drawing/2014/main" id="{2444D0E2-F37D-47C9-BE8B-32655C12ABD6}"/>
              </a:ext>
            </a:extLst>
          </p:cNvPr>
          <p:cNvSpPr/>
          <p:nvPr/>
        </p:nvSpPr>
        <p:spPr>
          <a:xfrm>
            <a:off x="7321608" y="4022364"/>
            <a:ext cx="4241689" cy="614290"/>
          </a:xfrm>
          <a:prstGeom prst="can">
            <a:avLst>
              <a:gd name="adj" fmla="val 4477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 Pharma</a:t>
            </a:r>
          </a:p>
        </p:txBody>
      </p:sp>
      <p:sp>
        <p:nvSpPr>
          <p:cNvPr id="84" name="Trapezoid 83">
            <a:extLst>
              <a:ext uri="{FF2B5EF4-FFF2-40B4-BE49-F238E27FC236}">
                <a16:creationId xmlns:a16="http://schemas.microsoft.com/office/drawing/2014/main" id="{65C538C2-89B6-4332-B1EA-8CD58FA1A0EA}"/>
              </a:ext>
            </a:extLst>
          </p:cNvPr>
          <p:cNvSpPr/>
          <p:nvPr/>
        </p:nvSpPr>
        <p:spPr>
          <a:xfrm rot="14806435">
            <a:off x="6748628" y="3157475"/>
            <a:ext cx="657474" cy="1056087"/>
          </a:xfrm>
          <a:prstGeom prst="trapezoid">
            <a:avLst>
              <a:gd name="adj" fmla="val 862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rapezoid 85">
            <a:extLst>
              <a:ext uri="{FF2B5EF4-FFF2-40B4-BE49-F238E27FC236}">
                <a16:creationId xmlns:a16="http://schemas.microsoft.com/office/drawing/2014/main" id="{7BEC48F7-D96F-4BDD-95DD-264C445907F1}"/>
              </a:ext>
            </a:extLst>
          </p:cNvPr>
          <p:cNvSpPr/>
          <p:nvPr/>
        </p:nvSpPr>
        <p:spPr>
          <a:xfrm rot="14758792">
            <a:off x="6842782" y="3132152"/>
            <a:ext cx="307225" cy="1002746"/>
          </a:xfrm>
          <a:prstGeom prst="trapezoid">
            <a:avLst>
              <a:gd name="adj" fmla="val 148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Moon 44">
            <a:extLst>
              <a:ext uri="{FF2B5EF4-FFF2-40B4-BE49-F238E27FC236}">
                <a16:creationId xmlns:a16="http://schemas.microsoft.com/office/drawing/2014/main" id="{7FEB0A15-74F8-4FC1-97D1-BB8C531105B5}"/>
              </a:ext>
            </a:extLst>
          </p:cNvPr>
          <p:cNvSpPr/>
          <p:nvPr/>
        </p:nvSpPr>
        <p:spPr>
          <a:xfrm rot="20740150">
            <a:off x="6216075" y="3498127"/>
            <a:ext cx="917583" cy="1319065"/>
          </a:xfrm>
          <a:prstGeom prst="moon">
            <a:avLst>
              <a:gd name="adj" fmla="val 5198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Cylinder 53">
            <a:extLst>
              <a:ext uri="{FF2B5EF4-FFF2-40B4-BE49-F238E27FC236}">
                <a16:creationId xmlns:a16="http://schemas.microsoft.com/office/drawing/2014/main" id="{754549E2-1F9D-44FC-88CB-380E09E68D01}"/>
              </a:ext>
            </a:extLst>
          </p:cNvPr>
          <p:cNvSpPr/>
          <p:nvPr/>
        </p:nvSpPr>
        <p:spPr>
          <a:xfrm>
            <a:off x="7329016" y="2957785"/>
            <a:ext cx="4241689" cy="1311302"/>
          </a:xfrm>
          <a:prstGeom prst="can">
            <a:avLst>
              <a:gd name="adj" fmla="val 1989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CD Sciences</a:t>
            </a:r>
          </a:p>
        </p:txBody>
      </p:sp>
      <p:sp>
        <p:nvSpPr>
          <p:cNvPr id="79" name="Cylinder 78">
            <a:extLst>
              <a:ext uri="{FF2B5EF4-FFF2-40B4-BE49-F238E27FC236}">
                <a16:creationId xmlns:a16="http://schemas.microsoft.com/office/drawing/2014/main" id="{BCB8378A-5A8B-44E3-A10B-9CB7ECE46BFF}"/>
              </a:ext>
            </a:extLst>
          </p:cNvPr>
          <p:cNvSpPr/>
          <p:nvPr/>
        </p:nvSpPr>
        <p:spPr>
          <a:xfrm>
            <a:off x="7330344" y="2205362"/>
            <a:ext cx="4241689" cy="1125528"/>
          </a:xfrm>
          <a:prstGeom prst="can">
            <a:avLst>
              <a:gd name="adj" fmla="val 3344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 Innovations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27443E-20AB-41AC-B34B-63B4A9FB859B}"/>
              </a:ext>
            </a:extLst>
          </p:cNvPr>
          <p:cNvSpPr/>
          <p:nvPr/>
        </p:nvSpPr>
        <p:spPr>
          <a:xfrm rot="5400000">
            <a:off x="4906423" y="4315165"/>
            <a:ext cx="140924" cy="17778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 w="1079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C20B5D-B83A-410C-B51F-876CED44C1F2}"/>
              </a:ext>
            </a:extLst>
          </p:cNvPr>
          <p:cNvSpPr/>
          <p:nvPr/>
        </p:nvSpPr>
        <p:spPr>
          <a:xfrm rot="5400000">
            <a:off x="2615937" y="5562502"/>
            <a:ext cx="45719" cy="4475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9050"/>
            <a:bevelB w="1905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20907F6-9BF3-42E2-B28A-55F6C2AD18A1}"/>
              </a:ext>
            </a:extLst>
          </p:cNvPr>
          <p:cNvCxnSpPr>
            <a:cxnSpLocks/>
          </p:cNvCxnSpPr>
          <p:nvPr/>
        </p:nvCxnSpPr>
        <p:spPr>
          <a:xfrm>
            <a:off x="442574" y="1177963"/>
            <a:ext cx="10800192" cy="11877"/>
          </a:xfrm>
          <a:prstGeom prst="line">
            <a:avLst/>
          </a:prstGeom>
          <a:noFill/>
          <a:ln w="57150" cap="flat" cmpd="sng" algn="ctr">
            <a:solidFill>
              <a:srgbClr val="01685A"/>
            </a:solidFill>
            <a:prstDash val="solid"/>
            <a:miter lim="800000"/>
          </a:ln>
          <a:effectLst/>
        </p:spPr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3C1B58-BD5F-4218-94E7-89CA62EEAD4C}"/>
              </a:ext>
            </a:extLst>
          </p:cNvPr>
          <p:cNvGrpSpPr/>
          <p:nvPr/>
        </p:nvGrpSpPr>
        <p:grpSpPr>
          <a:xfrm>
            <a:off x="290475" y="1466317"/>
            <a:ext cx="4882418" cy="1439207"/>
            <a:chOff x="8492958" y="555151"/>
            <a:chExt cx="3296644" cy="1858389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138DB28F-1E1B-4174-ACA9-ADE44BC5FD86}"/>
                </a:ext>
              </a:extLst>
            </p:cNvPr>
            <p:cNvSpPr/>
            <p:nvPr/>
          </p:nvSpPr>
          <p:spPr>
            <a:xfrm>
              <a:off x="8492958" y="555151"/>
              <a:ext cx="3296644" cy="1858389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B91E9094-9A9E-490B-B5EA-4F09CC31C49B}"/>
                </a:ext>
              </a:extLst>
            </p:cNvPr>
            <p:cNvSpPr/>
            <p:nvPr/>
          </p:nvSpPr>
          <p:spPr>
            <a:xfrm>
              <a:off x="8592154" y="977888"/>
              <a:ext cx="2985765" cy="403021"/>
            </a:xfrm>
            <a:prstGeom prst="roundRect">
              <a:avLst/>
            </a:prstGeom>
            <a:solidFill>
              <a:srgbClr val="CCECFF">
                <a:alpha val="50196"/>
              </a:srgbClr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buClrTx/>
                <a:buSzTx/>
                <a:tabLst/>
                <a:defRPr/>
              </a:pPr>
              <a:r>
                <a:rPr lang="en-GB" sz="1100" dirty="0">
                  <a:solidFill>
                    <a:srgbClr val="27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Producer of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treatment for Stage II/III breast cancer, delivered via IV 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54C11366-359B-4B51-8A24-664F0FA4AE26}"/>
                </a:ext>
              </a:extLst>
            </p:cNvPr>
            <p:cNvSpPr/>
            <p:nvPr/>
          </p:nvSpPr>
          <p:spPr>
            <a:xfrm>
              <a:off x="8583191" y="1720064"/>
              <a:ext cx="3079762" cy="422273"/>
            </a:xfrm>
            <a:prstGeom prst="roundRect">
              <a:avLst/>
            </a:prstGeom>
            <a:solidFill>
              <a:srgbClr val="FFFFCC">
                <a:alpha val="50196"/>
              </a:srgb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tIns="108000" rtlCol="0" anchor="ctr"/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buClrTx/>
                <a:buSzTx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Pipeline product for Stage II/III breast cancer</a:t>
              </a: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956B31B5-BBEB-4451-800D-67593E35516B}"/>
                </a:ext>
              </a:extLst>
            </p:cNvPr>
            <p:cNvSpPr/>
            <p:nvPr/>
          </p:nvSpPr>
          <p:spPr>
            <a:xfrm>
              <a:off x="8577495" y="631794"/>
              <a:ext cx="637027" cy="297316"/>
            </a:xfrm>
            <a:prstGeom prst="roundRect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Nippon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775D70E-1461-4873-B077-405C0F298729}"/>
                </a:ext>
              </a:extLst>
            </p:cNvPr>
            <p:cNvSpPr/>
            <p:nvPr/>
          </p:nvSpPr>
          <p:spPr>
            <a:xfrm>
              <a:off x="8578827" y="1525854"/>
              <a:ext cx="635694" cy="297316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Iberica</a:t>
              </a:r>
              <a:r>
                <a:rPr kumimoji="0" lang="en-GB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CF7DD67-2F67-4B73-A12C-3D0E7827C7EC}"/>
              </a:ext>
            </a:extLst>
          </p:cNvPr>
          <p:cNvSpPr/>
          <p:nvPr/>
        </p:nvSpPr>
        <p:spPr>
          <a:xfrm>
            <a:off x="1972810" y="1349290"/>
            <a:ext cx="1517747" cy="2706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Reminder:</a:t>
            </a:r>
          </a:p>
        </p:txBody>
      </p:sp>
    </p:spTree>
    <p:extLst>
      <p:ext uri="{BB962C8B-B14F-4D97-AF65-F5344CB8AC3E}">
        <p14:creationId xmlns:p14="http://schemas.microsoft.com/office/powerpoint/2010/main" val="3531561567"/>
      </p:ext>
    </p:extLst>
  </p:cSld>
  <p:clrMapOvr>
    <a:masterClrMapping/>
  </p:clrMapOvr>
</p:sld>
</file>

<file path=ppt/theme/theme1.xml><?xml version="1.0" encoding="utf-8"?>
<a:theme xmlns:a="http://schemas.openxmlformats.org/drawingml/2006/main" name="GileadTheme1">
  <a:themeElements>
    <a:clrScheme name="Custom 2">
      <a:dk1>
        <a:srgbClr val="000000"/>
      </a:dk1>
      <a:lt1>
        <a:srgbClr val="FFFFFF"/>
      </a:lt1>
      <a:dk2>
        <a:srgbClr val="D11241"/>
      </a:dk2>
      <a:lt2>
        <a:srgbClr val="E7E6E6"/>
      </a:lt2>
      <a:accent1>
        <a:srgbClr val="D11241"/>
      </a:accent1>
      <a:accent2>
        <a:srgbClr val="243A7E"/>
      </a:accent2>
      <a:accent3>
        <a:srgbClr val="2C70AC"/>
      </a:accent3>
      <a:accent4>
        <a:srgbClr val="73AEC5"/>
      </a:accent4>
      <a:accent5>
        <a:srgbClr val="73A74B"/>
      </a:accent5>
      <a:accent6>
        <a:srgbClr val="634D79"/>
      </a:accent6>
      <a:hlink>
        <a:srgbClr val="D11241"/>
      </a:hlink>
      <a:folHlink>
        <a:srgbClr val="5F5F5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ctr">
          <a:defRPr sz="18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ileadTheme1" id="{A92E9EFC-61DD-406B-8442-3E98D23D69DD}" vid="{7438F03A-BAEB-499E-B98A-5033D0CE4BBA}"/>
    </a:ext>
  </a:extLst>
</a:theme>
</file>

<file path=ppt/theme/theme2.xml><?xml version="1.0" encoding="utf-8"?>
<a:theme xmlns:a="http://schemas.openxmlformats.org/drawingml/2006/main" name="VBB PPT Template 4">
  <a:themeElements>
    <a:clrScheme name="VBB - New 1">
      <a:dk1>
        <a:srgbClr val="272727"/>
      </a:dk1>
      <a:lt1>
        <a:srgbClr val="FFFFFF"/>
      </a:lt1>
      <a:dk2>
        <a:srgbClr val="777877"/>
      </a:dk2>
      <a:lt2>
        <a:srgbClr val="FFFFFF"/>
      </a:lt2>
      <a:accent1>
        <a:srgbClr val="0A523B"/>
      </a:accent1>
      <a:accent2>
        <a:srgbClr val="7BA019"/>
      </a:accent2>
      <a:accent3>
        <a:srgbClr val="276E7F"/>
      </a:accent3>
      <a:accent4>
        <a:srgbClr val="650F67"/>
      </a:accent4>
      <a:accent5>
        <a:srgbClr val="A82E36"/>
      </a:accent5>
      <a:accent6>
        <a:srgbClr val="272727"/>
      </a:accent6>
      <a:hlink>
        <a:srgbClr val="777877"/>
      </a:hlink>
      <a:folHlink>
        <a:srgbClr val="B2B3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GileadTheme1">
  <a:themeElements>
    <a:clrScheme name="Custom 2">
      <a:dk1>
        <a:srgbClr val="000000"/>
      </a:dk1>
      <a:lt1>
        <a:srgbClr val="FFFFFF"/>
      </a:lt1>
      <a:dk2>
        <a:srgbClr val="D11241"/>
      </a:dk2>
      <a:lt2>
        <a:srgbClr val="E7E6E6"/>
      </a:lt2>
      <a:accent1>
        <a:srgbClr val="D11241"/>
      </a:accent1>
      <a:accent2>
        <a:srgbClr val="243A7E"/>
      </a:accent2>
      <a:accent3>
        <a:srgbClr val="2C70AC"/>
      </a:accent3>
      <a:accent4>
        <a:srgbClr val="73AEC5"/>
      </a:accent4>
      <a:accent5>
        <a:srgbClr val="73A74B"/>
      </a:accent5>
      <a:accent6>
        <a:srgbClr val="634D79"/>
      </a:accent6>
      <a:hlink>
        <a:srgbClr val="D11241"/>
      </a:hlink>
      <a:folHlink>
        <a:srgbClr val="5F5F5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ctr">
          <a:defRPr sz="18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ileadTheme1" id="{A92E9EFC-61DD-406B-8442-3E98D23D69DD}" vid="{7438F03A-BAEB-499E-B98A-5033D0CE4BB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VBB PPT Template 4">
  <a:themeElements>
    <a:clrScheme name="VBB - New 1">
      <a:dk1>
        <a:srgbClr val="272727"/>
      </a:dk1>
      <a:lt1>
        <a:srgbClr val="FFFFFF"/>
      </a:lt1>
      <a:dk2>
        <a:srgbClr val="777877"/>
      </a:dk2>
      <a:lt2>
        <a:srgbClr val="FFFFFF"/>
      </a:lt2>
      <a:accent1>
        <a:srgbClr val="0A523B"/>
      </a:accent1>
      <a:accent2>
        <a:srgbClr val="7BA019"/>
      </a:accent2>
      <a:accent3>
        <a:srgbClr val="276E7F"/>
      </a:accent3>
      <a:accent4>
        <a:srgbClr val="650F67"/>
      </a:accent4>
      <a:accent5>
        <a:srgbClr val="A82E36"/>
      </a:accent5>
      <a:accent6>
        <a:srgbClr val="272727"/>
      </a:accent6>
      <a:hlink>
        <a:srgbClr val="777877"/>
      </a:hlink>
      <a:folHlink>
        <a:srgbClr val="B2B3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VBB PPT Template 4">
  <a:themeElements>
    <a:clrScheme name="VBB - New 1">
      <a:dk1>
        <a:srgbClr val="272727"/>
      </a:dk1>
      <a:lt1>
        <a:srgbClr val="FFFFFF"/>
      </a:lt1>
      <a:dk2>
        <a:srgbClr val="777877"/>
      </a:dk2>
      <a:lt2>
        <a:srgbClr val="FFFFFF"/>
      </a:lt2>
      <a:accent1>
        <a:srgbClr val="0A523B"/>
      </a:accent1>
      <a:accent2>
        <a:srgbClr val="7BA019"/>
      </a:accent2>
      <a:accent3>
        <a:srgbClr val="276E7F"/>
      </a:accent3>
      <a:accent4>
        <a:srgbClr val="650F67"/>
      </a:accent4>
      <a:accent5>
        <a:srgbClr val="A82E36"/>
      </a:accent5>
      <a:accent6>
        <a:srgbClr val="272727"/>
      </a:accent6>
      <a:hlink>
        <a:srgbClr val="777877"/>
      </a:hlink>
      <a:folHlink>
        <a:srgbClr val="B2B3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3_VBB PPT Template 4">
  <a:themeElements>
    <a:clrScheme name="VBB - New 1">
      <a:dk1>
        <a:srgbClr val="272727"/>
      </a:dk1>
      <a:lt1>
        <a:srgbClr val="FFFFFF"/>
      </a:lt1>
      <a:dk2>
        <a:srgbClr val="777877"/>
      </a:dk2>
      <a:lt2>
        <a:srgbClr val="FFFFFF"/>
      </a:lt2>
      <a:accent1>
        <a:srgbClr val="0A523B"/>
      </a:accent1>
      <a:accent2>
        <a:srgbClr val="7BA019"/>
      </a:accent2>
      <a:accent3>
        <a:srgbClr val="276E7F"/>
      </a:accent3>
      <a:accent4>
        <a:srgbClr val="650F67"/>
      </a:accent4>
      <a:accent5>
        <a:srgbClr val="A82E36"/>
      </a:accent5>
      <a:accent6>
        <a:srgbClr val="272727"/>
      </a:accent6>
      <a:hlink>
        <a:srgbClr val="777877"/>
      </a:hlink>
      <a:folHlink>
        <a:srgbClr val="B2B3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 L E G A L ! 1 3 0 1 2 0 4 . 2 < / d o c u m e n t i d >  
     < s e n d e r i d > H A L L < / s e n d e r i d >  
     < s e n d e r e m a i l > S H A L L @ V B B . C O M < / s e n d e r e m a i l >  
     < l a s t m o d i f i e d > 2 0 2 0 - 0 5 - 1 4 T 1 5 : 4 3 : 2 7 . 0 0 0 0 0 0 0 + 0 2 : 0 0 < / l a s t m o d i f i e d >  
 < / p r o p e r t i e s > 
</file>

<file path=customXml/itemProps1.xml><?xml version="1.0" encoding="utf-8"?>
<ds:datastoreItem xmlns:ds="http://schemas.openxmlformats.org/officeDocument/2006/customXml" ds:itemID="{D29DEE3D-116C-4181-9CBA-57B6420F5937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2359</Words>
  <Application>Microsoft Office PowerPoint</Application>
  <PresentationFormat>Widescreen</PresentationFormat>
  <Paragraphs>353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Arial</vt:lpstr>
      <vt:lpstr>Bradley Hand ITC</vt:lpstr>
      <vt:lpstr>Calibri</vt:lpstr>
      <vt:lpstr>Calibri Light</vt:lpstr>
      <vt:lpstr>Century Gothic</vt:lpstr>
      <vt:lpstr>Georgia Pro Cond Black</vt:lpstr>
      <vt:lpstr>Helvetica</vt:lpstr>
      <vt:lpstr>Wingdings</vt:lpstr>
      <vt:lpstr>GileadTheme1</vt:lpstr>
      <vt:lpstr>VBB PPT Template 4</vt:lpstr>
      <vt:lpstr>1_GileadTheme1</vt:lpstr>
      <vt:lpstr>Office Theme</vt:lpstr>
      <vt:lpstr>1_VBB PPT Template 4</vt:lpstr>
      <vt:lpstr>1_Office Theme</vt:lpstr>
      <vt:lpstr>2_VBB PPT Template 4</vt:lpstr>
      <vt:lpstr>3_VBB PPT Template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Due diligence</vt:lpstr>
      <vt:lpstr>Need for information exchange protocols?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VBB</dc:creator>
  <cp:lastModifiedBy>Hull, David</cp:lastModifiedBy>
  <cp:revision>823</cp:revision>
  <dcterms:created xsi:type="dcterms:W3CDTF">2020-05-07T19:40:53Z</dcterms:created>
  <dcterms:modified xsi:type="dcterms:W3CDTF">2025-11-12T20:36:23Z</dcterms:modified>
</cp:coreProperties>
</file>