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24"/>
  </p:notesMasterIdLst>
  <p:handoutMasterIdLst>
    <p:handoutMasterId r:id="rId25"/>
  </p:handoutMasterIdLst>
  <p:sldIdLst>
    <p:sldId id="286" r:id="rId2"/>
    <p:sldId id="301" r:id="rId3"/>
    <p:sldId id="287" r:id="rId4"/>
    <p:sldId id="295" r:id="rId5"/>
    <p:sldId id="296" r:id="rId6"/>
    <p:sldId id="297" r:id="rId7"/>
    <p:sldId id="302" r:id="rId8"/>
    <p:sldId id="300" r:id="rId9"/>
    <p:sldId id="303" r:id="rId10"/>
    <p:sldId id="304" r:id="rId11"/>
    <p:sldId id="305" r:id="rId12"/>
    <p:sldId id="306" r:id="rId13"/>
    <p:sldId id="307" r:id="rId14"/>
    <p:sldId id="308" r:id="rId15"/>
    <p:sldId id="309" r:id="rId16"/>
    <p:sldId id="310" r:id="rId17"/>
    <p:sldId id="298" r:id="rId18"/>
    <p:sldId id="299" r:id="rId19"/>
    <p:sldId id="311" r:id="rId20"/>
    <p:sldId id="315" r:id="rId21"/>
    <p:sldId id="312" r:id="rId22"/>
    <p:sldId id="316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3" autoAdjust="0"/>
    <p:restoredTop sz="94660"/>
  </p:normalViewPr>
  <p:slideViewPr>
    <p:cSldViewPr snapToGrid="0">
      <p:cViewPr varScale="1">
        <p:scale>
          <a:sx n="82" d="100"/>
          <a:sy n="82" d="100"/>
        </p:scale>
        <p:origin x="58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 Luff" userId="762adc9d4c1c2a89" providerId="LiveId" clId="{B95812A7-1938-4839-BE62-B5CAF44D41AD}"/>
    <pc:docChg chg="undo custSel delSld modSld">
      <pc:chgData name="David Luff" userId="762adc9d4c1c2a89" providerId="LiveId" clId="{B95812A7-1938-4839-BE62-B5CAF44D41AD}" dt="2022-11-02T09:35:41.019" v="50" actId="255"/>
      <pc:docMkLst>
        <pc:docMk/>
      </pc:docMkLst>
      <pc:sldChg chg="addSp modSp mod">
        <pc:chgData name="David Luff" userId="762adc9d4c1c2a89" providerId="LiveId" clId="{B95812A7-1938-4839-BE62-B5CAF44D41AD}" dt="2022-11-02T00:51:15.330" v="42" actId="6549"/>
        <pc:sldMkLst>
          <pc:docMk/>
          <pc:sldMk cId="0" sldId="286"/>
        </pc:sldMkLst>
        <pc:spChg chg="mod">
          <ac:chgData name="David Luff" userId="762adc9d4c1c2a89" providerId="LiveId" clId="{B95812A7-1938-4839-BE62-B5CAF44D41AD}" dt="2022-11-02T00:09:23.830" v="14" actId="1076"/>
          <ac:spMkLst>
            <pc:docMk/>
            <pc:sldMk cId="0" sldId="286"/>
            <ac:spMk id="2" creationId="{00000000-0000-0000-0000-000000000000}"/>
          </ac:spMkLst>
        </pc:spChg>
        <pc:spChg chg="mod">
          <ac:chgData name="David Luff" userId="762adc9d4c1c2a89" providerId="LiveId" clId="{B95812A7-1938-4839-BE62-B5CAF44D41AD}" dt="2022-11-02T00:08:23.586" v="12"/>
          <ac:spMkLst>
            <pc:docMk/>
            <pc:sldMk cId="0" sldId="286"/>
            <ac:spMk id="3" creationId="{00000000-0000-0000-0000-000000000000}"/>
          </ac:spMkLst>
        </pc:spChg>
        <pc:spChg chg="mod">
          <ac:chgData name="David Luff" userId="762adc9d4c1c2a89" providerId="LiveId" clId="{B95812A7-1938-4839-BE62-B5CAF44D41AD}" dt="2022-11-02T00:51:15.330" v="42" actId="6549"/>
          <ac:spMkLst>
            <pc:docMk/>
            <pc:sldMk cId="0" sldId="286"/>
            <ac:spMk id="5" creationId="{00000000-0000-0000-0000-000000000000}"/>
          </ac:spMkLst>
        </pc:spChg>
        <pc:picChg chg="add mod">
          <ac:chgData name="David Luff" userId="762adc9d4c1c2a89" providerId="LiveId" clId="{B95812A7-1938-4839-BE62-B5CAF44D41AD}" dt="2022-11-02T00:11:10.279" v="16" actId="1076"/>
          <ac:picMkLst>
            <pc:docMk/>
            <pc:sldMk cId="0" sldId="286"/>
            <ac:picMk id="1026" creationId="{A764641B-C476-4CB0-6A43-680C02A24D23}"/>
          </ac:picMkLst>
        </pc:picChg>
      </pc:sldChg>
      <pc:sldChg chg="modSp">
        <pc:chgData name="David Luff" userId="762adc9d4c1c2a89" providerId="LiveId" clId="{B95812A7-1938-4839-BE62-B5CAF44D41AD}" dt="2022-11-02T00:08:23.586" v="12"/>
        <pc:sldMkLst>
          <pc:docMk/>
          <pc:sldMk cId="0" sldId="287"/>
        </pc:sldMkLst>
        <pc:spChg chg="mod">
          <ac:chgData name="David Luff" userId="762adc9d4c1c2a89" providerId="LiveId" clId="{B95812A7-1938-4839-BE62-B5CAF44D41AD}" dt="2022-11-02T00:08:23.586" v="12"/>
          <ac:spMkLst>
            <pc:docMk/>
            <pc:sldMk cId="0" sldId="287"/>
            <ac:spMk id="3" creationId="{00000000-0000-0000-0000-000000000000}"/>
          </ac:spMkLst>
        </pc:spChg>
        <pc:spChg chg="mod">
          <ac:chgData name="David Luff" userId="762adc9d4c1c2a89" providerId="LiveId" clId="{B95812A7-1938-4839-BE62-B5CAF44D41AD}" dt="2022-11-02T00:08:23.586" v="12"/>
          <ac:spMkLst>
            <pc:docMk/>
            <pc:sldMk cId="0" sldId="287"/>
            <ac:spMk id="5" creationId="{00000000-0000-0000-0000-000000000000}"/>
          </ac:spMkLst>
        </pc:spChg>
      </pc:sldChg>
      <pc:sldChg chg="modSp">
        <pc:chgData name="David Luff" userId="762adc9d4c1c2a89" providerId="LiveId" clId="{B95812A7-1938-4839-BE62-B5CAF44D41AD}" dt="2022-11-02T00:08:23.586" v="12"/>
        <pc:sldMkLst>
          <pc:docMk/>
          <pc:sldMk cId="2510675806" sldId="295"/>
        </pc:sldMkLst>
        <pc:spChg chg="mod">
          <ac:chgData name="David Luff" userId="762adc9d4c1c2a89" providerId="LiveId" clId="{B95812A7-1938-4839-BE62-B5CAF44D41AD}" dt="2022-11-02T00:08:23.586" v="12"/>
          <ac:spMkLst>
            <pc:docMk/>
            <pc:sldMk cId="2510675806" sldId="295"/>
            <ac:spMk id="3" creationId="{00000000-0000-0000-0000-000000000000}"/>
          </ac:spMkLst>
        </pc:spChg>
        <pc:spChg chg="mod">
          <ac:chgData name="David Luff" userId="762adc9d4c1c2a89" providerId="LiveId" clId="{B95812A7-1938-4839-BE62-B5CAF44D41AD}" dt="2022-11-02T00:08:23.586" v="12"/>
          <ac:spMkLst>
            <pc:docMk/>
            <pc:sldMk cId="2510675806" sldId="295"/>
            <ac:spMk id="5" creationId="{00000000-0000-0000-0000-000000000000}"/>
          </ac:spMkLst>
        </pc:spChg>
      </pc:sldChg>
      <pc:sldChg chg="modSp">
        <pc:chgData name="David Luff" userId="762adc9d4c1c2a89" providerId="LiveId" clId="{B95812A7-1938-4839-BE62-B5CAF44D41AD}" dt="2022-11-02T00:08:23.586" v="12"/>
        <pc:sldMkLst>
          <pc:docMk/>
          <pc:sldMk cId="1327723492" sldId="296"/>
        </pc:sldMkLst>
        <pc:spChg chg="mod">
          <ac:chgData name="David Luff" userId="762adc9d4c1c2a89" providerId="LiveId" clId="{B95812A7-1938-4839-BE62-B5CAF44D41AD}" dt="2022-11-02T00:08:23.586" v="12"/>
          <ac:spMkLst>
            <pc:docMk/>
            <pc:sldMk cId="1327723492" sldId="296"/>
            <ac:spMk id="3" creationId="{00000000-0000-0000-0000-000000000000}"/>
          </ac:spMkLst>
        </pc:spChg>
        <pc:spChg chg="mod">
          <ac:chgData name="David Luff" userId="762adc9d4c1c2a89" providerId="LiveId" clId="{B95812A7-1938-4839-BE62-B5CAF44D41AD}" dt="2022-11-02T00:08:23.586" v="12"/>
          <ac:spMkLst>
            <pc:docMk/>
            <pc:sldMk cId="1327723492" sldId="296"/>
            <ac:spMk id="5" creationId="{00000000-0000-0000-0000-000000000000}"/>
          </ac:spMkLst>
        </pc:spChg>
      </pc:sldChg>
      <pc:sldChg chg="modSp">
        <pc:chgData name="David Luff" userId="762adc9d4c1c2a89" providerId="LiveId" clId="{B95812A7-1938-4839-BE62-B5CAF44D41AD}" dt="2022-11-02T00:08:23.586" v="12"/>
        <pc:sldMkLst>
          <pc:docMk/>
          <pc:sldMk cId="2630729667" sldId="297"/>
        </pc:sldMkLst>
        <pc:spChg chg="mod">
          <ac:chgData name="David Luff" userId="762adc9d4c1c2a89" providerId="LiveId" clId="{B95812A7-1938-4839-BE62-B5CAF44D41AD}" dt="2022-11-02T00:08:23.586" v="12"/>
          <ac:spMkLst>
            <pc:docMk/>
            <pc:sldMk cId="2630729667" sldId="297"/>
            <ac:spMk id="3" creationId="{00000000-0000-0000-0000-000000000000}"/>
          </ac:spMkLst>
        </pc:spChg>
        <pc:spChg chg="mod">
          <ac:chgData name="David Luff" userId="762adc9d4c1c2a89" providerId="LiveId" clId="{B95812A7-1938-4839-BE62-B5CAF44D41AD}" dt="2022-11-02T00:08:23.586" v="12"/>
          <ac:spMkLst>
            <pc:docMk/>
            <pc:sldMk cId="2630729667" sldId="297"/>
            <ac:spMk id="5" creationId="{00000000-0000-0000-0000-000000000000}"/>
          </ac:spMkLst>
        </pc:spChg>
      </pc:sldChg>
      <pc:sldChg chg="modSp">
        <pc:chgData name="David Luff" userId="762adc9d4c1c2a89" providerId="LiveId" clId="{B95812A7-1938-4839-BE62-B5CAF44D41AD}" dt="2022-11-02T00:08:23.586" v="12"/>
        <pc:sldMkLst>
          <pc:docMk/>
          <pc:sldMk cId="1936070289" sldId="298"/>
        </pc:sldMkLst>
        <pc:spChg chg="mod">
          <ac:chgData name="David Luff" userId="762adc9d4c1c2a89" providerId="LiveId" clId="{B95812A7-1938-4839-BE62-B5CAF44D41AD}" dt="2022-11-02T00:08:23.586" v="12"/>
          <ac:spMkLst>
            <pc:docMk/>
            <pc:sldMk cId="1936070289" sldId="298"/>
            <ac:spMk id="3" creationId="{00000000-0000-0000-0000-000000000000}"/>
          </ac:spMkLst>
        </pc:spChg>
        <pc:spChg chg="mod">
          <ac:chgData name="David Luff" userId="762adc9d4c1c2a89" providerId="LiveId" clId="{B95812A7-1938-4839-BE62-B5CAF44D41AD}" dt="2022-11-02T00:08:23.586" v="12"/>
          <ac:spMkLst>
            <pc:docMk/>
            <pc:sldMk cId="1936070289" sldId="298"/>
            <ac:spMk id="5" creationId="{00000000-0000-0000-0000-000000000000}"/>
          </ac:spMkLst>
        </pc:spChg>
      </pc:sldChg>
      <pc:sldChg chg="modSp">
        <pc:chgData name="David Luff" userId="762adc9d4c1c2a89" providerId="LiveId" clId="{B95812A7-1938-4839-BE62-B5CAF44D41AD}" dt="2022-11-02T00:08:23.586" v="12"/>
        <pc:sldMkLst>
          <pc:docMk/>
          <pc:sldMk cId="3977402803" sldId="299"/>
        </pc:sldMkLst>
        <pc:spChg chg="mod">
          <ac:chgData name="David Luff" userId="762adc9d4c1c2a89" providerId="LiveId" clId="{B95812A7-1938-4839-BE62-B5CAF44D41AD}" dt="2022-11-02T00:08:23.586" v="12"/>
          <ac:spMkLst>
            <pc:docMk/>
            <pc:sldMk cId="3977402803" sldId="299"/>
            <ac:spMk id="3" creationId="{00000000-0000-0000-0000-000000000000}"/>
          </ac:spMkLst>
        </pc:spChg>
        <pc:spChg chg="mod">
          <ac:chgData name="David Luff" userId="762adc9d4c1c2a89" providerId="LiveId" clId="{B95812A7-1938-4839-BE62-B5CAF44D41AD}" dt="2022-11-02T00:08:23.586" v="12"/>
          <ac:spMkLst>
            <pc:docMk/>
            <pc:sldMk cId="3977402803" sldId="299"/>
            <ac:spMk id="5" creationId="{00000000-0000-0000-0000-000000000000}"/>
          </ac:spMkLst>
        </pc:spChg>
      </pc:sldChg>
      <pc:sldChg chg="modSp">
        <pc:chgData name="David Luff" userId="762adc9d4c1c2a89" providerId="LiveId" clId="{B95812A7-1938-4839-BE62-B5CAF44D41AD}" dt="2022-11-02T00:08:23.586" v="12"/>
        <pc:sldMkLst>
          <pc:docMk/>
          <pc:sldMk cId="4289013977" sldId="300"/>
        </pc:sldMkLst>
        <pc:spChg chg="mod">
          <ac:chgData name="David Luff" userId="762adc9d4c1c2a89" providerId="LiveId" clId="{B95812A7-1938-4839-BE62-B5CAF44D41AD}" dt="2022-11-02T00:08:23.586" v="12"/>
          <ac:spMkLst>
            <pc:docMk/>
            <pc:sldMk cId="4289013977" sldId="300"/>
            <ac:spMk id="3" creationId="{00000000-0000-0000-0000-000000000000}"/>
          </ac:spMkLst>
        </pc:spChg>
        <pc:spChg chg="mod">
          <ac:chgData name="David Luff" userId="762adc9d4c1c2a89" providerId="LiveId" clId="{B95812A7-1938-4839-BE62-B5CAF44D41AD}" dt="2022-11-02T00:08:23.586" v="12"/>
          <ac:spMkLst>
            <pc:docMk/>
            <pc:sldMk cId="4289013977" sldId="300"/>
            <ac:spMk id="5" creationId="{00000000-0000-0000-0000-000000000000}"/>
          </ac:spMkLst>
        </pc:spChg>
      </pc:sldChg>
      <pc:sldChg chg="modSp">
        <pc:chgData name="David Luff" userId="762adc9d4c1c2a89" providerId="LiveId" clId="{B95812A7-1938-4839-BE62-B5CAF44D41AD}" dt="2022-11-02T00:08:23.586" v="12"/>
        <pc:sldMkLst>
          <pc:docMk/>
          <pc:sldMk cId="2575888890" sldId="301"/>
        </pc:sldMkLst>
        <pc:spChg chg="mod">
          <ac:chgData name="David Luff" userId="762adc9d4c1c2a89" providerId="LiveId" clId="{B95812A7-1938-4839-BE62-B5CAF44D41AD}" dt="2022-11-02T00:08:23.586" v="12"/>
          <ac:spMkLst>
            <pc:docMk/>
            <pc:sldMk cId="2575888890" sldId="301"/>
            <ac:spMk id="3" creationId="{00000000-0000-0000-0000-000000000000}"/>
          </ac:spMkLst>
        </pc:spChg>
        <pc:spChg chg="mod">
          <ac:chgData name="David Luff" userId="762adc9d4c1c2a89" providerId="LiveId" clId="{B95812A7-1938-4839-BE62-B5CAF44D41AD}" dt="2022-11-02T00:08:23.586" v="12"/>
          <ac:spMkLst>
            <pc:docMk/>
            <pc:sldMk cId="2575888890" sldId="301"/>
            <ac:spMk id="5" creationId="{00000000-0000-0000-0000-000000000000}"/>
          </ac:spMkLst>
        </pc:spChg>
      </pc:sldChg>
      <pc:sldChg chg="modSp">
        <pc:chgData name="David Luff" userId="762adc9d4c1c2a89" providerId="LiveId" clId="{B95812A7-1938-4839-BE62-B5CAF44D41AD}" dt="2022-11-02T00:08:23.586" v="12"/>
        <pc:sldMkLst>
          <pc:docMk/>
          <pc:sldMk cId="665362707" sldId="302"/>
        </pc:sldMkLst>
        <pc:spChg chg="mod">
          <ac:chgData name="David Luff" userId="762adc9d4c1c2a89" providerId="LiveId" clId="{B95812A7-1938-4839-BE62-B5CAF44D41AD}" dt="2022-11-02T00:08:23.586" v="12"/>
          <ac:spMkLst>
            <pc:docMk/>
            <pc:sldMk cId="665362707" sldId="302"/>
            <ac:spMk id="3" creationId="{00000000-0000-0000-0000-000000000000}"/>
          </ac:spMkLst>
        </pc:spChg>
        <pc:spChg chg="mod">
          <ac:chgData name="David Luff" userId="762adc9d4c1c2a89" providerId="LiveId" clId="{B95812A7-1938-4839-BE62-B5CAF44D41AD}" dt="2022-11-02T00:08:23.586" v="12"/>
          <ac:spMkLst>
            <pc:docMk/>
            <pc:sldMk cId="665362707" sldId="302"/>
            <ac:spMk id="5" creationId="{00000000-0000-0000-0000-000000000000}"/>
          </ac:spMkLst>
        </pc:spChg>
      </pc:sldChg>
      <pc:sldChg chg="modSp mod">
        <pc:chgData name="David Luff" userId="762adc9d4c1c2a89" providerId="LiveId" clId="{B95812A7-1938-4839-BE62-B5CAF44D41AD}" dt="2022-11-02T00:08:23.586" v="12"/>
        <pc:sldMkLst>
          <pc:docMk/>
          <pc:sldMk cId="4067626345" sldId="303"/>
        </pc:sldMkLst>
        <pc:spChg chg="mod">
          <ac:chgData name="David Luff" userId="762adc9d4c1c2a89" providerId="LiveId" clId="{B95812A7-1938-4839-BE62-B5CAF44D41AD}" dt="2022-11-02T00:08:13.466" v="7" actId="27636"/>
          <ac:spMkLst>
            <pc:docMk/>
            <pc:sldMk cId="4067626345" sldId="303"/>
            <ac:spMk id="3" creationId="{00000000-0000-0000-0000-000000000000}"/>
          </ac:spMkLst>
        </pc:spChg>
        <pc:spChg chg="mod">
          <ac:chgData name="David Luff" userId="762adc9d4c1c2a89" providerId="LiveId" clId="{B95812A7-1938-4839-BE62-B5CAF44D41AD}" dt="2022-11-02T00:08:23.586" v="12"/>
          <ac:spMkLst>
            <pc:docMk/>
            <pc:sldMk cId="4067626345" sldId="303"/>
            <ac:spMk id="5" creationId="{00000000-0000-0000-0000-000000000000}"/>
          </ac:spMkLst>
        </pc:spChg>
      </pc:sldChg>
      <pc:sldChg chg="modSp">
        <pc:chgData name="David Luff" userId="762adc9d4c1c2a89" providerId="LiveId" clId="{B95812A7-1938-4839-BE62-B5CAF44D41AD}" dt="2022-11-02T00:08:23.586" v="12"/>
        <pc:sldMkLst>
          <pc:docMk/>
          <pc:sldMk cId="1865451240" sldId="304"/>
        </pc:sldMkLst>
        <pc:spChg chg="mod">
          <ac:chgData name="David Luff" userId="762adc9d4c1c2a89" providerId="LiveId" clId="{B95812A7-1938-4839-BE62-B5CAF44D41AD}" dt="2022-11-02T00:08:23.586" v="12"/>
          <ac:spMkLst>
            <pc:docMk/>
            <pc:sldMk cId="1865451240" sldId="304"/>
            <ac:spMk id="5" creationId="{00000000-0000-0000-0000-000000000000}"/>
          </ac:spMkLst>
        </pc:spChg>
      </pc:sldChg>
      <pc:sldChg chg="modSp">
        <pc:chgData name="David Luff" userId="762adc9d4c1c2a89" providerId="LiveId" clId="{B95812A7-1938-4839-BE62-B5CAF44D41AD}" dt="2022-11-02T00:08:23.586" v="12"/>
        <pc:sldMkLst>
          <pc:docMk/>
          <pc:sldMk cId="3561969368" sldId="305"/>
        </pc:sldMkLst>
        <pc:spChg chg="mod">
          <ac:chgData name="David Luff" userId="762adc9d4c1c2a89" providerId="LiveId" clId="{B95812A7-1938-4839-BE62-B5CAF44D41AD}" dt="2022-11-02T00:08:23.586" v="12"/>
          <ac:spMkLst>
            <pc:docMk/>
            <pc:sldMk cId="3561969368" sldId="305"/>
            <ac:spMk id="3" creationId="{00000000-0000-0000-0000-000000000000}"/>
          </ac:spMkLst>
        </pc:spChg>
        <pc:spChg chg="mod">
          <ac:chgData name="David Luff" userId="762adc9d4c1c2a89" providerId="LiveId" clId="{B95812A7-1938-4839-BE62-B5CAF44D41AD}" dt="2022-11-02T00:08:23.586" v="12"/>
          <ac:spMkLst>
            <pc:docMk/>
            <pc:sldMk cId="3561969368" sldId="305"/>
            <ac:spMk id="5" creationId="{00000000-0000-0000-0000-000000000000}"/>
          </ac:spMkLst>
        </pc:spChg>
      </pc:sldChg>
      <pc:sldChg chg="modSp mod">
        <pc:chgData name="David Luff" userId="762adc9d4c1c2a89" providerId="LiveId" clId="{B95812A7-1938-4839-BE62-B5CAF44D41AD}" dt="2022-11-02T00:08:23.586" v="12"/>
        <pc:sldMkLst>
          <pc:docMk/>
          <pc:sldMk cId="1430948736" sldId="306"/>
        </pc:sldMkLst>
        <pc:spChg chg="mod">
          <ac:chgData name="David Luff" userId="762adc9d4c1c2a89" providerId="LiveId" clId="{B95812A7-1938-4839-BE62-B5CAF44D41AD}" dt="2022-11-02T00:08:13.482" v="8" actId="27636"/>
          <ac:spMkLst>
            <pc:docMk/>
            <pc:sldMk cId="1430948736" sldId="306"/>
            <ac:spMk id="3" creationId="{00000000-0000-0000-0000-000000000000}"/>
          </ac:spMkLst>
        </pc:spChg>
        <pc:spChg chg="mod">
          <ac:chgData name="David Luff" userId="762adc9d4c1c2a89" providerId="LiveId" clId="{B95812A7-1938-4839-BE62-B5CAF44D41AD}" dt="2022-11-02T00:08:23.586" v="12"/>
          <ac:spMkLst>
            <pc:docMk/>
            <pc:sldMk cId="1430948736" sldId="306"/>
            <ac:spMk id="5" creationId="{00000000-0000-0000-0000-000000000000}"/>
          </ac:spMkLst>
        </pc:spChg>
      </pc:sldChg>
      <pc:sldChg chg="modSp mod">
        <pc:chgData name="David Luff" userId="762adc9d4c1c2a89" providerId="LiveId" clId="{B95812A7-1938-4839-BE62-B5CAF44D41AD}" dt="2022-11-02T00:08:23.586" v="12"/>
        <pc:sldMkLst>
          <pc:docMk/>
          <pc:sldMk cId="3268799480" sldId="307"/>
        </pc:sldMkLst>
        <pc:spChg chg="mod">
          <ac:chgData name="David Luff" userId="762adc9d4c1c2a89" providerId="LiveId" clId="{B95812A7-1938-4839-BE62-B5CAF44D41AD}" dt="2022-11-02T00:08:13.493" v="9" actId="27636"/>
          <ac:spMkLst>
            <pc:docMk/>
            <pc:sldMk cId="3268799480" sldId="307"/>
            <ac:spMk id="3" creationId="{00000000-0000-0000-0000-000000000000}"/>
          </ac:spMkLst>
        </pc:spChg>
        <pc:spChg chg="mod">
          <ac:chgData name="David Luff" userId="762adc9d4c1c2a89" providerId="LiveId" clId="{B95812A7-1938-4839-BE62-B5CAF44D41AD}" dt="2022-11-02T00:08:23.586" v="12"/>
          <ac:spMkLst>
            <pc:docMk/>
            <pc:sldMk cId="3268799480" sldId="307"/>
            <ac:spMk id="5" creationId="{00000000-0000-0000-0000-000000000000}"/>
          </ac:spMkLst>
        </pc:spChg>
      </pc:sldChg>
      <pc:sldChg chg="modSp">
        <pc:chgData name="David Luff" userId="762adc9d4c1c2a89" providerId="LiveId" clId="{B95812A7-1938-4839-BE62-B5CAF44D41AD}" dt="2022-11-02T00:08:23.586" v="12"/>
        <pc:sldMkLst>
          <pc:docMk/>
          <pc:sldMk cId="596802057" sldId="308"/>
        </pc:sldMkLst>
        <pc:spChg chg="mod">
          <ac:chgData name="David Luff" userId="762adc9d4c1c2a89" providerId="LiveId" clId="{B95812A7-1938-4839-BE62-B5CAF44D41AD}" dt="2022-11-02T00:08:23.586" v="12"/>
          <ac:spMkLst>
            <pc:docMk/>
            <pc:sldMk cId="596802057" sldId="308"/>
            <ac:spMk id="5" creationId="{00000000-0000-0000-0000-000000000000}"/>
          </ac:spMkLst>
        </pc:spChg>
      </pc:sldChg>
      <pc:sldChg chg="modSp">
        <pc:chgData name="David Luff" userId="762adc9d4c1c2a89" providerId="LiveId" clId="{B95812A7-1938-4839-BE62-B5CAF44D41AD}" dt="2022-11-02T00:08:23.586" v="12"/>
        <pc:sldMkLst>
          <pc:docMk/>
          <pc:sldMk cId="3171344160" sldId="309"/>
        </pc:sldMkLst>
        <pc:spChg chg="mod">
          <ac:chgData name="David Luff" userId="762adc9d4c1c2a89" providerId="LiveId" clId="{B95812A7-1938-4839-BE62-B5CAF44D41AD}" dt="2022-11-02T00:08:23.586" v="12"/>
          <ac:spMkLst>
            <pc:docMk/>
            <pc:sldMk cId="3171344160" sldId="309"/>
            <ac:spMk id="3" creationId="{00000000-0000-0000-0000-000000000000}"/>
          </ac:spMkLst>
        </pc:spChg>
        <pc:spChg chg="mod">
          <ac:chgData name="David Luff" userId="762adc9d4c1c2a89" providerId="LiveId" clId="{B95812A7-1938-4839-BE62-B5CAF44D41AD}" dt="2022-11-02T00:08:23.586" v="12"/>
          <ac:spMkLst>
            <pc:docMk/>
            <pc:sldMk cId="3171344160" sldId="309"/>
            <ac:spMk id="5" creationId="{00000000-0000-0000-0000-000000000000}"/>
          </ac:spMkLst>
        </pc:spChg>
      </pc:sldChg>
      <pc:sldChg chg="modSp">
        <pc:chgData name="David Luff" userId="762adc9d4c1c2a89" providerId="LiveId" clId="{B95812A7-1938-4839-BE62-B5CAF44D41AD}" dt="2022-11-02T00:08:23.586" v="12"/>
        <pc:sldMkLst>
          <pc:docMk/>
          <pc:sldMk cId="4040035257" sldId="310"/>
        </pc:sldMkLst>
        <pc:spChg chg="mod">
          <ac:chgData name="David Luff" userId="762adc9d4c1c2a89" providerId="LiveId" clId="{B95812A7-1938-4839-BE62-B5CAF44D41AD}" dt="2022-11-02T00:08:23.586" v="12"/>
          <ac:spMkLst>
            <pc:docMk/>
            <pc:sldMk cId="4040035257" sldId="310"/>
            <ac:spMk id="3" creationId="{00000000-0000-0000-0000-000000000000}"/>
          </ac:spMkLst>
        </pc:spChg>
        <pc:spChg chg="mod">
          <ac:chgData name="David Luff" userId="762adc9d4c1c2a89" providerId="LiveId" clId="{B95812A7-1938-4839-BE62-B5CAF44D41AD}" dt="2022-11-02T00:08:23.586" v="12"/>
          <ac:spMkLst>
            <pc:docMk/>
            <pc:sldMk cId="4040035257" sldId="310"/>
            <ac:spMk id="5" creationId="{00000000-0000-0000-0000-000000000000}"/>
          </ac:spMkLst>
        </pc:spChg>
      </pc:sldChg>
      <pc:sldChg chg="modSp">
        <pc:chgData name="David Luff" userId="762adc9d4c1c2a89" providerId="LiveId" clId="{B95812A7-1938-4839-BE62-B5CAF44D41AD}" dt="2022-11-02T00:08:23.586" v="12"/>
        <pc:sldMkLst>
          <pc:docMk/>
          <pc:sldMk cId="1192829118" sldId="311"/>
        </pc:sldMkLst>
        <pc:spChg chg="mod">
          <ac:chgData name="David Luff" userId="762adc9d4c1c2a89" providerId="LiveId" clId="{B95812A7-1938-4839-BE62-B5CAF44D41AD}" dt="2022-11-02T00:08:23.586" v="12"/>
          <ac:spMkLst>
            <pc:docMk/>
            <pc:sldMk cId="1192829118" sldId="311"/>
            <ac:spMk id="3" creationId="{00000000-0000-0000-0000-000000000000}"/>
          </ac:spMkLst>
        </pc:spChg>
        <pc:spChg chg="mod">
          <ac:chgData name="David Luff" userId="762adc9d4c1c2a89" providerId="LiveId" clId="{B95812A7-1938-4839-BE62-B5CAF44D41AD}" dt="2022-11-02T00:08:23.586" v="12"/>
          <ac:spMkLst>
            <pc:docMk/>
            <pc:sldMk cId="1192829118" sldId="311"/>
            <ac:spMk id="5" creationId="{00000000-0000-0000-0000-000000000000}"/>
          </ac:spMkLst>
        </pc:spChg>
      </pc:sldChg>
      <pc:sldChg chg="modSp mod">
        <pc:chgData name="David Luff" userId="762adc9d4c1c2a89" providerId="LiveId" clId="{B95812A7-1938-4839-BE62-B5CAF44D41AD}" dt="2022-11-02T09:35:41.019" v="50" actId="255"/>
        <pc:sldMkLst>
          <pc:docMk/>
          <pc:sldMk cId="3617908875" sldId="312"/>
        </pc:sldMkLst>
        <pc:spChg chg="mod">
          <ac:chgData name="David Luff" userId="762adc9d4c1c2a89" providerId="LiveId" clId="{B95812A7-1938-4839-BE62-B5CAF44D41AD}" dt="2022-11-02T09:35:41.019" v="50" actId="255"/>
          <ac:spMkLst>
            <pc:docMk/>
            <pc:sldMk cId="3617908875" sldId="312"/>
            <ac:spMk id="3" creationId="{00000000-0000-0000-0000-000000000000}"/>
          </ac:spMkLst>
        </pc:spChg>
        <pc:spChg chg="mod">
          <ac:chgData name="David Luff" userId="762adc9d4c1c2a89" providerId="LiveId" clId="{B95812A7-1938-4839-BE62-B5CAF44D41AD}" dt="2022-11-02T00:08:23.586" v="12"/>
          <ac:spMkLst>
            <pc:docMk/>
            <pc:sldMk cId="3617908875" sldId="312"/>
            <ac:spMk id="5" creationId="{00000000-0000-0000-0000-000000000000}"/>
          </ac:spMkLst>
        </pc:spChg>
      </pc:sldChg>
      <pc:sldChg chg="modSp del">
        <pc:chgData name="David Luff" userId="762adc9d4c1c2a89" providerId="LiveId" clId="{B95812A7-1938-4839-BE62-B5CAF44D41AD}" dt="2022-11-02T00:13:53.225" v="35" actId="47"/>
        <pc:sldMkLst>
          <pc:docMk/>
          <pc:sldMk cId="2502642232" sldId="313"/>
        </pc:sldMkLst>
        <pc:spChg chg="mod">
          <ac:chgData name="David Luff" userId="762adc9d4c1c2a89" providerId="LiveId" clId="{B95812A7-1938-4839-BE62-B5CAF44D41AD}" dt="2022-11-02T00:08:23.586" v="12"/>
          <ac:spMkLst>
            <pc:docMk/>
            <pc:sldMk cId="2502642232" sldId="313"/>
            <ac:spMk id="3" creationId="{00000000-0000-0000-0000-000000000000}"/>
          </ac:spMkLst>
        </pc:spChg>
        <pc:spChg chg="mod">
          <ac:chgData name="David Luff" userId="762adc9d4c1c2a89" providerId="LiveId" clId="{B95812A7-1938-4839-BE62-B5CAF44D41AD}" dt="2022-11-02T00:08:23.586" v="12"/>
          <ac:spMkLst>
            <pc:docMk/>
            <pc:sldMk cId="2502642232" sldId="313"/>
            <ac:spMk id="5" creationId="{00000000-0000-0000-0000-000000000000}"/>
          </ac:spMkLst>
        </pc:spChg>
      </pc:sldChg>
      <pc:sldChg chg="modSp del mod">
        <pc:chgData name="David Luff" userId="762adc9d4c1c2a89" providerId="LiveId" clId="{B95812A7-1938-4839-BE62-B5CAF44D41AD}" dt="2022-11-02T00:13:53.225" v="35" actId="47"/>
        <pc:sldMkLst>
          <pc:docMk/>
          <pc:sldMk cId="3219284466" sldId="314"/>
        </pc:sldMkLst>
        <pc:spChg chg="mod">
          <ac:chgData name="David Luff" userId="762adc9d4c1c2a89" providerId="LiveId" clId="{B95812A7-1938-4839-BE62-B5CAF44D41AD}" dt="2022-11-02T00:13:34.283" v="34" actId="20577"/>
          <ac:spMkLst>
            <pc:docMk/>
            <pc:sldMk cId="3219284466" sldId="314"/>
            <ac:spMk id="3" creationId="{00000000-0000-0000-0000-000000000000}"/>
          </ac:spMkLst>
        </pc:spChg>
        <pc:spChg chg="mod">
          <ac:chgData name="David Luff" userId="762adc9d4c1c2a89" providerId="LiveId" clId="{B95812A7-1938-4839-BE62-B5CAF44D41AD}" dt="2022-11-02T00:08:23.586" v="12"/>
          <ac:spMkLst>
            <pc:docMk/>
            <pc:sldMk cId="3219284466" sldId="314"/>
            <ac:spMk id="5" creationId="{00000000-0000-0000-0000-000000000000}"/>
          </ac:spMkLst>
        </pc:spChg>
      </pc:sldChg>
      <pc:sldChg chg="modSp">
        <pc:chgData name="David Luff" userId="762adc9d4c1c2a89" providerId="LiveId" clId="{B95812A7-1938-4839-BE62-B5CAF44D41AD}" dt="2022-11-02T00:08:23.586" v="12"/>
        <pc:sldMkLst>
          <pc:docMk/>
          <pc:sldMk cId="849909159" sldId="315"/>
        </pc:sldMkLst>
        <pc:spChg chg="mod">
          <ac:chgData name="David Luff" userId="762adc9d4c1c2a89" providerId="LiveId" clId="{B95812A7-1938-4839-BE62-B5CAF44D41AD}" dt="2022-11-02T00:08:23.586" v="12"/>
          <ac:spMkLst>
            <pc:docMk/>
            <pc:sldMk cId="849909159" sldId="315"/>
            <ac:spMk id="3" creationId="{00000000-0000-0000-0000-000000000000}"/>
          </ac:spMkLst>
        </pc:spChg>
        <pc:spChg chg="mod">
          <ac:chgData name="David Luff" userId="762adc9d4c1c2a89" providerId="LiveId" clId="{B95812A7-1938-4839-BE62-B5CAF44D41AD}" dt="2022-11-02T00:08:23.586" v="12"/>
          <ac:spMkLst>
            <pc:docMk/>
            <pc:sldMk cId="849909159" sldId="315"/>
            <ac:spMk id="5" creationId="{00000000-0000-0000-0000-000000000000}"/>
          </ac:spMkLst>
        </pc:spChg>
      </pc:sldChg>
      <pc:sldChg chg="addSp delSp modSp mod">
        <pc:chgData name="David Luff" userId="762adc9d4c1c2a89" providerId="LiveId" clId="{B95812A7-1938-4839-BE62-B5CAF44D41AD}" dt="2022-11-02T00:12:34.992" v="32" actId="478"/>
        <pc:sldMkLst>
          <pc:docMk/>
          <pc:sldMk cId="902760529" sldId="316"/>
        </pc:sldMkLst>
        <pc:spChg chg="add del mod">
          <ac:chgData name="David Luff" userId="762adc9d4c1c2a89" providerId="LiveId" clId="{B95812A7-1938-4839-BE62-B5CAF44D41AD}" dt="2022-11-02T00:12:18.078" v="27" actId="20577"/>
          <ac:spMkLst>
            <pc:docMk/>
            <pc:sldMk cId="902760529" sldId="316"/>
            <ac:spMk id="3" creationId="{00000000-0000-0000-0000-000000000000}"/>
          </ac:spMkLst>
        </pc:spChg>
        <pc:spChg chg="add del mod">
          <ac:chgData name="David Luff" userId="762adc9d4c1c2a89" providerId="LiveId" clId="{B95812A7-1938-4839-BE62-B5CAF44D41AD}" dt="2022-11-02T00:12:12.319" v="24" actId="21"/>
          <ac:spMkLst>
            <pc:docMk/>
            <pc:sldMk cId="902760529" sldId="316"/>
            <ac:spMk id="4" creationId="{A8E3B233-2A61-2AB2-D69A-4BE947E230EE}"/>
          </ac:spMkLst>
        </pc:spChg>
        <pc:spChg chg="mod">
          <ac:chgData name="David Luff" userId="762adc9d4c1c2a89" providerId="LiveId" clId="{B95812A7-1938-4839-BE62-B5CAF44D41AD}" dt="2022-11-02T00:08:23.586" v="12"/>
          <ac:spMkLst>
            <pc:docMk/>
            <pc:sldMk cId="902760529" sldId="316"/>
            <ac:spMk id="5" creationId="{00000000-0000-0000-0000-000000000000}"/>
          </ac:spMkLst>
        </pc:spChg>
        <pc:spChg chg="add del mod">
          <ac:chgData name="David Luff" userId="762adc9d4c1c2a89" providerId="LiveId" clId="{B95812A7-1938-4839-BE62-B5CAF44D41AD}" dt="2022-11-02T00:12:23.667" v="29"/>
          <ac:spMkLst>
            <pc:docMk/>
            <pc:sldMk cId="902760529" sldId="316"/>
            <ac:spMk id="6" creationId="{95BC18CB-D026-35BF-07CA-D4A95284A1CE}"/>
          </ac:spMkLst>
        </pc:spChg>
        <pc:picChg chg="add del mod">
          <ac:chgData name="David Luff" userId="762adc9d4c1c2a89" providerId="LiveId" clId="{B95812A7-1938-4839-BE62-B5CAF44D41AD}" dt="2022-11-02T00:12:23.667" v="29"/>
          <ac:picMkLst>
            <pc:docMk/>
            <pc:sldMk cId="902760529" sldId="316"/>
            <ac:picMk id="7" creationId="{72D535D2-A92B-F830-FCBB-A66461978359}"/>
          </ac:picMkLst>
        </pc:picChg>
        <pc:picChg chg="add mod">
          <ac:chgData name="David Luff" userId="762adc9d4c1c2a89" providerId="LiveId" clId="{B95812A7-1938-4839-BE62-B5CAF44D41AD}" dt="2022-11-02T00:12:32.798" v="31" actId="1076"/>
          <ac:picMkLst>
            <pc:docMk/>
            <pc:sldMk cId="902760529" sldId="316"/>
            <ac:picMk id="8" creationId="{4A2C45CC-6A5E-4944-93F4-E7A0677B32F8}"/>
          </ac:picMkLst>
        </pc:picChg>
        <pc:picChg chg="add del mod">
          <ac:chgData name="David Luff" userId="762adc9d4c1c2a89" providerId="LiveId" clId="{B95812A7-1938-4839-BE62-B5CAF44D41AD}" dt="2022-11-02T00:12:34.992" v="32" actId="478"/>
          <ac:picMkLst>
            <pc:docMk/>
            <pc:sldMk cId="902760529" sldId="316"/>
            <ac:picMk id="2050" creationId="{7C3F4F7A-8A20-893E-A528-987F6612F38B}"/>
          </ac:picMkLst>
        </pc:picChg>
      </pc:sldChg>
    </pc:docChg>
  </pc:docChgLst>
  <pc:docChgLst>
    <pc:chgData name="David Luff" userId="762adc9d4c1c2a89" providerId="LiveId" clId="{F73EA2CB-595C-4DA1-A6E1-1376A12E1A16}"/>
    <pc:docChg chg="custSel modSld">
      <pc:chgData name="David Luff" userId="762adc9d4c1c2a89" providerId="LiveId" clId="{F73EA2CB-595C-4DA1-A6E1-1376A12E1A16}" dt="2023-10-30T20:18:42.581" v="5" actId="255"/>
      <pc:docMkLst>
        <pc:docMk/>
      </pc:docMkLst>
      <pc:sldChg chg="modSp mod">
        <pc:chgData name="David Luff" userId="762adc9d4c1c2a89" providerId="LiveId" clId="{F73EA2CB-595C-4DA1-A6E1-1376A12E1A16}" dt="2023-10-30T20:18:42.581" v="5" actId="255"/>
        <pc:sldMkLst>
          <pc:docMk/>
          <pc:sldMk cId="0" sldId="286"/>
        </pc:sldMkLst>
        <pc:spChg chg="mod">
          <ac:chgData name="David Luff" userId="762adc9d4c1c2a89" providerId="LiveId" clId="{F73EA2CB-595C-4DA1-A6E1-1376A12E1A16}" dt="2023-10-30T20:18:42.581" v="5" actId="255"/>
          <ac:spMkLst>
            <pc:docMk/>
            <pc:sldMk cId="0" sldId="286"/>
            <ac:spMk id="2" creationId="{00000000-0000-0000-0000-000000000000}"/>
          </ac:spMkLst>
        </pc:spChg>
        <pc:spChg chg="mod">
          <ac:chgData name="David Luff" userId="762adc9d4c1c2a89" providerId="LiveId" clId="{F73EA2CB-595C-4DA1-A6E1-1376A12E1A16}" dt="2023-10-30T20:18:02.330" v="3" actId="20577"/>
          <ac:spMkLst>
            <pc:docMk/>
            <pc:sldMk cId="0" sldId="286"/>
            <ac:spMk id="5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7C08B3B-5997-5491-52C0-900C995C3C3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5A2772-677D-91F7-E46F-458B51E0583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91F2DA-65CA-449E-82BF-59773B0A85AB}" type="datetimeFigureOut">
              <a:rPr lang="en-BE" smtClean="0"/>
              <a:t>10/30/2023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A3E3AA-EC3F-65A2-D455-E6B3260D3A9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4FC3E0-AC9B-0396-1D46-DDBB07B00A0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7F34DB-7029-4152-A853-D5B8C0897A08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940243468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0FCCB-117D-4CD0-9092-A6AB35202149}" type="datetimeFigureOut">
              <a:rPr lang="en-BE" smtClean="0"/>
              <a:t>10/30/2023</a:t>
            </a:fld>
            <a:endParaRPr lang="en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5A5BEA-48EE-44EC-8E27-287E1D99CBF8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742097416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8436E-A289-453F-9274-924118041CFA}" type="datetimeFigureOut">
              <a:rPr lang="en-BE" smtClean="0"/>
              <a:t>10/30/2023</a:t>
            </a:fld>
            <a:endParaRPr lang="en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88894-EFB7-424B-8BD9-4B6C08167432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001010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8436E-A289-453F-9274-924118041CFA}" type="datetimeFigureOut">
              <a:rPr lang="en-BE" smtClean="0"/>
              <a:t>10/30/2023</a:t>
            </a:fld>
            <a:endParaRPr lang="en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88894-EFB7-424B-8BD9-4B6C08167432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018096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8436E-A289-453F-9274-924118041CFA}" type="datetimeFigureOut">
              <a:rPr lang="en-BE" smtClean="0"/>
              <a:t>10/30/2023</a:t>
            </a:fld>
            <a:endParaRPr lang="en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88894-EFB7-424B-8BD9-4B6C08167432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043962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8436E-A289-453F-9274-924118041CFA}" type="datetimeFigureOut">
              <a:rPr lang="en-BE" smtClean="0"/>
              <a:t>10/30/2023</a:t>
            </a:fld>
            <a:endParaRPr lang="en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88894-EFB7-424B-8BD9-4B6C08167432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66083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8436E-A289-453F-9274-924118041CFA}" type="datetimeFigureOut">
              <a:rPr lang="en-BE" smtClean="0"/>
              <a:t>10/30/2023</a:t>
            </a:fld>
            <a:endParaRPr lang="en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88894-EFB7-424B-8BD9-4B6C08167432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426796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8436E-A289-453F-9274-924118041CFA}" type="datetimeFigureOut">
              <a:rPr lang="en-BE" smtClean="0"/>
              <a:t>10/30/2023</a:t>
            </a:fld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88894-EFB7-424B-8BD9-4B6C08167432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10582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8436E-A289-453F-9274-924118041CFA}" type="datetimeFigureOut">
              <a:rPr lang="en-BE" smtClean="0"/>
              <a:t>10/30/2023</a:t>
            </a:fld>
            <a:endParaRPr lang="en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88894-EFB7-424B-8BD9-4B6C08167432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540966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8436E-A289-453F-9274-924118041CFA}" type="datetimeFigureOut">
              <a:rPr lang="en-BE" smtClean="0"/>
              <a:t>10/30/2023</a:t>
            </a:fld>
            <a:endParaRPr lang="en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88894-EFB7-424B-8BD9-4B6C08167432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126428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8436E-A289-453F-9274-924118041CFA}" type="datetimeFigureOut">
              <a:rPr lang="en-BE" smtClean="0"/>
              <a:t>10/30/2023</a:t>
            </a:fld>
            <a:endParaRPr lang="en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88894-EFB7-424B-8BD9-4B6C08167432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714367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8436E-A289-453F-9274-924118041CFA}" type="datetimeFigureOut">
              <a:rPr lang="en-BE" smtClean="0"/>
              <a:t>10/30/2023</a:t>
            </a:fld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88894-EFB7-424B-8BD9-4B6C08167432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161624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8436E-A289-453F-9274-924118041CFA}" type="datetimeFigureOut">
              <a:rPr lang="en-BE" smtClean="0"/>
              <a:t>10/30/2023</a:t>
            </a:fld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88894-EFB7-424B-8BD9-4B6C08167432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992145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08436E-A289-453F-9274-924118041CFA}" type="datetimeFigureOut">
              <a:rPr lang="en-BE" smtClean="0"/>
              <a:t>10/30/2023</a:t>
            </a:fld>
            <a:endParaRPr lang="en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088894-EFB7-424B-8BD9-4B6C08167432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17799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95500" y="2051020"/>
            <a:ext cx="6792888" cy="2286016"/>
          </a:xfrm>
        </p:spPr>
        <p:txBody>
          <a:bodyPr>
            <a:normAutofit/>
          </a:bodyPr>
          <a:lstStyle/>
          <a:p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An introduction to trade and investment policies</a:t>
            </a:r>
            <a:endParaRPr lang="en-GB" sz="3600" dirty="0">
              <a:latin typeface="+mj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  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2309837" y="6011976"/>
            <a:ext cx="5434012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5000"/>
              </a:lnSpc>
              <a:buClr>
                <a:srgbClr val="777777"/>
              </a:buClr>
            </a:pPr>
            <a:r>
              <a:rPr lang="en-AU" sz="2000" dirty="0">
                <a:solidFill>
                  <a:srgbClr val="777777"/>
                </a:solidFill>
              </a:rPr>
              <a:t>By: David Luff ©</a:t>
            </a:r>
          </a:p>
          <a:p>
            <a:pPr>
              <a:lnSpc>
                <a:spcPct val="95000"/>
              </a:lnSpc>
              <a:buClr>
                <a:srgbClr val="777777"/>
              </a:buClr>
            </a:pPr>
            <a:r>
              <a:rPr lang="en-AU" sz="2000" dirty="0">
                <a:solidFill>
                  <a:srgbClr val="777777"/>
                </a:solidFill>
              </a:rPr>
              <a:t>2023</a:t>
            </a:r>
          </a:p>
          <a:p>
            <a:pPr>
              <a:lnSpc>
                <a:spcPct val="95000"/>
              </a:lnSpc>
              <a:buClr>
                <a:srgbClr val="777777"/>
              </a:buClr>
            </a:pPr>
            <a:endParaRPr lang="en-AU" sz="2000" dirty="0">
              <a:solidFill>
                <a:srgbClr val="777777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764641B-C476-4CB0-6A43-680C02A24D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350929"/>
            <a:ext cx="2209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>
            <a:normAutofit fontScale="90000"/>
          </a:bodyPr>
          <a:lstStyle/>
          <a:p>
            <a:pPr>
              <a:tabLst>
                <a:tab pos="228600" algn="l"/>
              </a:tabLst>
            </a:pPr>
            <a:r>
              <a:rPr lang="en-GB" dirty="0">
                <a:latin typeface="Calibri" panose="020F0502020204030204" pitchFamily="34" charset="0"/>
                <a:ea typeface="Times New Roman" panose="02020603050405020304" pitchFamily="18" charset="0"/>
              </a:rPr>
              <a:t>E</a:t>
            </a:r>
            <a:r>
              <a:rPr lang="en-GB" b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nterprises as the subject of policy</a:t>
            </a:r>
            <a:endParaRPr lang="en-BE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1544" y="1556793"/>
            <a:ext cx="6807230" cy="4014803"/>
          </a:xfrm>
        </p:spPr>
        <p:txBody>
          <a:bodyPr>
            <a:normAutofit fontScale="85000" lnSpcReduction="20000"/>
          </a:bodyPr>
          <a:lstStyle/>
          <a:p>
            <a:pPr lvl="1"/>
            <a:r>
              <a:rPr lang="en-GB" dirty="0"/>
              <a:t>What are the key risks to mitigate to ensure investment may take place?</a:t>
            </a:r>
          </a:p>
          <a:p>
            <a:pPr lvl="2"/>
            <a:r>
              <a:rPr lang="en-GB" dirty="0"/>
              <a:t>Access to input material</a:t>
            </a:r>
          </a:p>
          <a:p>
            <a:pPr lvl="3"/>
            <a:r>
              <a:rPr lang="en-GB" dirty="0"/>
              <a:t>Energy</a:t>
            </a:r>
          </a:p>
          <a:p>
            <a:pPr lvl="3"/>
            <a:r>
              <a:rPr lang="en-GB" dirty="0"/>
              <a:t>Raw material</a:t>
            </a:r>
          </a:p>
          <a:p>
            <a:pPr lvl="3"/>
            <a:r>
              <a:rPr lang="en-GB" dirty="0"/>
              <a:t>Labour</a:t>
            </a:r>
          </a:p>
          <a:p>
            <a:pPr lvl="3"/>
            <a:r>
              <a:rPr lang="en-GB" dirty="0"/>
              <a:t>Trade is part of a policy to mitigate the risk of shortage to input in supply chains </a:t>
            </a:r>
          </a:p>
          <a:p>
            <a:pPr lvl="2"/>
            <a:r>
              <a:rPr lang="en-GB" dirty="0"/>
              <a:t>Alleviate the risk during operations </a:t>
            </a:r>
          </a:p>
          <a:p>
            <a:pPr lvl="3"/>
            <a:r>
              <a:rPr lang="en-GB" dirty="0"/>
              <a:t>contracts and the rule of law</a:t>
            </a:r>
          </a:p>
          <a:p>
            <a:pPr lvl="3"/>
            <a:r>
              <a:rPr lang="en-GB" dirty="0"/>
              <a:t>Predictable policy context</a:t>
            </a:r>
          </a:p>
          <a:p>
            <a:pPr lvl="2"/>
            <a:r>
              <a:rPr lang="en-GB" dirty="0"/>
              <a:t>Protecting market access expectations</a:t>
            </a:r>
          </a:p>
          <a:p>
            <a:pPr lvl="3"/>
            <a:r>
              <a:rPr lang="en-GB" dirty="0"/>
              <a:t>Domestic markets</a:t>
            </a:r>
          </a:p>
          <a:p>
            <a:pPr lvl="3"/>
            <a:r>
              <a:rPr lang="en-GB" dirty="0"/>
              <a:t>Foreign markets</a:t>
            </a:r>
          </a:p>
          <a:p>
            <a:pPr lvl="2"/>
            <a:r>
              <a:rPr lang="en-GB" dirty="0"/>
              <a:t>Trade helps securing access to input material and to protect market access expectations</a:t>
            </a:r>
          </a:p>
          <a:p>
            <a:pPr lvl="2"/>
            <a:r>
              <a:rPr lang="en-GB" dirty="0"/>
              <a:t>Hence trade is an essential complement to investment.</a:t>
            </a:r>
          </a:p>
          <a:p>
            <a:pPr marL="357187" lvl="1" indent="0">
              <a:buNone/>
            </a:pPr>
            <a:endParaRPr lang="en-GB" dirty="0"/>
          </a:p>
          <a:p>
            <a:pPr marL="914400" lvl="2" indent="0">
              <a:buNone/>
            </a:pP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4512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>
            <a:normAutofit fontScale="90000"/>
          </a:bodyPr>
          <a:lstStyle/>
          <a:p>
            <a:r>
              <a:rPr lang="en-GB" dirty="0"/>
              <a:t>Chapter III: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tabLst>
                <a:tab pos="228600" algn="l"/>
              </a:tabLst>
            </a:pPr>
            <a:endParaRPr lang="en-GB" dirty="0"/>
          </a:p>
          <a:p>
            <a:pPr>
              <a:tabLst>
                <a:tab pos="228600" algn="l"/>
              </a:tabLst>
            </a:pPr>
            <a:r>
              <a:rPr lang="en-GB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Object of Trade and Investment Policies</a:t>
            </a:r>
            <a:endParaRPr lang="en-BE" sz="3200" b="1" dirty="0">
              <a:solidFill>
                <a:srgbClr val="0070C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9693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>
            <a:normAutofit fontScale="90000"/>
          </a:bodyPr>
          <a:lstStyle/>
          <a:p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Trade Policy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1158" y="1340769"/>
            <a:ext cx="6807230" cy="4302810"/>
          </a:xfrm>
        </p:spPr>
        <p:txBody>
          <a:bodyPr>
            <a:normAutofit fontScale="92500" lnSpcReduction="20000"/>
          </a:bodyPr>
          <a:lstStyle/>
          <a:p>
            <a:pPr lvl="1"/>
            <a:r>
              <a:rPr lang="en-GB" dirty="0"/>
              <a:t>Trade Policy is meant to deal with the tensions arising in international trade:</a:t>
            </a:r>
          </a:p>
          <a:p>
            <a:pPr lvl="2"/>
            <a:r>
              <a:rPr lang="en-GB" dirty="0"/>
              <a:t>Is protection of domestic markets desirable?</a:t>
            </a:r>
          </a:p>
          <a:p>
            <a:pPr lvl="2"/>
            <a:r>
              <a:rPr lang="en-GB" dirty="0"/>
              <a:t>If yes, how to protect domestic markets?</a:t>
            </a:r>
          </a:p>
          <a:p>
            <a:pPr lvl="2"/>
            <a:r>
              <a:rPr lang="en-GB" dirty="0"/>
              <a:t>Is access to key resources important?</a:t>
            </a:r>
          </a:p>
          <a:p>
            <a:pPr lvl="2"/>
            <a:r>
              <a:rPr lang="en-GB" dirty="0"/>
              <a:t>If yes, how to achieve this outcome?</a:t>
            </a:r>
          </a:p>
          <a:p>
            <a:pPr lvl="2"/>
            <a:r>
              <a:rPr lang="en-GB" dirty="0"/>
              <a:t>Is access to third country markets for domestic goods and services important?</a:t>
            </a:r>
          </a:p>
          <a:p>
            <a:pPr lvl="2"/>
            <a:r>
              <a:rPr lang="en-GB" dirty="0"/>
              <a:t>If yes, how to obtain market access rights?</a:t>
            </a:r>
          </a:p>
          <a:p>
            <a:pPr lvl="2"/>
            <a:r>
              <a:rPr lang="en-GB" dirty="0"/>
              <a:t>Are there risks raising from trade towards the protection of non-trade policy objectives?</a:t>
            </a:r>
          </a:p>
          <a:p>
            <a:pPr lvl="2"/>
            <a:r>
              <a:rPr lang="en-GB" dirty="0"/>
              <a:t>If yes, how to address this interface between trade and domestic regulation?</a:t>
            </a:r>
          </a:p>
          <a:p>
            <a:pPr lvl="2"/>
            <a:r>
              <a:rPr lang="en-GB" dirty="0"/>
              <a:t>What type of agreements with third countries are desirable?</a:t>
            </a:r>
          </a:p>
          <a:p>
            <a:pPr lvl="2"/>
            <a:r>
              <a:rPr lang="en-GB" dirty="0"/>
              <a:t>If an agreement is signed, how to ensure enforcement of such agreement?</a:t>
            </a:r>
          </a:p>
          <a:p>
            <a:pPr lvl="2"/>
            <a:endParaRPr lang="en-GB" dirty="0"/>
          </a:p>
          <a:p>
            <a:pPr marL="357187" lvl="1" indent="0">
              <a:buNone/>
            </a:pPr>
            <a:endParaRPr lang="en-GB" dirty="0"/>
          </a:p>
          <a:p>
            <a:pPr lvl="1"/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9487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>
            <a:normAutofit fontScale="90000"/>
          </a:bodyPr>
          <a:lstStyle/>
          <a:p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Investment Policy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1158" y="1340769"/>
            <a:ext cx="6807230" cy="4302810"/>
          </a:xfrm>
        </p:spPr>
        <p:txBody>
          <a:bodyPr>
            <a:normAutofit fontScale="92500" lnSpcReduction="10000"/>
          </a:bodyPr>
          <a:lstStyle/>
          <a:p>
            <a:pPr lvl="1"/>
            <a:r>
              <a:rPr lang="en-GB" dirty="0"/>
              <a:t>Investment Policy is meant to foster investment and diversification of the economy.</a:t>
            </a:r>
          </a:p>
          <a:p>
            <a:pPr lvl="1"/>
            <a:r>
              <a:rPr lang="en-GB" dirty="0"/>
              <a:t>However, it also addresses several important issues:</a:t>
            </a:r>
          </a:p>
          <a:p>
            <a:pPr lvl="2"/>
            <a:r>
              <a:rPr lang="en-GB" dirty="0"/>
              <a:t>What type of investment is to be attracted?</a:t>
            </a:r>
          </a:p>
          <a:p>
            <a:pPr lvl="2"/>
            <a:r>
              <a:rPr lang="en-GB" dirty="0"/>
              <a:t>Is achieving growth the only objective, or should sustainability indicators be considered?</a:t>
            </a:r>
          </a:p>
          <a:p>
            <a:pPr lvl="2"/>
            <a:r>
              <a:rPr lang="en-GB" dirty="0"/>
              <a:t>What are the indicators for the “good” and the “predatory” investments?</a:t>
            </a:r>
          </a:p>
          <a:p>
            <a:pPr lvl="2"/>
            <a:r>
              <a:rPr lang="en-GB" dirty="0"/>
              <a:t>How to attract investment?</a:t>
            </a:r>
          </a:p>
          <a:p>
            <a:pPr lvl="2"/>
            <a:r>
              <a:rPr lang="en-GB" dirty="0"/>
              <a:t>Is it important to negotiate and sign agreements with third countries?</a:t>
            </a:r>
          </a:p>
          <a:p>
            <a:pPr lvl="2"/>
            <a:r>
              <a:rPr lang="en-GB" dirty="0"/>
              <a:t>If yes, which ones and what type of agreements?</a:t>
            </a:r>
          </a:p>
          <a:p>
            <a:pPr lvl="1"/>
            <a:r>
              <a:rPr lang="en-GB" dirty="0"/>
              <a:t>Investment policy lies at the core of the industrial and agricultural policies and overall the economic development strategy of the country. </a:t>
            </a:r>
          </a:p>
          <a:p>
            <a:pPr lvl="2"/>
            <a:endParaRPr lang="en-GB" dirty="0"/>
          </a:p>
          <a:p>
            <a:pPr marL="357187" lvl="1" indent="0">
              <a:buNone/>
            </a:pPr>
            <a:endParaRPr lang="en-GB" dirty="0"/>
          </a:p>
          <a:p>
            <a:pPr lvl="1"/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7994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>
            <a:normAutofit fontScale="90000"/>
          </a:bodyPr>
          <a:lstStyle/>
          <a:p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Trade and Investment </a:t>
            </a:r>
            <a:r>
              <a:rPr lang="fr-FR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Policies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1158" y="1340769"/>
            <a:ext cx="6807230" cy="4302810"/>
          </a:xfrm>
        </p:spPr>
        <p:txBody>
          <a:bodyPr>
            <a:normAutofit/>
          </a:bodyPr>
          <a:lstStyle/>
          <a:p>
            <a:pPr lvl="1"/>
            <a:r>
              <a:rPr lang="en-GB" dirty="0"/>
              <a:t>Trade Policy complements Investment Policy.</a:t>
            </a:r>
          </a:p>
          <a:p>
            <a:pPr lvl="1"/>
            <a:r>
              <a:rPr lang="en-GB" dirty="0"/>
              <a:t>Trade Policy is a tool of the economic development strategies. It must be consistent with both industrial and agricultural policies.</a:t>
            </a:r>
          </a:p>
          <a:p>
            <a:pPr lvl="1"/>
            <a:r>
              <a:rPr lang="en-GB" dirty="0"/>
              <a:t>Trade policy is based on the assumption that</a:t>
            </a:r>
          </a:p>
          <a:p>
            <a:pPr lvl="2"/>
            <a:r>
              <a:rPr lang="en-GB" dirty="0"/>
              <a:t>Economic growth is desirable</a:t>
            </a:r>
          </a:p>
          <a:p>
            <a:pPr lvl="2"/>
            <a:r>
              <a:rPr lang="en-GB" dirty="0"/>
              <a:t>Diversification of the economy is desirable</a:t>
            </a:r>
          </a:p>
          <a:p>
            <a:pPr lvl="2"/>
            <a:r>
              <a:rPr lang="en-GB" dirty="0"/>
              <a:t>Hence investment needs to be fostered</a:t>
            </a:r>
          </a:p>
          <a:p>
            <a:pPr lvl="2"/>
            <a:endParaRPr lang="en-GB" dirty="0"/>
          </a:p>
          <a:p>
            <a:pPr marL="357187" lvl="1" indent="0">
              <a:buNone/>
            </a:pPr>
            <a:endParaRPr lang="en-GB" dirty="0"/>
          </a:p>
          <a:p>
            <a:pPr lvl="1"/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8020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>
            <a:normAutofit fontScale="90000"/>
          </a:bodyPr>
          <a:lstStyle/>
          <a:p>
            <a:r>
              <a:rPr lang="en-GB" dirty="0"/>
              <a:t>Chapter IV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tabLst>
                <a:tab pos="228600" algn="l"/>
              </a:tabLst>
            </a:pPr>
            <a:endParaRPr lang="en-GB" dirty="0"/>
          </a:p>
          <a:p>
            <a:pPr>
              <a:tabLst>
                <a:tab pos="228600" algn="l"/>
              </a:tabLst>
            </a:pPr>
            <a:r>
              <a:rPr lang="en-GB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International Trading Order</a:t>
            </a:r>
            <a:endParaRPr lang="en-BE" sz="3200" b="1" dirty="0">
              <a:solidFill>
                <a:srgbClr val="0070C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3441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>
            <a:normAutofit fontScale="90000"/>
          </a:bodyPr>
          <a:lstStyle/>
          <a:p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International Trading </a:t>
            </a:r>
            <a:r>
              <a:rPr lang="fr-FR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Order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sz="2000" dirty="0"/>
              <a:t>The international trading order is currently governed by:</a:t>
            </a:r>
          </a:p>
          <a:p>
            <a:pPr marL="357187" lvl="1" indent="0">
              <a:buNone/>
            </a:pPr>
            <a:endParaRPr lang="en-GB" sz="2000" dirty="0"/>
          </a:p>
          <a:p>
            <a:pPr lvl="2"/>
            <a:r>
              <a:rPr lang="en-GB" dirty="0"/>
              <a:t>The World Trade Organisation at multilateral level,</a:t>
            </a:r>
          </a:p>
          <a:p>
            <a:pPr marL="914400" lvl="2" indent="0">
              <a:buNone/>
            </a:pPr>
            <a:endParaRPr lang="en-GB" dirty="0"/>
          </a:p>
          <a:p>
            <a:pPr lvl="2"/>
            <a:r>
              <a:rPr lang="en-GB" dirty="0"/>
              <a:t>Regional and bilateral trade agreements, and</a:t>
            </a:r>
          </a:p>
          <a:p>
            <a:pPr marL="914400" lvl="2" indent="0">
              <a:buNone/>
            </a:pPr>
            <a:endParaRPr lang="en-GB" dirty="0"/>
          </a:p>
          <a:p>
            <a:pPr lvl="2"/>
            <a:r>
              <a:rPr lang="en-GB" dirty="0"/>
              <a:t>The power game?</a:t>
            </a:r>
          </a:p>
          <a:p>
            <a:pPr lvl="1"/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0352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>
            <a:normAutofit fontScale="90000"/>
          </a:bodyPr>
          <a:lstStyle/>
          <a:p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International Trading </a:t>
            </a:r>
            <a:r>
              <a:rPr lang="fr-FR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Order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dirty="0"/>
              <a:t>Every regulatory system in public international law needs external legitimacy to be sustainable and survive the tensions;</a:t>
            </a:r>
          </a:p>
          <a:p>
            <a:pPr lvl="1"/>
            <a:r>
              <a:rPr lang="en-GB" dirty="0"/>
              <a:t>The regulatory system has external legitimacy if all the parties believe that it adequately fulfils two objectives:</a:t>
            </a:r>
          </a:p>
          <a:p>
            <a:pPr lvl="2"/>
            <a:r>
              <a:rPr lang="en-GB" dirty="0"/>
              <a:t>They perceive the system has the capacity to adequately regulate the tensions it aims to regulate.</a:t>
            </a:r>
          </a:p>
          <a:p>
            <a:pPr lvl="2"/>
            <a:r>
              <a:rPr lang="en-GB" dirty="0"/>
              <a:t>They perceive the system works in their collective interest</a:t>
            </a:r>
          </a:p>
          <a:p>
            <a:pPr lvl="2"/>
            <a:r>
              <a:rPr lang="en-GB" dirty="0"/>
              <a:t>They perceive their individual interest is not unduly undermined. </a:t>
            </a:r>
          </a:p>
          <a:p>
            <a:pPr lvl="1"/>
            <a:r>
              <a:rPr lang="en-GB" dirty="0"/>
              <a:t>If the regulatory system has sufficient legitimacy, then it survives and tensions can be addressed in accordance with its internal processes.</a:t>
            </a:r>
          </a:p>
          <a:p>
            <a:pPr lvl="1"/>
            <a:r>
              <a:rPr lang="en-GB" dirty="0"/>
              <a:t>If the regulatory system does not have sufficient legitimacy, it collapses.</a:t>
            </a:r>
          </a:p>
          <a:p>
            <a:pPr lvl="1"/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0702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>
            <a:normAutofit fontScale="90000"/>
          </a:bodyPr>
          <a:lstStyle/>
          <a:p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International Trading </a:t>
            </a:r>
            <a:r>
              <a:rPr lang="fr-FR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Order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dirty="0"/>
              <a:t>The question arises: do you believe the existing international trade order has sufficient external legitimacy?</a:t>
            </a:r>
          </a:p>
          <a:p>
            <a:pPr lvl="1"/>
            <a:r>
              <a:rPr lang="en-GB" dirty="0"/>
              <a:t>If yes, good. However, should it be improved? If yes, how?</a:t>
            </a:r>
          </a:p>
          <a:p>
            <a:pPr lvl="1"/>
            <a:r>
              <a:rPr lang="en-GB" dirty="0"/>
              <a:t>If no, reforms are obviously necessary.</a:t>
            </a:r>
          </a:p>
          <a:p>
            <a:pPr lvl="1"/>
            <a:r>
              <a:rPr lang="en-GB" dirty="0"/>
              <a:t>Which reforms?</a:t>
            </a:r>
          </a:p>
          <a:p>
            <a:pPr lvl="1"/>
            <a:r>
              <a:rPr lang="en-GB" dirty="0"/>
              <a:t>If there is lack of satisfaction with the system, there is a need to understand which are the tensions that are not sufficiently adequately regulated.</a:t>
            </a:r>
          </a:p>
          <a:p>
            <a:pPr lvl="1"/>
            <a:r>
              <a:rPr lang="en-GB" dirty="0"/>
              <a:t>Why are the tensions no sufficiently well regulated?</a:t>
            </a:r>
          </a:p>
          <a:p>
            <a:pPr lvl="1"/>
            <a:r>
              <a:rPr lang="en-GB" dirty="0"/>
              <a:t>Can the system be simply reformed or is there a need for a different regulatory system?</a:t>
            </a:r>
          </a:p>
          <a:p>
            <a:pPr lvl="1"/>
            <a:r>
              <a:rPr lang="en-GB" dirty="0"/>
              <a:t>Trade policy also consists in responding to these questions.</a:t>
            </a:r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4028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>
            <a:normAutofit fontScale="90000"/>
          </a:bodyPr>
          <a:lstStyle/>
          <a:p>
            <a:r>
              <a:rPr lang="en-GB" dirty="0"/>
              <a:t>Chapter V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tabLst>
                <a:tab pos="228600" algn="l"/>
              </a:tabLst>
            </a:pPr>
            <a:endParaRPr lang="en-GB" dirty="0"/>
          </a:p>
          <a:p>
            <a:pPr>
              <a:tabLst>
                <a:tab pos="228600" algn="l"/>
              </a:tabLst>
            </a:pPr>
            <a:r>
              <a:rPr lang="en-GB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International Investment Agreements</a:t>
            </a:r>
            <a:endParaRPr lang="en-BE" sz="3200" b="1" dirty="0">
              <a:solidFill>
                <a:srgbClr val="0070C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829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>
            <a:normAutofit fontScale="90000"/>
          </a:bodyPr>
          <a:lstStyle/>
          <a:p>
            <a:r>
              <a:rPr lang="en-GB" dirty="0"/>
              <a:t>Chapter 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endParaRPr lang="en-GB" dirty="0"/>
          </a:p>
          <a:p>
            <a:pPr marL="357187" lvl="1" indent="0">
              <a:buNone/>
            </a:pPr>
            <a:r>
              <a:rPr lang="fr-FR" sz="32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The basics: </a:t>
            </a:r>
            <a:r>
              <a:rPr lang="fr-FR" sz="32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Why</a:t>
            </a:r>
            <a:r>
              <a:rPr lang="en-BE" sz="32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32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regulating</a:t>
            </a:r>
            <a:r>
              <a:rPr lang="fr-FR" sz="32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BE" sz="32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International Trade</a:t>
            </a:r>
            <a:r>
              <a:rPr lang="fr-FR" sz="32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?</a:t>
            </a:r>
            <a:endParaRPr lang="en-GB" sz="3200" dirty="0">
              <a:solidFill>
                <a:srgbClr val="0070C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888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>
            <a:normAutofit fontScale="90000"/>
          </a:bodyPr>
          <a:lstStyle/>
          <a:p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International Investment </a:t>
            </a:r>
            <a:r>
              <a:rPr lang="fr-FR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Agreements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sz="2000" dirty="0"/>
              <a:t>Agreements dealing with international investment are found in: </a:t>
            </a:r>
          </a:p>
          <a:p>
            <a:pPr marL="357187" lvl="1" indent="0">
              <a:buNone/>
            </a:pPr>
            <a:endParaRPr lang="en-GB" sz="2000" dirty="0"/>
          </a:p>
          <a:p>
            <a:pPr lvl="2"/>
            <a:r>
              <a:rPr lang="en-GB" dirty="0"/>
              <a:t>Bilateral Investment Treaties (BITs),</a:t>
            </a:r>
          </a:p>
          <a:p>
            <a:pPr marL="914400" lvl="2" indent="0">
              <a:buNone/>
            </a:pPr>
            <a:endParaRPr lang="en-GB" dirty="0"/>
          </a:p>
          <a:p>
            <a:pPr lvl="2"/>
            <a:r>
              <a:rPr lang="en-GB" dirty="0"/>
              <a:t>The Word Trade Organisation</a:t>
            </a:r>
          </a:p>
          <a:p>
            <a:pPr marL="914400" lvl="2" indent="0">
              <a:buNone/>
            </a:pPr>
            <a:endParaRPr lang="en-GB" dirty="0"/>
          </a:p>
          <a:p>
            <a:pPr lvl="2"/>
            <a:r>
              <a:rPr lang="en-GB" dirty="0"/>
              <a:t>New Generation of Trade and Cooperation Agreements</a:t>
            </a:r>
          </a:p>
          <a:p>
            <a:pPr lvl="1"/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9091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>
            <a:normAutofit fontScale="90000"/>
          </a:bodyPr>
          <a:lstStyle/>
          <a:p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International Investment </a:t>
            </a:r>
            <a:r>
              <a:rPr lang="fr-FR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Agreements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sz="1800" dirty="0"/>
              <a:t>Why would a country negotiate an international investment agreement?</a:t>
            </a:r>
          </a:p>
          <a:p>
            <a:pPr lvl="1"/>
            <a:r>
              <a:rPr lang="en-GB" sz="1800" dirty="0"/>
              <a:t>With which other country?</a:t>
            </a:r>
          </a:p>
          <a:p>
            <a:pPr lvl="1"/>
            <a:r>
              <a:rPr lang="en-GB" sz="1800" dirty="0"/>
              <a:t>Is the agreement a sign of political friendship or is it motivated by industrial strategies?</a:t>
            </a:r>
          </a:p>
          <a:p>
            <a:pPr lvl="1"/>
            <a:r>
              <a:rPr lang="en-GB" sz="1800" dirty="0"/>
              <a:t>In 1959 Germany concluded the first modern BIT with Pakistan and the Dominican Republic </a:t>
            </a:r>
          </a:p>
          <a:p>
            <a:pPr lvl="1"/>
            <a:r>
              <a:rPr lang="en-GB" sz="1800" dirty="0"/>
              <a:t>BITs are in principle uniform bilateral treaties giving foreign investors certain level of protection in a host state </a:t>
            </a:r>
          </a:p>
          <a:p>
            <a:pPr lvl="1"/>
            <a:r>
              <a:rPr lang="en-GB" sz="1800" dirty="0"/>
              <a:t>Are BITS sufficient to attract “good quality” investment?</a:t>
            </a:r>
          </a:p>
          <a:p>
            <a:pPr lvl="1"/>
            <a:r>
              <a:rPr lang="en-GB" sz="1800" dirty="0"/>
              <a:t>Is all foreign money desirable?</a:t>
            </a:r>
          </a:p>
          <a:p>
            <a:pPr lvl="1"/>
            <a:r>
              <a:rPr lang="en-GB" sz="1800" dirty="0"/>
              <a:t>For instance, South Africa decided to rescind all its BIT.</a:t>
            </a:r>
          </a:p>
          <a:p>
            <a:pPr lvl="1"/>
            <a:r>
              <a:rPr lang="en-GB" sz="1800" dirty="0"/>
              <a:t>But then what?</a:t>
            </a:r>
          </a:p>
          <a:p>
            <a:pPr lvl="1"/>
            <a:r>
              <a:rPr lang="en-GB" sz="1800" dirty="0"/>
              <a:t>Investment policy also responds to these questions.</a:t>
            </a:r>
          </a:p>
          <a:p>
            <a:pPr lvl="1"/>
            <a:endParaRPr lang="en-GB" sz="1800" dirty="0">
              <a:solidFill>
                <a:schemeClr val="bg1"/>
              </a:solidFill>
            </a:endParaRPr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9088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>
            <a:normAutofit fontScale="90000"/>
          </a:bodyPr>
          <a:lstStyle/>
          <a:p>
            <a:r>
              <a:rPr lang="en-GB" dirty="0"/>
              <a:t>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6737" y="1501911"/>
            <a:ext cx="10515600" cy="4351338"/>
          </a:xfrm>
        </p:spPr>
        <p:txBody>
          <a:bodyPr>
            <a:normAutofit/>
          </a:bodyPr>
          <a:lstStyle/>
          <a:p>
            <a:pPr>
              <a:tabLst>
                <a:tab pos="228600" algn="l"/>
              </a:tabLst>
            </a:pPr>
            <a:endParaRPr lang="en-GB" dirty="0"/>
          </a:p>
          <a:p>
            <a:pPr algn="ctr">
              <a:tabLst>
                <a:tab pos="228600" algn="l"/>
              </a:tabLst>
            </a:pPr>
            <a:r>
              <a:rPr lang="fr-FR" sz="3200" b="1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Thank</a:t>
            </a:r>
            <a:r>
              <a:rPr lang="fr-FR" sz="32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3200" b="1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you</a:t>
            </a:r>
            <a:r>
              <a:rPr lang="fr-FR" sz="32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for </a:t>
            </a:r>
            <a:r>
              <a:rPr lang="fr-FR" sz="3200" b="1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your</a:t>
            </a:r>
            <a:r>
              <a:rPr lang="fr-FR" sz="32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attention</a:t>
            </a:r>
          </a:p>
          <a:p>
            <a:pPr marL="0" indent="0" algn="ctr">
              <a:buNone/>
              <a:tabLst>
                <a:tab pos="228600" algn="l"/>
              </a:tabLst>
            </a:pPr>
            <a:endParaRPr lang="fr-FR" sz="32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 algn="ctr">
              <a:buNone/>
              <a:tabLst>
                <a:tab pos="228600" algn="l"/>
              </a:tabLst>
            </a:pPr>
            <a:endParaRPr lang="fr-FR" sz="32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 algn="ctr">
              <a:buNone/>
              <a:tabLst>
                <a:tab pos="228600" algn="l"/>
              </a:tabLst>
            </a:pPr>
            <a:endParaRPr lang="fr-FR" sz="3200" b="1" dirty="0">
              <a:solidFill>
                <a:srgbClr val="0070C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 algn="ctr">
              <a:buNone/>
              <a:tabLst>
                <a:tab pos="228600" algn="l"/>
              </a:tabLst>
            </a:pPr>
            <a:endParaRPr lang="en-BE" sz="3200" b="1" dirty="0">
              <a:solidFill>
                <a:srgbClr val="0070C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4A2C45CC-6A5E-4944-93F4-E7A0677B32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4312" y="4000500"/>
            <a:ext cx="2209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2760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>
            <a:normAutofit fontScale="90000"/>
          </a:bodyPr>
          <a:lstStyle/>
          <a:p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basics: </a:t>
            </a:r>
            <a:r>
              <a:rPr lang="fr-FR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Why</a:t>
            </a:r>
            <a:r>
              <a:rPr lang="en-BE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regulating</a:t>
            </a: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BE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International Trade</a:t>
            </a: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endParaRPr lang="en-GB" dirty="0"/>
          </a:p>
          <a:p>
            <a:pPr lvl="1"/>
            <a:r>
              <a:rPr lang="en-GB" dirty="0"/>
              <a:t>Trade has taken place for ages.</a:t>
            </a:r>
          </a:p>
          <a:p>
            <a:pPr lvl="1"/>
            <a:r>
              <a:rPr lang="en-GB" dirty="0"/>
              <a:t>We have clear traces of trade links between ancient Rome and ancient China, for instance</a:t>
            </a:r>
          </a:p>
          <a:p>
            <a:pPr lvl="1"/>
            <a:r>
              <a:rPr lang="en-GB" dirty="0"/>
              <a:t>Yet, there was no WTO, no Free Trade Agreement, and no other form of trade agreement between the rulers of ancient kingdoms</a:t>
            </a:r>
          </a:p>
          <a:p>
            <a:pPr lvl="1"/>
            <a:r>
              <a:rPr lang="en-GB" dirty="0"/>
              <a:t>Hence, since trade was taking place anyway, why is there any need to regulate it?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>
            <a:normAutofit fontScale="90000"/>
          </a:bodyPr>
          <a:lstStyle/>
          <a:p>
            <a:r>
              <a:rPr lang="fr-FR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Why</a:t>
            </a:r>
            <a:r>
              <a:rPr lang="en-BE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regulating</a:t>
            </a: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BE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International Trade</a:t>
            </a: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dirty="0"/>
              <a:t>It is easy to understand that there needs to be some form of regulation of private deals between traders who do not know each other: </a:t>
            </a:r>
          </a:p>
          <a:p>
            <a:pPr lvl="2"/>
            <a:r>
              <a:rPr lang="en-GB" dirty="0"/>
              <a:t>what happens if the seller does not deliver and the buyer does not pay? </a:t>
            </a:r>
          </a:p>
          <a:p>
            <a:pPr lvl="2"/>
            <a:r>
              <a:rPr lang="en-GB" dirty="0"/>
              <a:t>Should there be a dispute, who would rule on it, and how?</a:t>
            </a:r>
          </a:p>
          <a:p>
            <a:pPr lvl="1"/>
            <a:r>
              <a:rPr lang="en-GB" dirty="0"/>
              <a:t>However, regulating the above is the subject of international contract law and private international law. This is not what international trade law is about.</a:t>
            </a:r>
          </a:p>
          <a:p>
            <a:pPr lvl="1"/>
            <a:r>
              <a:rPr lang="en-GB" dirty="0"/>
              <a:t>International trade law concerns agreements between the rulers of their respective territories.</a:t>
            </a:r>
          </a:p>
          <a:p>
            <a:pPr lvl="1"/>
            <a:r>
              <a:rPr lang="en-GB" dirty="0"/>
              <a:t>Therefore the question remains: what do these rulers have to do in a relationship between traders which is commercial in essence?</a:t>
            </a:r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675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>
            <a:normAutofit fontScale="90000"/>
          </a:bodyPr>
          <a:lstStyle/>
          <a:p>
            <a:r>
              <a:rPr lang="fr-FR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Why</a:t>
            </a:r>
            <a:r>
              <a:rPr lang="en-BE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regulating</a:t>
            </a: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BE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International Trade</a:t>
            </a: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dirty="0"/>
              <a:t>Responding to the question addresses the general question of why regulation is necessary to address a specific issue.</a:t>
            </a:r>
          </a:p>
          <a:p>
            <a:pPr lvl="1"/>
            <a:r>
              <a:rPr lang="en-GB" dirty="0"/>
              <a:t>Regulation is necessary to solve tensions which can degenerate in the absence of regulation.</a:t>
            </a:r>
          </a:p>
          <a:p>
            <a:pPr lvl="1"/>
            <a:r>
              <a:rPr lang="en-GB" dirty="0"/>
              <a:t>Example: there is no need to regulate the way students sit in a classroom, unless sitting in front row is the only way to hear the teacher. In that case, the search for the front row seats causes a tension that needs to be regulated.</a:t>
            </a:r>
          </a:p>
          <a:p>
            <a:pPr lvl="1"/>
            <a:r>
              <a:rPr lang="en-GB" dirty="0"/>
              <a:t>Hence, what are the tensions that need to be regulated in international trade?</a:t>
            </a:r>
          </a:p>
          <a:p>
            <a:pPr lvl="1"/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723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>
            <a:normAutofit fontScale="90000"/>
          </a:bodyPr>
          <a:lstStyle/>
          <a:p>
            <a:r>
              <a:rPr lang="fr-FR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Why</a:t>
            </a:r>
            <a:r>
              <a:rPr lang="en-BE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regulating</a:t>
            </a: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BE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International Trade</a:t>
            </a: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dirty="0"/>
              <a:t>There are four main tension in international trade:</a:t>
            </a:r>
          </a:p>
          <a:p>
            <a:pPr lvl="2"/>
            <a:r>
              <a:rPr lang="en-GB" dirty="0"/>
              <a:t>The protectionists vs the expansionists</a:t>
            </a:r>
          </a:p>
          <a:p>
            <a:pPr lvl="2"/>
            <a:r>
              <a:rPr lang="en-GB" dirty="0"/>
              <a:t>The industrial countries vs the developing countries</a:t>
            </a:r>
          </a:p>
          <a:p>
            <a:pPr lvl="2"/>
            <a:r>
              <a:rPr lang="en-GB" dirty="0"/>
              <a:t>Trade liberalisation vs the non trade concerns</a:t>
            </a:r>
          </a:p>
          <a:p>
            <a:pPr lvl="2"/>
            <a:r>
              <a:rPr lang="en-GB" dirty="0"/>
              <a:t>Multilateral system vs trade preferences</a:t>
            </a:r>
          </a:p>
          <a:p>
            <a:pPr lvl="1"/>
            <a:r>
              <a:rPr lang="en-GB" dirty="0"/>
              <a:t>We will introduce each of these tensions during the course.</a:t>
            </a:r>
          </a:p>
          <a:p>
            <a:pPr lvl="1"/>
            <a:r>
              <a:rPr lang="en-GB" dirty="0"/>
              <a:t>In the absence of regulation, history shows us that these tensions may degenerate into a conflict or at least in an unpredictable behaviour of governments or domestic stakeholders.</a:t>
            </a:r>
          </a:p>
          <a:p>
            <a:pPr lvl="1"/>
            <a:r>
              <a:rPr lang="en-GB" dirty="0"/>
              <a:t>The relevance of the regulatory system is to be assessed in relation to its capacity to adequately solve the tensions concerned in a predictable way, so that they do not degenerate into a conflict.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7296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>
            <a:normAutofit fontScale="90000"/>
          </a:bodyPr>
          <a:lstStyle/>
          <a:p>
            <a:r>
              <a:rPr lang="en-GB" dirty="0"/>
              <a:t>Chapter 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tabLst>
                <a:tab pos="228600" algn="l"/>
              </a:tabLst>
            </a:pPr>
            <a:endParaRPr lang="en-GB" dirty="0"/>
          </a:p>
          <a:p>
            <a:pPr>
              <a:tabLst>
                <a:tab pos="228600" algn="l"/>
              </a:tabLst>
            </a:pPr>
            <a:r>
              <a:rPr lang="en-GB" sz="3200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Enterprises as the subject of policy</a:t>
            </a:r>
            <a:endParaRPr lang="en-BE" sz="3200" b="1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362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>
            <a:normAutofit fontScale="90000"/>
          </a:bodyPr>
          <a:lstStyle/>
          <a:p>
            <a:pPr>
              <a:tabLst>
                <a:tab pos="228600" algn="l"/>
              </a:tabLst>
            </a:pPr>
            <a:r>
              <a:rPr lang="en-GB" dirty="0">
                <a:latin typeface="Calibri" panose="020F0502020204030204" pitchFamily="34" charset="0"/>
                <a:ea typeface="Times New Roman" panose="02020603050405020304" pitchFamily="18" charset="0"/>
              </a:rPr>
              <a:t>E</a:t>
            </a:r>
            <a:r>
              <a:rPr lang="en-GB" b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nterprises as the subject of policy</a:t>
            </a:r>
            <a:endParaRPr lang="en-BE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dirty="0"/>
              <a:t>If tensions existing in international trade are not adequately regulated, they prevent investment and trade. </a:t>
            </a:r>
          </a:p>
          <a:p>
            <a:pPr lvl="1"/>
            <a:r>
              <a:rPr lang="en-GB" dirty="0"/>
              <a:t>Why are investment and trade important?</a:t>
            </a:r>
          </a:p>
          <a:p>
            <a:pPr lvl="1"/>
            <a:r>
              <a:rPr lang="en-GB" dirty="0"/>
              <a:t>Because they are necessary for economic growth.</a:t>
            </a:r>
          </a:p>
          <a:p>
            <a:pPr lvl="1"/>
            <a:r>
              <a:rPr lang="en-GB" dirty="0"/>
              <a:t>Is economic growth needed?</a:t>
            </a:r>
          </a:p>
          <a:p>
            <a:pPr lvl="1"/>
            <a:r>
              <a:rPr lang="en-GB" dirty="0"/>
              <a:t>Responding to this question may be political: it addresses the social contract between a population and its rulers:</a:t>
            </a:r>
          </a:p>
          <a:p>
            <a:pPr lvl="2"/>
            <a:r>
              <a:rPr lang="en-GB" dirty="0"/>
              <a:t>Growth alleviates poverty</a:t>
            </a:r>
          </a:p>
          <a:p>
            <a:pPr lvl="2"/>
            <a:r>
              <a:rPr lang="en-GB" dirty="0"/>
              <a:t>Growth enables redistribution of resources for the common good</a:t>
            </a:r>
          </a:p>
          <a:p>
            <a:pPr lvl="2"/>
            <a:r>
              <a:rPr lang="en-GB" dirty="0"/>
              <a:t>Other reasons?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013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>
            <a:normAutofit fontScale="90000"/>
          </a:bodyPr>
          <a:lstStyle/>
          <a:p>
            <a:pPr>
              <a:tabLst>
                <a:tab pos="228600" algn="l"/>
              </a:tabLst>
            </a:pPr>
            <a:r>
              <a:rPr lang="en-GB" dirty="0">
                <a:latin typeface="Calibri" panose="020F0502020204030204" pitchFamily="34" charset="0"/>
                <a:ea typeface="Times New Roman" panose="02020603050405020304" pitchFamily="18" charset="0"/>
              </a:rPr>
              <a:t>E</a:t>
            </a:r>
            <a:r>
              <a:rPr lang="en-GB" b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nterprises as the subject of policy</a:t>
            </a:r>
            <a:endParaRPr lang="en-BE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1544" y="1556793"/>
            <a:ext cx="6807230" cy="4014803"/>
          </a:xfrm>
        </p:spPr>
        <p:txBody>
          <a:bodyPr>
            <a:normAutofit fontScale="92500" lnSpcReduction="10000"/>
          </a:bodyPr>
          <a:lstStyle/>
          <a:p>
            <a:pPr lvl="1"/>
            <a:r>
              <a:rPr lang="en-GB" dirty="0"/>
              <a:t>Why are investment and trade necessary for economic growth?</a:t>
            </a:r>
          </a:p>
          <a:p>
            <a:pPr lvl="1"/>
            <a:r>
              <a:rPr lang="en-GB" dirty="0"/>
              <a:t>Only investment enables the creation of value:</a:t>
            </a:r>
          </a:p>
          <a:p>
            <a:pPr lvl="2"/>
            <a:r>
              <a:rPr lang="en-GB" dirty="0"/>
              <a:t>Exploitation of natural resources</a:t>
            </a:r>
          </a:p>
          <a:p>
            <a:pPr lvl="2"/>
            <a:r>
              <a:rPr lang="en-GB" dirty="0"/>
              <a:t>Transforming and adding value to natural resources</a:t>
            </a:r>
          </a:p>
          <a:p>
            <a:pPr lvl="1"/>
            <a:r>
              <a:rPr lang="en-GB" dirty="0"/>
              <a:t>Who invests?</a:t>
            </a:r>
          </a:p>
          <a:p>
            <a:pPr lvl="2"/>
            <a:r>
              <a:rPr lang="en-GB" dirty="0"/>
              <a:t>Those who already have some resources: it can be the State, but in liberalised economies, the State relies on private persons</a:t>
            </a:r>
          </a:p>
          <a:p>
            <a:pPr lvl="1"/>
            <a:r>
              <a:rPr lang="en-GB" dirty="0"/>
              <a:t>What are the conditions to encourage potential investors to invest?</a:t>
            </a:r>
          </a:p>
          <a:p>
            <a:pPr lvl="2"/>
            <a:r>
              <a:rPr lang="en-GB" dirty="0"/>
              <a:t>Expectation of return on investment</a:t>
            </a:r>
          </a:p>
          <a:p>
            <a:pPr lvl="2"/>
            <a:r>
              <a:rPr lang="en-GB" dirty="0"/>
              <a:t>Risk is under control and manageable</a:t>
            </a:r>
          </a:p>
          <a:p>
            <a:pPr marL="357187" lvl="1" indent="0">
              <a:buNone/>
            </a:pPr>
            <a:endParaRPr lang="en-GB" dirty="0"/>
          </a:p>
          <a:p>
            <a:pPr marL="914400" lvl="2" indent="0">
              <a:buNone/>
            </a:pP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6263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1432</Words>
  <Application>Microsoft Office PowerPoint</Application>
  <PresentationFormat>Grand écran</PresentationFormat>
  <Paragraphs>184</Paragraphs>
  <Slides>22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Office Theme</vt:lpstr>
      <vt:lpstr>An introduction to trade and investment policies</vt:lpstr>
      <vt:lpstr>Chapter I</vt:lpstr>
      <vt:lpstr>The basics: Why regulating International Trade?</vt:lpstr>
      <vt:lpstr>Why regulating International Trade?</vt:lpstr>
      <vt:lpstr>Why regulating International Trade?</vt:lpstr>
      <vt:lpstr>Why regulating International Trade?</vt:lpstr>
      <vt:lpstr>Chapter II</vt:lpstr>
      <vt:lpstr>Enterprises as the subject of policy</vt:lpstr>
      <vt:lpstr>Enterprises as the subject of policy</vt:lpstr>
      <vt:lpstr>Enterprises as the subject of policy</vt:lpstr>
      <vt:lpstr>Chapter III:</vt:lpstr>
      <vt:lpstr>Trade Policy</vt:lpstr>
      <vt:lpstr>Investment Policy</vt:lpstr>
      <vt:lpstr>Trade and Investment Policies</vt:lpstr>
      <vt:lpstr>Chapter IV</vt:lpstr>
      <vt:lpstr>The International Trading Order</vt:lpstr>
      <vt:lpstr>The International Trading Order</vt:lpstr>
      <vt:lpstr>The International Trading Order</vt:lpstr>
      <vt:lpstr>Chapter V</vt:lpstr>
      <vt:lpstr>International Investment Agreements</vt:lpstr>
      <vt:lpstr>International Investment Agreements</vt:lpstr>
      <vt:lpstr>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Session 1:  The linkages between trade policy and industrial development strategies</dc:title>
  <dc:creator>David Luff</dc:creator>
  <cp:lastModifiedBy>David Luff</cp:lastModifiedBy>
  <cp:revision>1</cp:revision>
  <dcterms:created xsi:type="dcterms:W3CDTF">2022-11-02T00:02:16Z</dcterms:created>
  <dcterms:modified xsi:type="dcterms:W3CDTF">2023-10-30T20:18:51Z</dcterms:modified>
</cp:coreProperties>
</file>