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86" r:id="rId2"/>
    <p:sldId id="301" r:id="rId3"/>
    <p:sldId id="287" r:id="rId4"/>
    <p:sldId id="302" r:id="rId5"/>
    <p:sldId id="300" r:id="rId6"/>
    <p:sldId id="317" r:id="rId7"/>
    <p:sldId id="318" r:id="rId8"/>
    <p:sldId id="319" r:id="rId9"/>
    <p:sldId id="366" r:id="rId10"/>
    <p:sldId id="321" r:id="rId11"/>
    <p:sldId id="320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2" r:id="rId22"/>
    <p:sldId id="333" r:id="rId23"/>
    <p:sldId id="334" r:id="rId24"/>
    <p:sldId id="335" r:id="rId25"/>
    <p:sldId id="336" r:id="rId26"/>
    <p:sldId id="331" r:id="rId27"/>
    <p:sldId id="338" r:id="rId28"/>
    <p:sldId id="337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1" r:id="rId41"/>
    <p:sldId id="352" r:id="rId42"/>
    <p:sldId id="353" r:id="rId43"/>
    <p:sldId id="354" r:id="rId44"/>
    <p:sldId id="355" r:id="rId45"/>
    <p:sldId id="356" r:id="rId46"/>
    <p:sldId id="316" r:id="rId4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46E4EF-369D-481D-96EA-1B6B63C190C8}" v="1" dt="2023-11-04T15:50:54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Luff" userId="762adc9d4c1c2a89" providerId="LiveId" clId="{6FB8EDEE-21D7-4B89-8683-483E3385CBC1}"/>
    <pc:docChg chg="undo custSel modSld">
      <pc:chgData name="David Luff" userId="762adc9d4c1c2a89" providerId="LiveId" clId="{6FB8EDEE-21D7-4B89-8683-483E3385CBC1}" dt="2022-11-15T12:24:16.137" v="122" actId="14100"/>
      <pc:docMkLst>
        <pc:docMk/>
      </pc:docMkLst>
      <pc:sldChg chg="delSp mod">
        <pc:chgData name="David Luff" userId="762adc9d4c1c2a89" providerId="LiveId" clId="{6FB8EDEE-21D7-4B89-8683-483E3385CBC1}" dt="2022-11-02T00:33:51.998" v="2" actId="478"/>
        <pc:sldMkLst>
          <pc:docMk/>
          <pc:sldMk cId="0" sldId="287"/>
        </pc:sldMkLst>
        <pc:spChg chg="del">
          <ac:chgData name="David Luff" userId="762adc9d4c1c2a89" providerId="LiveId" clId="{6FB8EDEE-21D7-4B89-8683-483E3385CBC1}" dt="2022-11-02T00:33:51.998" v="2" actId="478"/>
          <ac:spMkLst>
            <pc:docMk/>
            <pc:sldMk cId="0" sldId="287"/>
            <ac:spMk id="7" creationId="{00000000-0000-0000-0000-000000000000}"/>
          </ac:spMkLst>
        </pc:spChg>
      </pc:sldChg>
      <pc:sldChg chg="delSp mod">
        <pc:chgData name="David Luff" userId="762adc9d4c1c2a89" providerId="LiveId" clId="{6FB8EDEE-21D7-4B89-8683-483E3385CBC1}" dt="2022-11-02T00:33:56.360" v="4" actId="478"/>
        <pc:sldMkLst>
          <pc:docMk/>
          <pc:sldMk cId="4289013977" sldId="300"/>
        </pc:sldMkLst>
        <pc:spChg chg="del">
          <ac:chgData name="David Luff" userId="762adc9d4c1c2a89" providerId="LiveId" clId="{6FB8EDEE-21D7-4B89-8683-483E3385CBC1}" dt="2022-11-02T00:33:56.360" v="4" actId="478"/>
          <ac:spMkLst>
            <pc:docMk/>
            <pc:sldMk cId="4289013977" sldId="300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15T12:24:16.137" v="122" actId="14100"/>
        <pc:sldMkLst>
          <pc:docMk/>
          <pc:sldMk cId="2575888890" sldId="301"/>
        </pc:sldMkLst>
        <pc:spChg chg="mod">
          <ac:chgData name="David Luff" userId="762adc9d4c1c2a89" providerId="LiveId" clId="{6FB8EDEE-21D7-4B89-8683-483E3385CBC1}" dt="2022-11-15T12:24:16.137" v="122" actId="14100"/>
          <ac:spMkLst>
            <pc:docMk/>
            <pc:sldMk cId="2575888890" sldId="301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3:50.461" v="1" actId="478"/>
          <ac:spMkLst>
            <pc:docMk/>
            <pc:sldMk cId="2575888890" sldId="301"/>
            <ac:spMk id="7" creationId="{00000000-0000-0000-0000-000000000000}"/>
          </ac:spMkLst>
        </pc:spChg>
      </pc:sldChg>
      <pc:sldChg chg="delSp mod">
        <pc:chgData name="David Luff" userId="762adc9d4c1c2a89" providerId="LiveId" clId="{6FB8EDEE-21D7-4B89-8683-483E3385CBC1}" dt="2022-11-02T00:33:54.375" v="3" actId="478"/>
        <pc:sldMkLst>
          <pc:docMk/>
          <pc:sldMk cId="665362707" sldId="302"/>
        </pc:sldMkLst>
        <pc:spChg chg="del">
          <ac:chgData name="David Luff" userId="762adc9d4c1c2a89" providerId="LiveId" clId="{6FB8EDEE-21D7-4B89-8683-483E3385CBC1}" dt="2022-11-02T00:33:54.375" v="3" actId="478"/>
          <ac:spMkLst>
            <pc:docMk/>
            <pc:sldMk cId="665362707" sldId="302"/>
            <ac:spMk id="7" creationId="{00000000-0000-0000-0000-000000000000}"/>
          </ac:spMkLst>
        </pc:spChg>
      </pc:sldChg>
      <pc:sldChg chg="delSp mod">
        <pc:chgData name="David Luff" userId="762adc9d4c1c2a89" providerId="LiveId" clId="{6FB8EDEE-21D7-4B89-8683-483E3385CBC1}" dt="2022-11-02T00:35:08.613" v="51" actId="478"/>
        <pc:sldMkLst>
          <pc:docMk/>
          <pc:sldMk cId="902760529" sldId="316"/>
        </pc:sldMkLst>
        <pc:spChg chg="del">
          <ac:chgData name="David Luff" userId="762adc9d4c1c2a89" providerId="LiveId" clId="{6FB8EDEE-21D7-4B89-8683-483E3385CBC1}" dt="2022-11-02T00:35:08.613" v="51" actId="478"/>
          <ac:spMkLst>
            <pc:docMk/>
            <pc:sldMk cId="902760529" sldId="316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5:47.201" v="56" actId="478"/>
        <pc:sldMkLst>
          <pc:docMk/>
          <pc:sldMk cId="3195040228" sldId="317"/>
        </pc:sldMkLst>
        <pc:spChg chg="mod">
          <ac:chgData name="David Luff" userId="762adc9d4c1c2a89" providerId="LiveId" clId="{6FB8EDEE-21D7-4B89-8683-483E3385CBC1}" dt="2022-11-02T00:35:44.281" v="55" actId="20577"/>
          <ac:spMkLst>
            <pc:docMk/>
            <pc:sldMk cId="3195040228" sldId="317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5:47.201" v="56" actId="478"/>
          <ac:spMkLst>
            <pc:docMk/>
            <pc:sldMk cId="3195040228" sldId="317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5:55.659" v="57" actId="207"/>
        <pc:sldMkLst>
          <pc:docMk/>
          <pc:sldMk cId="2971687365" sldId="318"/>
        </pc:sldMkLst>
        <pc:spChg chg="mod">
          <ac:chgData name="David Luff" userId="762adc9d4c1c2a89" providerId="LiveId" clId="{6FB8EDEE-21D7-4B89-8683-483E3385CBC1}" dt="2022-11-02T00:35:55.659" v="57" actId="207"/>
          <ac:spMkLst>
            <pc:docMk/>
            <pc:sldMk cId="2971687365" sldId="318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3:58.270" v="5" actId="478"/>
          <ac:spMkLst>
            <pc:docMk/>
            <pc:sldMk cId="2971687365" sldId="318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6:00.873" v="58" actId="207"/>
        <pc:sldMkLst>
          <pc:docMk/>
          <pc:sldMk cId="3385827062" sldId="319"/>
        </pc:sldMkLst>
        <pc:spChg chg="mod">
          <ac:chgData name="David Luff" userId="762adc9d4c1c2a89" providerId="LiveId" clId="{6FB8EDEE-21D7-4B89-8683-483E3385CBC1}" dt="2022-11-02T00:36:00.873" v="58" actId="207"/>
          <ac:spMkLst>
            <pc:docMk/>
            <pc:sldMk cId="3385827062" sldId="319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3:59.983" v="6" actId="478"/>
          <ac:spMkLst>
            <pc:docMk/>
            <pc:sldMk cId="3385827062" sldId="319"/>
            <ac:spMk id="5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01.013" v="7" actId="478"/>
          <ac:spMkLst>
            <pc:docMk/>
            <pc:sldMk cId="3385827062" sldId="319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6:19.102" v="61" actId="207"/>
        <pc:sldMkLst>
          <pc:docMk/>
          <pc:sldMk cId="987852851" sldId="320"/>
        </pc:sldMkLst>
        <pc:spChg chg="mod">
          <ac:chgData name="David Luff" userId="762adc9d4c1c2a89" providerId="LiveId" clId="{6FB8EDEE-21D7-4B89-8683-483E3385CBC1}" dt="2022-11-02T00:36:19.102" v="61" actId="207"/>
          <ac:spMkLst>
            <pc:docMk/>
            <pc:sldMk cId="987852851" sldId="320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06.714" v="10" actId="478"/>
          <ac:spMkLst>
            <pc:docMk/>
            <pc:sldMk cId="987852851" sldId="320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6:14.021" v="60" actId="207"/>
        <pc:sldMkLst>
          <pc:docMk/>
          <pc:sldMk cId="1326616635" sldId="321"/>
        </pc:sldMkLst>
        <pc:spChg chg="mod">
          <ac:chgData name="David Luff" userId="762adc9d4c1c2a89" providerId="LiveId" clId="{6FB8EDEE-21D7-4B89-8683-483E3385CBC1}" dt="2022-11-02T00:36:14.021" v="60" actId="207"/>
          <ac:spMkLst>
            <pc:docMk/>
            <pc:sldMk cId="1326616635" sldId="321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02.886" v="8" actId="478"/>
          <ac:spMkLst>
            <pc:docMk/>
            <pc:sldMk cId="1326616635" sldId="321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6:23.882" v="62" actId="207"/>
        <pc:sldMkLst>
          <pc:docMk/>
          <pc:sldMk cId="935909161" sldId="322"/>
        </pc:sldMkLst>
        <pc:spChg chg="mod">
          <ac:chgData name="David Luff" userId="762adc9d4c1c2a89" providerId="LiveId" clId="{6FB8EDEE-21D7-4B89-8683-483E3385CBC1}" dt="2022-11-02T00:36:23.882" v="62" actId="207"/>
          <ac:spMkLst>
            <pc:docMk/>
            <pc:sldMk cId="935909161" sldId="322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08.646" v="11" actId="478"/>
          <ac:spMkLst>
            <pc:docMk/>
            <pc:sldMk cId="935909161" sldId="322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6:29.429" v="63" actId="207"/>
        <pc:sldMkLst>
          <pc:docMk/>
          <pc:sldMk cId="2163706035" sldId="323"/>
        </pc:sldMkLst>
        <pc:spChg chg="mod">
          <ac:chgData name="David Luff" userId="762adc9d4c1c2a89" providerId="LiveId" clId="{6FB8EDEE-21D7-4B89-8683-483E3385CBC1}" dt="2022-11-02T00:36:29.429" v="63" actId="207"/>
          <ac:spMkLst>
            <pc:docMk/>
            <pc:sldMk cId="2163706035" sldId="323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10.146" v="12" actId="478"/>
          <ac:spMkLst>
            <pc:docMk/>
            <pc:sldMk cId="2163706035" sldId="323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6:34.924" v="64" actId="207"/>
        <pc:sldMkLst>
          <pc:docMk/>
          <pc:sldMk cId="3159142909" sldId="324"/>
        </pc:sldMkLst>
        <pc:spChg chg="mod">
          <ac:chgData name="David Luff" userId="762adc9d4c1c2a89" providerId="LiveId" clId="{6FB8EDEE-21D7-4B89-8683-483E3385CBC1}" dt="2022-11-02T00:36:34.924" v="64" actId="207"/>
          <ac:spMkLst>
            <pc:docMk/>
            <pc:sldMk cId="3159142909" sldId="324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11.542" v="13" actId="478"/>
          <ac:spMkLst>
            <pc:docMk/>
            <pc:sldMk cId="3159142909" sldId="324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6:55.108" v="68" actId="20577"/>
        <pc:sldMkLst>
          <pc:docMk/>
          <pc:sldMk cId="4283268418" sldId="325"/>
        </pc:sldMkLst>
        <pc:spChg chg="mod">
          <ac:chgData name="David Luff" userId="762adc9d4c1c2a89" providerId="LiveId" clId="{6FB8EDEE-21D7-4B89-8683-483E3385CBC1}" dt="2022-11-02T00:36:55.108" v="68" actId="20577"/>
          <ac:spMkLst>
            <pc:docMk/>
            <pc:sldMk cId="4283268418" sldId="325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13.027" v="14" actId="478"/>
          <ac:spMkLst>
            <pc:docMk/>
            <pc:sldMk cId="4283268418" sldId="325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7:15.848" v="71" actId="2711"/>
        <pc:sldMkLst>
          <pc:docMk/>
          <pc:sldMk cId="3699180961" sldId="326"/>
        </pc:sldMkLst>
        <pc:spChg chg="mod">
          <ac:chgData name="David Luff" userId="762adc9d4c1c2a89" providerId="LiveId" clId="{6FB8EDEE-21D7-4B89-8683-483E3385CBC1}" dt="2022-11-02T00:37:15.848" v="71" actId="2711"/>
          <ac:spMkLst>
            <pc:docMk/>
            <pc:sldMk cId="3699180961" sldId="326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14.350" v="15" actId="478"/>
          <ac:spMkLst>
            <pc:docMk/>
            <pc:sldMk cId="3699180961" sldId="326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7:47.331" v="73" actId="2711"/>
        <pc:sldMkLst>
          <pc:docMk/>
          <pc:sldMk cId="982316956" sldId="327"/>
        </pc:sldMkLst>
        <pc:spChg chg="mod">
          <ac:chgData name="David Luff" userId="762adc9d4c1c2a89" providerId="LiveId" clId="{6FB8EDEE-21D7-4B89-8683-483E3385CBC1}" dt="2022-11-02T00:37:47.331" v="73" actId="2711"/>
          <ac:spMkLst>
            <pc:docMk/>
            <pc:sldMk cId="982316956" sldId="327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15.785" v="16" actId="478"/>
          <ac:spMkLst>
            <pc:docMk/>
            <pc:sldMk cId="982316956" sldId="327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8:00.184" v="74" actId="207"/>
        <pc:sldMkLst>
          <pc:docMk/>
          <pc:sldMk cId="2258601449" sldId="328"/>
        </pc:sldMkLst>
        <pc:spChg chg="mod">
          <ac:chgData name="David Luff" userId="762adc9d4c1c2a89" providerId="LiveId" clId="{6FB8EDEE-21D7-4B89-8683-483E3385CBC1}" dt="2022-11-02T00:38:00.184" v="74" actId="207"/>
          <ac:spMkLst>
            <pc:docMk/>
            <pc:sldMk cId="2258601449" sldId="328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17.067" v="17" actId="478"/>
          <ac:spMkLst>
            <pc:docMk/>
            <pc:sldMk cId="2258601449" sldId="328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8:22.810" v="77" actId="255"/>
        <pc:sldMkLst>
          <pc:docMk/>
          <pc:sldMk cId="361300500" sldId="329"/>
        </pc:sldMkLst>
        <pc:spChg chg="mod">
          <ac:chgData name="David Luff" userId="762adc9d4c1c2a89" providerId="LiveId" clId="{6FB8EDEE-21D7-4B89-8683-483E3385CBC1}" dt="2022-11-02T00:38:22.810" v="77" actId="255"/>
          <ac:spMkLst>
            <pc:docMk/>
            <pc:sldMk cId="361300500" sldId="329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18.335" v="18" actId="478"/>
          <ac:spMkLst>
            <pc:docMk/>
            <pc:sldMk cId="361300500" sldId="329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8:05.987" v="75" actId="207"/>
        <pc:sldMkLst>
          <pc:docMk/>
          <pc:sldMk cId="2412311651" sldId="330"/>
        </pc:sldMkLst>
        <pc:spChg chg="mod">
          <ac:chgData name="David Luff" userId="762adc9d4c1c2a89" providerId="LiveId" clId="{6FB8EDEE-21D7-4B89-8683-483E3385CBC1}" dt="2022-11-02T00:38:05.987" v="75" actId="207"/>
          <ac:spMkLst>
            <pc:docMk/>
            <pc:sldMk cId="2412311651" sldId="330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19.673" v="19" actId="478"/>
          <ac:spMkLst>
            <pc:docMk/>
            <pc:sldMk cId="2412311651" sldId="330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0:18.906" v="84" actId="207"/>
        <pc:sldMkLst>
          <pc:docMk/>
          <pc:sldMk cId="3242503221" sldId="331"/>
        </pc:sldMkLst>
        <pc:spChg chg="mod">
          <ac:chgData name="David Luff" userId="762adc9d4c1c2a89" providerId="LiveId" clId="{6FB8EDEE-21D7-4B89-8683-483E3385CBC1}" dt="2022-11-02T00:40:18.906" v="84" actId="207"/>
          <ac:spMkLst>
            <pc:docMk/>
            <pc:sldMk cId="3242503221" sldId="331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28.578" v="25" actId="478"/>
          <ac:spMkLst>
            <pc:docMk/>
            <pc:sldMk cId="3242503221" sldId="331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8:32.133" v="78" actId="207"/>
        <pc:sldMkLst>
          <pc:docMk/>
          <pc:sldMk cId="3681277820" sldId="332"/>
        </pc:sldMkLst>
        <pc:spChg chg="mod">
          <ac:chgData name="David Luff" userId="762adc9d4c1c2a89" providerId="LiveId" clId="{6FB8EDEE-21D7-4B89-8683-483E3385CBC1}" dt="2022-11-02T00:38:32.133" v="78" actId="207"/>
          <ac:spMkLst>
            <pc:docMk/>
            <pc:sldMk cId="3681277820" sldId="332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21.097" v="20" actId="478"/>
          <ac:spMkLst>
            <pc:docMk/>
            <pc:sldMk cId="3681277820" sldId="332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8:57.004" v="79" actId="207"/>
        <pc:sldMkLst>
          <pc:docMk/>
          <pc:sldMk cId="3373039458" sldId="333"/>
        </pc:sldMkLst>
        <pc:spChg chg="mod">
          <ac:chgData name="David Luff" userId="762adc9d4c1c2a89" providerId="LiveId" clId="{6FB8EDEE-21D7-4B89-8683-483E3385CBC1}" dt="2022-11-02T00:38:57.004" v="79" actId="207"/>
          <ac:spMkLst>
            <pc:docMk/>
            <pc:sldMk cId="3373039458" sldId="333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22.877" v="21" actId="478"/>
          <ac:spMkLst>
            <pc:docMk/>
            <pc:sldMk cId="3373039458" sldId="333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9:02.693" v="80" actId="207"/>
        <pc:sldMkLst>
          <pc:docMk/>
          <pc:sldMk cId="2286107358" sldId="334"/>
        </pc:sldMkLst>
        <pc:spChg chg="mod">
          <ac:chgData name="David Luff" userId="762adc9d4c1c2a89" providerId="LiveId" clId="{6FB8EDEE-21D7-4B89-8683-483E3385CBC1}" dt="2022-11-02T00:39:02.693" v="80" actId="207"/>
          <ac:spMkLst>
            <pc:docMk/>
            <pc:sldMk cId="2286107358" sldId="334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24.204" v="22" actId="478"/>
          <ac:spMkLst>
            <pc:docMk/>
            <pc:sldMk cId="2286107358" sldId="334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9:10.068" v="81" actId="207"/>
        <pc:sldMkLst>
          <pc:docMk/>
          <pc:sldMk cId="2201141338" sldId="335"/>
        </pc:sldMkLst>
        <pc:spChg chg="mod">
          <ac:chgData name="David Luff" userId="762adc9d4c1c2a89" providerId="LiveId" clId="{6FB8EDEE-21D7-4B89-8683-483E3385CBC1}" dt="2022-11-02T00:39:10.068" v="81" actId="207"/>
          <ac:spMkLst>
            <pc:docMk/>
            <pc:sldMk cId="2201141338" sldId="335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25.598" v="23" actId="478"/>
          <ac:spMkLst>
            <pc:docMk/>
            <pc:sldMk cId="2201141338" sldId="335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9:41.934" v="82" actId="207"/>
        <pc:sldMkLst>
          <pc:docMk/>
          <pc:sldMk cId="2187502519" sldId="336"/>
        </pc:sldMkLst>
        <pc:spChg chg="mod">
          <ac:chgData name="David Luff" userId="762adc9d4c1c2a89" providerId="LiveId" clId="{6FB8EDEE-21D7-4B89-8683-483E3385CBC1}" dt="2022-11-02T00:39:41.934" v="82" actId="207"/>
          <ac:spMkLst>
            <pc:docMk/>
            <pc:sldMk cId="2187502519" sldId="336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27.193" v="24" actId="478"/>
          <ac:spMkLst>
            <pc:docMk/>
            <pc:sldMk cId="2187502519" sldId="336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5:31.211" v="85" actId="207"/>
        <pc:sldMkLst>
          <pc:docMk/>
          <pc:sldMk cId="2133258197" sldId="337"/>
        </pc:sldMkLst>
        <pc:spChg chg="mod">
          <ac:chgData name="David Luff" userId="762adc9d4c1c2a89" providerId="LiveId" clId="{6FB8EDEE-21D7-4B89-8683-483E3385CBC1}" dt="2022-11-02T00:45:31.211" v="85" actId="207"/>
          <ac:spMkLst>
            <pc:docMk/>
            <pc:sldMk cId="2133258197" sldId="337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32.450" v="27" actId="478"/>
          <ac:spMkLst>
            <pc:docMk/>
            <pc:sldMk cId="2133258197" sldId="337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0:12.068" v="83" actId="207"/>
        <pc:sldMkLst>
          <pc:docMk/>
          <pc:sldMk cId="144434323" sldId="338"/>
        </pc:sldMkLst>
        <pc:spChg chg="mod">
          <ac:chgData name="David Luff" userId="762adc9d4c1c2a89" providerId="LiveId" clId="{6FB8EDEE-21D7-4B89-8683-483E3385CBC1}" dt="2022-11-02T00:40:12.068" v="83" actId="207"/>
          <ac:spMkLst>
            <pc:docMk/>
            <pc:sldMk cId="144434323" sldId="338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30.385" v="26" actId="478"/>
          <ac:spMkLst>
            <pc:docMk/>
            <pc:sldMk cId="144434323" sldId="338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5:40.406" v="86" actId="207"/>
        <pc:sldMkLst>
          <pc:docMk/>
          <pc:sldMk cId="1457448329" sldId="339"/>
        </pc:sldMkLst>
        <pc:spChg chg="mod">
          <ac:chgData name="David Luff" userId="762adc9d4c1c2a89" providerId="LiveId" clId="{6FB8EDEE-21D7-4B89-8683-483E3385CBC1}" dt="2022-11-02T00:45:40.406" v="86" actId="207"/>
          <ac:spMkLst>
            <pc:docMk/>
            <pc:sldMk cId="1457448329" sldId="339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3:42.619" v="0" actId="478"/>
          <ac:spMkLst>
            <pc:docMk/>
            <pc:sldMk cId="1457448329" sldId="339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5:48.328" v="87" actId="207"/>
        <pc:sldMkLst>
          <pc:docMk/>
          <pc:sldMk cId="1266258482" sldId="340"/>
        </pc:sldMkLst>
        <pc:spChg chg="mod">
          <ac:chgData name="David Luff" userId="762adc9d4c1c2a89" providerId="LiveId" clId="{6FB8EDEE-21D7-4B89-8683-483E3385CBC1}" dt="2022-11-02T00:45:48.328" v="87" actId="207"/>
          <ac:spMkLst>
            <pc:docMk/>
            <pc:sldMk cId="1266258482" sldId="340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34.805" v="28" actId="478"/>
          <ac:spMkLst>
            <pc:docMk/>
            <pc:sldMk cId="1266258482" sldId="340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6:28.241" v="88" actId="207"/>
        <pc:sldMkLst>
          <pc:docMk/>
          <pc:sldMk cId="804397947" sldId="341"/>
        </pc:sldMkLst>
        <pc:spChg chg="mod">
          <ac:chgData name="David Luff" userId="762adc9d4c1c2a89" providerId="LiveId" clId="{6FB8EDEE-21D7-4B89-8683-483E3385CBC1}" dt="2022-11-02T00:46:28.241" v="88" actId="207"/>
          <ac:spMkLst>
            <pc:docMk/>
            <pc:sldMk cId="804397947" sldId="341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36.276" v="29" actId="478"/>
          <ac:spMkLst>
            <pc:docMk/>
            <pc:sldMk cId="804397947" sldId="341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6:36.161" v="89" actId="207"/>
        <pc:sldMkLst>
          <pc:docMk/>
          <pc:sldMk cId="3837891256" sldId="342"/>
        </pc:sldMkLst>
        <pc:spChg chg="mod">
          <ac:chgData name="David Luff" userId="762adc9d4c1c2a89" providerId="LiveId" clId="{6FB8EDEE-21D7-4B89-8683-483E3385CBC1}" dt="2022-11-02T00:46:36.161" v="89" actId="207"/>
          <ac:spMkLst>
            <pc:docMk/>
            <pc:sldMk cId="3837891256" sldId="342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37.579" v="30" actId="478"/>
          <ac:spMkLst>
            <pc:docMk/>
            <pc:sldMk cId="3837891256" sldId="342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9:38:12.975" v="109" actId="207"/>
        <pc:sldMkLst>
          <pc:docMk/>
          <pc:sldMk cId="2688583139" sldId="343"/>
        </pc:sldMkLst>
        <pc:spChg chg="mod">
          <ac:chgData name="David Luff" userId="762adc9d4c1c2a89" providerId="LiveId" clId="{6FB8EDEE-21D7-4B89-8683-483E3385CBC1}" dt="2022-11-02T09:38:12.975" v="109" actId="207"/>
          <ac:spMkLst>
            <pc:docMk/>
            <pc:sldMk cId="2688583139" sldId="343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39.753" v="31" actId="478"/>
          <ac:spMkLst>
            <pc:docMk/>
            <pc:sldMk cId="2688583139" sldId="343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09.836" v="95" actId="207"/>
        <pc:sldMkLst>
          <pc:docMk/>
          <pc:sldMk cId="2644476510" sldId="344"/>
        </pc:sldMkLst>
        <pc:spChg chg="mod">
          <ac:chgData name="David Luff" userId="762adc9d4c1c2a89" providerId="LiveId" clId="{6FB8EDEE-21D7-4B89-8683-483E3385CBC1}" dt="2022-11-02T00:46:58.162" v="92" actId="1076"/>
          <ac:spMkLst>
            <pc:docMk/>
            <pc:sldMk cId="2644476510" sldId="344"/>
            <ac:spMk id="2" creationId="{00000000-0000-0000-0000-000000000000}"/>
          </ac:spMkLst>
        </pc:spChg>
        <pc:spChg chg="mod">
          <ac:chgData name="David Luff" userId="762adc9d4c1c2a89" providerId="LiveId" clId="{6FB8EDEE-21D7-4B89-8683-483E3385CBC1}" dt="2022-11-02T00:47:09.836" v="95" actId="207"/>
          <ac:spMkLst>
            <pc:docMk/>
            <pc:sldMk cId="2644476510" sldId="344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42.013" v="32" actId="478"/>
          <ac:spMkLst>
            <pc:docMk/>
            <pc:sldMk cId="2644476510" sldId="344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20.798" v="96" actId="207"/>
        <pc:sldMkLst>
          <pc:docMk/>
          <pc:sldMk cId="3841060112" sldId="345"/>
        </pc:sldMkLst>
        <pc:spChg chg="mod">
          <ac:chgData name="David Luff" userId="762adc9d4c1c2a89" providerId="LiveId" clId="{6FB8EDEE-21D7-4B89-8683-483E3385CBC1}" dt="2022-11-02T00:47:20.798" v="96" actId="207"/>
          <ac:spMkLst>
            <pc:docMk/>
            <pc:sldMk cId="3841060112" sldId="345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43.530" v="33" actId="478"/>
          <ac:spMkLst>
            <pc:docMk/>
            <pc:sldMk cId="3841060112" sldId="345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24.710" v="97" actId="207"/>
        <pc:sldMkLst>
          <pc:docMk/>
          <pc:sldMk cId="2034370574" sldId="346"/>
        </pc:sldMkLst>
        <pc:spChg chg="mod">
          <ac:chgData name="David Luff" userId="762adc9d4c1c2a89" providerId="LiveId" clId="{6FB8EDEE-21D7-4B89-8683-483E3385CBC1}" dt="2022-11-02T00:47:24.710" v="97" actId="207"/>
          <ac:spMkLst>
            <pc:docMk/>
            <pc:sldMk cId="2034370574" sldId="346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44.859" v="34" actId="478"/>
          <ac:spMkLst>
            <pc:docMk/>
            <pc:sldMk cId="2034370574" sldId="346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31.061" v="98" actId="207"/>
        <pc:sldMkLst>
          <pc:docMk/>
          <pc:sldMk cId="3558764140" sldId="347"/>
        </pc:sldMkLst>
        <pc:spChg chg="mod">
          <ac:chgData name="David Luff" userId="762adc9d4c1c2a89" providerId="LiveId" clId="{6FB8EDEE-21D7-4B89-8683-483E3385CBC1}" dt="2022-11-02T00:47:31.061" v="98" actId="207"/>
          <ac:spMkLst>
            <pc:docMk/>
            <pc:sldMk cId="3558764140" sldId="347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46.296" v="35" actId="478"/>
          <ac:spMkLst>
            <pc:docMk/>
            <pc:sldMk cId="3558764140" sldId="347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35.988" v="99" actId="207"/>
        <pc:sldMkLst>
          <pc:docMk/>
          <pc:sldMk cId="3862322769" sldId="348"/>
        </pc:sldMkLst>
        <pc:spChg chg="mod">
          <ac:chgData name="David Luff" userId="762adc9d4c1c2a89" providerId="LiveId" clId="{6FB8EDEE-21D7-4B89-8683-483E3385CBC1}" dt="2022-11-02T00:47:35.988" v="99" actId="207"/>
          <ac:spMkLst>
            <pc:docMk/>
            <pc:sldMk cId="3862322769" sldId="348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47.645" v="36" actId="478"/>
          <ac:spMkLst>
            <pc:docMk/>
            <pc:sldMk cId="3862322769" sldId="348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41.957" v="100" actId="207"/>
        <pc:sldMkLst>
          <pc:docMk/>
          <pc:sldMk cId="1678980293" sldId="349"/>
        </pc:sldMkLst>
        <pc:spChg chg="mod">
          <ac:chgData name="David Luff" userId="762adc9d4c1c2a89" providerId="LiveId" clId="{6FB8EDEE-21D7-4B89-8683-483E3385CBC1}" dt="2022-11-02T00:47:41.957" v="100" actId="207"/>
          <ac:spMkLst>
            <pc:docMk/>
            <pc:sldMk cId="1678980293" sldId="349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49.121" v="37" actId="478"/>
          <ac:spMkLst>
            <pc:docMk/>
            <pc:sldMk cId="1678980293" sldId="349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46.706" v="101" actId="207"/>
        <pc:sldMkLst>
          <pc:docMk/>
          <pc:sldMk cId="3204430397" sldId="351"/>
        </pc:sldMkLst>
        <pc:spChg chg="mod">
          <ac:chgData name="David Luff" userId="762adc9d4c1c2a89" providerId="LiveId" clId="{6FB8EDEE-21D7-4B89-8683-483E3385CBC1}" dt="2022-11-02T00:47:46.706" v="101" actId="207"/>
          <ac:spMkLst>
            <pc:docMk/>
            <pc:sldMk cId="3204430397" sldId="351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50.608" v="38" actId="478"/>
          <ac:spMkLst>
            <pc:docMk/>
            <pc:sldMk cId="3204430397" sldId="351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51.345" v="102" actId="207"/>
        <pc:sldMkLst>
          <pc:docMk/>
          <pc:sldMk cId="683797822" sldId="352"/>
        </pc:sldMkLst>
        <pc:spChg chg="mod">
          <ac:chgData name="David Luff" userId="762adc9d4c1c2a89" providerId="LiveId" clId="{6FB8EDEE-21D7-4B89-8683-483E3385CBC1}" dt="2022-11-02T00:47:51.345" v="102" actId="207"/>
          <ac:spMkLst>
            <pc:docMk/>
            <pc:sldMk cId="683797822" sldId="352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52.052" v="39" actId="478"/>
          <ac:spMkLst>
            <pc:docMk/>
            <pc:sldMk cId="683797822" sldId="352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7:58.406" v="103" actId="207"/>
        <pc:sldMkLst>
          <pc:docMk/>
          <pc:sldMk cId="993294578" sldId="353"/>
        </pc:sldMkLst>
        <pc:spChg chg="mod">
          <ac:chgData name="David Luff" userId="762adc9d4c1c2a89" providerId="LiveId" clId="{6FB8EDEE-21D7-4B89-8683-483E3385CBC1}" dt="2022-11-02T00:47:58.406" v="103" actId="207"/>
          <ac:spMkLst>
            <pc:docMk/>
            <pc:sldMk cId="993294578" sldId="353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53.395" v="40" actId="478"/>
          <ac:spMkLst>
            <pc:docMk/>
            <pc:sldMk cId="993294578" sldId="353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8:03.258" v="104" actId="207"/>
        <pc:sldMkLst>
          <pc:docMk/>
          <pc:sldMk cId="3699399488" sldId="354"/>
        </pc:sldMkLst>
        <pc:spChg chg="mod">
          <ac:chgData name="David Luff" userId="762adc9d4c1c2a89" providerId="LiveId" clId="{6FB8EDEE-21D7-4B89-8683-483E3385CBC1}" dt="2022-11-02T00:48:03.258" v="104" actId="207"/>
          <ac:spMkLst>
            <pc:docMk/>
            <pc:sldMk cId="3699399488" sldId="354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54.834" v="41" actId="478"/>
          <ac:spMkLst>
            <pc:docMk/>
            <pc:sldMk cId="3699399488" sldId="354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9:39:00.755" v="113" actId="255"/>
        <pc:sldMkLst>
          <pc:docMk/>
          <pc:sldMk cId="3374991033" sldId="355"/>
        </pc:sldMkLst>
        <pc:spChg chg="mod">
          <ac:chgData name="David Luff" userId="762adc9d4c1c2a89" providerId="LiveId" clId="{6FB8EDEE-21D7-4B89-8683-483E3385CBC1}" dt="2022-11-02T09:39:00.755" v="113" actId="255"/>
          <ac:spMkLst>
            <pc:docMk/>
            <pc:sldMk cId="3374991033" sldId="355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56.232" v="42" actId="478"/>
          <ac:spMkLst>
            <pc:docMk/>
            <pc:sldMk cId="3374991033" sldId="355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48:14.782" v="106" actId="207"/>
        <pc:sldMkLst>
          <pc:docMk/>
          <pc:sldMk cId="2011291688" sldId="356"/>
        </pc:sldMkLst>
        <pc:spChg chg="mod">
          <ac:chgData name="David Luff" userId="762adc9d4c1c2a89" providerId="LiveId" clId="{6FB8EDEE-21D7-4B89-8683-483E3385CBC1}" dt="2022-11-02T00:48:14.782" v="106" actId="207"/>
          <ac:spMkLst>
            <pc:docMk/>
            <pc:sldMk cId="2011291688" sldId="356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57.536" v="43" actId="478"/>
          <ac:spMkLst>
            <pc:docMk/>
            <pc:sldMk cId="2011291688" sldId="356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9:39:30.455" v="116" actId="207"/>
        <pc:sldMkLst>
          <pc:docMk/>
          <pc:sldMk cId="655917950" sldId="357"/>
        </pc:sldMkLst>
        <pc:spChg chg="mod">
          <ac:chgData name="David Luff" userId="762adc9d4c1c2a89" providerId="LiveId" clId="{6FB8EDEE-21D7-4B89-8683-483E3385CBC1}" dt="2022-11-02T09:39:30.455" v="116" actId="207"/>
          <ac:spMkLst>
            <pc:docMk/>
            <pc:sldMk cId="655917950" sldId="357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5:01.600" v="46" actId="478"/>
          <ac:spMkLst>
            <pc:docMk/>
            <pc:sldMk cId="655917950" sldId="357"/>
            <ac:spMk id="7" creationId="{00000000-0000-0000-0000-000000000000}"/>
          </ac:spMkLst>
        </pc:spChg>
      </pc:sldChg>
      <pc:sldChg chg="delSp mod">
        <pc:chgData name="David Luff" userId="762adc9d4c1c2a89" providerId="LiveId" clId="{6FB8EDEE-21D7-4B89-8683-483E3385CBC1}" dt="2022-11-02T00:34:58.923" v="44" actId="478"/>
        <pc:sldMkLst>
          <pc:docMk/>
          <pc:sldMk cId="905449772" sldId="358"/>
        </pc:sldMkLst>
        <pc:spChg chg="del">
          <ac:chgData name="David Luff" userId="762adc9d4c1c2a89" providerId="LiveId" clId="{6FB8EDEE-21D7-4B89-8683-483E3385CBC1}" dt="2022-11-02T00:34:58.923" v="44" actId="478"/>
          <ac:spMkLst>
            <pc:docMk/>
            <pc:sldMk cId="905449772" sldId="358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9:39:36.398" v="117" actId="207"/>
        <pc:sldMkLst>
          <pc:docMk/>
          <pc:sldMk cId="1031706654" sldId="359"/>
        </pc:sldMkLst>
        <pc:spChg chg="mod">
          <ac:chgData name="David Luff" userId="762adc9d4c1c2a89" providerId="LiveId" clId="{6FB8EDEE-21D7-4B89-8683-483E3385CBC1}" dt="2022-11-02T09:39:36.398" v="117" actId="207"/>
          <ac:spMkLst>
            <pc:docMk/>
            <pc:sldMk cId="1031706654" sldId="359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5:03.502" v="47" actId="478"/>
          <ac:spMkLst>
            <pc:docMk/>
            <pc:sldMk cId="1031706654" sldId="359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9:39:18.625" v="115" actId="207"/>
        <pc:sldMkLst>
          <pc:docMk/>
          <pc:sldMk cId="2430997471" sldId="360"/>
        </pc:sldMkLst>
        <pc:spChg chg="mod">
          <ac:chgData name="David Luff" userId="762adc9d4c1c2a89" providerId="LiveId" clId="{6FB8EDEE-21D7-4B89-8683-483E3385CBC1}" dt="2022-11-02T09:39:18.625" v="115" actId="207"/>
          <ac:spMkLst>
            <pc:docMk/>
            <pc:sldMk cId="2430997471" sldId="360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5:00.211" v="45" actId="478"/>
          <ac:spMkLst>
            <pc:docMk/>
            <pc:sldMk cId="2430997471" sldId="360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9:39:44.018" v="118" actId="207"/>
        <pc:sldMkLst>
          <pc:docMk/>
          <pc:sldMk cId="1935949834" sldId="362"/>
        </pc:sldMkLst>
        <pc:spChg chg="mod">
          <ac:chgData name="David Luff" userId="762adc9d4c1c2a89" providerId="LiveId" clId="{6FB8EDEE-21D7-4B89-8683-483E3385CBC1}" dt="2022-11-02T09:39:44.018" v="118" actId="207"/>
          <ac:spMkLst>
            <pc:docMk/>
            <pc:sldMk cId="1935949834" sldId="362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5:06.225" v="49" actId="478"/>
          <ac:spMkLst>
            <pc:docMk/>
            <pc:sldMk cId="1935949834" sldId="362"/>
            <ac:spMk id="5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5:07.208" v="50" actId="478"/>
          <ac:spMkLst>
            <pc:docMk/>
            <pc:sldMk cId="1935949834" sldId="362"/>
            <ac:spMk id="7" creationId="{00000000-0000-0000-0000-000000000000}"/>
          </ac:spMkLst>
        </pc:spChg>
      </pc:sldChg>
      <pc:sldChg chg="delSp modSp mod">
        <pc:chgData name="David Luff" userId="762adc9d4c1c2a89" providerId="LiveId" clId="{6FB8EDEE-21D7-4B89-8683-483E3385CBC1}" dt="2022-11-02T00:36:05.817" v="59" actId="207"/>
        <pc:sldMkLst>
          <pc:docMk/>
          <pc:sldMk cId="109505477" sldId="366"/>
        </pc:sldMkLst>
        <pc:spChg chg="mod">
          <ac:chgData name="David Luff" userId="762adc9d4c1c2a89" providerId="LiveId" clId="{6FB8EDEE-21D7-4B89-8683-483E3385CBC1}" dt="2022-11-02T00:36:05.817" v="59" actId="207"/>
          <ac:spMkLst>
            <pc:docMk/>
            <pc:sldMk cId="109505477" sldId="366"/>
            <ac:spMk id="3" creationId="{00000000-0000-0000-0000-000000000000}"/>
          </ac:spMkLst>
        </pc:spChg>
        <pc:spChg chg="del">
          <ac:chgData name="David Luff" userId="762adc9d4c1c2a89" providerId="LiveId" clId="{6FB8EDEE-21D7-4B89-8683-483E3385CBC1}" dt="2022-11-02T00:34:04.558" v="9" actId="478"/>
          <ac:spMkLst>
            <pc:docMk/>
            <pc:sldMk cId="109505477" sldId="366"/>
            <ac:spMk id="7" creationId="{00000000-0000-0000-0000-000000000000}"/>
          </ac:spMkLst>
        </pc:spChg>
      </pc:sldChg>
      <pc:sldChg chg="delSp mod">
        <pc:chgData name="David Luff" userId="762adc9d4c1c2a89" providerId="LiveId" clId="{6FB8EDEE-21D7-4B89-8683-483E3385CBC1}" dt="2022-11-02T00:35:04.829" v="48" actId="478"/>
        <pc:sldMkLst>
          <pc:docMk/>
          <pc:sldMk cId="2370468183" sldId="367"/>
        </pc:sldMkLst>
        <pc:spChg chg="del">
          <ac:chgData name="David Luff" userId="762adc9d4c1c2a89" providerId="LiveId" clId="{6FB8EDEE-21D7-4B89-8683-483E3385CBC1}" dt="2022-11-02T00:35:04.829" v="48" actId="478"/>
          <ac:spMkLst>
            <pc:docMk/>
            <pc:sldMk cId="2370468183" sldId="367"/>
            <ac:spMk id="7" creationId="{00000000-0000-0000-0000-000000000000}"/>
          </ac:spMkLst>
        </pc:spChg>
      </pc:sldChg>
    </pc:docChg>
  </pc:docChgLst>
  <pc:docChgLst>
    <pc:chgData name="David Luff" userId="762adc9d4c1c2a89" providerId="LiveId" clId="{8EE597B7-D1DF-4883-9159-162A2EFF1DCB}"/>
    <pc:docChg chg="modSld">
      <pc:chgData name="David Luff" userId="762adc9d4c1c2a89" providerId="LiveId" clId="{8EE597B7-D1DF-4883-9159-162A2EFF1DCB}" dt="2023-10-30T20:20:53.290" v="2" actId="20577"/>
      <pc:docMkLst>
        <pc:docMk/>
      </pc:docMkLst>
      <pc:sldChg chg="modSp mod">
        <pc:chgData name="David Luff" userId="762adc9d4c1c2a89" providerId="LiveId" clId="{8EE597B7-D1DF-4883-9159-162A2EFF1DCB}" dt="2023-10-30T20:20:53.290" v="2" actId="20577"/>
        <pc:sldMkLst>
          <pc:docMk/>
          <pc:sldMk cId="0" sldId="286"/>
        </pc:sldMkLst>
        <pc:spChg chg="mod">
          <ac:chgData name="David Luff" userId="762adc9d4c1c2a89" providerId="LiveId" clId="{8EE597B7-D1DF-4883-9159-162A2EFF1DCB}" dt="2023-10-30T20:20:48.519" v="1" actId="255"/>
          <ac:spMkLst>
            <pc:docMk/>
            <pc:sldMk cId="0" sldId="286"/>
            <ac:spMk id="2" creationId="{00000000-0000-0000-0000-000000000000}"/>
          </ac:spMkLst>
        </pc:spChg>
        <pc:spChg chg="mod">
          <ac:chgData name="David Luff" userId="762adc9d4c1c2a89" providerId="LiveId" clId="{8EE597B7-D1DF-4883-9159-162A2EFF1DCB}" dt="2023-10-30T20:20:53.290" v="2" actId="20577"/>
          <ac:spMkLst>
            <pc:docMk/>
            <pc:sldMk cId="0" sldId="286"/>
            <ac:spMk id="5" creationId="{00000000-0000-0000-0000-000000000000}"/>
          </ac:spMkLst>
        </pc:spChg>
      </pc:sldChg>
    </pc:docChg>
  </pc:docChgLst>
  <pc:docChgLst>
    <pc:chgData name="David Luff" userId="762adc9d4c1c2a89" providerId="LiveId" clId="{F846E4EF-369D-481D-96EA-1B6B63C190C8}"/>
    <pc:docChg chg="custSel addSld delSld modSld">
      <pc:chgData name="David Luff" userId="762adc9d4c1c2a89" providerId="LiveId" clId="{F846E4EF-369D-481D-96EA-1B6B63C190C8}" dt="2023-11-04T17:02:22.522" v="25" actId="47"/>
      <pc:docMkLst>
        <pc:docMk/>
      </pc:docMkLst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3992881056" sldId="257"/>
        </pc:sldMkLst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76350311" sldId="258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76350311" sldId="258"/>
            <ac:spMk id="4" creationId="{61C4363B-0E07-FB5E-0E14-9CF6B7D82342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462098487" sldId="259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462098487" sldId="259"/>
            <ac:spMk id="4" creationId="{26C07857-8AE2-A47A-1EDC-DE72F5B63540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1923099227" sldId="260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1923099227" sldId="260"/>
            <ac:spMk id="4" creationId="{AA04A121-4978-E49F-E3EF-3D025164A697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2049164512" sldId="261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2049164512" sldId="261"/>
            <ac:spMk id="4" creationId="{282C7FFC-F4B9-F7A8-2A91-FC926D01647C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1200624328" sldId="262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1200624328" sldId="262"/>
            <ac:spMk id="4" creationId="{9B31FF5F-47BC-FD28-6BBF-CD5203E6EC5E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048675852" sldId="263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048675852" sldId="263"/>
            <ac:spMk id="4" creationId="{F8AD8A9F-D78E-BA46-959D-175EAF3E455F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11802384" sldId="264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11802384" sldId="264"/>
            <ac:spMk id="4" creationId="{711BD32D-5436-10F7-C46E-6EBFD452D463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1672121191" sldId="265"/>
        </pc:sldMkLst>
        <pc:spChg chg="mod">
          <ac:chgData name="David Luff" userId="762adc9d4c1c2a89" providerId="LiveId" clId="{F846E4EF-369D-481D-96EA-1B6B63C190C8}" dt="2023-11-04T15:50:54.317" v="1" actId="27636"/>
          <ac:spMkLst>
            <pc:docMk/>
            <pc:sldMk cId="1672121191" sldId="265"/>
            <ac:spMk id="3" creationId="{52EBF3E1-8A13-3A41-9571-1E7CDE5823D4}"/>
          </ac:spMkLst>
        </pc:spChg>
        <pc:spChg chg="mod">
          <ac:chgData name="David Luff" userId="762adc9d4c1c2a89" providerId="LiveId" clId="{F846E4EF-369D-481D-96EA-1B6B63C190C8}" dt="2023-11-04T15:50:54.241" v="0"/>
          <ac:spMkLst>
            <pc:docMk/>
            <pc:sldMk cId="1672121191" sldId="265"/>
            <ac:spMk id="4" creationId="{2AEC3DC5-E812-70FF-4539-47693B845098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2081999199" sldId="266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2081999199" sldId="266"/>
            <ac:spMk id="4" creationId="{B29E22BF-699E-ED5D-1265-5EB7DD4D9F37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1860081879" sldId="267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1860081879" sldId="267"/>
            <ac:spMk id="4" creationId="{E31D0C91-2696-DF1F-585D-4BB0B95D5DED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609546333" sldId="268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609546333" sldId="268"/>
            <ac:spMk id="4" creationId="{3DC2D236-B6B1-2EE8-052A-7D2979B27155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2194977711" sldId="269"/>
        </pc:sldMkLst>
        <pc:spChg chg="mod">
          <ac:chgData name="David Luff" userId="762adc9d4c1c2a89" providerId="LiveId" clId="{F846E4EF-369D-481D-96EA-1B6B63C190C8}" dt="2023-11-04T15:50:54.374" v="2" actId="27636"/>
          <ac:spMkLst>
            <pc:docMk/>
            <pc:sldMk cId="2194977711" sldId="269"/>
            <ac:spMk id="3" creationId="{273FC617-6C6F-E484-874C-8128CAB06416}"/>
          </ac:spMkLst>
        </pc:spChg>
        <pc:spChg chg="mod">
          <ac:chgData name="David Luff" userId="762adc9d4c1c2a89" providerId="LiveId" clId="{F846E4EF-369D-481D-96EA-1B6B63C190C8}" dt="2023-11-04T15:50:54.241" v="0"/>
          <ac:spMkLst>
            <pc:docMk/>
            <pc:sldMk cId="2194977711" sldId="269"/>
            <ac:spMk id="4" creationId="{290D4D79-D9E8-D9BA-7917-602C17ED97DD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2897036712" sldId="270"/>
        </pc:sldMkLst>
        <pc:spChg chg="mod">
          <ac:chgData name="David Luff" userId="762adc9d4c1c2a89" providerId="LiveId" clId="{F846E4EF-369D-481D-96EA-1B6B63C190C8}" dt="2023-11-04T15:50:54.377" v="3" actId="27636"/>
          <ac:spMkLst>
            <pc:docMk/>
            <pc:sldMk cId="2897036712" sldId="270"/>
            <ac:spMk id="2" creationId="{5A76790E-A354-9924-5884-31EB1AF26BB8}"/>
          </ac:spMkLst>
        </pc:spChg>
        <pc:spChg chg="mod">
          <ac:chgData name="David Luff" userId="762adc9d4c1c2a89" providerId="LiveId" clId="{F846E4EF-369D-481D-96EA-1B6B63C190C8}" dt="2023-11-04T15:50:54.241" v="0"/>
          <ac:spMkLst>
            <pc:docMk/>
            <pc:sldMk cId="2897036712" sldId="270"/>
            <ac:spMk id="4" creationId="{D0ED9E3F-7BCB-CD9E-60AB-48B017E151DE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472974168" sldId="271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472974168" sldId="271"/>
            <ac:spMk id="4" creationId="{6A830999-6412-6A76-4167-DDEB13C268BB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429009077" sldId="272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429009077" sldId="272"/>
            <ac:spMk id="4" creationId="{C5878CF8-9004-0C46-E0A1-1E9561C68691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2299704040" sldId="273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2299704040" sldId="273"/>
            <ac:spMk id="4" creationId="{3B580A32-48BE-4D24-DE3A-115947E47B79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097946911" sldId="274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097946911" sldId="274"/>
            <ac:spMk id="4" creationId="{01AF1C82-54FC-7CAF-CA85-2733687BEE74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4093010687" sldId="275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4093010687" sldId="275"/>
            <ac:spMk id="4" creationId="{BBDB3D61-8C15-E7E1-7BC1-C1DE7A2B5F7A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337803637" sldId="276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337803637" sldId="276"/>
            <ac:spMk id="4" creationId="{36567B26-ABA0-4889-1BE8-E4B6D00B73F5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1583954198" sldId="277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1583954198" sldId="277"/>
            <ac:spMk id="4" creationId="{D8D89247-461C-57AF-6F00-78C374330D01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3402352191" sldId="278"/>
        </pc:sldMkLst>
        <pc:spChg chg="mod">
          <ac:chgData name="David Luff" userId="762adc9d4c1c2a89" providerId="LiveId" clId="{F846E4EF-369D-481D-96EA-1B6B63C190C8}" dt="2023-11-04T15:50:54.387" v="4" actId="27636"/>
          <ac:spMkLst>
            <pc:docMk/>
            <pc:sldMk cId="3402352191" sldId="278"/>
            <ac:spMk id="3" creationId="{73F8C090-FB91-2D1E-1C78-1C9E8B015573}"/>
          </ac:spMkLst>
        </pc:spChg>
        <pc:spChg chg="mod">
          <ac:chgData name="David Luff" userId="762adc9d4c1c2a89" providerId="LiveId" clId="{F846E4EF-369D-481D-96EA-1B6B63C190C8}" dt="2023-11-04T15:50:54.241" v="0"/>
          <ac:spMkLst>
            <pc:docMk/>
            <pc:sldMk cId="3402352191" sldId="278"/>
            <ac:spMk id="4" creationId="{2534C59F-0489-F68B-740F-009FF2606BFA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1052198030" sldId="279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1052198030" sldId="279"/>
            <ac:spMk id="4" creationId="{750BCEF0-CEFD-74AA-92B5-61DD9E3B1FCB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561248989" sldId="280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561248989" sldId="280"/>
            <ac:spMk id="4" creationId="{66DBCD24-B744-2359-BE5B-1C408609521C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53743368" sldId="281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53743368" sldId="281"/>
            <ac:spMk id="4" creationId="{27191C84-5713-C14D-2575-8A88A9D33092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714162092" sldId="282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714162092" sldId="282"/>
            <ac:spMk id="4" creationId="{6A81F2DA-1CD8-D44B-2F0A-011B2EEA5893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725011633" sldId="283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725011633" sldId="283"/>
            <ac:spMk id="4" creationId="{49C10437-5463-8C27-09CB-BC39BE796473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2671239126" sldId="284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2671239126" sldId="284"/>
            <ac:spMk id="4" creationId="{F3259CAC-52B1-B4AA-16CD-8ABA8EC73892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8443542" sldId="285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8443542" sldId="285"/>
            <ac:spMk id="4" creationId="{DC109742-7680-C8CC-0CE4-57DB11FD0F87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277912898" sldId="288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277912898" sldId="288"/>
            <ac:spMk id="4" creationId="{622DDD7C-A583-E491-2FEA-4475FA5A7121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598987142" sldId="289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598987142" sldId="289"/>
            <ac:spMk id="4" creationId="{FE347D5F-6F18-7EA9-606D-463647F52BF7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4192627428" sldId="290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4192627428" sldId="290"/>
            <ac:spMk id="4" creationId="{269A939A-CAD5-3528-F715-0E956D066ADC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1267181692" sldId="291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1267181692" sldId="291"/>
            <ac:spMk id="4" creationId="{075BC3BB-68C6-9886-7768-9152715F7BD9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211193885" sldId="292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211193885" sldId="292"/>
            <ac:spMk id="4" creationId="{F7ADEA3F-EFEA-E79F-850E-80F5B370A134}"/>
          </ac:spMkLst>
        </pc:spChg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3409011631" sldId="293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3409011631" sldId="293"/>
            <ac:spMk id="4" creationId="{883E1910-5C89-CED4-A87F-167B1990CB66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1149568646" sldId="350"/>
        </pc:sldMkLst>
      </pc:sldChg>
      <pc:sldChg chg="del">
        <pc:chgData name="David Luff" userId="762adc9d4c1c2a89" providerId="LiveId" clId="{F846E4EF-369D-481D-96EA-1B6B63C190C8}" dt="2023-11-04T17:02:22.522" v="25" actId="47"/>
        <pc:sldMkLst>
          <pc:docMk/>
          <pc:sldMk cId="655917950" sldId="357"/>
        </pc:sldMkLst>
      </pc:sldChg>
      <pc:sldChg chg="del">
        <pc:chgData name="David Luff" userId="762adc9d4c1c2a89" providerId="LiveId" clId="{F846E4EF-369D-481D-96EA-1B6B63C190C8}" dt="2023-11-04T17:02:22.522" v="25" actId="47"/>
        <pc:sldMkLst>
          <pc:docMk/>
          <pc:sldMk cId="905449772" sldId="358"/>
        </pc:sldMkLst>
      </pc:sldChg>
      <pc:sldChg chg="del">
        <pc:chgData name="David Luff" userId="762adc9d4c1c2a89" providerId="LiveId" clId="{F846E4EF-369D-481D-96EA-1B6B63C190C8}" dt="2023-11-04T17:02:22.522" v="25" actId="47"/>
        <pc:sldMkLst>
          <pc:docMk/>
          <pc:sldMk cId="1031706654" sldId="359"/>
        </pc:sldMkLst>
      </pc:sldChg>
      <pc:sldChg chg="del">
        <pc:chgData name="David Luff" userId="762adc9d4c1c2a89" providerId="LiveId" clId="{F846E4EF-369D-481D-96EA-1B6B63C190C8}" dt="2023-11-04T17:02:22.522" v="25" actId="47"/>
        <pc:sldMkLst>
          <pc:docMk/>
          <pc:sldMk cId="2430997471" sldId="360"/>
        </pc:sldMkLst>
      </pc:sldChg>
      <pc:sldChg chg="del">
        <pc:chgData name="David Luff" userId="762adc9d4c1c2a89" providerId="LiveId" clId="{F846E4EF-369D-481D-96EA-1B6B63C190C8}" dt="2023-11-04T17:02:22.522" v="25" actId="47"/>
        <pc:sldMkLst>
          <pc:docMk/>
          <pc:sldMk cId="1935949834" sldId="362"/>
        </pc:sldMkLst>
      </pc:sldChg>
      <pc:sldChg chg="del">
        <pc:chgData name="David Luff" userId="762adc9d4c1c2a89" providerId="LiveId" clId="{F846E4EF-369D-481D-96EA-1B6B63C190C8}" dt="2023-11-04T17:02:22.522" v="25" actId="47"/>
        <pc:sldMkLst>
          <pc:docMk/>
          <pc:sldMk cId="2370468183" sldId="367"/>
        </pc:sldMkLst>
      </pc:sldChg>
      <pc:sldChg chg="modSp add del">
        <pc:chgData name="David Luff" userId="762adc9d4c1c2a89" providerId="LiveId" clId="{F846E4EF-369D-481D-96EA-1B6B63C190C8}" dt="2023-11-04T16:47:39.959" v="24" actId="47"/>
        <pc:sldMkLst>
          <pc:docMk/>
          <pc:sldMk cId="219749463" sldId="368"/>
        </pc:sldMkLst>
        <pc:spChg chg="mod">
          <ac:chgData name="David Luff" userId="762adc9d4c1c2a89" providerId="LiveId" clId="{F846E4EF-369D-481D-96EA-1B6B63C190C8}" dt="2023-11-04T15:50:54.241" v="0"/>
          <ac:spMkLst>
            <pc:docMk/>
            <pc:sldMk cId="219749463" sldId="368"/>
            <ac:spMk id="4" creationId="{D1CCF80F-8C88-9CF2-D83A-DF4681DFA8BA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2629694681" sldId="369"/>
        </pc:sldMkLst>
        <pc:spChg chg="mod">
          <ac:chgData name="David Luff" userId="762adc9d4c1c2a89" providerId="LiveId" clId="{F846E4EF-369D-481D-96EA-1B6B63C190C8}" dt="2023-11-04T15:50:54.427" v="5" actId="27636"/>
          <ac:spMkLst>
            <pc:docMk/>
            <pc:sldMk cId="2629694681" sldId="369"/>
            <ac:spMk id="3" creationId="{8DB72CBA-F9FC-1877-19C3-FF8886EA6785}"/>
          </ac:spMkLst>
        </pc:spChg>
        <pc:spChg chg="mod">
          <ac:chgData name="David Luff" userId="762adc9d4c1c2a89" providerId="LiveId" clId="{F846E4EF-369D-481D-96EA-1B6B63C190C8}" dt="2023-11-04T15:50:54.241" v="0"/>
          <ac:spMkLst>
            <pc:docMk/>
            <pc:sldMk cId="2629694681" sldId="369"/>
            <ac:spMk id="4" creationId="{C3B448C7-0D8F-E366-4C01-FF526545D9CF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545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546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548"/>
        </pc:sldMkLst>
        <pc:spChg chg="mod">
          <ac:chgData name="David Luff" userId="762adc9d4c1c2a89" providerId="LiveId" clId="{F846E4EF-369D-481D-96EA-1B6B63C190C8}" dt="2023-11-04T15:50:54.527" v="14" actId="27636"/>
          <ac:spMkLst>
            <pc:docMk/>
            <pc:sldMk cId="0" sldId="548"/>
            <ac:spMk id="243714" creationId="{C7107C16-7DF0-4E3B-9E1B-F841B29D0AED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549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550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551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683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684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685"/>
        </pc:sldMkLst>
        <pc:spChg chg="mod">
          <ac:chgData name="David Luff" userId="762adc9d4c1c2a89" providerId="LiveId" clId="{F846E4EF-369D-481D-96EA-1B6B63C190C8}" dt="2023-11-04T15:50:54.450" v="7" actId="27636"/>
          <ac:spMkLst>
            <pc:docMk/>
            <pc:sldMk cId="0" sldId="685"/>
            <ac:spMk id="151555" creationId="{7C69D4C8-94AB-2B68-4EC8-306FB54E781C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686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687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688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689"/>
        </pc:sldMkLst>
        <pc:spChg chg="mod">
          <ac:chgData name="David Luff" userId="762adc9d4c1c2a89" providerId="LiveId" clId="{F846E4EF-369D-481D-96EA-1B6B63C190C8}" dt="2023-11-04T15:50:54.459" v="8" actId="27636"/>
          <ac:spMkLst>
            <pc:docMk/>
            <pc:sldMk cId="0" sldId="689"/>
            <ac:spMk id="161795" creationId="{11B3B93D-EB43-5895-3F0E-90C2A6801742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690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693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00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04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05"/>
        </pc:sldMkLst>
        <pc:spChg chg="mod">
          <ac:chgData name="David Luff" userId="762adc9d4c1c2a89" providerId="LiveId" clId="{F846E4EF-369D-481D-96EA-1B6B63C190C8}" dt="2023-11-04T15:50:54.502" v="11" actId="27636"/>
          <ac:spMkLst>
            <pc:docMk/>
            <pc:sldMk cId="0" sldId="705"/>
            <ac:spMk id="210947" creationId="{CBFD000E-CE69-952D-A64F-B212EB087D51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06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07"/>
        </pc:sldMkLst>
        <pc:spChg chg="mod">
          <ac:chgData name="David Luff" userId="762adc9d4c1c2a89" providerId="LiveId" clId="{F846E4EF-369D-481D-96EA-1B6B63C190C8}" dt="2023-11-04T15:50:54.511" v="12" actId="27636"/>
          <ac:spMkLst>
            <pc:docMk/>
            <pc:sldMk cId="0" sldId="707"/>
            <ac:spMk id="215043" creationId="{F0A1C6E2-6214-7393-18FF-7DFB2E58A614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09"/>
        </pc:sldMkLst>
        <pc:spChg chg="mod">
          <ac:chgData name="David Luff" userId="762adc9d4c1c2a89" providerId="LiveId" clId="{F846E4EF-369D-481D-96EA-1B6B63C190C8}" dt="2023-11-04T15:50:54.515" v="13" actId="27636"/>
          <ac:spMkLst>
            <pc:docMk/>
            <pc:sldMk cId="0" sldId="709"/>
            <ac:spMk id="217091" creationId="{B226D1C5-15E1-F1BB-E1E5-9B1F74106178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10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11"/>
        </pc:sldMkLst>
        <pc:spChg chg="mod">
          <ac:chgData name="David Luff" userId="762adc9d4c1c2a89" providerId="LiveId" clId="{F846E4EF-369D-481D-96EA-1B6B63C190C8}" dt="2023-11-04T15:50:54.464" v="9" actId="27636"/>
          <ac:spMkLst>
            <pc:docMk/>
            <pc:sldMk cId="0" sldId="711"/>
            <ac:spMk id="167938" creationId="{14C524B7-789F-625E-6F2C-123384A8DB7D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12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13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14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15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16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18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19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22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23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24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25"/>
        </pc:sldMkLst>
        <pc:spChg chg="mod">
          <ac:chgData name="David Luff" userId="762adc9d4c1c2a89" providerId="LiveId" clId="{F846E4EF-369D-481D-96EA-1B6B63C190C8}" dt="2023-11-04T15:50:54.640" v="23" actId="27636"/>
          <ac:spMkLst>
            <pc:docMk/>
            <pc:sldMk cId="0" sldId="725"/>
            <ac:spMk id="286723" creationId="{F170403E-4679-A503-7838-0F9B44805EB2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27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28"/>
        </pc:sldMkLst>
        <pc:spChg chg="mod">
          <ac:chgData name="David Luff" userId="762adc9d4c1c2a89" providerId="LiveId" clId="{F846E4EF-369D-481D-96EA-1B6B63C190C8}" dt="2023-11-04T15:50:54.538" v="15" actId="27636"/>
          <ac:spMkLst>
            <pc:docMk/>
            <pc:sldMk cId="0" sldId="728"/>
            <ac:spMk id="245762" creationId="{61C3CDE0-33E0-D4A5-E801-4E98369369A6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29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31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42"/>
        </pc:sldMkLst>
        <pc:spChg chg="mod">
          <ac:chgData name="David Luff" userId="762adc9d4c1c2a89" providerId="LiveId" clId="{F846E4EF-369D-481D-96EA-1B6B63C190C8}" dt="2023-11-04T15:50:54.495" v="10" actId="27636"/>
          <ac:spMkLst>
            <pc:docMk/>
            <pc:sldMk cId="0" sldId="742"/>
            <ac:spMk id="202755" creationId="{A9F250C6-5FD4-6E4B-D676-59847215EF98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56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60"/>
        </pc:sldMkLst>
        <pc:spChg chg="mod">
          <ac:chgData name="David Luff" userId="762adc9d4c1c2a89" providerId="LiveId" clId="{F846E4EF-369D-481D-96EA-1B6B63C190C8}" dt="2023-11-04T15:50:54.619" v="19" actId="27636"/>
          <ac:spMkLst>
            <pc:docMk/>
            <pc:sldMk cId="0" sldId="760"/>
            <ac:spMk id="270338" creationId="{024340B3-D3CD-A8DC-0AA5-6166B7382851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62"/>
        </pc:sldMkLst>
        <pc:spChg chg="mod">
          <ac:chgData name="David Luff" userId="762adc9d4c1c2a89" providerId="LiveId" clId="{F846E4EF-369D-481D-96EA-1B6B63C190C8}" dt="2023-11-04T15:50:54.618" v="18" actId="27636"/>
          <ac:spMkLst>
            <pc:docMk/>
            <pc:sldMk cId="0" sldId="762"/>
            <ac:spMk id="268290" creationId="{AD1BC897-DEA8-CD71-4219-5F7D205812CD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63"/>
        </pc:sldMkLst>
        <pc:spChg chg="mod">
          <ac:chgData name="David Luff" userId="762adc9d4c1c2a89" providerId="LiveId" clId="{F846E4EF-369D-481D-96EA-1B6B63C190C8}" dt="2023-11-04T15:50:54.623" v="20" actId="27636"/>
          <ac:spMkLst>
            <pc:docMk/>
            <pc:sldMk cId="0" sldId="763"/>
            <ac:spMk id="272386" creationId="{F4CA0683-CA69-8BD5-2C7C-D21852554F60}"/>
          </ac:spMkLst>
        </pc:spChg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64"/>
        </pc:sldMkLst>
        <pc:spChg chg="mod">
          <ac:chgData name="David Luff" userId="762adc9d4c1c2a89" providerId="LiveId" clId="{F846E4EF-369D-481D-96EA-1B6B63C190C8}" dt="2023-11-04T15:50:54.610" v="17" actId="27636"/>
          <ac:spMkLst>
            <pc:docMk/>
            <pc:sldMk cId="0" sldId="764"/>
            <ac:spMk id="266242" creationId="{B63CAC25-D9C3-EEA3-3E55-EBBAEED818D8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67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68"/>
        </pc:sldMkLst>
        <pc:spChg chg="mod">
          <ac:chgData name="David Luff" userId="762adc9d4c1c2a89" providerId="LiveId" clId="{F846E4EF-369D-481D-96EA-1B6B63C190C8}" dt="2023-11-04T15:50:54.547" v="16" actId="27636"/>
          <ac:spMkLst>
            <pc:docMk/>
            <pc:sldMk cId="0" sldId="768"/>
            <ac:spMk id="253954" creationId="{5559FAE5-5CEB-0B49-FFD8-C572397D0057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70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71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73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0" sldId="774"/>
        </pc:sldMkLst>
        <pc:spChg chg="mod">
          <ac:chgData name="David Luff" userId="762adc9d4c1c2a89" providerId="LiveId" clId="{F846E4EF-369D-481D-96EA-1B6B63C190C8}" dt="2023-11-04T15:50:54.635" v="22" actId="27636"/>
          <ac:spMkLst>
            <pc:docMk/>
            <pc:sldMk cId="0" sldId="774"/>
            <ac:spMk id="282626" creationId="{D07C542E-C0FF-F2E3-655F-AB1A2C61E218}"/>
          </ac:spMkLst>
        </pc:spChg>
        <pc:spChg chg="mod">
          <ac:chgData name="David Luff" userId="762adc9d4c1c2a89" providerId="LiveId" clId="{F846E4EF-369D-481D-96EA-1B6B63C190C8}" dt="2023-11-04T15:50:54.634" v="21" actId="27636"/>
          <ac:spMkLst>
            <pc:docMk/>
            <pc:sldMk cId="0" sldId="774"/>
            <ac:spMk id="282627" creationId="{466DC89D-6CD0-9251-C9B5-05FAEC4AAF95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90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91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0" sldId="792"/>
        </pc:sldMkLst>
      </pc:sldChg>
      <pc:sldChg chg="modSp add del mod">
        <pc:chgData name="David Luff" userId="762adc9d4c1c2a89" providerId="LiveId" clId="{F846E4EF-369D-481D-96EA-1B6B63C190C8}" dt="2023-11-04T16:47:39.959" v="24" actId="47"/>
        <pc:sldMkLst>
          <pc:docMk/>
          <pc:sldMk cId="2953968604" sldId="793"/>
        </pc:sldMkLst>
        <pc:spChg chg="mod">
          <ac:chgData name="David Luff" userId="762adc9d4c1c2a89" providerId="LiveId" clId="{F846E4EF-369D-481D-96EA-1B6B63C190C8}" dt="2023-11-04T15:50:54.434" v="6" actId="27636"/>
          <ac:spMkLst>
            <pc:docMk/>
            <pc:sldMk cId="2953968604" sldId="793"/>
            <ac:spMk id="3" creationId="{C07FFC6F-4BB0-F616-0141-1F1FE4C1C1F5}"/>
          </ac:spMkLst>
        </pc:spChg>
        <pc:spChg chg="mod">
          <ac:chgData name="David Luff" userId="762adc9d4c1c2a89" providerId="LiveId" clId="{F846E4EF-369D-481D-96EA-1B6B63C190C8}" dt="2023-11-04T15:50:54.241" v="0"/>
          <ac:spMkLst>
            <pc:docMk/>
            <pc:sldMk cId="2953968604" sldId="793"/>
            <ac:spMk id="4" creationId="{DA1CED27-64C6-184B-A307-8CF0D7D9827D}"/>
          </ac:spMkLst>
        </pc:spChg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3000369634" sldId="794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4064393220" sldId="795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459632399" sldId="796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3247679993" sldId="797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1300167255" sldId="798"/>
        </pc:sldMkLst>
      </pc:sldChg>
      <pc:sldChg chg="add del">
        <pc:chgData name="David Luff" userId="762adc9d4c1c2a89" providerId="LiveId" clId="{F846E4EF-369D-481D-96EA-1B6B63C190C8}" dt="2023-11-04T16:47:39.959" v="24" actId="47"/>
        <pc:sldMkLst>
          <pc:docMk/>
          <pc:sldMk cId="1356072307" sldId="799"/>
        </pc:sldMkLst>
      </pc:sldChg>
      <pc:sldMasterChg chg="delSldLayout">
        <pc:chgData name="David Luff" userId="762adc9d4c1c2a89" providerId="LiveId" clId="{F846E4EF-369D-481D-96EA-1B6B63C190C8}" dt="2023-11-04T16:47:39.959" v="24" actId="47"/>
        <pc:sldMasterMkLst>
          <pc:docMk/>
          <pc:sldMasterMk cId="275581832" sldId="2147483648"/>
        </pc:sldMasterMkLst>
        <pc:sldLayoutChg chg="del">
          <pc:chgData name="David Luff" userId="762adc9d4c1c2a89" providerId="LiveId" clId="{F846E4EF-369D-481D-96EA-1B6B63C190C8}" dt="2023-11-04T16:47:39.959" v="24" actId="47"/>
          <pc:sldLayoutMkLst>
            <pc:docMk/>
            <pc:sldMasterMk cId="275581832" sldId="2147483648"/>
            <pc:sldLayoutMk cId="1398174516" sldId="2147483660"/>
          </pc:sldLayoutMkLst>
        </pc:sldLayoutChg>
        <pc:sldLayoutChg chg="del">
          <pc:chgData name="David Luff" userId="762adc9d4c1c2a89" providerId="LiveId" clId="{F846E4EF-369D-481D-96EA-1B6B63C190C8}" dt="2023-11-04T16:47:39.959" v="24" actId="47"/>
          <pc:sldLayoutMkLst>
            <pc:docMk/>
            <pc:sldMasterMk cId="275581832" sldId="2147483648"/>
            <pc:sldLayoutMk cId="185393340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149E3-B877-4B40-B965-16FE5167D74F}" type="datetimeFigureOut">
              <a:rPr lang="nl-BE" smtClean="0"/>
              <a:t>4/11/2023</a:t>
            </a:fld>
            <a:endParaRPr lang="nl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nl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8E95B-EA4A-4E80-868F-E911B4640E01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986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1298F-625B-0FDB-0C3B-9BCFA8025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D348A-96CA-49C4-EA55-21C1C2978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9AA00-EFF4-82E3-F8E0-A85F04252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3C87F-24C7-D442-979D-F7AD50CDE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A9F20-6383-B6BF-3E5E-10C540F81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7633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7DFE8-E210-B085-3A8B-421F9BC7E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C18D7-0479-2A28-FCEC-5CD8D2230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5C789-D223-F93B-8295-8AEC6FA64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3C998-5815-C13C-349C-AB76D2550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C1E5D-4068-F18C-48A6-4B32A2A1A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518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1F89A3-E45C-6C6B-B562-34FF79A69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CC0A0-DDCA-4DDF-1404-8193D4598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49730-B0BB-E22C-1E88-44B47DBE7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10E2BA-BD0F-D2F4-074C-83DE1FD6E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CF0DF-1FCF-C31D-2F3B-A4FA2F19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4088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5E226-3424-A231-D523-A889B851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891B0-BFCF-2F68-699B-C856F1220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A9360-2936-E071-023B-B5A9F7898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4C9E8-BCA1-40C3-486C-655EC846D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0294A-0512-6C27-885C-F07AA9D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3125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E4373-BB4A-BE07-5898-94C285393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FB46C-C588-39C5-5F6A-957C9EF4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EE03B-EF24-DB00-0640-C194A9E15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AAC31-8EBC-CBBC-8A28-85872DF2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517D3-E6ED-27EA-1C7E-6B2A7998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1067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4A826-85B1-5188-E87F-058613460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575A2-21DE-E079-E358-239A7B31F9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EF6F2-7890-2EA5-A4B3-78F749C71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ABB76-85C1-227A-D652-8F5257CA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6E403-77E6-ED70-176E-F6B1D4612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278A1-C85E-DF85-2BFA-588F53D7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9853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85121-9166-D0A8-E5E9-B53DB27A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086D62-E428-E858-703A-E650FB3BC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B2D1FF-2491-BEB3-B734-EBE90274E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0F294D-665B-5C2D-39F4-B3BC3288CA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B130D0-521D-0A47-3499-A41D8CAAF8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7E548E-3826-CC15-892B-1739D2BAD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ED6031-762B-855C-CC51-0381BCD4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8289F0-340A-0D26-A9DB-DF0DE42BB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0928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F8204-8FE4-A2FA-9C42-F36E4CF79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018F83-4086-0221-666C-1589053C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B4F8A8-0A68-78B5-BE4D-829BDD63A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7D7E0-F8C2-5238-15CE-4698A68CB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1346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2F2675-9429-EBA3-0D1D-BE5F3956F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43EEF1-4F00-3137-E4FC-443EB36E7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8CBE3-B22D-8FF4-7D8E-AFD58CC2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043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CC3E5-DED1-32D9-838D-3799722C0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47F60-B624-58CE-8ED3-D20E3C3EA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1BAC6-A529-C439-955E-7BF88DB60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918D14-9E9C-9FF2-CFB6-E93234B22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75016-FE15-1672-F727-7A2B6A0D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3D153-773D-D446-9435-5FC449850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9075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4F8FB-5B0E-5571-AAE5-0479D5FC7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2E8F7E-42FC-B31B-1FED-A670A063B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B1412-19CF-97F5-487A-FC2546C89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CB104-40B5-BDF2-6D2B-7294F94FB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FADA34-B39F-1EFC-69B2-4C97A9C80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2B1A3-D1A8-F816-2B35-58F4E3B6E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213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731161-DF17-3A39-5735-90BA92A7B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D4F8C6-28F5-09A9-006C-294A88904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2D9F5-BA8B-CAC3-3B9B-E7C430079E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806BB-44DC-424C-9F0D-09F3D6D837AB}" type="datetimeFigureOut">
              <a:rPr lang="en-BE" smtClean="0"/>
              <a:t>11/04/2023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61E84-FC13-45FB-8DB1-4F8E8D480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DB3C9-903B-8EB3-7A77-41246A1A4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423E-1D1E-4FAE-A308-784CA58BC786}" type="slidenum">
              <a:rPr lang="en-BE" smtClean="0"/>
              <a:t>‹N°›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558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to.org/english/thewto_e/minist_e/min09_e/min09_e.htm" TargetMode="External"/><Relationship Id="rId13" Type="http://schemas.openxmlformats.org/officeDocument/2006/relationships/hyperlink" Target="https://www.wto.org/english/thewto_e/minist_e/mc12_e/mc12_e.htm" TargetMode="External"/><Relationship Id="rId3" Type="http://schemas.openxmlformats.org/officeDocument/2006/relationships/hyperlink" Target="https://www.wto.org/english/thewto_e/minist_e/min98_e/min98_e.htm" TargetMode="External"/><Relationship Id="rId7" Type="http://schemas.openxmlformats.org/officeDocument/2006/relationships/hyperlink" Target="https://www.wto.org/english/thewto_e/minist_e/min05_e/min05_e.htm" TargetMode="External"/><Relationship Id="rId12" Type="http://schemas.openxmlformats.org/officeDocument/2006/relationships/hyperlink" Target="https://www.wto.org/english/thewto_e/minist_e/mc11_e/mc11_e.htm" TargetMode="External"/><Relationship Id="rId2" Type="http://schemas.openxmlformats.org/officeDocument/2006/relationships/hyperlink" Target="https://www.wto.org/english/thewto_e/minist_e/min96_e/min96_e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to.org/english/thewto_e/minist_e/min03_e/min03_e.htm" TargetMode="External"/><Relationship Id="rId11" Type="http://schemas.openxmlformats.org/officeDocument/2006/relationships/hyperlink" Target="https://www.wto.org/english/thewto_e/minist_e/mc10_e/mc10_e.htm" TargetMode="External"/><Relationship Id="rId5" Type="http://schemas.openxmlformats.org/officeDocument/2006/relationships/hyperlink" Target="https://www.wto.org/english/thewto_e/minist_e/min01_e/min01_e.htm" TargetMode="External"/><Relationship Id="rId10" Type="http://schemas.openxmlformats.org/officeDocument/2006/relationships/hyperlink" Target="https://www.wto.org/english/thewto_e/minist_e/mc9_e/mc9_e.htm" TargetMode="External"/><Relationship Id="rId4" Type="http://schemas.openxmlformats.org/officeDocument/2006/relationships/hyperlink" Target="https://www.wto.org/english/thewto_e/minist_e/min99_e/min99_e.htm" TargetMode="External"/><Relationship Id="rId9" Type="http://schemas.openxmlformats.org/officeDocument/2006/relationships/hyperlink" Target="https://www.wto.org/english/thewto_e/minist_e/min11_e/min11_e.htm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altimoresun.com/news/bs-xpm-2005-06-16-0506160077-story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5500" y="2143116"/>
            <a:ext cx="6792888" cy="2286016"/>
          </a:xfrm>
        </p:spPr>
        <p:txBody>
          <a:bodyPr>
            <a:normAutofit fontScale="90000"/>
          </a:bodyPr>
          <a:lstStyle/>
          <a:p>
            <a:r>
              <a:rPr lang="en-GB" b="1" dirty="0">
                <a:effectLst/>
                <a:latin typeface="+mj-lt"/>
                <a:ea typeface="Calibri" panose="020F0502020204030204" pitchFamily="34" charset="0"/>
              </a:rPr>
              <a:t> </a:t>
            </a:r>
            <a:br>
              <a:rPr lang="en-GB" b="1" dirty="0">
                <a:effectLst/>
                <a:latin typeface="+mj-lt"/>
                <a:ea typeface="Calibri" panose="020F0502020204030204" pitchFamily="34" charset="0"/>
              </a:rPr>
            </a:br>
            <a:r>
              <a:rPr lang="en-GB" sz="3600" b="1" dirty="0">
                <a:effectLst/>
                <a:latin typeface="+mj-lt"/>
                <a:ea typeface="Calibri" panose="020F0502020204030204" pitchFamily="34" charset="0"/>
              </a:rPr>
              <a:t>The shifts in global trade cooperation and tensions existing in international trade</a:t>
            </a:r>
            <a:endParaRPr lang="en-GB" sz="3600" dirty="0"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881158" y="5684860"/>
            <a:ext cx="543401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David Luff ©</a:t>
            </a:r>
          </a:p>
          <a:p>
            <a:pPr>
              <a:lnSpc>
                <a:spcPct val="95000"/>
              </a:lnSpc>
              <a:buClr>
                <a:srgbClr val="777777"/>
              </a:buClr>
            </a:pPr>
            <a:r>
              <a:rPr lang="en-AU" sz="2000" dirty="0">
                <a:solidFill>
                  <a:srgbClr val="777777"/>
                </a:solidFill>
              </a:rPr>
              <a:t>2023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99337BF-5311-12A1-CA24-B61B0B718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50929"/>
            <a:ext cx="220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Trade liberalisation and the Atlantic Conference</a:t>
            </a:r>
          </a:p>
          <a:p>
            <a:pPr lvl="2"/>
            <a:r>
              <a:rPr lang="en-GB" dirty="0">
                <a:latin typeface="+mj-lt"/>
              </a:rPr>
              <a:t>Agreement that trade liberalisation contributes to economic growth.</a:t>
            </a:r>
          </a:p>
          <a:p>
            <a:pPr lvl="3"/>
            <a:r>
              <a:rPr lang="en-GB" dirty="0">
                <a:latin typeface="+mj-lt"/>
              </a:rPr>
              <a:t>Historical experience that protectionism is conducive to disinvestment and economic decline</a:t>
            </a:r>
          </a:p>
          <a:p>
            <a:pPr lvl="3"/>
            <a:r>
              <a:rPr lang="en-GB" dirty="0">
                <a:latin typeface="+mj-lt"/>
              </a:rPr>
              <a:t>The Ricardo theory of comparative advantage</a:t>
            </a:r>
          </a:p>
          <a:p>
            <a:pPr lvl="2"/>
            <a:r>
              <a:rPr lang="en-GB" dirty="0">
                <a:latin typeface="+mj-lt"/>
              </a:rPr>
              <a:t>Concerns that trade liberalisation would not be optimal for countries ravaged by war. </a:t>
            </a:r>
          </a:p>
          <a:p>
            <a:pPr lvl="3"/>
            <a:r>
              <a:rPr lang="en-GB" dirty="0">
                <a:latin typeface="+mj-lt"/>
              </a:rPr>
              <a:t>Churchill considered that full trade liberalisation would unduly favour the </a:t>
            </a:r>
            <a:r>
              <a:rPr lang="en-GB" dirty="0" err="1">
                <a:latin typeface="+mj-lt"/>
              </a:rPr>
              <a:t>USn</a:t>
            </a:r>
            <a:r>
              <a:rPr lang="en-GB" dirty="0">
                <a:latin typeface="+mj-lt"/>
              </a:rPr>
              <a:t> whose economy was busted by the war effort.</a:t>
            </a:r>
          </a:p>
          <a:p>
            <a:pPr lvl="2"/>
            <a:r>
              <a:rPr lang="en-GB" dirty="0">
                <a:latin typeface="+mj-lt"/>
              </a:rPr>
              <a:t>Hence tariffs would have to be allowed.</a:t>
            </a:r>
          </a:p>
          <a:p>
            <a:pPr lvl="2"/>
            <a:r>
              <a:rPr lang="en-GB" dirty="0">
                <a:latin typeface="+mj-lt"/>
              </a:rPr>
              <a:t>However the reduction of tariffs will have to be negotiated through successive negotiating rounds.</a:t>
            </a:r>
          </a:p>
          <a:p>
            <a:pPr lvl="2"/>
            <a:r>
              <a:rPr lang="en-GB" dirty="0">
                <a:latin typeface="+mj-lt"/>
              </a:rPr>
              <a:t>Tariff negotiations would start after the war.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16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Atlantic Charter</a:t>
            </a:r>
          </a:p>
          <a:p>
            <a:pPr lvl="2"/>
            <a:r>
              <a:rPr lang="en-GB" dirty="0">
                <a:latin typeface="+mj-lt"/>
              </a:rPr>
              <a:t>Principles of Monetary Cooperation</a:t>
            </a:r>
          </a:p>
          <a:p>
            <a:pPr lvl="3"/>
            <a:r>
              <a:rPr lang="en-GB" sz="1600" dirty="0">
                <a:latin typeface="+mj-lt"/>
              </a:rPr>
              <a:t>Agreement on the need to establish a stable system for the conversion of currencies</a:t>
            </a:r>
          </a:p>
          <a:p>
            <a:pPr lvl="3"/>
            <a:r>
              <a:rPr lang="en-GB" sz="1600" dirty="0">
                <a:latin typeface="+mj-lt"/>
              </a:rPr>
              <a:t>The gold standard was accepted and valuation of currencies would take place according to that standard</a:t>
            </a:r>
          </a:p>
          <a:p>
            <a:pPr lvl="2"/>
            <a:r>
              <a:rPr lang="en-GB" dirty="0">
                <a:latin typeface="+mj-lt"/>
              </a:rPr>
              <a:t>Principles of reconstruction and development</a:t>
            </a:r>
          </a:p>
          <a:p>
            <a:pPr lvl="3"/>
            <a:r>
              <a:rPr lang="en-GB" sz="1600" dirty="0">
                <a:latin typeface="+mj-lt"/>
              </a:rPr>
              <a:t>Agreement to finance the reconstruction and development of the countries ravaged by war.</a:t>
            </a:r>
          </a:p>
          <a:p>
            <a:pPr lvl="3"/>
            <a:r>
              <a:rPr lang="en-GB" sz="1600" dirty="0">
                <a:latin typeface="+mj-lt"/>
              </a:rPr>
              <a:t>The objective was also to create the right conditions for trade liberalisation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52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1945: end of the Second World War : Implementation of the Atlantic Charter</a:t>
            </a:r>
          </a:p>
          <a:p>
            <a:pPr lvl="2"/>
            <a:r>
              <a:rPr lang="en-GB" sz="1800" dirty="0">
                <a:latin typeface="+mj-lt"/>
              </a:rPr>
              <a:t>San Francisco Charter establishing the United Nations</a:t>
            </a:r>
          </a:p>
          <a:p>
            <a:pPr lvl="2"/>
            <a:r>
              <a:rPr lang="en-GB" sz="1800" dirty="0">
                <a:latin typeface="+mj-lt"/>
              </a:rPr>
              <a:t>Bretton woods institutions created in 1945</a:t>
            </a:r>
          </a:p>
          <a:p>
            <a:pPr lvl="3"/>
            <a:r>
              <a:rPr lang="en-GB" sz="1600" dirty="0">
                <a:latin typeface="+mj-lt"/>
              </a:rPr>
              <a:t>The International Monetary Fund</a:t>
            </a:r>
          </a:p>
          <a:p>
            <a:pPr lvl="3"/>
            <a:r>
              <a:rPr lang="en-GB" sz="1600" dirty="0">
                <a:latin typeface="+mj-lt"/>
              </a:rPr>
              <a:t>The International Bank for Reconstruction and Development</a:t>
            </a:r>
          </a:p>
          <a:p>
            <a:pPr lvl="2"/>
            <a:r>
              <a:rPr lang="en-GB" sz="1800" dirty="0">
                <a:latin typeface="+mj-lt"/>
              </a:rPr>
              <a:t>Tariff negotiations taking place</a:t>
            </a:r>
          </a:p>
          <a:p>
            <a:pPr marL="1371600" lvl="3" indent="0">
              <a:buNone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909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Tariff negotiations after WWII</a:t>
            </a:r>
          </a:p>
          <a:p>
            <a:pPr lvl="2"/>
            <a:r>
              <a:rPr lang="en-GB" sz="1800" dirty="0">
                <a:latin typeface="+mj-lt"/>
              </a:rPr>
              <a:t>Mercantilist negotiations: a tariff concession is considered as a cost, which must be compensated by a benefit</a:t>
            </a:r>
          </a:p>
          <a:p>
            <a:pPr lvl="2"/>
            <a:r>
              <a:rPr lang="en-GB" sz="1800" dirty="0">
                <a:latin typeface="+mj-lt"/>
              </a:rPr>
              <a:t>Tariff concessions must be extended to all negotiating parties by the application of the MFN principle</a:t>
            </a:r>
          </a:p>
          <a:p>
            <a:pPr lvl="2"/>
            <a:r>
              <a:rPr lang="en-GB" sz="1800" dirty="0">
                <a:latin typeface="+mj-lt"/>
              </a:rPr>
              <a:t>Tariff concessions lead to bound duty rates</a:t>
            </a:r>
          </a:p>
          <a:p>
            <a:pPr lvl="2"/>
            <a:r>
              <a:rPr lang="en-GB" sz="1800" dirty="0">
                <a:latin typeface="+mj-lt"/>
              </a:rPr>
              <a:t>Tariff concessions generate market access expectations</a:t>
            </a:r>
          </a:p>
          <a:p>
            <a:pPr lvl="2"/>
            <a:r>
              <a:rPr lang="en-GB" sz="1800" dirty="0">
                <a:latin typeface="+mj-lt"/>
              </a:rPr>
              <a:t>The sum of tariff concessions creates a balance of market access rights and expectations</a:t>
            </a:r>
          </a:p>
          <a:p>
            <a:pPr lvl="2"/>
            <a:r>
              <a:rPr lang="en-GB" sz="1800" dirty="0">
                <a:latin typeface="+mj-lt"/>
              </a:rPr>
              <a:t>A regulatory system must be put in place to protect this balance</a:t>
            </a:r>
          </a:p>
          <a:p>
            <a:pPr lvl="3"/>
            <a:endParaRPr lang="en-GB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06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1947: the Havana Charter</a:t>
            </a:r>
          </a:p>
          <a:p>
            <a:pPr lvl="2"/>
            <a:r>
              <a:rPr lang="en-GB" sz="1800" dirty="0">
                <a:latin typeface="+mj-lt"/>
              </a:rPr>
              <a:t>Includes two categories of provisions</a:t>
            </a:r>
          </a:p>
          <a:p>
            <a:pPr lvl="3"/>
            <a:r>
              <a:rPr lang="en-GB" sz="1600" dirty="0">
                <a:latin typeface="+mj-lt"/>
              </a:rPr>
              <a:t>Trade provisions to protect the negotiated balance of tariff rights and market access expectations</a:t>
            </a:r>
          </a:p>
          <a:p>
            <a:pPr lvl="3"/>
            <a:r>
              <a:rPr lang="en-GB" sz="1600" dirty="0">
                <a:latin typeface="+mj-lt"/>
              </a:rPr>
              <a:t>Provisions dealing with investment and domestic regulations</a:t>
            </a:r>
          </a:p>
          <a:p>
            <a:pPr lvl="2"/>
            <a:r>
              <a:rPr lang="en-GB" sz="1800" dirty="0">
                <a:latin typeface="+mj-lt"/>
              </a:rPr>
              <a:t>The tariff schedules of the parties are annexed to the Agreement</a:t>
            </a:r>
          </a:p>
          <a:p>
            <a:pPr lvl="3"/>
            <a:r>
              <a:rPr lang="en-GB" sz="1600" dirty="0">
                <a:latin typeface="+mj-lt"/>
              </a:rPr>
              <a:t>No major concession was offered</a:t>
            </a:r>
          </a:p>
          <a:p>
            <a:pPr lvl="3"/>
            <a:r>
              <a:rPr lang="en-GB" sz="1600" dirty="0">
                <a:latin typeface="+mj-lt"/>
              </a:rPr>
              <a:t>The parties mostly agreed to bind the then applied rates</a:t>
            </a:r>
          </a:p>
          <a:p>
            <a:pPr lvl="3"/>
            <a:r>
              <a:rPr lang="en-GB" sz="1600" dirty="0">
                <a:latin typeface="+mj-lt"/>
              </a:rPr>
              <a:t>Hence tariffs remained high</a:t>
            </a:r>
          </a:p>
          <a:p>
            <a:pPr lvl="2"/>
            <a:r>
              <a:rPr lang="en-GB" sz="1800" dirty="0">
                <a:latin typeface="+mj-lt"/>
              </a:rPr>
              <a:t>Establishes the International Trade Organisation (ITO)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42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The Havana Charter was not ratified</a:t>
            </a:r>
          </a:p>
          <a:p>
            <a:pPr lvl="2"/>
            <a:r>
              <a:rPr lang="en-GB" sz="1800" dirty="0">
                <a:latin typeface="+mj-lt"/>
              </a:rPr>
              <a:t>The US Congress was not happy with the provisions dealing with investment and domestic regulations</a:t>
            </a:r>
          </a:p>
          <a:p>
            <a:pPr lvl="2"/>
            <a:r>
              <a:rPr lang="en-GB" sz="1800" dirty="0">
                <a:latin typeface="+mj-lt"/>
              </a:rPr>
              <a:t>Hence the ITO never came to being</a:t>
            </a:r>
          </a:p>
          <a:p>
            <a:pPr lvl="2"/>
            <a:r>
              <a:rPr lang="en-GB" sz="1800" dirty="0">
                <a:latin typeface="+mj-lt"/>
              </a:rPr>
              <a:t>However, the negotiating parties, including the United States wanted to maintain the provisions specifically dealing with trade and aiming at protecting the negotiated balance of tariff concessions </a:t>
            </a:r>
          </a:p>
          <a:p>
            <a:pPr lvl="1"/>
            <a:r>
              <a:rPr lang="en-GB" sz="2000" dirty="0">
                <a:latin typeface="+mj-lt"/>
              </a:rPr>
              <a:t>The trade provisions negotiated in Havana were included in the Interim General Agreement on Tariffs and Trade (GATT)</a:t>
            </a:r>
          </a:p>
          <a:p>
            <a:pPr lvl="2"/>
            <a:r>
              <a:rPr lang="en-GB" sz="1800" dirty="0">
                <a:latin typeface="+mj-lt"/>
              </a:rPr>
              <a:t>The GATT was never ratified and it remained a provisional agreement until 1995</a:t>
            </a:r>
          </a:p>
          <a:p>
            <a:pPr lvl="2"/>
            <a:r>
              <a:rPr lang="en-GB" sz="1800" dirty="0">
                <a:latin typeface="+mj-lt"/>
              </a:rPr>
              <a:t>The GATT initial goal was to address tension No 1 (protectionists vs expansionists) through negotiated bound duty rates and rules to protect market access expectations accruing from tariff commitments</a:t>
            </a:r>
            <a:endParaRPr lang="en-GB" sz="2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2"/>
            <a:endParaRPr lang="en-GB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68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The late 40’s and the 50’s : successive rounds of tariff negotiations</a:t>
            </a:r>
          </a:p>
          <a:p>
            <a:pPr lvl="2"/>
            <a:r>
              <a:rPr lang="en-GB" dirty="0">
                <a:latin typeface="+mj-lt"/>
              </a:rPr>
              <a:t>1947 (in Geneva), </a:t>
            </a:r>
          </a:p>
          <a:p>
            <a:pPr lvl="2"/>
            <a:r>
              <a:rPr lang="en-GB" dirty="0">
                <a:latin typeface="+mj-lt"/>
              </a:rPr>
              <a:t>1949 (Annecy, France), </a:t>
            </a:r>
          </a:p>
          <a:p>
            <a:pPr lvl="2"/>
            <a:r>
              <a:rPr lang="en-GB" dirty="0">
                <a:latin typeface="+mj-lt"/>
              </a:rPr>
              <a:t>1951 (Torquay, England), </a:t>
            </a:r>
          </a:p>
          <a:p>
            <a:pPr lvl="2"/>
            <a:r>
              <a:rPr lang="en-GB" dirty="0">
                <a:latin typeface="+mj-lt"/>
              </a:rPr>
              <a:t>1956 (Geneva), </a:t>
            </a:r>
          </a:p>
          <a:p>
            <a:pPr lvl="1"/>
            <a:r>
              <a:rPr lang="en-GB" sz="2000" dirty="0">
                <a:latin typeface="+mj-lt"/>
              </a:rPr>
              <a:t>None of these rounds achieved massive reductions of tariffs</a:t>
            </a:r>
          </a:p>
          <a:p>
            <a:pPr lvl="1"/>
            <a:r>
              <a:rPr lang="en-GB" sz="2000" dirty="0">
                <a:latin typeface="+mj-lt"/>
              </a:rPr>
              <a:t>Although the GATT was conceived to accommodate State economies, the Soviet block decided not to participate.</a:t>
            </a:r>
          </a:p>
          <a:p>
            <a:pPr lvl="1"/>
            <a:r>
              <a:rPr lang="en-GB" sz="2000" dirty="0">
                <a:latin typeface="+mj-lt"/>
              </a:rPr>
              <a:t>However, in the 50’s several non-market economy countries sought to join the GATT:</a:t>
            </a:r>
          </a:p>
          <a:p>
            <a:pPr lvl="2"/>
            <a:r>
              <a:rPr lang="en-GB" sz="1800" dirty="0">
                <a:latin typeface="+mj-lt"/>
              </a:rPr>
              <a:t>Poland</a:t>
            </a:r>
          </a:p>
          <a:p>
            <a:pPr lvl="2"/>
            <a:r>
              <a:rPr lang="en-GB" sz="1800" dirty="0">
                <a:latin typeface="+mj-lt"/>
              </a:rPr>
              <a:t>Hungary</a:t>
            </a:r>
          </a:p>
          <a:p>
            <a:pPr lvl="2"/>
            <a:r>
              <a:rPr lang="en-GB" sz="1800" dirty="0">
                <a:latin typeface="+mj-lt"/>
              </a:rPr>
              <a:t>Romania</a:t>
            </a:r>
          </a:p>
          <a:p>
            <a:pPr lvl="2"/>
            <a:r>
              <a:rPr lang="en-GB" sz="1800" dirty="0">
                <a:latin typeface="+mj-lt"/>
              </a:rPr>
              <a:t>Bulgaria</a:t>
            </a:r>
          </a:p>
          <a:p>
            <a:pPr marL="357187" lvl="1" indent="0">
              <a:buNone/>
            </a:pPr>
            <a:endParaRPr lang="en-GB" sz="2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2"/>
            <a:endParaRPr lang="en-GB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8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Rounds of tariff negotiations in the 60’s lead to higher tariff reduction commitments</a:t>
            </a:r>
          </a:p>
          <a:p>
            <a:pPr lvl="2"/>
            <a:r>
              <a:rPr lang="en-GB" sz="1700" dirty="0">
                <a:latin typeface="+mj-lt"/>
              </a:rPr>
              <a:t>1960-1961 (Geneva, the “Dillon </a:t>
            </a:r>
            <a:r>
              <a:rPr lang="en-GB" sz="1700" b="1" dirty="0">
                <a:latin typeface="+mj-lt"/>
              </a:rPr>
              <a:t>Round</a:t>
            </a:r>
            <a:r>
              <a:rPr lang="en-GB" sz="1700" dirty="0">
                <a:latin typeface="+mj-lt"/>
              </a:rPr>
              <a:t>”), </a:t>
            </a:r>
          </a:p>
          <a:p>
            <a:pPr lvl="2"/>
            <a:r>
              <a:rPr lang="en-GB" sz="1700" dirty="0">
                <a:latin typeface="+mj-lt"/>
              </a:rPr>
              <a:t>1964-1967 (Geneva, the “Kennedy </a:t>
            </a:r>
            <a:r>
              <a:rPr lang="en-GB" sz="1700" b="1" dirty="0">
                <a:latin typeface="+mj-lt"/>
              </a:rPr>
              <a:t>Round</a:t>
            </a:r>
            <a:r>
              <a:rPr lang="en-GB" sz="1700" dirty="0">
                <a:latin typeface="+mj-lt"/>
              </a:rPr>
              <a:t>”), </a:t>
            </a:r>
          </a:p>
          <a:p>
            <a:pPr lvl="1"/>
            <a:r>
              <a:rPr lang="en-GB" sz="2000" dirty="0">
                <a:latin typeface="+mj-lt"/>
              </a:rPr>
              <a:t>European progressive economic integration certainly played a role</a:t>
            </a:r>
          </a:p>
          <a:p>
            <a:pPr lvl="2"/>
            <a:r>
              <a:rPr lang="en-GB" dirty="0">
                <a:latin typeface="+mj-lt"/>
              </a:rPr>
              <a:t>The Coal and Steel Community</a:t>
            </a:r>
          </a:p>
          <a:p>
            <a:pPr lvl="2"/>
            <a:r>
              <a:rPr lang="en-GB" dirty="0">
                <a:latin typeface="+mj-lt"/>
              </a:rPr>
              <a:t>The Euratom Community</a:t>
            </a:r>
          </a:p>
          <a:p>
            <a:pPr lvl="2"/>
            <a:r>
              <a:rPr lang="en-GB" dirty="0">
                <a:latin typeface="+mj-lt"/>
              </a:rPr>
              <a:t>The European Economic Community</a:t>
            </a:r>
          </a:p>
          <a:p>
            <a:pPr lvl="1"/>
            <a:r>
              <a:rPr lang="en-GB" sz="2000" dirty="0">
                <a:latin typeface="+mj-lt"/>
              </a:rPr>
              <a:t>There is a correlation between reduced customs duties, increase of trade flows and economic development (the “Golden Sixties”)</a:t>
            </a:r>
          </a:p>
          <a:p>
            <a:pPr lvl="1"/>
            <a:r>
              <a:rPr lang="en-GB" sz="2000" dirty="0">
                <a:latin typeface="+mj-lt"/>
              </a:rPr>
              <a:t>Tension No 1 was addressed to the satisfaction of the GATT Contracting Parties</a:t>
            </a:r>
          </a:p>
          <a:p>
            <a:pPr lvl="2"/>
            <a:endParaRPr lang="en-GB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16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Late 50’s and 60’s witnessed decolonisation and the arrival of newly independent countries in the world scene.</a:t>
            </a:r>
          </a:p>
          <a:p>
            <a:pPr lvl="1"/>
            <a:r>
              <a:rPr lang="en-GB" sz="2000" dirty="0">
                <a:latin typeface="+mj-lt"/>
              </a:rPr>
              <a:t>1955: the Bandung Conference of non-aligned nations</a:t>
            </a:r>
          </a:p>
          <a:p>
            <a:pPr lvl="1"/>
            <a:r>
              <a:rPr lang="en-GB" sz="2000" dirty="0">
                <a:latin typeface="+mj-lt"/>
              </a:rPr>
              <a:t>In early 60’s: deep concern of newly independent countries about their place in world trade.</a:t>
            </a:r>
          </a:p>
          <a:p>
            <a:pPr lvl="1"/>
            <a:r>
              <a:rPr lang="en-GB" sz="2000" dirty="0">
                <a:latin typeface="+mj-lt"/>
              </a:rPr>
              <a:t>Lack of trust in GATT, which was perceived as an organisation of former colonial powers</a:t>
            </a:r>
          </a:p>
          <a:p>
            <a:pPr lvl="1"/>
            <a:r>
              <a:rPr lang="en-GB" sz="2000" dirty="0">
                <a:latin typeface="+mj-lt"/>
              </a:rPr>
              <a:t>Trust in the United Nations to take over the regulation of international trade</a:t>
            </a:r>
          </a:p>
          <a:p>
            <a:pPr lvl="1"/>
            <a:r>
              <a:rPr lang="en-GB" sz="2000" dirty="0">
                <a:latin typeface="+mj-lt"/>
              </a:rPr>
              <a:t>United Nations Conference on Trade and Development (UNCTAD) was held in Geneva in 1964 </a:t>
            </a:r>
          </a:p>
          <a:p>
            <a:pPr lvl="2"/>
            <a:endParaRPr lang="en-GB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01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In reaction to UNCTAD, GATT Contracting Parties added a Part IV to the GATT on Trade and Development</a:t>
            </a:r>
          </a:p>
          <a:p>
            <a:pPr lvl="1"/>
            <a:r>
              <a:rPr lang="en-GB" sz="2000" dirty="0">
                <a:latin typeface="+mj-lt"/>
              </a:rPr>
              <a:t>Part IV of the GATT provides negotiating guidelines to accommodate the interests of developing countries and show flexibility toward them:</a:t>
            </a:r>
          </a:p>
          <a:p>
            <a:pPr lvl="2"/>
            <a:r>
              <a:rPr lang="en-GB" sz="1800" dirty="0">
                <a:latin typeface="+mj-lt"/>
              </a:rPr>
              <a:t>Developing countries were authorized to join the GATT without offering the same level of tariff concession as the other Contracting Parties</a:t>
            </a:r>
          </a:p>
          <a:p>
            <a:pPr lvl="2"/>
            <a:r>
              <a:rPr lang="en-GB" sz="1800" dirty="0">
                <a:latin typeface="+mj-lt"/>
              </a:rPr>
              <a:t>During tariff negotiations, GATT Contracting parties are expected offer more concessions on products of interest to developing countries </a:t>
            </a:r>
            <a:r>
              <a:rPr lang="en-GB" sz="1800" dirty="0">
                <a:latin typeface="Roboto" panose="02000000000000000000" pitchFamily="2" charset="0"/>
              </a:rPr>
              <a:t> </a:t>
            </a:r>
            <a:endParaRPr lang="en-GB" sz="1800" dirty="0">
              <a:latin typeface="+mj-lt"/>
            </a:endParaRPr>
          </a:p>
          <a:p>
            <a:pPr lvl="1"/>
            <a:r>
              <a:rPr lang="en-GB" sz="1800" dirty="0">
                <a:latin typeface="+mj-lt"/>
              </a:rPr>
              <a:t>As a result of Part IV to the GATT, several newly independent countries joined the GATT to the detriment of UNCTAD</a:t>
            </a:r>
          </a:p>
          <a:p>
            <a:pPr lvl="1"/>
            <a:r>
              <a:rPr lang="en-GB" sz="1800" dirty="0">
                <a:latin typeface="+mj-lt"/>
              </a:rPr>
              <a:t>GATT Survived. </a:t>
            </a:r>
          </a:p>
          <a:p>
            <a:pPr lvl="1"/>
            <a:r>
              <a:rPr lang="en-GB" sz="1800" dirty="0">
                <a:latin typeface="+mj-lt"/>
              </a:rPr>
              <a:t>UNCTAD was institutionalised, but it did not take over from GATT the multilateral regulation of trade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8826" y="1628801"/>
            <a:ext cx="7352504" cy="4014803"/>
          </a:xfrm>
        </p:spPr>
        <p:txBody>
          <a:bodyPr>
            <a:normAutofit/>
          </a:bodyPr>
          <a:lstStyle/>
          <a:p>
            <a:pPr lvl="1"/>
            <a:endParaRPr lang="en-GB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de-DE" sz="3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Reminder of the tensions in International Trade</a:t>
            </a:r>
            <a:endParaRPr lang="en-BE" sz="32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88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At the end of the 60’s, GATT Contracting Parties were satisfied about the GATT capacity to adequately regulate tension No 1 (protectionist vs expansionist) and tension No 2 (North vs South) was addressed.</a:t>
            </a:r>
          </a:p>
          <a:p>
            <a:pPr lvl="1"/>
            <a:r>
              <a:rPr lang="en-GB" sz="2000" dirty="0">
                <a:latin typeface="+mj-lt"/>
              </a:rPr>
              <a:t>However, developed GATT Contracting Parties did not apply the GATT disciplines in the sectors of Agriculture and Textiles and Clothing.</a:t>
            </a:r>
          </a:p>
          <a:p>
            <a:pPr lvl="2"/>
            <a:r>
              <a:rPr lang="en-GB" sz="1800" dirty="0">
                <a:latin typeface="+mj-lt"/>
              </a:rPr>
              <a:t>Agriculture Waiver</a:t>
            </a:r>
          </a:p>
          <a:p>
            <a:pPr lvl="2"/>
            <a:r>
              <a:rPr lang="en-GB" sz="1800" dirty="0">
                <a:latin typeface="+mj-lt"/>
              </a:rPr>
              <a:t>Textile and Clothing : the Multifibre Agreement</a:t>
            </a:r>
          </a:p>
          <a:p>
            <a:pPr lvl="1"/>
            <a:r>
              <a:rPr lang="en-GB" sz="2000" dirty="0">
                <a:latin typeface="+mj-lt"/>
              </a:rPr>
              <a:t>In both cases, the interests of developing countries were no sufficiently considered, thus not solving tension No 2.</a:t>
            </a:r>
            <a:endParaRPr lang="en-GB" dirty="0"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11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The 70’s witnessed substantial regulatory progress, which culminated in 1979 with the conclusion of the Tokyo Round of negotiations (1973 – 1979).</a:t>
            </a:r>
          </a:p>
          <a:p>
            <a:pPr lvl="2"/>
            <a:r>
              <a:rPr lang="en-GB" sz="1800" dirty="0">
                <a:latin typeface="+mj-lt"/>
              </a:rPr>
              <a:t>The Enabling Clause</a:t>
            </a:r>
          </a:p>
          <a:p>
            <a:pPr lvl="2"/>
            <a:r>
              <a:rPr lang="en-GB" sz="1800" dirty="0">
                <a:latin typeface="+mj-lt"/>
              </a:rPr>
              <a:t>Additional Codes regarding non-tariff barriers to trade and trade remedies</a:t>
            </a:r>
          </a:p>
          <a:p>
            <a:pPr lvl="2"/>
            <a:r>
              <a:rPr lang="en-GB" sz="1800" dirty="0">
                <a:latin typeface="+mj-lt"/>
              </a:rPr>
              <a:t>Codification of the dispute settlement mechanism</a:t>
            </a:r>
          </a:p>
          <a:p>
            <a:pPr lvl="2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77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Enabling Clause</a:t>
            </a:r>
          </a:p>
          <a:p>
            <a:pPr lvl="2"/>
            <a:r>
              <a:rPr lang="en-GB" sz="1800" dirty="0">
                <a:latin typeface="+mj-lt"/>
              </a:rPr>
              <a:t>An initiative of UNCTAD to compensate the systemic lower competitiveness of products of developing countries</a:t>
            </a:r>
          </a:p>
          <a:p>
            <a:pPr lvl="2"/>
            <a:r>
              <a:rPr lang="en-GB" sz="1800" dirty="0">
                <a:latin typeface="+mj-lt"/>
              </a:rPr>
              <a:t>It enables any GATT Contracting Party to grant unilateral tariff preferences in favour of products originating in developing countries</a:t>
            </a:r>
          </a:p>
          <a:p>
            <a:pPr lvl="2"/>
            <a:r>
              <a:rPr lang="en-GB" sz="1800" dirty="0">
                <a:latin typeface="+mj-lt"/>
              </a:rPr>
              <a:t>It enables preferential agreements between developing countries, even if they do not liberalise “substantially all trade” among the parties</a:t>
            </a:r>
          </a:p>
          <a:p>
            <a:pPr lvl="2"/>
            <a:r>
              <a:rPr lang="en-GB" sz="1800" dirty="0">
                <a:latin typeface="+mj-lt"/>
              </a:rPr>
              <a:t>It takes the form of a waiver to Article I of the GATT</a:t>
            </a:r>
          </a:p>
          <a:p>
            <a:pPr lvl="2"/>
            <a:r>
              <a:rPr lang="en-GB" sz="1800" dirty="0">
                <a:latin typeface="+mj-lt"/>
              </a:rPr>
              <a:t>It is a further tool to address tension No 2 (North vs South) </a:t>
            </a:r>
          </a:p>
          <a:p>
            <a:pPr lvl="2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39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Additional Codes regarding non-tariff barriers to trade and trade remedies</a:t>
            </a:r>
          </a:p>
          <a:p>
            <a:pPr lvl="2"/>
            <a:r>
              <a:rPr lang="en-GB" sz="1800" dirty="0">
                <a:latin typeface="+mj-lt"/>
              </a:rPr>
              <a:t>1973 War between Israel and the Arab countries.</a:t>
            </a:r>
          </a:p>
          <a:p>
            <a:pPr lvl="2"/>
            <a:r>
              <a:rPr lang="en-GB" sz="1800" dirty="0">
                <a:latin typeface="+mj-lt"/>
              </a:rPr>
              <a:t>Arab countries create OPEP</a:t>
            </a:r>
          </a:p>
          <a:p>
            <a:pPr lvl="2"/>
            <a:r>
              <a:rPr lang="en-GB" sz="1800" dirty="0">
                <a:latin typeface="+mj-lt"/>
              </a:rPr>
              <a:t>Industrial crisis in Europe</a:t>
            </a:r>
          </a:p>
          <a:p>
            <a:pPr lvl="2"/>
            <a:r>
              <a:rPr lang="en-GB" sz="1800" dirty="0">
                <a:latin typeface="+mj-lt"/>
              </a:rPr>
              <a:t>Re-emergence of protectionist reflexes</a:t>
            </a:r>
          </a:p>
          <a:p>
            <a:pPr lvl="2"/>
            <a:r>
              <a:rPr lang="en-GB" sz="1800" dirty="0">
                <a:latin typeface="+mj-lt"/>
              </a:rPr>
              <a:t>It was not possible to increase tariffs beyond the bound duty rates without undermining the GATT</a:t>
            </a:r>
          </a:p>
          <a:p>
            <a:pPr lvl="2"/>
            <a:r>
              <a:rPr lang="en-GB" sz="1800" dirty="0">
                <a:latin typeface="+mj-lt"/>
              </a:rPr>
              <a:t>Hence Contracting Parties took advantage of the loopholes to the GATT to increase in practice their level of protection. This is referred to as regulatory opportunism.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07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6882" y="548681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Additional Codes regarding non-tariff barriers to trade and trade remedies (</a:t>
            </a:r>
            <a:r>
              <a:rPr lang="en-GB" dirty="0" err="1">
                <a:latin typeface="+mj-lt"/>
              </a:rPr>
              <a:t>ctd</a:t>
            </a:r>
            <a:r>
              <a:rPr lang="en-GB" dirty="0">
                <a:latin typeface="+mj-lt"/>
              </a:rPr>
              <a:t>)</a:t>
            </a:r>
          </a:p>
          <a:p>
            <a:pPr lvl="2"/>
            <a:r>
              <a:rPr lang="en-GB" sz="1800" dirty="0">
                <a:latin typeface="+mj-lt"/>
              </a:rPr>
              <a:t>Regulatory opportunism took place as follows:</a:t>
            </a:r>
          </a:p>
          <a:p>
            <a:pPr lvl="3"/>
            <a:r>
              <a:rPr lang="en-GB" sz="1600" dirty="0">
                <a:latin typeface="+mj-lt"/>
              </a:rPr>
              <a:t>Multiplication of technical regulations and standards</a:t>
            </a:r>
          </a:p>
          <a:p>
            <a:pPr lvl="3"/>
            <a:r>
              <a:rPr lang="en-GB" sz="1600" dirty="0">
                <a:latin typeface="+mj-lt"/>
              </a:rPr>
              <a:t>Inflation of customs values</a:t>
            </a:r>
          </a:p>
          <a:p>
            <a:pPr lvl="3"/>
            <a:r>
              <a:rPr lang="en-GB" sz="1600" dirty="0">
                <a:latin typeface="+mj-lt"/>
              </a:rPr>
              <a:t>Extensive use of trade remedies</a:t>
            </a:r>
          </a:p>
          <a:p>
            <a:pPr lvl="3"/>
            <a:r>
              <a:rPr lang="en-GB" sz="1600" dirty="0">
                <a:latin typeface="+mj-lt"/>
              </a:rPr>
              <a:t>Burdensome import licensing procedures</a:t>
            </a:r>
          </a:p>
          <a:p>
            <a:pPr lvl="3"/>
            <a:r>
              <a:rPr lang="en-GB" sz="1600" dirty="0">
                <a:latin typeface="+mj-lt"/>
              </a:rPr>
              <a:t>Subsidisation of local products</a:t>
            </a:r>
          </a:p>
          <a:p>
            <a:pPr lvl="2"/>
            <a:r>
              <a:rPr lang="en-GB" sz="1800" dirty="0">
                <a:latin typeface="+mj-lt"/>
              </a:rPr>
              <a:t>Additional codes were negotiated and adopted at the end of the Tokyo Round to address these loopholes</a:t>
            </a:r>
          </a:p>
          <a:p>
            <a:pPr lvl="2"/>
            <a:r>
              <a:rPr lang="en-GB" sz="1800" dirty="0">
                <a:latin typeface="+mj-lt"/>
              </a:rPr>
              <a:t>However, GATT Contracting Parties were not obliged to undertake the obligations contained in these Codes</a:t>
            </a:r>
          </a:p>
          <a:p>
            <a:pPr lvl="2"/>
            <a:r>
              <a:rPr lang="en-GB" sz="1800" dirty="0">
                <a:latin typeface="+mj-lt"/>
              </a:rPr>
              <a:t>Hence, there were varied commitments of GATT Contracting Parties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41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600" dirty="0">
                <a:latin typeface="+mj-lt"/>
              </a:rPr>
              <a:t>Additional Codes regarding non-tariff barriers to trade and trade remedies (</a:t>
            </a:r>
            <a:r>
              <a:rPr lang="en-GB" sz="2600" dirty="0" err="1">
                <a:latin typeface="+mj-lt"/>
              </a:rPr>
              <a:t>ctd</a:t>
            </a:r>
            <a:r>
              <a:rPr lang="en-GB" sz="2600" dirty="0">
                <a:latin typeface="+mj-lt"/>
              </a:rPr>
              <a:t>)</a:t>
            </a: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Subsidies and countervailing measures </a:t>
            </a:r>
            <a:endParaRPr lang="fr-FR" sz="19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Technical barriers to trade - sometimes called the Standards Code</a:t>
            </a:r>
            <a:endParaRPr lang="fr-FR" sz="19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Import licensing procedures</a:t>
            </a:r>
            <a:endParaRPr lang="fr-FR" sz="19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Government procurement</a:t>
            </a:r>
            <a:endParaRPr lang="fr-FR" sz="19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Customs valuation </a:t>
            </a:r>
            <a:endParaRPr lang="fr-FR" sz="19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Anti-dumping</a:t>
            </a:r>
            <a:endParaRPr lang="fr-FR" sz="19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Bovine Meat Arrangement</a:t>
            </a:r>
            <a:endParaRPr lang="fr-FR" sz="1900" dirty="0">
              <a:latin typeface="+mj-lt"/>
              <a:ea typeface="Times New Roman" panose="02020603050405020304" pitchFamily="18" charset="0"/>
            </a:endParaRP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International Dairy Arrangement</a:t>
            </a:r>
            <a:endParaRPr lang="fr-FR" sz="1900" dirty="0">
              <a:latin typeface="+mj-lt"/>
              <a:ea typeface="Times New Roman" panose="02020603050405020304" pitchFamily="18" charset="0"/>
            </a:endParaRPr>
          </a:p>
          <a:p>
            <a:pPr lvl="2"/>
            <a:r>
              <a:rPr lang="en-BE" sz="19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Trade in Civil Aircraft</a:t>
            </a:r>
            <a:endParaRPr lang="en-BE" sz="19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02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600" dirty="0">
                <a:latin typeface="+mj-lt"/>
              </a:rPr>
              <a:t>Codification of the dispute settlement mechanism</a:t>
            </a:r>
          </a:p>
          <a:p>
            <a:pPr lvl="2"/>
            <a:r>
              <a:rPr lang="en-GB" sz="1800" dirty="0">
                <a:latin typeface="+mj-lt"/>
              </a:rPr>
              <a:t>Articles XXIII and XXIV of the GATT</a:t>
            </a:r>
          </a:p>
          <a:p>
            <a:pPr lvl="2"/>
            <a:r>
              <a:rPr lang="en-GB" sz="1800" dirty="0">
                <a:latin typeface="+mj-lt"/>
              </a:rPr>
              <a:t>The mechanism is to protect the negotiated balance of tariff concessions</a:t>
            </a:r>
          </a:p>
          <a:p>
            <a:pPr lvl="2"/>
            <a:r>
              <a:rPr lang="en-GB" sz="1800" dirty="0">
                <a:latin typeface="+mj-lt"/>
              </a:rPr>
              <a:t>Action is possible against the nullification and impairment of the market access expectations accruing from tariff commitments.</a:t>
            </a:r>
          </a:p>
          <a:p>
            <a:pPr lvl="3"/>
            <a:r>
              <a:rPr lang="en-GB" sz="1600" dirty="0">
                <a:latin typeface="+mj-lt"/>
              </a:rPr>
              <a:t>Violation complaints</a:t>
            </a:r>
          </a:p>
          <a:p>
            <a:pPr lvl="3"/>
            <a:r>
              <a:rPr lang="en-GB" sz="1600" dirty="0">
                <a:latin typeface="+mj-lt"/>
              </a:rPr>
              <a:t>Non-violation complaints</a:t>
            </a:r>
          </a:p>
          <a:p>
            <a:pPr lvl="2"/>
            <a:r>
              <a:rPr lang="en-GB" sz="1800" dirty="0">
                <a:latin typeface="+mj-lt"/>
              </a:rPr>
              <a:t>Initially, solutions found among trade negotiators</a:t>
            </a:r>
          </a:p>
          <a:p>
            <a:pPr lvl="2"/>
            <a:r>
              <a:rPr lang="en-GB" sz="1800" dirty="0">
                <a:latin typeface="+mj-lt"/>
              </a:rPr>
              <a:t>However, with the emergence of regulatory opportunism, the need to appoint a panel of experts emerged.</a:t>
            </a:r>
          </a:p>
          <a:p>
            <a:pPr lvl="2"/>
            <a:r>
              <a:rPr lang="en-GB" sz="1800" dirty="0">
                <a:latin typeface="+mj-lt"/>
              </a:rPr>
              <a:t>In 1979, a Code was adopted to codify the establishment of Panels and the procedure before the Panels.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03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Codification of the dispute settlement mechanism (</a:t>
            </a:r>
            <a:r>
              <a:rPr lang="en-GB" dirty="0" err="1">
                <a:latin typeface="+mj-lt"/>
              </a:rPr>
              <a:t>ctd</a:t>
            </a:r>
            <a:r>
              <a:rPr lang="en-GB" dirty="0">
                <a:latin typeface="+mj-lt"/>
              </a:rPr>
              <a:t>)</a:t>
            </a:r>
          </a:p>
          <a:p>
            <a:pPr lvl="2"/>
            <a:r>
              <a:rPr lang="en-GB" sz="1800" dirty="0">
                <a:latin typeface="+mj-lt"/>
              </a:rPr>
              <a:t>The establishment of a Panel required the unanimous vote of the Contracting Parties.</a:t>
            </a:r>
          </a:p>
          <a:p>
            <a:pPr lvl="2"/>
            <a:r>
              <a:rPr lang="en-GB" sz="1800" dirty="0">
                <a:latin typeface="+mj-lt"/>
              </a:rPr>
              <a:t>The Panel would make a report to the Contracting Parties, but the adoption of the report also required the unanimous vote of the Contracting Parties.</a:t>
            </a:r>
          </a:p>
          <a:p>
            <a:pPr lvl="2"/>
            <a:r>
              <a:rPr lang="en-GB" sz="1800" dirty="0">
                <a:latin typeface="+mj-lt"/>
              </a:rPr>
              <a:t>Several important disputes could not be solved for this reasons:</a:t>
            </a:r>
          </a:p>
          <a:p>
            <a:pPr lvl="3"/>
            <a:r>
              <a:rPr lang="en-GB" sz="1600" dirty="0">
                <a:latin typeface="+mj-lt"/>
              </a:rPr>
              <a:t>Tax disputes between European countries and the United States</a:t>
            </a:r>
          </a:p>
          <a:p>
            <a:pPr lvl="3"/>
            <a:r>
              <a:rPr lang="en-GB" sz="1600" dirty="0">
                <a:latin typeface="+mj-lt"/>
              </a:rPr>
              <a:t>The Mexico / US dispute regarding Dolphins</a:t>
            </a:r>
          </a:p>
          <a:p>
            <a:pPr marL="914400" lvl="2" indent="0">
              <a:buNone/>
            </a:pPr>
            <a:r>
              <a:rPr lang="en-GB" sz="1800" dirty="0">
                <a:latin typeface="+mj-lt"/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4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268761"/>
            <a:ext cx="6807230" cy="4374818"/>
          </a:xfrm>
        </p:spPr>
        <p:txBody>
          <a:bodyPr>
            <a:normAutofit fontScale="92500"/>
          </a:bodyPr>
          <a:lstStyle/>
          <a:p>
            <a:pPr lvl="1"/>
            <a:r>
              <a:rPr lang="en-GB" sz="2800" dirty="0">
                <a:latin typeface="+mj-lt"/>
              </a:rPr>
              <a:t>1979: Situation after the Tokyo Round</a:t>
            </a:r>
          </a:p>
          <a:p>
            <a:pPr lvl="2"/>
            <a:r>
              <a:rPr lang="en-GB" sz="1800" dirty="0">
                <a:latin typeface="+mj-lt"/>
              </a:rPr>
              <a:t>Tension No 1: regulated through important tariff concessions</a:t>
            </a:r>
          </a:p>
          <a:p>
            <a:pPr lvl="2"/>
            <a:r>
              <a:rPr lang="en-GB" sz="1800" dirty="0">
                <a:latin typeface="+mj-lt"/>
              </a:rPr>
              <a:t>Tension No 2: partially addressed, but dissatisfaction remains</a:t>
            </a:r>
          </a:p>
          <a:p>
            <a:pPr lvl="3"/>
            <a:r>
              <a:rPr lang="en-GB" sz="1600" dirty="0">
                <a:latin typeface="+mj-lt"/>
              </a:rPr>
              <a:t>Part IV of the GATT</a:t>
            </a:r>
          </a:p>
          <a:p>
            <a:pPr lvl="3"/>
            <a:r>
              <a:rPr lang="en-GB" sz="1600" dirty="0">
                <a:latin typeface="+mj-lt"/>
              </a:rPr>
              <a:t>The Enabling Clause</a:t>
            </a:r>
          </a:p>
          <a:p>
            <a:pPr lvl="3"/>
            <a:r>
              <a:rPr lang="en-GB" sz="1600" dirty="0">
                <a:latin typeface="+mj-lt"/>
              </a:rPr>
              <a:t>But GATT does not apply to Agriculture and Textiles and Clothing </a:t>
            </a:r>
          </a:p>
          <a:p>
            <a:pPr lvl="2"/>
            <a:r>
              <a:rPr lang="en-GB" sz="1800" dirty="0">
                <a:latin typeface="+mj-lt"/>
              </a:rPr>
              <a:t>Tension No 3: partially addressed through the Tokyo Round Codes</a:t>
            </a:r>
          </a:p>
          <a:p>
            <a:pPr lvl="3"/>
            <a:r>
              <a:rPr lang="en-GB" sz="1600" dirty="0">
                <a:latin typeface="+mj-lt"/>
              </a:rPr>
              <a:t>However, the Codes were not obligatory</a:t>
            </a:r>
          </a:p>
          <a:p>
            <a:pPr lvl="3"/>
            <a:r>
              <a:rPr lang="en-GB" sz="1600" dirty="0">
                <a:latin typeface="+mj-lt"/>
              </a:rPr>
              <a:t>The dispute settlement mechanism was not binding</a:t>
            </a:r>
          </a:p>
          <a:p>
            <a:pPr lvl="2"/>
            <a:r>
              <a:rPr lang="en-GB" sz="1800" dirty="0">
                <a:latin typeface="+mj-lt"/>
              </a:rPr>
              <a:t>Tension No 4: </a:t>
            </a:r>
          </a:p>
          <a:p>
            <a:pPr lvl="3"/>
            <a:r>
              <a:rPr lang="en-GB" sz="1600" dirty="0">
                <a:latin typeface="+mj-lt"/>
              </a:rPr>
              <a:t>Article XXIV of the GATT</a:t>
            </a:r>
          </a:p>
          <a:p>
            <a:pPr lvl="3"/>
            <a:r>
              <a:rPr lang="en-GB" sz="1600" dirty="0">
                <a:latin typeface="+mj-lt"/>
              </a:rPr>
              <a:t>The Enabling Clause</a:t>
            </a:r>
          </a:p>
          <a:p>
            <a:pPr lvl="3"/>
            <a:r>
              <a:rPr lang="en-GB" sz="1600" dirty="0">
                <a:latin typeface="+mj-lt"/>
              </a:rPr>
              <a:t>But the FTA waive had not started yet. The multilateral system was still considered the standard of trade regulation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258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dirty="0">
                <a:latin typeface="+mj-lt"/>
              </a:rPr>
              <a:t>1986: Launch of the Uruguay Round</a:t>
            </a:r>
          </a:p>
          <a:p>
            <a:pPr lvl="1"/>
            <a:r>
              <a:rPr lang="en-GB" sz="1800" dirty="0">
                <a:latin typeface="+mj-lt"/>
              </a:rPr>
              <a:t>Five pillars of negotiations</a:t>
            </a:r>
          </a:p>
          <a:p>
            <a:pPr lvl="2"/>
            <a:r>
              <a:rPr lang="en-GB" sz="1800" dirty="0">
                <a:latin typeface="+mj-lt"/>
              </a:rPr>
              <a:t>Trade in goods</a:t>
            </a:r>
          </a:p>
          <a:p>
            <a:pPr lvl="2"/>
            <a:r>
              <a:rPr lang="en-GB" sz="1800" dirty="0">
                <a:latin typeface="+mj-lt"/>
              </a:rPr>
              <a:t>Trade in services</a:t>
            </a:r>
          </a:p>
          <a:p>
            <a:pPr lvl="2"/>
            <a:r>
              <a:rPr lang="en-GB" sz="1800" dirty="0">
                <a:latin typeface="+mj-lt"/>
              </a:rPr>
              <a:t>Trade-related aspects of intellectual property rights</a:t>
            </a:r>
          </a:p>
          <a:p>
            <a:pPr lvl="2"/>
            <a:r>
              <a:rPr lang="en-GB" sz="1800" dirty="0">
                <a:latin typeface="+mj-lt"/>
              </a:rPr>
              <a:t>Dispute settlement mechanism</a:t>
            </a:r>
          </a:p>
          <a:p>
            <a:pPr lvl="2"/>
            <a:r>
              <a:rPr lang="en-GB" sz="1800" dirty="0">
                <a:latin typeface="+mj-lt"/>
              </a:rPr>
              <a:t>Trade policy review mechanism</a:t>
            </a:r>
            <a:r>
              <a:rPr lang="en-GB" sz="1600" dirty="0">
                <a:latin typeface="+mj-lt"/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448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tensions in i</a:t>
            </a:r>
            <a:r>
              <a:rPr lang="en-BE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nternational</a:t>
            </a:r>
            <a:r>
              <a:rPr lang="en-B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Trade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dirty="0"/>
          </a:p>
          <a:p>
            <a:pPr lvl="1"/>
            <a:r>
              <a:rPr lang="en-GB" dirty="0"/>
              <a:t>The protectionists vs the expansionists</a:t>
            </a:r>
          </a:p>
          <a:p>
            <a:pPr lvl="1"/>
            <a:r>
              <a:rPr lang="en-GB" dirty="0"/>
              <a:t>The industrial countries vs the developing countries</a:t>
            </a:r>
          </a:p>
          <a:p>
            <a:pPr lvl="1"/>
            <a:r>
              <a:rPr lang="en-GB" dirty="0"/>
              <a:t>Trade liberalisation vs the non trade concerns</a:t>
            </a:r>
          </a:p>
          <a:p>
            <a:pPr lvl="1"/>
            <a:r>
              <a:rPr lang="en-GB" dirty="0"/>
              <a:t>Multilateral system vs trade preferences</a:t>
            </a:r>
          </a:p>
          <a:p>
            <a:pPr marL="357187" lvl="1" indent="0">
              <a:buNone/>
            </a:pPr>
            <a:endParaRPr lang="en-GB" dirty="0"/>
          </a:p>
          <a:p>
            <a:pPr lvl="1"/>
            <a:r>
              <a:rPr lang="en-GB" dirty="0"/>
              <a:t>Each of these tensions has appeared in history and required specific regulation.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1986 - 1994: the Uruguay Round</a:t>
            </a:r>
          </a:p>
          <a:p>
            <a:pPr lvl="1"/>
            <a:r>
              <a:rPr lang="en-GB" sz="1800" dirty="0">
                <a:latin typeface="+mj-lt"/>
              </a:rPr>
              <a:t>Trade in goods</a:t>
            </a:r>
          </a:p>
          <a:p>
            <a:pPr lvl="2"/>
            <a:r>
              <a:rPr lang="en-GB" dirty="0">
                <a:latin typeface="+mj-lt"/>
              </a:rPr>
              <a:t>Bringing Agriculture back into the scope of the GATT:</a:t>
            </a:r>
          </a:p>
          <a:p>
            <a:pPr lvl="3"/>
            <a:r>
              <a:rPr lang="en-GB" dirty="0">
                <a:latin typeface="+mj-lt"/>
              </a:rPr>
              <a:t>tariffication of quantitative restrictions</a:t>
            </a:r>
          </a:p>
          <a:p>
            <a:pPr lvl="3"/>
            <a:r>
              <a:rPr lang="en-GB" dirty="0">
                <a:latin typeface="+mj-lt"/>
              </a:rPr>
              <a:t>Specific regulation of agricultural subsidies</a:t>
            </a:r>
          </a:p>
          <a:p>
            <a:pPr lvl="2"/>
            <a:r>
              <a:rPr lang="en-GB" dirty="0">
                <a:latin typeface="+mj-lt"/>
              </a:rPr>
              <a:t>Bringing textiles and clothing back into the scope of the GATT</a:t>
            </a:r>
          </a:p>
          <a:p>
            <a:pPr lvl="3"/>
            <a:r>
              <a:rPr lang="en-GB" dirty="0">
                <a:latin typeface="+mj-lt"/>
              </a:rPr>
              <a:t>Progressive dismantling of quotas</a:t>
            </a:r>
          </a:p>
          <a:p>
            <a:pPr lvl="2"/>
            <a:r>
              <a:rPr lang="en-GB" dirty="0">
                <a:latin typeface="+mj-lt"/>
              </a:rPr>
              <a:t>Further reducing Tariffs</a:t>
            </a:r>
          </a:p>
          <a:p>
            <a:pPr lvl="2"/>
            <a:r>
              <a:rPr lang="en-GB" dirty="0">
                <a:latin typeface="+mj-lt"/>
              </a:rPr>
              <a:t>Completing and bringing coherence into the Tokyo Round Codes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584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1986 - 1994: the Uruguay Round</a:t>
            </a:r>
          </a:p>
          <a:p>
            <a:pPr lvl="1"/>
            <a:r>
              <a:rPr lang="en-GB" sz="1800" dirty="0">
                <a:latin typeface="+mj-lt"/>
              </a:rPr>
              <a:t>Trade in Services</a:t>
            </a:r>
          </a:p>
          <a:p>
            <a:pPr lvl="2"/>
            <a:r>
              <a:rPr lang="en-GB" dirty="0">
                <a:latin typeface="+mj-lt"/>
              </a:rPr>
              <a:t>New area for trade regulation</a:t>
            </a:r>
          </a:p>
          <a:p>
            <a:pPr lvl="2"/>
            <a:r>
              <a:rPr lang="en-GB" dirty="0">
                <a:latin typeface="+mj-lt"/>
              </a:rPr>
              <a:t>More complex given the different modes of supply of services, and their linkages with other policy areas</a:t>
            </a:r>
          </a:p>
          <a:p>
            <a:pPr lvl="3"/>
            <a:r>
              <a:rPr lang="en-GB" dirty="0">
                <a:latin typeface="+mj-lt"/>
              </a:rPr>
              <a:t>Mode 1: cross border mode: can domestic regulation capture it?</a:t>
            </a:r>
          </a:p>
          <a:p>
            <a:pPr lvl="3"/>
            <a:r>
              <a:rPr lang="en-GB" dirty="0">
                <a:latin typeface="+mj-lt"/>
              </a:rPr>
              <a:t>Mode 2: consumption abroad: linkages with currency control.</a:t>
            </a:r>
          </a:p>
          <a:p>
            <a:pPr lvl="3"/>
            <a:r>
              <a:rPr lang="en-GB" dirty="0">
                <a:latin typeface="+mj-lt"/>
              </a:rPr>
              <a:t>Mode 3: commercial presence: connected with investment</a:t>
            </a:r>
          </a:p>
          <a:p>
            <a:pPr lvl="3"/>
            <a:r>
              <a:rPr lang="en-GB" dirty="0">
                <a:latin typeface="+mj-lt"/>
              </a:rPr>
              <a:t>Mode 4: presence of natural persons: connected with the movement of persons and immigration policies</a:t>
            </a:r>
          </a:p>
          <a:p>
            <a:pPr lvl="2"/>
            <a:r>
              <a:rPr lang="en-GB" dirty="0">
                <a:latin typeface="+mj-lt"/>
              </a:rPr>
              <a:t>Concerns regarding the domestic regulation of services</a:t>
            </a:r>
          </a:p>
          <a:p>
            <a:pPr lvl="2"/>
            <a:r>
              <a:rPr lang="en-GB" dirty="0">
                <a:latin typeface="+mj-lt"/>
              </a:rPr>
              <a:t>A bottom-up approach was adopted, whereby most of the obligations would be included in individual schedules of commitments, per sector and mode of supply.</a:t>
            </a: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397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92487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GB" sz="2600" dirty="0">
                <a:latin typeface="+mj-lt"/>
              </a:rPr>
              <a:t>1986 - 1994: the Uruguay Round</a:t>
            </a:r>
          </a:p>
          <a:p>
            <a:pPr lvl="1"/>
            <a:r>
              <a:rPr lang="en-GB" sz="1900" dirty="0">
                <a:latin typeface="+mj-lt"/>
              </a:rPr>
              <a:t>Trade-related aspects of intellectual property rights</a:t>
            </a:r>
          </a:p>
          <a:p>
            <a:pPr lvl="2"/>
            <a:r>
              <a:rPr lang="en-GB" sz="1700" dirty="0">
                <a:latin typeface="+mj-lt"/>
              </a:rPr>
              <a:t>Why Intellectual Property in trade regulation?</a:t>
            </a:r>
          </a:p>
          <a:p>
            <a:pPr lvl="2"/>
            <a:r>
              <a:rPr lang="en-GB" sz="1700" dirty="0">
                <a:latin typeface="+mj-lt"/>
              </a:rPr>
              <a:t>Initial pressure of the big pharma: no IP protection means no trade for them.</a:t>
            </a:r>
          </a:p>
          <a:p>
            <a:pPr lvl="2"/>
            <a:r>
              <a:rPr lang="en-GB" sz="1700" dirty="0">
                <a:latin typeface="+mj-lt"/>
              </a:rPr>
              <a:t>Subsequent pressure from industry of developing countries: no trade means no transfer of technology</a:t>
            </a:r>
          </a:p>
          <a:p>
            <a:pPr lvl="2"/>
            <a:r>
              <a:rPr lang="en-GB" sz="1700" dirty="0">
                <a:latin typeface="+mj-lt"/>
              </a:rPr>
              <a:t>Hence, an agreement was reached to integrate the IP protection contained in agreements concluded under the auspices of the World Intellectual Property Organisation (WIPO) .</a:t>
            </a:r>
          </a:p>
          <a:p>
            <a:pPr lvl="3"/>
            <a:r>
              <a:rPr lang="en-GB" sz="1500" dirty="0">
                <a:latin typeface="+mj-lt"/>
              </a:rPr>
              <a:t>Copyright</a:t>
            </a:r>
          </a:p>
          <a:p>
            <a:pPr lvl="3"/>
            <a:r>
              <a:rPr lang="en-GB" sz="1500" dirty="0">
                <a:latin typeface="+mj-lt"/>
              </a:rPr>
              <a:t>Trade names and trademarks</a:t>
            </a:r>
          </a:p>
          <a:p>
            <a:pPr lvl="3"/>
            <a:r>
              <a:rPr lang="en-GB" sz="1500" dirty="0">
                <a:latin typeface="+mj-lt"/>
              </a:rPr>
              <a:t>Patents</a:t>
            </a:r>
          </a:p>
          <a:p>
            <a:pPr lvl="3"/>
            <a:r>
              <a:rPr lang="en-GB" sz="1500" dirty="0">
                <a:latin typeface="+mj-lt"/>
              </a:rPr>
              <a:t>Geographical indications</a:t>
            </a:r>
          </a:p>
          <a:p>
            <a:pPr lvl="3"/>
            <a:r>
              <a:rPr lang="en-GB" sz="1500" dirty="0">
                <a:latin typeface="+mj-lt"/>
              </a:rPr>
              <a:t>Industrial designs</a:t>
            </a:r>
          </a:p>
          <a:p>
            <a:pPr lvl="3"/>
            <a:r>
              <a:rPr lang="en-GB" sz="1500" dirty="0">
                <a:latin typeface="+mj-lt"/>
              </a:rPr>
              <a:t>Layout-Designs (Topographies) of Integrated Circuits </a:t>
            </a:r>
            <a:br>
              <a:rPr lang="en-GB" sz="1500" dirty="0">
                <a:latin typeface="+mj-lt"/>
              </a:rPr>
            </a:br>
            <a:endParaRPr lang="en-GB" sz="1500" dirty="0"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912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1986 - 1994: the Uruguay Round</a:t>
            </a:r>
          </a:p>
          <a:p>
            <a:pPr lvl="1"/>
            <a:r>
              <a:rPr lang="en-GB" sz="2200" dirty="0">
                <a:latin typeface="+mj-lt"/>
              </a:rPr>
              <a:t>Trade-related aspects of intellectual property rights (</a:t>
            </a:r>
            <a:r>
              <a:rPr lang="en-GB" sz="2200" dirty="0" err="1">
                <a:latin typeface="+mj-lt"/>
              </a:rPr>
              <a:t>ctd</a:t>
            </a:r>
            <a:r>
              <a:rPr lang="en-GB" sz="2200" dirty="0">
                <a:latin typeface="+mj-lt"/>
              </a:rPr>
              <a:t>)</a:t>
            </a:r>
          </a:p>
          <a:p>
            <a:pPr lvl="2"/>
            <a:r>
              <a:rPr lang="en-GB" sz="1900" dirty="0">
                <a:latin typeface="+mj-lt"/>
              </a:rPr>
              <a:t>While IP protection is to be integrated in the trading system, IP protection can also lead to unjustified barriers to trade.</a:t>
            </a:r>
          </a:p>
          <a:p>
            <a:pPr lvl="2"/>
            <a:r>
              <a:rPr lang="en-GB" sz="1900" dirty="0">
                <a:latin typeface="+mj-lt"/>
              </a:rPr>
              <a:t>Hence the need to find the appropriate balance between trading rights and IP protection</a:t>
            </a:r>
          </a:p>
          <a:p>
            <a:pPr lvl="3"/>
            <a:r>
              <a:rPr lang="en-GB" sz="1600" dirty="0">
                <a:latin typeface="+mj-lt"/>
              </a:rPr>
              <a:t>Avoid abuse of rights</a:t>
            </a:r>
          </a:p>
          <a:p>
            <a:pPr lvl="3"/>
            <a:r>
              <a:rPr lang="en-GB" sz="1600" dirty="0">
                <a:latin typeface="+mj-lt"/>
              </a:rPr>
              <a:t>Compulsory licensing mechanism</a:t>
            </a:r>
          </a:p>
          <a:p>
            <a:pPr lvl="3"/>
            <a:r>
              <a:rPr lang="en-GB" sz="1600" dirty="0">
                <a:latin typeface="+mj-lt"/>
              </a:rPr>
              <a:t>Provision for swift preliminary rulings and adjudicatory mechanisms</a:t>
            </a:r>
          </a:p>
          <a:p>
            <a:pPr lvl="3"/>
            <a:r>
              <a:rPr lang="en-GB" sz="1600" dirty="0">
                <a:latin typeface="+mj-lt"/>
              </a:rPr>
              <a:t>Customs procedures regarding seizure of pirated or counterfeit products</a:t>
            </a:r>
            <a:br>
              <a:rPr lang="en-GB" sz="1300" dirty="0">
                <a:latin typeface="+mj-lt"/>
              </a:rPr>
            </a:br>
            <a:endParaRPr lang="en-GB" sz="1300" dirty="0"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831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1986 - 1994: the Uruguay Round</a:t>
            </a:r>
          </a:p>
          <a:p>
            <a:pPr lvl="1"/>
            <a:r>
              <a:rPr lang="en-GB" dirty="0">
                <a:latin typeface="+mj-lt"/>
              </a:rPr>
              <a:t>Dispute settlement mechanism</a:t>
            </a:r>
          </a:p>
          <a:p>
            <a:pPr lvl="2"/>
            <a:r>
              <a:rPr lang="en-GB" sz="2200" dirty="0">
                <a:latin typeface="+mj-lt"/>
              </a:rPr>
              <a:t>The objective was to establish a compulsory dispute settlement mechanism</a:t>
            </a:r>
          </a:p>
          <a:p>
            <a:pPr lvl="2"/>
            <a:r>
              <a:rPr lang="en-GB" sz="2200" dirty="0">
                <a:latin typeface="+mj-lt"/>
              </a:rPr>
              <a:t>A respondent would not longer be able to object the establishment of a Panel or the adoption of a Panel Report</a:t>
            </a:r>
          </a:p>
          <a:p>
            <a:pPr lvl="2"/>
            <a:r>
              <a:rPr lang="en-GB" sz="2200" dirty="0">
                <a:latin typeface="+mj-lt"/>
              </a:rPr>
              <a:t>An appeal procedure was to be made available</a:t>
            </a:r>
          </a:p>
          <a:p>
            <a:pPr lvl="1"/>
            <a:endParaRPr lang="en-GB" sz="2200" dirty="0"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765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1986 - 1994: the Uruguay Round</a:t>
            </a:r>
          </a:p>
          <a:p>
            <a:pPr lvl="1"/>
            <a:r>
              <a:rPr lang="en-GB" dirty="0">
                <a:latin typeface="+mj-lt"/>
              </a:rPr>
              <a:t>Trade policy review mechanism</a:t>
            </a:r>
          </a:p>
          <a:p>
            <a:pPr lvl="2"/>
            <a:r>
              <a:rPr lang="en-GB" sz="2200" dirty="0">
                <a:latin typeface="+mj-lt"/>
              </a:rPr>
              <a:t>The objective was to establish a peer review mechanism to exercise soft scrutiny of the other trade partners’ trade policies </a:t>
            </a:r>
          </a:p>
          <a:p>
            <a:pPr lvl="2"/>
            <a:r>
              <a:rPr lang="en-GB" sz="2200" dirty="0">
                <a:latin typeface="+mj-lt"/>
              </a:rPr>
              <a:t>The Mechanism would not lead to compulsory decisions.</a:t>
            </a: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60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15 April 1994: signature of the Marrakech Agreement</a:t>
            </a:r>
          </a:p>
          <a:p>
            <a:pPr lvl="2"/>
            <a:r>
              <a:rPr lang="en-GB" dirty="0">
                <a:latin typeface="+mj-lt"/>
              </a:rPr>
              <a:t>The trade negotiations were completed for almost all negotiating issues.</a:t>
            </a:r>
          </a:p>
          <a:p>
            <a:pPr lvl="2"/>
            <a:r>
              <a:rPr lang="en-GB" dirty="0">
                <a:latin typeface="+mj-lt"/>
              </a:rPr>
              <a:t>Few items remained to be negotiated, such as domestic regulation and trade remedies in services</a:t>
            </a:r>
          </a:p>
          <a:p>
            <a:pPr lvl="2"/>
            <a:r>
              <a:rPr lang="en-GB" dirty="0">
                <a:latin typeface="+mj-lt"/>
              </a:rPr>
              <a:t>However, it was decided to move forward with the conclusion of the Uruguay Round and include the remaining negotiating topics in an in-built negotiating agenda</a:t>
            </a: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3705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1158" y="1340769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</a:t>
            </a:r>
            <a:r>
              <a:rPr lang="en-GB" baseline="30000" dirty="0">
                <a:latin typeface="+mj-lt"/>
              </a:rPr>
              <a:t>st</a:t>
            </a:r>
            <a:r>
              <a:rPr lang="en-GB" dirty="0">
                <a:latin typeface="+mj-lt"/>
              </a:rPr>
              <a:t> January1995: entry into force of the Marrakech Agreement and creation of the World Trade Organisation (WTO)</a:t>
            </a:r>
          </a:p>
          <a:p>
            <a:pPr lvl="2"/>
            <a:r>
              <a:rPr lang="en-GB" sz="2200" dirty="0">
                <a:latin typeface="+mj-lt"/>
              </a:rPr>
              <a:t>The WTO is an international organisation with legal personality.</a:t>
            </a:r>
          </a:p>
          <a:p>
            <a:pPr lvl="2"/>
            <a:r>
              <a:rPr lang="en-GB" sz="2200" dirty="0">
                <a:latin typeface="+mj-lt"/>
              </a:rPr>
              <a:t>What are the practical implications of such legal personality?</a:t>
            </a:r>
          </a:p>
          <a:p>
            <a:pPr lvl="3"/>
            <a:r>
              <a:rPr lang="en-GB" sz="2000" dirty="0">
                <a:latin typeface="+mj-lt"/>
              </a:rPr>
              <a:t>Capacity to negotiate international agreements with other subjects of international law: only one agreement with Switzerland</a:t>
            </a:r>
          </a:p>
          <a:p>
            <a:pPr lvl="3"/>
            <a:r>
              <a:rPr lang="en-GB" sz="2000" dirty="0">
                <a:latin typeface="+mj-lt"/>
              </a:rPr>
              <a:t>Capacity to be delegated decision-making powers by its members</a:t>
            </a: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641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 err="1">
                <a:latin typeface="+mj-lt"/>
              </a:rPr>
              <a:t>Decion</a:t>
            </a:r>
            <a:r>
              <a:rPr lang="en-GB" sz="2200" dirty="0">
                <a:latin typeface="+mj-lt"/>
              </a:rPr>
              <a:t>-making powers of the WTO.</a:t>
            </a:r>
          </a:p>
          <a:p>
            <a:pPr lvl="3"/>
            <a:r>
              <a:rPr lang="en-GB" sz="2000" dirty="0">
                <a:latin typeface="+mj-lt"/>
              </a:rPr>
              <a:t>Which ones?</a:t>
            </a:r>
          </a:p>
          <a:p>
            <a:pPr lvl="3"/>
            <a:r>
              <a:rPr lang="en-GB" sz="2000" dirty="0">
                <a:latin typeface="+mj-lt"/>
              </a:rPr>
              <a:t>Which institutions within the WTO exercise these powers?</a:t>
            </a:r>
          </a:p>
          <a:p>
            <a:pPr lvl="3"/>
            <a:r>
              <a:rPr lang="en-GB" sz="2000" dirty="0">
                <a:latin typeface="+mj-lt"/>
              </a:rPr>
              <a:t>How are these powers exercised?</a:t>
            </a:r>
            <a:endParaRPr lang="en-GB" dirty="0"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322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 fontScale="92500"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Decision-making powers of the WTO: </a:t>
            </a:r>
            <a:r>
              <a:rPr lang="en-GB" dirty="0">
                <a:latin typeface="+mj-lt"/>
              </a:rPr>
              <a:t>Which ones?</a:t>
            </a:r>
          </a:p>
          <a:p>
            <a:pPr lvl="3"/>
            <a:r>
              <a:rPr lang="en-GB" sz="2000" dirty="0">
                <a:latin typeface="+mj-lt"/>
              </a:rPr>
              <a:t>Compulsory interpretation of WTO law.</a:t>
            </a:r>
          </a:p>
          <a:p>
            <a:pPr marL="2286000" lvl="4" indent="-457200"/>
            <a:r>
              <a:rPr lang="en-GB" sz="1600" dirty="0">
                <a:latin typeface="+mj-lt"/>
              </a:rPr>
              <a:t>Competence never used</a:t>
            </a:r>
          </a:p>
          <a:p>
            <a:pPr marL="2286000" lvl="4" indent="-457200"/>
            <a:r>
              <a:rPr lang="en-GB" sz="1600" dirty="0">
                <a:latin typeface="+mj-lt"/>
              </a:rPr>
              <a:t>Would be useful for instance regarding Article XXIV of the GATT: what does “substantially all trade “ mean?</a:t>
            </a:r>
          </a:p>
          <a:p>
            <a:pPr lvl="3"/>
            <a:r>
              <a:rPr lang="en-GB" sz="2000" dirty="0">
                <a:latin typeface="+mj-lt"/>
              </a:rPr>
              <a:t>Conditions of access of new WTO Members.</a:t>
            </a:r>
          </a:p>
          <a:p>
            <a:pPr marL="2114550" lvl="4" indent="-285750"/>
            <a:r>
              <a:rPr lang="en-GB" sz="1700" dirty="0">
                <a:latin typeface="+mj-lt"/>
              </a:rPr>
              <a:t>Eligible members are autonomous customs territories (either bigger or smaller than the territory of a State)</a:t>
            </a:r>
          </a:p>
          <a:p>
            <a:pPr marL="2114550" lvl="4" indent="-285750"/>
            <a:r>
              <a:rPr lang="en-GB" sz="1700" dirty="0">
                <a:latin typeface="+mj-lt"/>
              </a:rPr>
              <a:t>Bilateral negotiations first</a:t>
            </a:r>
          </a:p>
          <a:p>
            <a:pPr marL="2114550" lvl="4" indent="-285750"/>
            <a:r>
              <a:rPr lang="en-GB" sz="1700" dirty="0">
                <a:latin typeface="+mj-lt"/>
              </a:rPr>
              <a:t>Working Party Report with possible WTO Plus obligations</a:t>
            </a:r>
            <a:endParaRPr lang="en-GB" sz="1600" dirty="0">
              <a:latin typeface="+mj-lt"/>
            </a:endParaRPr>
          </a:p>
          <a:p>
            <a:pPr lvl="3"/>
            <a:r>
              <a:rPr lang="en-GB" sz="2000" dirty="0">
                <a:latin typeface="+mj-lt"/>
              </a:rPr>
              <a:t>Waivers</a:t>
            </a:r>
          </a:p>
          <a:p>
            <a:pPr marL="2286000" lvl="4" indent="-457200"/>
            <a:r>
              <a:rPr lang="en-GB" sz="1700" dirty="0">
                <a:latin typeface="+mj-lt"/>
              </a:rPr>
              <a:t>Used several times</a:t>
            </a:r>
          </a:p>
          <a:p>
            <a:pPr marL="2286000" lvl="4" indent="-457200"/>
            <a:r>
              <a:rPr lang="en-GB" sz="1700" dirty="0">
                <a:latin typeface="+mj-lt"/>
              </a:rPr>
              <a:t>Example: the Cotonou waiver</a:t>
            </a: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8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Chapter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>
              <a:tabLst>
                <a:tab pos="228600" algn="l"/>
              </a:tabLst>
            </a:pPr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32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627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Decision-making powers of the WTO: </a:t>
            </a:r>
            <a:r>
              <a:rPr lang="en-GB" dirty="0">
                <a:latin typeface="+mj-lt"/>
              </a:rPr>
              <a:t>Which institution of the WTO?</a:t>
            </a:r>
          </a:p>
          <a:p>
            <a:pPr lvl="3"/>
            <a:r>
              <a:rPr lang="en-GB" sz="2000" dirty="0">
                <a:latin typeface="+mj-lt"/>
              </a:rPr>
              <a:t>The Ministerial Conference (MC).</a:t>
            </a:r>
          </a:p>
          <a:p>
            <a:pPr lvl="3"/>
            <a:r>
              <a:rPr lang="en-GB" sz="2000" dirty="0">
                <a:latin typeface="+mj-lt"/>
              </a:rPr>
              <a:t>The General Council (GC)</a:t>
            </a:r>
          </a:p>
          <a:p>
            <a:pPr lvl="3"/>
            <a:r>
              <a:rPr lang="en-GB" sz="2000" dirty="0">
                <a:latin typeface="+mj-lt"/>
              </a:rPr>
              <a:t>The supporting organs of the WTO: where trade diplomacy takes place</a:t>
            </a:r>
          </a:p>
          <a:p>
            <a:pPr marL="2114550" lvl="4" indent="-285750"/>
            <a:r>
              <a:rPr lang="en-GB" sz="1600" dirty="0">
                <a:latin typeface="+mj-lt"/>
              </a:rPr>
              <a:t>Council for trade in goods</a:t>
            </a:r>
          </a:p>
          <a:p>
            <a:pPr marL="2114550" lvl="4" indent="-285750"/>
            <a:r>
              <a:rPr lang="en-GB" sz="1600" dirty="0">
                <a:latin typeface="+mj-lt"/>
              </a:rPr>
              <a:t>Council for Trade in Services</a:t>
            </a:r>
          </a:p>
          <a:p>
            <a:pPr marL="2114550" lvl="4" indent="-285750"/>
            <a:r>
              <a:rPr lang="en-GB" sz="1600" dirty="0">
                <a:latin typeface="+mj-lt"/>
              </a:rPr>
              <a:t>TRIPs Council</a:t>
            </a:r>
          </a:p>
          <a:p>
            <a:pPr marL="2114550" lvl="4" indent="-285750"/>
            <a:r>
              <a:rPr lang="en-GB" sz="1600" dirty="0">
                <a:latin typeface="+mj-lt"/>
              </a:rPr>
              <a:t>Supporting technical committees</a:t>
            </a: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4303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Decision-making powers of the WTO: </a:t>
            </a:r>
            <a:r>
              <a:rPr lang="en-GB" dirty="0">
                <a:latin typeface="+mj-lt"/>
              </a:rPr>
              <a:t>how are the powers exercised?</a:t>
            </a:r>
          </a:p>
          <a:p>
            <a:pPr lvl="3"/>
            <a:r>
              <a:rPr lang="en-GB" sz="2000" dirty="0">
                <a:latin typeface="+mj-lt"/>
              </a:rPr>
              <a:t>There are majority rules per type of decision.</a:t>
            </a:r>
          </a:p>
          <a:p>
            <a:pPr lvl="3"/>
            <a:r>
              <a:rPr lang="en-GB" sz="2000" dirty="0">
                <a:latin typeface="+mj-lt"/>
              </a:rPr>
              <a:t>However, in practice decisions are taken by consensus</a:t>
            </a:r>
            <a:endParaRPr lang="en-GB" sz="1600" dirty="0"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97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 lnSpcReduction="10000"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The Dispute Settlement Mechanism</a:t>
            </a:r>
            <a:endParaRPr lang="en-GB" dirty="0">
              <a:latin typeface="+mj-lt"/>
            </a:endParaRPr>
          </a:p>
          <a:p>
            <a:pPr lvl="3"/>
            <a:r>
              <a:rPr lang="en-GB" sz="2000" dirty="0">
                <a:latin typeface="+mj-lt"/>
              </a:rPr>
              <a:t>The Dispute Settlement Body (DSB)</a:t>
            </a:r>
          </a:p>
          <a:p>
            <a:pPr lvl="3"/>
            <a:r>
              <a:rPr lang="en-GB" sz="2000" dirty="0">
                <a:latin typeface="+mj-lt"/>
              </a:rPr>
              <a:t>The exclusive competence of the DSB</a:t>
            </a:r>
          </a:p>
          <a:p>
            <a:pPr lvl="3"/>
            <a:r>
              <a:rPr lang="en-GB" sz="2000" dirty="0">
                <a:latin typeface="+mj-lt"/>
              </a:rPr>
              <a:t>Panel Procedure</a:t>
            </a:r>
          </a:p>
          <a:p>
            <a:pPr lvl="3"/>
            <a:r>
              <a:rPr lang="en-GB" sz="2000" dirty="0">
                <a:latin typeface="+mj-lt"/>
              </a:rPr>
              <a:t>Appeal before the Appellate Body</a:t>
            </a:r>
          </a:p>
          <a:p>
            <a:pPr lvl="3"/>
            <a:r>
              <a:rPr lang="en-GB" sz="2000" dirty="0">
                <a:latin typeface="+mj-lt"/>
              </a:rPr>
              <a:t>DSB Decisions</a:t>
            </a:r>
          </a:p>
          <a:p>
            <a:pPr lvl="3"/>
            <a:r>
              <a:rPr lang="en-GB" sz="2000" dirty="0">
                <a:latin typeface="+mj-lt"/>
              </a:rPr>
              <a:t>Consequence of DSB Decisions</a:t>
            </a:r>
          </a:p>
          <a:p>
            <a:pPr marL="2114550" lvl="4" indent="-285750"/>
            <a:r>
              <a:rPr lang="en-GB" dirty="0">
                <a:latin typeface="+mj-lt"/>
              </a:rPr>
              <a:t>Implementation: no liability for the past</a:t>
            </a:r>
          </a:p>
          <a:p>
            <a:pPr marL="2114550" lvl="4" indent="-285750"/>
            <a:r>
              <a:rPr lang="en-GB" dirty="0">
                <a:latin typeface="+mj-lt"/>
              </a:rPr>
              <a:t>Compliance mechanism</a:t>
            </a:r>
          </a:p>
          <a:p>
            <a:pPr marL="2114550" lvl="4" indent="-285750"/>
            <a:r>
              <a:rPr lang="en-GB" dirty="0">
                <a:latin typeface="+mj-lt"/>
              </a:rPr>
              <a:t>Sanctions: exercise of political pressure only</a:t>
            </a:r>
          </a:p>
          <a:p>
            <a:pPr marL="2114550" lvl="4" indent="-285750"/>
            <a:r>
              <a:rPr lang="en-GB" dirty="0">
                <a:latin typeface="+mj-lt"/>
              </a:rPr>
              <a:t>No financial compensation</a:t>
            </a:r>
          </a:p>
          <a:p>
            <a:pPr marL="2114550" lvl="4" indent="-285750"/>
            <a:r>
              <a:rPr lang="en-GB" dirty="0">
                <a:latin typeface="+mj-lt"/>
              </a:rPr>
              <a:t>Limited enforcement options for small WTO Members against big WTO Members </a:t>
            </a:r>
          </a:p>
          <a:p>
            <a:pPr lvl="1"/>
            <a:endParaRPr lang="en-GB" sz="2200" dirty="0"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945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WTO</a:t>
            </a:r>
          </a:p>
          <a:p>
            <a:pPr lvl="2"/>
            <a:r>
              <a:rPr lang="en-GB" sz="2200" dirty="0">
                <a:latin typeface="+mj-lt"/>
              </a:rPr>
              <a:t>The Dispute settlement Mechanism</a:t>
            </a:r>
            <a:endParaRPr lang="en-GB" dirty="0">
              <a:latin typeface="+mj-lt"/>
            </a:endParaRPr>
          </a:p>
          <a:p>
            <a:pPr lvl="3"/>
            <a:r>
              <a:rPr lang="en-GB" sz="2000" dirty="0">
                <a:latin typeface="+mj-lt"/>
              </a:rPr>
              <a:t>The mechanism is in crisis: the United States refuses to confirm the appointment of the new members of the Appellate Body</a:t>
            </a:r>
          </a:p>
          <a:p>
            <a:pPr lvl="3"/>
            <a:r>
              <a:rPr lang="en-GB" sz="2000" dirty="0">
                <a:latin typeface="+mj-lt"/>
              </a:rPr>
              <a:t>There is dissatisfaction with the way the Appellate Body has been ruling in the recent past.</a:t>
            </a:r>
          </a:p>
          <a:p>
            <a:pPr lvl="3"/>
            <a:r>
              <a:rPr lang="en-GB" sz="2000" dirty="0">
                <a:latin typeface="+mj-lt"/>
              </a:rPr>
              <a:t>Currently, there is no Appellate Body and it is possible for a Member to block the mechanism.</a:t>
            </a:r>
          </a:p>
          <a:p>
            <a:pPr lvl="3"/>
            <a:r>
              <a:rPr lang="en-GB" sz="2000" dirty="0">
                <a:latin typeface="+mj-lt"/>
              </a:rPr>
              <a:t>Several WTO Members have concluded a side agreement to circumvent the procedure before the Appellate Body. </a:t>
            </a:r>
            <a:endParaRPr lang="en-GB" dirty="0"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99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6"/>
            <a:ext cx="6807230" cy="4788532"/>
          </a:xfrm>
        </p:spPr>
        <p:txBody>
          <a:bodyPr>
            <a:normAutofit fontScale="32500" lnSpcReduction="20000"/>
          </a:bodyPr>
          <a:lstStyle/>
          <a:p>
            <a:pPr lvl="1"/>
            <a:r>
              <a:rPr lang="en-GB" sz="3700" dirty="0"/>
              <a:t>1995 – 2022: completing the WTO</a:t>
            </a:r>
          </a:p>
          <a:p>
            <a:pPr marL="357187" lvl="1" indent="0">
              <a:buNone/>
            </a:pPr>
            <a:endParaRPr lang="en-GB" sz="3700" dirty="0"/>
          </a:p>
          <a:p>
            <a:pPr lvl="2"/>
            <a:r>
              <a:rPr lang="en-GB" sz="3700" dirty="0"/>
              <a:t>There have been 12 Ministerial Conferences.</a:t>
            </a:r>
          </a:p>
          <a:p>
            <a:pPr marL="914400" lvl="2" indent="0">
              <a:buNone/>
            </a:pPr>
            <a:r>
              <a:rPr lang="en-GB" sz="3700" dirty="0"/>
              <a:t> </a:t>
            </a:r>
            <a:endParaRPr lang="en-BE" sz="3700" dirty="0">
              <a:effectLst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n-GB" sz="3700" dirty="0"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MC1 — Singapore, 9-13 December 199</a:t>
            </a:r>
            <a:r>
              <a:rPr lang="fr-FR" sz="3700" dirty="0"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n-GB" sz="3700" dirty="0"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MC2 — Geneva, 18-20 May 1998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MC3 — Seattle,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30 –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3, 1999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MC4 — Doha, 9-13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2001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MC5 — Cancún, 10-14 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September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2003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MC6 — Hong Kong, 13-18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2005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MC7 — Geneva, 30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- 2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2009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MC8 — Geneva, 15-17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2011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MC9 — Bali, 3-6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2013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MC10 — Nairobi, 15-19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2015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MC11 — Buenos Aires, 10-13 </a:t>
            </a:r>
            <a:r>
              <a:rPr lang="es-ES" sz="3700" dirty="0" err="1">
                <a:ea typeface="Calibri" panose="020F050202020403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December</a:t>
            </a: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2017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1828800" algn="l"/>
              </a:tabLst>
            </a:pPr>
            <a:r>
              <a:rPr lang="es-ES" sz="3700" dirty="0">
                <a:ea typeface="Calibri" panose="020F050202020403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MC12 — Geneva, 12-16 June 2022</a:t>
            </a:r>
            <a:endParaRPr lang="en-BE" sz="3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371600" lvl="3" indent="0">
              <a:buNone/>
            </a:pPr>
            <a:endParaRPr lang="es-ES" sz="23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910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1232757"/>
            <a:ext cx="6807230" cy="4392487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GB" sz="3800" dirty="0">
                <a:latin typeface="+mj-lt"/>
              </a:rPr>
              <a:t>1995 – 2022: completing the WTO</a:t>
            </a:r>
          </a:p>
          <a:p>
            <a:pPr lvl="2"/>
            <a:r>
              <a:rPr lang="en-GB" sz="2900" dirty="0">
                <a:latin typeface="+mj-lt"/>
              </a:rPr>
              <a:t>1996: Information Technology Agreement</a:t>
            </a:r>
          </a:p>
          <a:p>
            <a:pPr lvl="2"/>
            <a:r>
              <a:rPr lang="en-GB" sz="2900" dirty="0">
                <a:latin typeface="+mj-lt"/>
              </a:rPr>
              <a:t>1997: Adoption of GATS Protocol IV on Trade in Basic Telecommunications Services</a:t>
            </a:r>
          </a:p>
          <a:p>
            <a:pPr lvl="2"/>
            <a:r>
              <a:rPr lang="en-GB" sz="2900" dirty="0">
                <a:latin typeface="+mj-lt"/>
              </a:rPr>
              <a:t>2001: launch of a new round of trade negotiations: the Doha Development Round. </a:t>
            </a:r>
          </a:p>
          <a:p>
            <a:pPr lvl="2"/>
            <a:r>
              <a:rPr lang="en-GB" sz="2900" dirty="0">
                <a:latin typeface="+mj-lt"/>
              </a:rPr>
              <a:t>2005: Amendment to the TRIPs Agreement to facilitate access to affordable medicines</a:t>
            </a:r>
          </a:p>
          <a:p>
            <a:pPr lvl="2"/>
            <a:r>
              <a:rPr lang="en-GB" sz="2900" dirty="0">
                <a:latin typeface="+mj-lt"/>
              </a:rPr>
              <a:t>2014 Revised WTO Agreement on Public Procurement</a:t>
            </a:r>
          </a:p>
          <a:p>
            <a:pPr lvl="2"/>
            <a:r>
              <a:rPr lang="en-GB" sz="2900" dirty="0">
                <a:latin typeface="+mj-lt"/>
              </a:rPr>
              <a:t>2015: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expansion</a:t>
            </a:r>
            <a:r>
              <a:rPr lang="es-ES" sz="2900" dirty="0">
                <a:latin typeface="+mj-lt"/>
                <a:ea typeface="Calibri" panose="020F0502020204030204" pitchFamily="34" charset="0"/>
              </a:rPr>
              <a:t> of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trade</a:t>
            </a:r>
            <a:r>
              <a:rPr lang="es-ES" sz="2900" dirty="0">
                <a:latin typeface="+mj-lt"/>
                <a:ea typeface="Calibri" panose="020F0502020204030204" pitchFamily="34" charset="0"/>
              </a:rPr>
              <a:t> in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information</a:t>
            </a:r>
            <a:r>
              <a:rPr lang="es-ES" sz="2900" dirty="0">
                <a:latin typeface="+mj-lt"/>
                <a:ea typeface="Calibri" panose="020F0502020204030204" pitchFamily="34" charset="0"/>
              </a:rPr>
              <a:t>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technology</a:t>
            </a:r>
            <a:r>
              <a:rPr lang="es-ES" sz="2900" dirty="0">
                <a:latin typeface="+mj-lt"/>
                <a:ea typeface="Calibri" panose="020F0502020204030204" pitchFamily="34" charset="0"/>
              </a:rPr>
              <a:t> </a:t>
            </a:r>
            <a:r>
              <a:rPr lang="es-ES" sz="2900" dirty="0" err="1">
                <a:latin typeface="+mj-lt"/>
                <a:ea typeface="Calibri" panose="020F0502020204030204" pitchFamily="34" charset="0"/>
              </a:rPr>
              <a:t>products</a:t>
            </a:r>
            <a:endParaRPr lang="es-ES" sz="2900" dirty="0">
              <a:latin typeface="+mj-lt"/>
              <a:ea typeface="Calibri" panose="020F0502020204030204" pitchFamily="34" charset="0"/>
            </a:endParaRPr>
          </a:p>
          <a:p>
            <a:pPr lvl="2"/>
            <a:r>
              <a:rPr lang="es-ES" sz="2900" dirty="0">
                <a:latin typeface="+mj-lt"/>
              </a:rPr>
              <a:t>2017: Trade </a:t>
            </a:r>
            <a:r>
              <a:rPr lang="es-ES" sz="2900" dirty="0" err="1">
                <a:latin typeface="+mj-lt"/>
              </a:rPr>
              <a:t>Facilitation</a:t>
            </a:r>
            <a:r>
              <a:rPr lang="es-ES" sz="2900" dirty="0">
                <a:latin typeface="+mj-lt"/>
              </a:rPr>
              <a:t> </a:t>
            </a:r>
            <a:r>
              <a:rPr lang="es-ES" sz="2900" dirty="0" err="1">
                <a:latin typeface="+mj-lt"/>
              </a:rPr>
              <a:t>Agreement</a:t>
            </a:r>
            <a:endParaRPr lang="es-ES" sz="2900" dirty="0">
              <a:latin typeface="+mj-lt"/>
            </a:endParaRPr>
          </a:p>
          <a:p>
            <a:pPr lvl="2"/>
            <a:r>
              <a:rPr lang="en-GB" sz="2900" dirty="0">
                <a:latin typeface="+mj-lt"/>
              </a:rPr>
              <a:t>2021: Agreement on fishery subsidies</a:t>
            </a:r>
          </a:p>
          <a:p>
            <a:pPr lvl="3"/>
            <a:endParaRPr lang="en-GB" sz="2200" dirty="0">
              <a:latin typeface="+mj-lt"/>
            </a:endParaRPr>
          </a:p>
          <a:p>
            <a:pPr marL="1371600" lvl="3" indent="0">
              <a:buNone/>
            </a:pPr>
            <a:endParaRPr lang="es-ES" sz="23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1"/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lvl="3"/>
            <a:endParaRPr lang="en-GB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916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>
            <a:normAutofit fontScale="90000"/>
          </a:bodyPr>
          <a:lstStyle/>
          <a:p>
            <a:r>
              <a:rPr lang="en-GB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28600" algn="l"/>
              </a:tabLst>
            </a:pPr>
            <a:endParaRPr lang="en-GB" dirty="0"/>
          </a:p>
          <a:p>
            <a:pPr algn="ctr">
              <a:tabLst>
                <a:tab pos="228600" algn="l"/>
              </a:tabLst>
            </a:pP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Thank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for </a:t>
            </a:r>
            <a:r>
              <a:rPr lang="fr-FR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your</a:t>
            </a:r>
            <a:r>
              <a:rPr lang="fr-FR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attention</a:t>
            </a:r>
            <a:endParaRPr lang="en-BE" sz="3200" b="1" dirty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60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Century: first generation of bilateral agreements granting trade preferences: the Trade and Shipping Agreements</a:t>
            </a:r>
          </a:p>
          <a:p>
            <a:pPr lvl="2"/>
            <a:r>
              <a:rPr lang="en-GB" dirty="0"/>
              <a:t>Granted most favoured nation treatment and national treatment to goods shipped in ships bearing the flag of one of the parties</a:t>
            </a:r>
          </a:p>
          <a:p>
            <a:pPr lvl="2"/>
            <a:r>
              <a:rPr lang="en-GB" dirty="0"/>
              <a:t>Granted most favoured nation treatment and national treatment to the citizens of each party</a:t>
            </a:r>
          </a:p>
          <a:p>
            <a:pPr lvl="2"/>
            <a:r>
              <a:rPr lang="en-GB" dirty="0"/>
              <a:t>The US, the UK, France and several other countries concluded among themselves these agreements.</a:t>
            </a:r>
          </a:p>
          <a:p>
            <a:pPr lvl="2"/>
            <a:r>
              <a:rPr lang="en-GB" dirty="0"/>
              <a:t>Most of them are outdated or obsolete. They are no longer adapted to modern shipping.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13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20</a:t>
            </a:r>
            <a:r>
              <a:rPr lang="en-GB" baseline="30000" dirty="0"/>
              <a:t>th</a:t>
            </a:r>
            <a:r>
              <a:rPr lang="en-GB" dirty="0"/>
              <a:t> Century: First World War concludes with the defeat of Germany.</a:t>
            </a:r>
          </a:p>
          <a:p>
            <a:pPr lvl="2"/>
            <a:r>
              <a:rPr lang="en-GB" dirty="0"/>
              <a:t>The Treaty of Versailles imposed heavy sanctions on Germany and prevented it from participating in international trade</a:t>
            </a:r>
          </a:p>
          <a:p>
            <a:pPr lvl="2"/>
            <a:r>
              <a:rPr lang="en-GB" dirty="0"/>
              <a:t>Germany collapsed and the Nazi regime came into power</a:t>
            </a:r>
          </a:p>
          <a:p>
            <a:pPr lvl="1"/>
            <a:r>
              <a:rPr lang="en-GB" dirty="0"/>
              <a:t>1929: the United States suffers from a major stock market crash</a:t>
            </a:r>
          </a:p>
          <a:p>
            <a:pPr lvl="2"/>
            <a:r>
              <a:rPr lang="en-GB" b="0" i="0" dirty="0">
                <a:effectLst/>
              </a:rPr>
              <a:t>This has resulted in </a:t>
            </a:r>
            <a:r>
              <a:rPr lang="en-GB" dirty="0"/>
              <a:t>a massive protectionist reflex.</a:t>
            </a:r>
          </a:p>
          <a:p>
            <a:pPr lvl="2"/>
            <a:r>
              <a:rPr lang="en-GB" b="0" i="0" dirty="0">
                <a:effectLst/>
              </a:rPr>
              <a:t>The United States enacted the </a:t>
            </a:r>
            <a:r>
              <a:rPr lang="en-GB" b="0" i="0" u="sng" strike="noStrike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Smoot-Hawley tariff act</a:t>
            </a:r>
            <a:r>
              <a:rPr lang="en-GB" b="0" i="0" u="sng" dirty="0">
                <a:effectLst/>
              </a:rPr>
              <a:t>, </a:t>
            </a:r>
            <a:r>
              <a:rPr lang="en-GB" b="0" i="0" dirty="0">
                <a:effectLst/>
              </a:rPr>
              <a:t>which introduced tariffs on more than 20,000 goods.</a:t>
            </a:r>
          </a:p>
          <a:p>
            <a:pPr lvl="2"/>
            <a:r>
              <a:rPr lang="en-GB" b="0" i="0" dirty="0">
                <a:effectLst/>
              </a:rPr>
              <a:t>These tariffs have severely disrupted the then existing supply chains, and damaged industries such as the car industry</a:t>
            </a:r>
          </a:p>
          <a:p>
            <a:pPr lvl="2"/>
            <a:r>
              <a:rPr lang="en-GB" b="0" i="0" dirty="0">
                <a:effectLst/>
              </a:rPr>
              <a:t>The international community responded with tariffs of their own.</a:t>
            </a:r>
          </a:p>
          <a:p>
            <a:pPr lvl="2"/>
            <a:r>
              <a:rPr lang="en-GB" dirty="0"/>
              <a:t>This resulted in massive poverty and job losses.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40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1939: the Steel Pact between Hitler and Mussolini</a:t>
            </a:r>
          </a:p>
          <a:p>
            <a:pPr lvl="2"/>
            <a:r>
              <a:rPr lang="en-GB" dirty="0">
                <a:latin typeface="+mj-lt"/>
              </a:rPr>
              <a:t>A political and military alliance, associated with trade concessions in a context of global economic crisis and protectionist policies.</a:t>
            </a:r>
          </a:p>
          <a:p>
            <a:pPr lvl="2"/>
            <a:r>
              <a:rPr lang="en-GB" dirty="0">
                <a:latin typeface="+mj-lt"/>
              </a:rPr>
              <a:t>Trade flows of Germany and Italy diverted along the political and military alliance, fostering divisions in Europe</a:t>
            </a:r>
          </a:p>
          <a:p>
            <a:pPr lvl="1"/>
            <a:r>
              <a:rPr lang="en-GB" dirty="0">
                <a:latin typeface="+mj-lt"/>
              </a:rPr>
              <a:t>1939: Bursting of Second World War.</a:t>
            </a:r>
          </a:p>
          <a:p>
            <a:pPr lvl="1"/>
            <a:r>
              <a:rPr lang="en-GB" dirty="0">
                <a:latin typeface="+mj-lt"/>
              </a:rPr>
              <a:t>August 1941: the allies meet to prepare for economic cooperation after the war, should they win the war (the Atlantic Conference)</a:t>
            </a:r>
          </a:p>
          <a:p>
            <a:pPr lvl="1"/>
            <a:r>
              <a:rPr lang="en-GB" dirty="0">
                <a:latin typeface="+mj-lt"/>
              </a:rPr>
              <a:t>The Atlantic Charter laid the foundations of the post-war order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87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Atlantic Charter</a:t>
            </a:r>
          </a:p>
          <a:p>
            <a:pPr lvl="2"/>
            <a:r>
              <a:rPr lang="en-GB" dirty="0">
                <a:latin typeface="+mj-lt"/>
              </a:rPr>
              <a:t>Three areas of economic cooperation</a:t>
            </a:r>
          </a:p>
          <a:p>
            <a:pPr lvl="3"/>
            <a:r>
              <a:rPr lang="en-GB" dirty="0">
                <a:latin typeface="+mj-lt"/>
              </a:rPr>
              <a:t>Trade cooperation</a:t>
            </a:r>
          </a:p>
          <a:p>
            <a:pPr lvl="3"/>
            <a:r>
              <a:rPr lang="en-GB" dirty="0">
                <a:latin typeface="+mj-lt"/>
              </a:rPr>
              <a:t>Monetary cooperation</a:t>
            </a:r>
          </a:p>
          <a:p>
            <a:pPr lvl="3"/>
            <a:r>
              <a:rPr lang="en-GB" dirty="0">
                <a:latin typeface="+mj-lt"/>
              </a:rPr>
              <a:t>Reconstruction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338582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14" y="537307"/>
            <a:ext cx="6807230" cy="552471"/>
          </a:xfrm>
        </p:spPr>
        <p:txBody>
          <a:bodyPr/>
          <a:lstStyle/>
          <a:p>
            <a:pPr>
              <a:tabLst>
                <a:tab pos="228600" algn="l"/>
              </a:tabLst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History of International Trade Regulation</a:t>
            </a:r>
            <a:endParaRPr lang="en-BE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>
                <a:latin typeface="+mj-lt"/>
              </a:rPr>
              <a:t>The Atlantic Charter</a:t>
            </a:r>
          </a:p>
          <a:p>
            <a:pPr lvl="2"/>
            <a:r>
              <a:rPr lang="en-GB" dirty="0">
                <a:latin typeface="+mj-lt"/>
              </a:rPr>
              <a:t>Principles of Trade Cooperation</a:t>
            </a:r>
          </a:p>
          <a:p>
            <a:pPr lvl="3"/>
            <a:r>
              <a:rPr lang="en-GB" dirty="0">
                <a:latin typeface="+mj-lt"/>
              </a:rPr>
              <a:t>No country to be excluded: avoiding the mistake of the Treaty of Versailles</a:t>
            </a:r>
          </a:p>
          <a:p>
            <a:pPr lvl="3"/>
            <a:r>
              <a:rPr lang="en-GB" dirty="0">
                <a:latin typeface="+mj-lt"/>
              </a:rPr>
              <a:t>Automatically extend the trade benefits given to one country to all countries: avoiding the mistake of the Steel Pact. Hence, trade cooperation must be detached from political friendship. This is the most-favoured-nation principle.</a:t>
            </a:r>
          </a:p>
          <a:p>
            <a:pPr lvl="3"/>
            <a:r>
              <a:rPr lang="en-GB" dirty="0">
                <a:latin typeface="+mj-lt"/>
              </a:rPr>
              <a:t>Avoid whimsical protectionism: avoid the mistakes of the protectionist policies after the 1929 crisis</a:t>
            </a:r>
          </a:p>
          <a:p>
            <a:pPr lvl="3"/>
            <a:r>
              <a:rPr lang="en-GB" dirty="0">
                <a:latin typeface="+mj-lt"/>
              </a:rPr>
              <a:t>Churchill refused full liberalisation. However it was agreed to cap protection through maximum negotiated tariffs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5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3408</Words>
  <Application>Microsoft Office PowerPoint</Application>
  <PresentationFormat>Grand écran</PresentationFormat>
  <Paragraphs>428</Paragraphs>
  <Slides>46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Roboto</vt:lpstr>
      <vt:lpstr>Times New Roman</vt:lpstr>
      <vt:lpstr>Wingdings</vt:lpstr>
      <vt:lpstr>Office Theme</vt:lpstr>
      <vt:lpstr>  The shifts in global trade cooperation and tensions existing in international trade</vt:lpstr>
      <vt:lpstr>Chapter I</vt:lpstr>
      <vt:lpstr>The tensions in international Trade</vt:lpstr>
      <vt:lpstr>Chapter II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History of International Trade Regulation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2:  The shifts in global trade cooperation and tensions existing in international trade</dc:title>
  <dc:creator>David Luff</dc:creator>
  <cp:lastModifiedBy>David Luff</cp:lastModifiedBy>
  <cp:revision>1</cp:revision>
  <dcterms:created xsi:type="dcterms:W3CDTF">2022-11-02T00:29:10Z</dcterms:created>
  <dcterms:modified xsi:type="dcterms:W3CDTF">2023-11-04T17:02:31Z</dcterms:modified>
</cp:coreProperties>
</file>