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286" r:id="rId2"/>
    <p:sldId id="258"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4" r:id="rId27"/>
    <p:sldId id="368" r:id="rId28"/>
    <p:sldId id="369" r:id="rId29"/>
    <p:sldId id="290" r:id="rId30"/>
    <p:sldId id="291" r:id="rId31"/>
    <p:sldId id="292" r:id="rId32"/>
    <p:sldId id="793" r:id="rId33"/>
    <p:sldId id="794" r:id="rId34"/>
    <p:sldId id="350" r:id="rId35"/>
    <p:sldId id="798" r:id="rId36"/>
    <p:sldId id="683" r:id="rId37"/>
    <p:sldId id="684" r:id="rId38"/>
    <p:sldId id="685" r:id="rId39"/>
    <p:sldId id="686" r:id="rId40"/>
    <p:sldId id="687" r:id="rId41"/>
    <p:sldId id="688" r:id="rId42"/>
    <p:sldId id="690" r:id="rId43"/>
    <p:sldId id="689" r:id="rId44"/>
    <p:sldId id="711" r:id="rId45"/>
    <p:sldId id="712" r:id="rId46"/>
    <p:sldId id="713" r:id="rId47"/>
    <p:sldId id="714" r:id="rId48"/>
    <p:sldId id="715" r:id="rId49"/>
    <p:sldId id="716" r:id="rId50"/>
    <p:sldId id="693" r:id="rId51"/>
    <p:sldId id="709" r:id="rId52"/>
    <p:sldId id="545" r:id="rId53"/>
    <p:sldId id="722" r:id="rId54"/>
    <p:sldId id="546" r:id="rId55"/>
    <p:sldId id="723" r:id="rId56"/>
    <p:sldId id="724" r:id="rId57"/>
    <p:sldId id="548" r:id="rId58"/>
    <p:sldId id="728" r:id="rId59"/>
    <p:sldId id="767" r:id="rId60"/>
    <p:sldId id="770" r:id="rId61"/>
    <p:sldId id="771" r:id="rId62"/>
    <p:sldId id="549" r:id="rId63"/>
    <p:sldId id="727" r:id="rId64"/>
    <p:sldId id="729" r:id="rId65"/>
    <p:sldId id="550" r:id="rId66"/>
    <p:sldId id="774" r:id="rId67"/>
    <p:sldId id="725" r:id="rId68"/>
    <p:sldId id="316" r:id="rId69"/>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3" autoAdjust="0"/>
    <p:restoredTop sz="94660"/>
  </p:normalViewPr>
  <p:slideViewPr>
    <p:cSldViewPr snapToGrid="0">
      <p:cViewPr varScale="1">
        <p:scale>
          <a:sx n="82" d="100"/>
          <a:sy n="82" d="100"/>
        </p:scale>
        <p:origin x="58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Luff" userId="762adc9d4c1c2a89" providerId="LiveId" clId="{5BFA055F-0E47-484C-AA6B-D280047B64D0}"/>
    <pc:docChg chg="custSel delSld modSld">
      <pc:chgData name="David Luff" userId="762adc9d4c1c2a89" providerId="LiveId" clId="{5BFA055F-0E47-484C-AA6B-D280047B64D0}" dt="2023-11-04T16:51:56.017" v="220" actId="207"/>
      <pc:docMkLst>
        <pc:docMk/>
      </pc:docMkLst>
      <pc:sldChg chg="modSp del mod">
        <pc:chgData name="David Luff" userId="762adc9d4c1c2a89" providerId="LiveId" clId="{5BFA055F-0E47-484C-AA6B-D280047B64D0}" dt="2023-11-04T15:51:38.403" v="2" actId="47"/>
        <pc:sldMkLst>
          <pc:docMk/>
          <pc:sldMk cId="3992881056" sldId="257"/>
        </pc:sldMkLst>
        <pc:spChg chg="mod">
          <ac:chgData name="David Luff" userId="762adc9d4c1c2a89" providerId="LiveId" clId="{5BFA055F-0E47-484C-AA6B-D280047B64D0}" dt="2023-11-04T15:51:29.415" v="0" actId="21"/>
          <ac:spMkLst>
            <pc:docMk/>
            <pc:sldMk cId="3992881056" sldId="257"/>
            <ac:spMk id="3" creationId="{1831631F-A49C-A541-9FFD-C7D63555B5D5}"/>
          </ac:spMkLst>
        </pc:spChg>
      </pc:sldChg>
      <pc:sldChg chg="modSp mod">
        <pc:chgData name="David Luff" userId="762adc9d4c1c2a89" providerId="LiveId" clId="{5BFA055F-0E47-484C-AA6B-D280047B64D0}" dt="2023-11-04T15:56:56.240" v="16" actId="207"/>
        <pc:sldMkLst>
          <pc:docMk/>
          <pc:sldMk cId="376350311" sldId="258"/>
        </pc:sldMkLst>
        <pc:spChg chg="mod">
          <ac:chgData name="David Luff" userId="762adc9d4c1c2a89" providerId="LiveId" clId="{5BFA055F-0E47-484C-AA6B-D280047B64D0}" dt="2023-11-04T15:56:49.599" v="14" actId="207"/>
          <ac:spMkLst>
            <pc:docMk/>
            <pc:sldMk cId="376350311" sldId="258"/>
            <ac:spMk id="2" creationId="{421B3DD5-92B4-C481-FFAF-44935EC8E076}"/>
          </ac:spMkLst>
        </pc:spChg>
        <pc:spChg chg="mod">
          <ac:chgData name="David Luff" userId="762adc9d4c1c2a89" providerId="LiveId" clId="{5BFA055F-0E47-484C-AA6B-D280047B64D0}" dt="2023-11-04T15:56:56.240" v="16" actId="207"/>
          <ac:spMkLst>
            <pc:docMk/>
            <pc:sldMk cId="376350311" sldId="258"/>
            <ac:spMk id="3" creationId="{15B55E36-EE7A-E290-74A6-D2E1D1FCB930}"/>
          </ac:spMkLst>
        </pc:spChg>
        <pc:spChg chg="mod">
          <ac:chgData name="David Luff" userId="762adc9d4c1c2a89" providerId="LiveId" clId="{5BFA055F-0E47-484C-AA6B-D280047B64D0}" dt="2023-11-04T15:56:53.753" v="15" actId="207"/>
          <ac:spMkLst>
            <pc:docMk/>
            <pc:sldMk cId="376350311" sldId="258"/>
            <ac:spMk id="5" creationId="{285BCCD3-F069-D074-A1B7-9D6FCDD77350}"/>
          </ac:spMkLst>
        </pc:spChg>
      </pc:sldChg>
      <pc:sldChg chg="del">
        <pc:chgData name="David Luff" userId="762adc9d4c1c2a89" providerId="LiveId" clId="{5BFA055F-0E47-484C-AA6B-D280047B64D0}" dt="2023-11-04T15:52:54.059" v="8" actId="2696"/>
        <pc:sldMkLst>
          <pc:docMk/>
          <pc:sldMk cId="3462098487" sldId="259"/>
        </pc:sldMkLst>
      </pc:sldChg>
      <pc:sldChg chg="modSp mod">
        <pc:chgData name="David Luff" userId="762adc9d4c1c2a89" providerId="LiveId" clId="{5BFA055F-0E47-484C-AA6B-D280047B64D0}" dt="2023-11-04T15:57:05.133" v="18" actId="207"/>
        <pc:sldMkLst>
          <pc:docMk/>
          <pc:sldMk cId="1923099227" sldId="260"/>
        </pc:sldMkLst>
        <pc:spChg chg="mod">
          <ac:chgData name="David Luff" userId="762adc9d4c1c2a89" providerId="LiveId" clId="{5BFA055F-0E47-484C-AA6B-D280047B64D0}" dt="2023-11-04T15:57:01.973" v="17" actId="207"/>
          <ac:spMkLst>
            <pc:docMk/>
            <pc:sldMk cId="1923099227" sldId="260"/>
            <ac:spMk id="2" creationId="{270EFC06-32C5-E49A-3B2D-97E32915FD76}"/>
          </ac:spMkLst>
        </pc:spChg>
        <pc:spChg chg="mod">
          <ac:chgData name="David Luff" userId="762adc9d4c1c2a89" providerId="LiveId" clId="{5BFA055F-0E47-484C-AA6B-D280047B64D0}" dt="2023-11-04T15:57:05.133" v="18" actId="207"/>
          <ac:spMkLst>
            <pc:docMk/>
            <pc:sldMk cId="1923099227" sldId="260"/>
            <ac:spMk id="3" creationId="{56A09857-1697-1CE2-AAE9-EAEE8ADD0F70}"/>
          </ac:spMkLst>
        </pc:spChg>
      </pc:sldChg>
      <pc:sldChg chg="modSp mod">
        <pc:chgData name="David Luff" userId="762adc9d4c1c2a89" providerId="LiveId" clId="{5BFA055F-0E47-484C-AA6B-D280047B64D0}" dt="2023-11-04T15:57:16.937" v="20" actId="207"/>
        <pc:sldMkLst>
          <pc:docMk/>
          <pc:sldMk cId="2049164512" sldId="261"/>
        </pc:sldMkLst>
        <pc:spChg chg="mod">
          <ac:chgData name="David Luff" userId="762adc9d4c1c2a89" providerId="LiveId" clId="{5BFA055F-0E47-484C-AA6B-D280047B64D0}" dt="2023-11-04T15:57:12.895" v="19" actId="207"/>
          <ac:spMkLst>
            <pc:docMk/>
            <pc:sldMk cId="2049164512" sldId="261"/>
            <ac:spMk id="2" creationId="{9294340B-D4D3-7E89-0746-D3F9EC8C4039}"/>
          </ac:spMkLst>
        </pc:spChg>
        <pc:spChg chg="mod">
          <ac:chgData name="David Luff" userId="762adc9d4c1c2a89" providerId="LiveId" clId="{5BFA055F-0E47-484C-AA6B-D280047B64D0}" dt="2023-11-04T15:57:16.937" v="20" actId="207"/>
          <ac:spMkLst>
            <pc:docMk/>
            <pc:sldMk cId="2049164512" sldId="261"/>
            <ac:spMk id="3" creationId="{3F9D5912-F840-9F35-FD47-57DEEF99323B}"/>
          </ac:spMkLst>
        </pc:spChg>
      </pc:sldChg>
      <pc:sldChg chg="modSp mod">
        <pc:chgData name="David Luff" userId="762adc9d4c1c2a89" providerId="LiveId" clId="{5BFA055F-0E47-484C-AA6B-D280047B64D0}" dt="2023-11-04T15:57:41.562" v="23" actId="113"/>
        <pc:sldMkLst>
          <pc:docMk/>
          <pc:sldMk cId="1200624328" sldId="262"/>
        </pc:sldMkLst>
        <pc:spChg chg="mod">
          <ac:chgData name="David Luff" userId="762adc9d4c1c2a89" providerId="LiveId" clId="{5BFA055F-0E47-484C-AA6B-D280047B64D0}" dt="2023-11-04T15:57:41.562" v="23" actId="113"/>
          <ac:spMkLst>
            <pc:docMk/>
            <pc:sldMk cId="1200624328" sldId="262"/>
            <ac:spMk id="2" creationId="{C95B9000-1CD0-428B-9119-A9615C4821E5}"/>
          </ac:spMkLst>
        </pc:spChg>
        <pc:spChg chg="mod">
          <ac:chgData name="David Luff" userId="762adc9d4c1c2a89" providerId="LiveId" clId="{5BFA055F-0E47-484C-AA6B-D280047B64D0}" dt="2023-11-04T15:57:36.406" v="22" actId="207"/>
          <ac:spMkLst>
            <pc:docMk/>
            <pc:sldMk cId="1200624328" sldId="262"/>
            <ac:spMk id="3" creationId="{AE63AB64-E351-4594-7C05-C84FEDF9A5CB}"/>
          </ac:spMkLst>
        </pc:spChg>
      </pc:sldChg>
      <pc:sldChg chg="modSp mod">
        <pc:chgData name="David Luff" userId="762adc9d4c1c2a89" providerId="LiveId" clId="{5BFA055F-0E47-484C-AA6B-D280047B64D0}" dt="2023-11-04T15:57:56.227" v="26" actId="207"/>
        <pc:sldMkLst>
          <pc:docMk/>
          <pc:sldMk cId="3048675852" sldId="263"/>
        </pc:sldMkLst>
        <pc:spChg chg="mod">
          <ac:chgData name="David Luff" userId="762adc9d4c1c2a89" providerId="LiveId" clId="{5BFA055F-0E47-484C-AA6B-D280047B64D0}" dt="2023-11-04T15:57:48.818" v="24" actId="207"/>
          <ac:spMkLst>
            <pc:docMk/>
            <pc:sldMk cId="3048675852" sldId="263"/>
            <ac:spMk id="2" creationId="{3DDAFB7A-F476-8FE1-230F-A717CDB027B2}"/>
          </ac:spMkLst>
        </pc:spChg>
        <pc:spChg chg="mod">
          <ac:chgData name="David Luff" userId="762adc9d4c1c2a89" providerId="LiveId" clId="{5BFA055F-0E47-484C-AA6B-D280047B64D0}" dt="2023-11-04T15:57:56.227" v="26" actId="207"/>
          <ac:spMkLst>
            <pc:docMk/>
            <pc:sldMk cId="3048675852" sldId="263"/>
            <ac:spMk id="3" creationId="{D474E710-34D0-A1FD-B22C-E956594D585E}"/>
          </ac:spMkLst>
        </pc:spChg>
      </pc:sldChg>
      <pc:sldChg chg="modSp mod">
        <pc:chgData name="David Luff" userId="762adc9d4c1c2a89" providerId="LiveId" clId="{5BFA055F-0E47-484C-AA6B-D280047B64D0}" dt="2023-11-04T15:58:05.845" v="28" actId="207"/>
        <pc:sldMkLst>
          <pc:docMk/>
          <pc:sldMk cId="11802384" sldId="264"/>
        </pc:sldMkLst>
        <pc:spChg chg="mod">
          <ac:chgData name="David Luff" userId="762adc9d4c1c2a89" providerId="LiveId" clId="{5BFA055F-0E47-484C-AA6B-D280047B64D0}" dt="2023-11-04T15:58:02.498" v="27" actId="207"/>
          <ac:spMkLst>
            <pc:docMk/>
            <pc:sldMk cId="11802384" sldId="264"/>
            <ac:spMk id="2" creationId="{BB08B7D3-3F37-4491-BA7B-049E3E257644}"/>
          </ac:spMkLst>
        </pc:spChg>
        <pc:spChg chg="mod">
          <ac:chgData name="David Luff" userId="762adc9d4c1c2a89" providerId="LiveId" clId="{5BFA055F-0E47-484C-AA6B-D280047B64D0}" dt="2023-11-04T15:58:05.845" v="28" actId="207"/>
          <ac:spMkLst>
            <pc:docMk/>
            <pc:sldMk cId="11802384" sldId="264"/>
            <ac:spMk id="3" creationId="{BF023250-456B-9815-3E7D-E4A6DF3BA953}"/>
          </ac:spMkLst>
        </pc:spChg>
      </pc:sldChg>
      <pc:sldChg chg="modSp mod">
        <pc:chgData name="David Luff" userId="762adc9d4c1c2a89" providerId="LiveId" clId="{5BFA055F-0E47-484C-AA6B-D280047B64D0}" dt="2023-11-04T15:58:55.547" v="32" actId="207"/>
        <pc:sldMkLst>
          <pc:docMk/>
          <pc:sldMk cId="1672121191" sldId="265"/>
        </pc:sldMkLst>
        <pc:spChg chg="mod">
          <ac:chgData name="David Luff" userId="762adc9d4c1c2a89" providerId="LiveId" clId="{5BFA055F-0E47-484C-AA6B-D280047B64D0}" dt="2023-11-04T15:58:48.731" v="29" actId="207"/>
          <ac:spMkLst>
            <pc:docMk/>
            <pc:sldMk cId="1672121191" sldId="265"/>
            <ac:spMk id="2" creationId="{93192E28-0B15-54DC-EE3A-AC0B0E7A4112}"/>
          </ac:spMkLst>
        </pc:spChg>
        <pc:spChg chg="mod">
          <ac:chgData name="David Luff" userId="762adc9d4c1c2a89" providerId="LiveId" clId="{5BFA055F-0E47-484C-AA6B-D280047B64D0}" dt="2023-11-04T15:58:55.547" v="32" actId="207"/>
          <ac:spMkLst>
            <pc:docMk/>
            <pc:sldMk cId="1672121191" sldId="265"/>
            <ac:spMk id="3" creationId="{52EBF3E1-8A13-3A41-9571-1E7CDE5823D4}"/>
          </ac:spMkLst>
        </pc:spChg>
      </pc:sldChg>
      <pc:sldChg chg="modSp mod">
        <pc:chgData name="David Luff" userId="762adc9d4c1c2a89" providerId="LiveId" clId="{5BFA055F-0E47-484C-AA6B-D280047B64D0}" dt="2023-11-04T15:59:20.509" v="35" actId="207"/>
        <pc:sldMkLst>
          <pc:docMk/>
          <pc:sldMk cId="2081999199" sldId="266"/>
        </pc:sldMkLst>
        <pc:spChg chg="mod">
          <ac:chgData name="David Luff" userId="762adc9d4c1c2a89" providerId="LiveId" clId="{5BFA055F-0E47-484C-AA6B-D280047B64D0}" dt="2023-11-04T15:59:13.866" v="33" actId="207"/>
          <ac:spMkLst>
            <pc:docMk/>
            <pc:sldMk cId="2081999199" sldId="266"/>
            <ac:spMk id="2" creationId="{51024721-F621-AC18-6996-DB93CDA0B105}"/>
          </ac:spMkLst>
        </pc:spChg>
        <pc:spChg chg="mod">
          <ac:chgData name="David Luff" userId="762adc9d4c1c2a89" providerId="LiveId" clId="{5BFA055F-0E47-484C-AA6B-D280047B64D0}" dt="2023-11-04T15:59:20.509" v="35" actId="207"/>
          <ac:spMkLst>
            <pc:docMk/>
            <pc:sldMk cId="2081999199" sldId="266"/>
            <ac:spMk id="3" creationId="{67977578-7D39-5FB1-5164-9D74F2769ACE}"/>
          </ac:spMkLst>
        </pc:spChg>
      </pc:sldChg>
      <pc:sldChg chg="modSp mod">
        <pc:chgData name="David Luff" userId="762adc9d4c1c2a89" providerId="LiveId" clId="{5BFA055F-0E47-484C-AA6B-D280047B64D0}" dt="2023-11-04T15:59:37.278" v="37" actId="207"/>
        <pc:sldMkLst>
          <pc:docMk/>
          <pc:sldMk cId="1860081879" sldId="267"/>
        </pc:sldMkLst>
        <pc:spChg chg="mod">
          <ac:chgData name="David Luff" userId="762adc9d4c1c2a89" providerId="LiveId" clId="{5BFA055F-0E47-484C-AA6B-D280047B64D0}" dt="2023-11-04T15:59:32.514" v="36" actId="207"/>
          <ac:spMkLst>
            <pc:docMk/>
            <pc:sldMk cId="1860081879" sldId="267"/>
            <ac:spMk id="2" creationId="{75AB30B9-0347-3CD6-E61E-A70768B555FE}"/>
          </ac:spMkLst>
        </pc:spChg>
        <pc:spChg chg="mod">
          <ac:chgData name="David Luff" userId="762adc9d4c1c2a89" providerId="LiveId" clId="{5BFA055F-0E47-484C-AA6B-D280047B64D0}" dt="2023-11-04T15:59:37.278" v="37" actId="207"/>
          <ac:spMkLst>
            <pc:docMk/>
            <pc:sldMk cId="1860081879" sldId="267"/>
            <ac:spMk id="3" creationId="{4520C62D-28BA-C9D7-271F-6EC29E4B5919}"/>
          </ac:spMkLst>
        </pc:spChg>
      </pc:sldChg>
      <pc:sldChg chg="modSp mod">
        <pc:chgData name="David Luff" userId="762adc9d4c1c2a89" providerId="LiveId" clId="{5BFA055F-0E47-484C-AA6B-D280047B64D0}" dt="2023-11-04T15:59:49.725" v="39" actId="207"/>
        <pc:sldMkLst>
          <pc:docMk/>
          <pc:sldMk cId="3609546333" sldId="268"/>
        </pc:sldMkLst>
        <pc:spChg chg="mod">
          <ac:chgData name="David Luff" userId="762adc9d4c1c2a89" providerId="LiveId" clId="{5BFA055F-0E47-484C-AA6B-D280047B64D0}" dt="2023-11-04T15:59:44.360" v="38" actId="207"/>
          <ac:spMkLst>
            <pc:docMk/>
            <pc:sldMk cId="3609546333" sldId="268"/>
            <ac:spMk id="2" creationId="{ED4788C4-C11A-8780-BC6D-C587A70F4D78}"/>
          </ac:spMkLst>
        </pc:spChg>
        <pc:spChg chg="mod">
          <ac:chgData name="David Luff" userId="762adc9d4c1c2a89" providerId="LiveId" clId="{5BFA055F-0E47-484C-AA6B-D280047B64D0}" dt="2023-11-04T15:59:49.725" v="39" actId="207"/>
          <ac:spMkLst>
            <pc:docMk/>
            <pc:sldMk cId="3609546333" sldId="268"/>
            <ac:spMk id="3" creationId="{DF6BB320-5CA5-1A62-8A80-9967104DC999}"/>
          </ac:spMkLst>
        </pc:spChg>
      </pc:sldChg>
      <pc:sldChg chg="modSp mod">
        <pc:chgData name="David Luff" userId="762adc9d4c1c2a89" providerId="LiveId" clId="{5BFA055F-0E47-484C-AA6B-D280047B64D0}" dt="2023-11-04T16:00:28.591" v="43" actId="27636"/>
        <pc:sldMkLst>
          <pc:docMk/>
          <pc:sldMk cId="2194977711" sldId="269"/>
        </pc:sldMkLst>
        <pc:spChg chg="mod">
          <ac:chgData name="David Luff" userId="762adc9d4c1c2a89" providerId="LiveId" clId="{5BFA055F-0E47-484C-AA6B-D280047B64D0}" dt="2023-11-04T15:59:54.683" v="40" actId="207"/>
          <ac:spMkLst>
            <pc:docMk/>
            <pc:sldMk cId="2194977711" sldId="269"/>
            <ac:spMk id="2" creationId="{F50CC813-9813-FD36-B5C6-FECB679C471E}"/>
          </ac:spMkLst>
        </pc:spChg>
        <pc:spChg chg="mod">
          <ac:chgData name="David Luff" userId="762adc9d4c1c2a89" providerId="LiveId" clId="{5BFA055F-0E47-484C-AA6B-D280047B64D0}" dt="2023-11-04T16:00:28.591" v="43" actId="27636"/>
          <ac:spMkLst>
            <pc:docMk/>
            <pc:sldMk cId="2194977711" sldId="269"/>
            <ac:spMk id="3" creationId="{273FC617-6C6F-E484-874C-8128CAB06416}"/>
          </ac:spMkLst>
        </pc:spChg>
      </pc:sldChg>
      <pc:sldChg chg="modSp mod">
        <pc:chgData name="David Luff" userId="762adc9d4c1c2a89" providerId="LiveId" clId="{5BFA055F-0E47-484C-AA6B-D280047B64D0}" dt="2023-11-04T16:01:14.842" v="45" actId="207"/>
        <pc:sldMkLst>
          <pc:docMk/>
          <pc:sldMk cId="2897036712" sldId="270"/>
        </pc:sldMkLst>
        <pc:spChg chg="mod">
          <ac:chgData name="David Luff" userId="762adc9d4c1c2a89" providerId="LiveId" clId="{5BFA055F-0E47-484C-AA6B-D280047B64D0}" dt="2023-11-04T16:01:11.470" v="44" actId="207"/>
          <ac:spMkLst>
            <pc:docMk/>
            <pc:sldMk cId="2897036712" sldId="270"/>
            <ac:spMk id="2" creationId="{5A76790E-A354-9924-5884-31EB1AF26BB8}"/>
          </ac:spMkLst>
        </pc:spChg>
        <pc:spChg chg="mod">
          <ac:chgData name="David Luff" userId="762adc9d4c1c2a89" providerId="LiveId" clId="{5BFA055F-0E47-484C-AA6B-D280047B64D0}" dt="2023-11-04T16:01:14.842" v="45" actId="207"/>
          <ac:spMkLst>
            <pc:docMk/>
            <pc:sldMk cId="2897036712" sldId="270"/>
            <ac:spMk id="3" creationId="{0B1325DD-B215-9A56-3F31-6EBA2E624EF1}"/>
          </ac:spMkLst>
        </pc:spChg>
      </pc:sldChg>
      <pc:sldChg chg="modSp mod">
        <pc:chgData name="David Luff" userId="762adc9d4c1c2a89" providerId="LiveId" clId="{5BFA055F-0E47-484C-AA6B-D280047B64D0}" dt="2023-11-04T16:01:28.660" v="48" actId="207"/>
        <pc:sldMkLst>
          <pc:docMk/>
          <pc:sldMk cId="472974168" sldId="271"/>
        </pc:sldMkLst>
        <pc:spChg chg="mod">
          <ac:chgData name="David Luff" userId="762adc9d4c1c2a89" providerId="LiveId" clId="{5BFA055F-0E47-484C-AA6B-D280047B64D0}" dt="2023-11-04T16:01:24.043" v="47" actId="207"/>
          <ac:spMkLst>
            <pc:docMk/>
            <pc:sldMk cId="472974168" sldId="271"/>
            <ac:spMk id="2" creationId="{1AEB900F-B0C6-6D0B-7E36-E3F2A44E76D3}"/>
          </ac:spMkLst>
        </pc:spChg>
        <pc:spChg chg="mod">
          <ac:chgData name="David Luff" userId="762adc9d4c1c2a89" providerId="LiveId" clId="{5BFA055F-0E47-484C-AA6B-D280047B64D0}" dt="2023-11-04T16:01:28.660" v="48" actId="207"/>
          <ac:spMkLst>
            <pc:docMk/>
            <pc:sldMk cId="472974168" sldId="271"/>
            <ac:spMk id="3" creationId="{3878A36A-3F61-A152-3878-B2AECDCFC0E4}"/>
          </ac:spMkLst>
        </pc:spChg>
      </pc:sldChg>
      <pc:sldChg chg="modSp mod">
        <pc:chgData name="David Luff" userId="762adc9d4c1c2a89" providerId="LiveId" clId="{5BFA055F-0E47-484C-AA6B-D280047B64D0}" dt="2023-11-04T16:01:38.223" v="50" actId="207"/>
        <pc:sldMkLst>
          <pc:docMk/>
          <pc:sldMk cId="429009077" sldId="272"/>
        </pc:sldMkLst>
        <pc:spChg chg="mod">
          <ac:chgData name="David Luff" userId="762adc9d4c1c2a89" providerId="LiveId" clId="{5BFA055F-0E47-484C-AA6B-D280047B64D0}" dt="2023-11-04T16:01:33.595" v="49" actId="207"/>
          <ac:spMkLst>
            <pc:docMk/>
            <pc:sldMk cId="429009077" sldId="272"/>
            <ac:spMk id="2" creationId="{211505F2-9901-6D31-4D1C-44B1CE4DB910}"/>
          </ac:spMkLst>
        </pc:spChg>
        <pc:spChg chg="mod">
          <ac:chgData name="David Luff" userId="762adc9d4c1c2a89" providerId="LiveId" clId="{5BFA055F-0E47-484C-AA6B-D280047B64D0}" dt="2023-11-04T16:01:38.223" v="50" actId="207"/>
          <ac:spMkLst>
            <pc:docMk/>
            <pc:sldMk cId="429009077" sldId="272"/>
            <ac:spMk id="3" creationId="{4DCFACCA-86B8-328A-04BC-04FDA7F8C52E}"/>
          </ac:spMkLst>
        </pc:spChg>
      </pc:sldChg>
      <pc:sldChg chg="modSp mod">
        <pc:chgData name="David Luff" userId="762adc9d4c1c2a89" providerId="LiveId" clId="{5BFA055F-0E47-484C-AA6B-D280047B64D0}" dt="2023-11-04T16:01:52.492" v="52" actId="207"/>
        <pc:sldMkLst>
          <pc:docMk/>
          <pc:sldMk cId="2299704040" sldId="273"/>
        </pc:sldMkLst>
        <pc:spChg chg="mod">
          <ac:chgData name="David Luff" userId="762adc9d4c1c2a89" providerId="LiveId" clId="{5BFA055F-0E47-484C-AA6B-D280047B64D0}" dt="2023-11-04T16:01:49.658" v="51" actId="207"/>
          <ac:spMkLst>
            <pc:docMk/>
            <pc:sldMk cId="2299704040" sldId="273"/>
            <ac:spMk id="2" creationId="{3BF61DED-90DA-67D3-63BD-F4A51A806EC3}"/>
          </ac:spMkLst>
        </pc:spChg>
        <pc:spChg chg="mod">
          <ac:chgData name="David Luff" userId="762adc9d4c1c2a89" providerId="LiveId" clId="{5BFA055F-0E47-484C-AA6B-D280047B64D0}" dt="2023-11-04T16:01:52.492" v="52" actId="207"/>
          <ac:spMkLst>
            <pc:docMk/>
            <pc:sldMk cId="2299704040" sldId="273"/>
            <ac:spMk id="3" creationId="{013AE112-B9FC-13CD-3C9E-9433131FABA8}"/>
          </ac:spMkLst>
        </pc:spChg>
      </pc:sldChg>
      <pc:sldChg chg="modSp mod">
        <pc:chgData name="David Luff" userId="762adc9d4c1c2a89" providerId="LiveId" clId="{5BFA055F-0E47-484C-AA6B-D280047B64D0}" dt="2023-11-04T16:02:19.727" v="54" actId="207"/>
        <pc:sldMkLst>
          <pc:docMk/>
          <pc:sldMk cId="3097946911" sldId="274"/>
        </pc:sldMkLst>
        <pc:spChg chg="mod">
          <ac:chgData name="David Luff" userId="762adc9d4c1c2a89" providerId="LiveId" clId="{5BFA055F-0E47-484C-AA6B-D280047B64D0}" dt="2023-11-04T16:02:05.016" v="53" actId="207"/>
          <ac:spMkLst>
            <pc:docMk/>
            <pc:sldMk cId="3097946911" sldId="274"/>
            <ac:spMk id="2" creationId="{23890FEB-8618-18A8-CA2A-AAB5E8A2BC78}"/>
          </ac:spMkLst>
        </pc:spChg>
        <pc:spChg chg="mod">
          <ac:chgData name="David Luff" userId="762adc9d4c1c2a89" providerId="LiveId" clId="{5BFA055F-0E47-484C-AA6B-D280047B64D0}" dt="2023-11-04T16:02:19.727" v="54" actId="207"/>
          <ac:spMkLst>
            <pc:docMk/>
            <pc:sldMk cId="3097946911" sldId="274"/>
            <ac:spMk id="3" creationId="{AC2F7F42-DB70-8978-F3C0-B8B0771A9C5B}"/>
          </ac:spMkLst>
        </pc:spChg>
      </pc:sldChg>
      <pc:sldChg chg="modSp mod">
        <pc:chgData name="David Luff" userId="762adc9d4c1c2a89" providerId="LiveId" clId="{5BFA055F-0E47-484C-AA6B-D280047B64D0}" dt="2023-11-04T16:02:35.572" v="56" actId="207"/>
        <pc:sldMkLst>
          <pc:docMk/>
          <pc:sldMk cId="4093010687" sldId="275"/>
        </pc:sldMkLst>
        <pc:spChg chg="mod">
          <ac:chgData name="David Luff" userId="762adc9d4c1c2a89" providerId="LiveId" clId="{5BFA055F-0E47-484C-AA6B-D280047B64D0}" dt="2023-11-04T16:02:31.768" v="55" actId="207"/>
          <ac:spMkLst>
            <pc:docMk/>
            <pc:sldMk cId="4093010687" sldId="275"/>
            <ac:spMk id="2" creationId="{37B9DEE1-A662-E4B3-6B7F-3417845AD3CE}"/>
          </ac:spMkLst>
        </pc:spChg>
        <pc:spChg chg="mod">
          <ac:chgData name="David Luff" userId="762adc9d4c1c2a89" providerId="LiveId" clId="{5BFA055F-0E47-484C-AA6B-D280047B64D0}" dt="2023-11-04T16:02:35.572" v="56" actId="207"/>
          <ac:spMkLst>
            <pc:docMk/>
            <pc:sldMk cId="4093010687" sldId="275"/>
            <ac:spMk id="3" creationId="{DB853F7B-2655-7CFF-1929-804C3D5AEB08}"/>
          </ac:spMkLst>
        </pc:spChg>
      </pc:sldChg>
      <pc:sldChg chg="modSp mod">
        <pc:chgData name="David Luff" userId="762adc9d4c1c2a89" providerId="LiveId" clId="{5BFA055F-0E47-484C-AA6B-D280047B64D0}" dt="2023-11-04T16:03:00.627" v="58" actId="207"/>
        <pc:sldMkLst>
          <pc:docMk/>
          <pc:sldMk cId="3337803637" sldId="276"/>
        </pc:sldMkLst>
        <pc:spChg chg="mod">
          <ac:chgData name="David Luff" userId="762adc9d4c1c2a89" providerId="LiveId" clId="{5BFA055F-0E47-484C-AA6B-D280047B64D0}" dt="2023-11-04T16:02:56.949" v="57" actId="207"/>
          <ac:spMkLst>
            <pc:docMk/>
            <pc:sldMk cId="3337803637" sldId="276"/>
            <ac:spMk id="2" creationId="{C6392B40-EA3D-05D8-E04F-69277C38F7C7}"/>
          </ac:spMkLst>
        </pc:spChg>
        <pc:spChg chg="mod">
          <ac:chgData name="David Luff" userId="762adc9d4c1c2a89" providerId="LiveId" clId="{5BFA055F-0E47-484C-AA6B-D280047B64D0}" dt="2023-11-04T16:03:00.627" v="58" actId="207"/>
          <ac:spMkLst>
            <pc:docMk/>
            <pc:sldMk cId="3337803637" sldId="276"/>
            <ac:spMk id="3" creationId="{2B2EF367-9A3B-B290-BACF-DB3369A676A8}"/>
          </ac:spMkLst>
        </pc:spChg>
      </pc:sldChg>
      <pc:sldChg chg="modSp mod">
        <pc:chgData name="David Luff" userId="762adc9d4c1c2a89" providerId="LiveId" clId="{5BFA055F-0E47-484C-AA6B-D280047B64D0}" dt="2023-11-04T16:03:35.844" v="60" actId="207"/>
        <pc:sldMkLst>
          <pc:docMk/>
          <pc:sldMk cId="1583954198" sldId="277"/>
        </pc:sldMkLst>
        <pc:spChg chg="mod">
          <ac:chgData name="David Luff" userId="762adc9d4c1c2a89" providerId="LiveId" clId="{5BFA055F-0E47-484C-AA6B-D280047B64D0}" dt="2023-11-04T16:03:32.698" v="59" actId="207"/>
          <ac:spMkLst>
            <pc:docMk/>
            <pc:sldMk cId="1583954198" sldId="277"/>
            <ac:spMk id="2" creationId="{45385B0F-CEB1-1C23-2950-FCD3213D3065}"/>
          </ac:spMkLst>
        </pc:spChg>
        <pc:spChg chg="mod">
          <ac:chgData name="David Luff" userId="762adc9d4c1c2a89" providerId="LiveId" clId="{5BFA055F-0E47-484C-AA6B-D280047B64D0}" dt="2023-11-04T16:03:35.844" v="60" actId="207"/>
          <ac:spMkLst>
            <pc:docMk/>
            <pc:sldMk cId="1583954198" sldId="277"/>
            <ac:spMk id="3" creationId="{C5EACE98-71B2-A6E8-6D07-8E07539DBD4F}"/>
          </ac:spMkLst>
        </pc:spChg>
      </pc:sldChg>
      <pc:sldChg chg="modSp mod">
        <pc:chgData name="David Luff" userId="762adc9d4c1c2a89" providerId="LiveId" clId="{5BFA055F-0E47-484C-AA6B-D280047B64D0}" dt="2023-11-04T16:04:36.415" v="62" actId="207"/>
        <pc:sldMkLst>
          <pc:docMk/>
          <pc:sldMk cId="3402352191" sldId="278"/>
        </pc:sldMkLst>
        <pc:spChg chg="mod">
          <ac:chgData name="David Luff" userId="762adc9d4c1c2a89" providerId="LiveId" clId="{5BFA055F-0E47-484C-AA6B-D280047B64D0}" dt="2023-11-04T16:04:33.633" v="61" actId="207"/>
          <ac:spMkLst>
            <pc:docMk/>
            <pc:sldMk cId="3402352191" sldId="278"/>
            <ac:spMk id="2" creationId="{924DBF66-3E61-29D8-5674-B55CF17D95F4}"/>
          </ac:spMkLst>
        </pc:spChg>
        <pc:spChg chg="mod">
          <ac:chgData name="David Luff" userId="762adc9d4c1c2a89" providerId="LiveId" clId="{5BFA055F-0E47-484C-AA6B-D280047B64D0}" dt="2023-11-04T16:04:36.415" v="62" actId="207"/>
          <ac:spMkLst>
            <pc:docMk/>
            <pc:sldMk cId="3402352191" sldId="278"/>
            <ac:spMk id="3" creationId="{73F8C090-FB91-2D1E-1C78-1C9E8B015573}"/>
          </ac:spMkLst>
        </pc:spChg>
      </pc:sldChg>
      <pc:sldChg chg="modSp mod">
        <pc:chgData name="David Luff" userId="762adc9d4c1c2a89" providerId="LiveId" clId="{5BFA055F-0E47-484C-AA6B-D280047B64D0}" dt="2023-11-04T16:05:08.744" v="64" actId="207"/>
        <pc:sldMkLst>
          <pc:docMk/>
          <pc:sldMk cId="1052198030" sldId="279"/>
        </pc:sldMkLst>
        <pc:spChg chg="mod">
          <ac:chgData name="David Luff" userId="762adc9d4c1c2a89" providerId="LiveId" clId="{5BFA055F-0E47-484C-AA6B-D280047B64D0}" dt="2023-11-04T16:05:05.498" v="63" actId="207"/>
          <ac:spMkLst>
            <pc:docMk/>
            <pc:sldMk cId="1052198030" sldId="279"/>
            <ac:spMk id="2" creationId="{73A4B4C7-ABC8-8C2C-45FB-F07A85FFA838}"/>
          </ac:spMkLst>
        </pc:spChg>
        <pc:spChg chg="mod">
          <ac:chgData name="David Luff" userId="762adc9d4c1c2a89" providerId="LiveId" clId="{5BFA055F-0E47-484C-AA6B-D280047B64D0}" dt="2023-11-04T16:05:08.744" v="64" actId="207"/>
          <ac:spMkLst>
            <pc:docMk/>
            <pc:sldMk cId="1052198030" sldId="279"/>
            <ac:spMk id="3" creationId="{937128A6-0669-7C0A-1E12-52175852036C}"/>
          </ac:spMkLst>
        </pc:spChg>
      </pc:sldChg>
      <pc:sldChg chg="modSp mod">
        <pc:chgData name="David Luff" userId="762adc9d4c1c2a89" providerId="LiveId" clId="{5BFA055F-0E47-484C-AA6B-D280047B64D0}" dt="2023-11-04T16:05:27.017" v="66" actId="207"/>
        <pc:sldMkLst>
          <pc:docMk/>
          <pc:sldMk cId="3561248989" sldId="280"/>
        </pc:sldMkLst>
        <pc:spChg chg="mod">
          <ac:chgData name="David Luff" userId="762adc9d4c1c2a89" providerId="LiveId" clId="{5BFA055F-0E47-484C-AA6B-D280047B64D0}" dt="2023-11-04T16:05:24.608" v="65" actId="207"/>
          <ac:spMkLst>
            <pc:docMk/>
            <pc:sldMk cId="3561248989" sldId="280"/>
            <ac:spMk id="2" creationId="{48B6851E-9ACB-3D48-9087-61AA3E2766ED}"/>
          </ac:spMkLst>
        </pc:spChg>
        <pc:spChg chg="mod">
          <ac:chgData name="David Luff" userId="762adc9d4c1c2a89" providerId="LiveId" clId="{5BFA055F-0E47-484C-AA6B-D280047B64D0}" dt="2023-11-04T16:05:27.017" v="66" actId="207"/>
          <ac:spMkLst>
            <pc:docMk/>
            <pc:sldMk cId="3561248989" sldId="280"/>
            <ac:spMk id="3" creationId="{C2167700-4BAC-207D-C511-0D9932D02B79}"/>
          </ac:spMkLst>
        </pc:spChg>
      </pc:sldChg>
      <pc:sldChg chg="modSp mod">
        <pc:chgData name="David Luff" userId="762adc9d4c1c2a89" providerId="LiveId" clId="{5BFA055F-0E47-484C-AA6B-D280047B64D0}" dt="2023-11-04T16:05:49.934" v="69" actId="207"/>
        <pc:sldMkLst>
          <pc:docMk/>
          <pc:sldMk cId="53743368" sldId="281"/>
        </pc:sldMkLst>
        <pc:spChg chg="mod">
          <ac:chgData name="David Luff" userId="762adc9d4c1c2a89" providerId="LiveId" clId="{5BFA055F-0E47-484C-AA6B-D280047B64D0}" dt="2023-11-04T16:05:42.224" v="67" actId="207"/>
          <ac:spMkLst>
            <pc:docMk/>
            <pc:sldMk cId="53743368" sldId="281"/>
            <ac:spMk id="2" creationId="{C966564C-4998-2CA1-A3DC-F243A494D1A2}"/>
          </ac:spMkLst>
        </pc:spChg>
        <pc:spChg chg="mod">
          <ac:chgData name="David Luff" userId="762adc9d4c1c2a89" providerId="LiveId" clId="{5BFA055F-0E47-484C-AA6B-D280047B64D0}" dt="2023-11-04T16:05:49.934" v="69" actId="207"/>
          <ac:spMkLst>
            <pc:docMk/>
            <pc:sldMk cId="53743368" sldId="281"/>
            <ac:spMk id="3" creationId="{CD2A9233-9B24-186E-D2A4-8366CE0EC938}"/>
          </ac:spMkLst>
        </pc:spChg>
      </pc:sldChg>
      <pc:sldChg chg="modSp mod">
        <pc:chgData name="David Luff" userId="762adc9d4c1c2a89" providerId="LiveId" clId="{5BFA055F-0E47-484C-AA6B-D280047B64D0}" dt="2023-11-04T16:06:07.461" v="72" actId="14100"/>
        <pc:sldMkLst>
          <pc:docMk/>
          <pc:sldMk cId="714162092" sldId="282"/>
        </pc:sldMkLst>
        <pc:spChg chg="mod">
          <ac:chgData name="David Luff" userId="762adc9d4c1c2a89" providerId="LiveId" clId="{5BFA055F-0E47-484C-AA6B-D280047B64D0}" dt="2023-11-04T16:05:55.918" v="70" actId="207"/>
          <ac:spMkLst>
            <pc:docMk/>
            <pc:sldMk cId="714162092" sldId="282"/>
            <ac:spMk id="2" creationId="{1F37667C-DDC0-E4B6-69FE-D56FF61D3C23}"/>
          </ac:spMkLst>
        </pc:spChg>
        <pc:spChg chg="mod">
          <ac:chgData name="David Luff" userId="762adc9d4c1c2a89" providerId="LiveId" clId="{5BFA055F-0E47-484C-AA6B-D280047B64D0}" dt="2023-11-04T16:06:07.461" v="72" actId="14100"/>
          <ac:spMkLst>
            <pc:docMk/>
            <pc:sldMk cId="714162092" sldId="282"/>
            <ac:spMk id="3" creationId="{1148CA58-BBC6-D164-F8ED-62AF1F9A44FD}"/>
          </ac:spMkLst>
        </pc:spChg>
      </pc:sldChg>
      <pc:sldChg chg="modSp del mod">
        <pc:chgData name="David Luff" userId="762adc9d4c1c2a89" providerId="LiveId" clId="{5BFA055F-0E47-484C-AA6B-D280047B64D0}" dt="2023-11-04T16:06:35.225" v="74" actId="47"/>
        <pc:sldMkLst>
          <pc:docMk/>
          <pc:sldMk cId="3725011633" sldId="283"/>
        </pc:sldMkLst>
        <pc:spChg chg="mod">
          <ac:chgData name="David Luff" userId="762adc9d4c1c2a89" providerId="LiveId" clId="{5BFA055F-0E47-484C-AA6B-D280047B64D0}" dt="2023-11-04T16:06:22.828" v="73" actId="14100"/>
          <ac:spMkLst>
            <pc:docMk/>
            <pc:sldMk cId="3725011633" sldId="283"/>
            <ac:spMk id="3" creationId="{45A88911-A70C-B2BD-B491-8E8B463D4BE4}"/>
          </ac:spMkLst>
        </pc:spChg>
      </pc:sldChg>
      <pc:sldChg chg="modSp mod">
        <pc:chgData name="David Luff" userId="762adc9d4c1c2a89" providerId="LiveId" clId="{5BFA055F-0E47-484C-AA6B-D280047B64D0}" dt="2023-11-04T16:06:55.195" v="78" actId="14100"/>
        <pc:sldMkLst>
          <pc:docMk/>
          <pc:sldMk cId="2671239126" sldId="284"/>
        </pc:sldMkLst>
        <pc:spChg chg="mod">
          <ac:chgData name="David Luff" userId="762adc9d4c1c2a89" providerId="LiveId" clId="{5BFA055F-0E47-484C-AA6B-D280047B64D0}" dt="2023-11-04T16:06:49.832" v="76" actId="207"/>
          <ac:spMkLst>
            <pc:docMk/>
            <pc:sldMk cId="2671239126" sldId="284"/>
            <ac:spMk id="2" creationId="{54C6A5AF-C9A1-EB3C-3113-1A5E887DDDEA}"/>
          </ac:spMkLst>
        </pc:spChg>
        <pc:spChg chg="mod">
          <ac:chgData name="David Luff" userId="762adc9d4c1c2a89" providerId="LiveId" clId="{5BFA055F-0E47-484C-AA6B-D280047B64D0}" dt="2023-11-04T16:06:55.195" v="78" actId="14100"/>
          <ac:spMkLst>
            <pc:docMk/>
            <pc:sldMk cId="2671239126" sldId="284"/>
            <ac:spMk id="3" creationId="{EC184EC2-A2DD-0F4A-343F-263FA91CA573}"/>
          </ac:spMkLst>
        </pc:spChg>
      </pc:sldChg>
      <pc:sldChg chg="del">
        <pc:chgData name="David Luff" userId="762adc9d4c1c2a89" providerId="LiveId" clId="{5BFA055F-0E47-484C-AA6B-D280047B64D0}" dt="2023-11-04T16:07:17.640" v="79" actId="47"/>
        <pc:sldMkLst>
          <pc:docMk/>
          <pc:sldMk cId="8443542" sldId="285"/>
        </pc:sldMkLst>
      </pc:sldChg>
      <pc:sldChg chg="modSp mod">
        <pc:chgData name="David Luff" userId="762adc9d4c1c2a89" providerId="LiveId" clId="{5BFA055F-0E47-484C-AA6B-D280047B64D0}" dt="2023-11-04T15:52:29.883" v="6" actId="2711"/>
        <pc:sldMkLst>
          <pc:docMk/>
          <pc:sldMk cId="0" sldId="286"/>
        </pc:sldMkLst>
        <pc:spChg chg="mod">
          <ac:chgData name="David Luff" userId="762adc9d4c1c2a89" providerId="LiveId" clId="{5BFA055F-0E47-484C-AA6B-D280047B64D0}" dt="2023-11-04T15:52:29.883" v="6" actId="2711"/>
          <ac:spMkLst>
            <pc:docMk/>
            <pc:sldMk cId="0" sldId="286"/>
            <ac:spMk id="2" creationId="{00000000-0000-0000-0000-000000000000}"/>
          </ac:spMkLst>
        </pc:spChg>
      </pc:sldChg>
      <pc:sldChg chg="del">
        <pc:chgData name="David Luff" userId="762adc9d4c1c2a89" providerId="LiveId" clId="{5BFA055F-0E47-484C-AA6B-D280047B64D0}" dt="2023-11-04T15:52:17.741" v="3" actId="47"/>
        <pc:sldMkLst>
          <pc:docMk/>
          <pc:sldMk cId="0" sldId="287"/>
        </pc:sldMkLst>
      </pc:sldChg>
      <pc:sldChg chg="modSp del mod">
        <pc:chgData name="David Luff" userId="762adc9d4c1c2a89" providerId="LiveId" clId="{5BFA055F-0E47-484C-AA6B-D280047B64D0}" dt="2023-11-04T16:08:25.684" v="90" actId="47"/>
        <pc:sldMkLst>
          <pc:docMk/>
          <pc:sldMk cId="277912898" sldId="288"/>
        </pc:sldMkLst>
        <pc:spChg chg="mod">
          <ac:chgData name="David Luff" userId="762adc9d4c1c2a89" providerId="LiveId" clId="{5BFA055F-0E47-484C-AA6B-D280047B64D0}" dt="2023-11-04T16:08:16.817" v="89" actId="207"/>
          <ac:spMkLst>
            <pc:docMk/>
            <pc:sldMk cId="277912898" sldId="288"/>
            <ac:spMk id="2" creationId="{F96B6EC2-3682-408D-806D-71DE61444C27}"/>
          </ac:spMkLst>
        </pc:spChg>
      </pc:sldChg>
      <pc:sldChg chg="del">
        <pc:chgData name="David Luff" userId="762adc9d4c1c2a89" providerId="LiveId" clId="{5BFA055F-0E47-484C-AA6B-D280047B64D0}" dt="2023-11-04T16:08:50.294" v="91" actId="47"/>
        <pc:sldMkLst>
          <pc:docMk/>
          <pc:sldMk cId="598987142" sldId="289"/>
        </pc:sldMkLst>
      </pc:sldChg>
      <pc:sldChg chg="modSp mod">
        <pc:chgData name="David Luff" userId="762adc9d4c1c2a89" providerId="LiveId" clId="{5BFA055F-0E47-484C-AA6B-D280047B64D0}" dt="2023-11-04T16:09:08.167" v="94" actId="207"/>
        <pc:sldMkLst>
          <pc:docMk/>
          <pc:sldMk cId="4192627428" sldId="290"/>
        </pc:sldMkLst>
        <pc:spChg chg="mod">
          <ac:chgData name="David Luff" userId="762adc9d4c1c2a89" providerId="LiveId" clId="{5BFA055F-0E47-484C-AA6B-D280047B64D0}" dt="2023-11-04T16:09:02.591" v="92" actId="207"/>
          <ac:spMkLst>
            <pc:docMk/>
            <pc:sldMk cId="4192627428" sldId="290"/>
            <ac:spMk id="2" creationId="{40A114AF-437B-915C-0975-11AB43A51874}"/>
          </ac:spMkLst>
        </pc:spChg>
        <pc:spChg chg="mod">
          <ac:chgData name="David Luff" userId="762adc9d4c1c2a89" providerId="LiveId" clId="{5BFA055F-0E47-484C-AA6B-D280047B64D0}" dt="2023-11-04T16:09:08.167" v="94" actId="207"/>
          <ac:spMkLst>
            <pc:docMk/>
            <pc:sldMk cId="4192627428" sldId="290"/>
            <ac:spMk id="3" creationId="{91AB389A-5549-B214-6170-3FB656A460B9}"/>
          </ac:spMkLst>
        </pc:spChg>
      </pc:sldChg>
      <pc:sldChg chg="modSp mod">
        <pc:chgData name="David Luff" userId="762adc9d4c1c2a89" providerId="LiveId" clId="{5BFA055F-0E47-484C-AA6B-D280047B64D0}" dt="2023-11-04T16:09:26.803" v="97" actId="207"/>
        <pc:sldMkLst>
          <pc:docMk/>
          <pc:sldMk cId="1267181692" sldId="291"/>
        </pc:sldMkLst>
        <pc:spChg chg="mod">
          <ac:chgData name="David Luff" userId="762adc9d4c1c2a89" providerId="LiveId" clId="{5BFA055F-0E47-484C-AA6B-D280047B64D0}" dt="2023-11-04T16:09:22.422" v="96" actId="207"/>
          <ac:spMkLst>
            <pc:docMk/>
            <pc:sldMk cId="1267181692" sldId="291"/>
            <ac:spMk id="2" creationId="{0A524090-4271-AAFD-84FF-ECF3AA5A49DD}"/>
          </ac:spMkLst>
        </pc:spChg>
        <pc:spChg chg="mod">
          <ac:chgData name="David Luff" userId="762adc9d4c1c2a89" providerId="LiveId" clId="{5BFA055F-0E47-484C-AA6B-D280047B64D0}" dt="2023-11-04T16:09:26.803" v="97" actId="207"/>
          <ac:spMkLst>
            <pc:docMk/>
            <pc:sldMk cId="1267181692" sldId="291"/>
            <ac:spMk id="3" creationId="{2FB42BC4-2E71-6ABD-269C-1AA16749C013}"/>
          </ac:spMkLst>
        </pc:spChg>
      </pc:sldChg>
      <pc:sldChg chg="modSp mod">
        <pc:chgData name="David Luff" userId="762adc9d4c1c2a89" providerId="LiveId" clId="{5BFA055F-0E47-484C-AA6B-D280047B64D0}" dt="2023-11-04T16:09:41.701" v="101" actId="207"/>
        <pc:sldMkLst>
          <pc:docMk/>
          <pc:sldMk cId="211193885" sldId="292"/>
        </pc:sldMkLst>
        <pc:spChg chg="mod">
          <ac:chgData name="David Luff" userId="762adc9d4c1c2a89" providerId="LiveId" clId="{5BFA055F-0E47-484C-AA6B-D280047B64D0}" dt="2023-11-04T16:09:41.701" v="101" actId="207"/>
          <ac:spMkLst>
            <pc:docMk/>
            <pc:sldMk cId="211193885" sldId="292"/>
            <ac:spMk id="2" creationId="{9AF05C57-364B-9EF6-B835-09BBBE47AF7C}"/>
          </ac:spMkLst>
        </pc:spChg>
        <pc:spChg chg="mod">
          <ac:chgData name="David Luff" userId="762adc9d4c1c2a89" providerId="LiveId" clId="{5BFA055F-0E47-484C-AA6B-D280047B64D0}" dt="2023-11-04T16:09:39.476" v="100" actId="207"/>
          <ac:spMkLst>
            <pc:docMk/>
            <pc:sldMk cId="211193885" sldId="292"/>
            <ac:spMk id="3" creationId="{59DA6920-0CAB-C32D-9CF0-C7EC8E468180}"/>
          </ac:spMkLst>
        </pc:spChg>
      </pc:sldChg>
      <pc:sldChg chg="del">
        <pc:chgData name="David Luff" userId="762adc9d4c1c2a89" providerId="LiveId" clId="{5BFA055F-0E47-484C-AA6B-D280047B64D0}" dt="2023-11-04T16:09:56.412" v="102" actId="47"/>
        <pc:sldMkLst>
          <pc:docMk/>
          <pc:sldMk cId="3409011631" sldId="293"/>
        </pc:sldMkLst>
      </pc:sldChg>
      <pc:sldChg chg="del">
        <pc:chgData name="David Luff" userId="762adc9d4c1c2a89" providerId="LiveId" clId="{5BFA055F-0E47-484C-AA6B-D280047B64D0}" dt="2023-11-04T15:52:17.741" v="3" actId="47"/>
        <pc:sldMkLst>
          <pc:docMk/>
          <pc:sldMk cId="4289013977" sldId="300"/>
        </pc:sldMkLst>
      </pc:sldChg>
      <pc:sldChg chg="del">
        <pc:chgData name="David Luff" userId="762adc9d4c1c2a89" providerId="LiveId" clId="{5BFA055F-0E47-484C-AA6B-D280047B64D0}" dt="2023-11-04T15:52:17.741" v="3" actId="47"/>
        <pc:sldMkLst>
          <pc:docMk/>
          <pc:sldMk cId="2575888890" sldId="301"/>
        </pc:sldMkLst>
      </pc:sldChg>
      <pc:sldChg chg="del">
        <pc:chgData name="David Luff" userId="762adc9d4c1c2a89" providerId="LiveId" clId="{5BFA055F-0E47-484C-AA6B-D280047B64D0}" dt="2023-11-04T15:52:17.741" v="3" actId="47"/>
        <pc:sldMkLst>
          <pc:docMk/>
          <pc:sldMk cId="665362707" sldId="302"/>
        </pc:sldMkLst>
      </pc:sldChg>
      <pc:sldChg chg="del">
        <pc:chgData name="David Luff" userId="762adc9d4c1c2a89" providerId="LiveId" clId="{5BFA055F-0E47-484C-AA6B-D280047B64D0}" dt="2023-11-04T15:52:17.741" v="3" actId="47"/>
        <pc:sldMkLst>
          <pc:docMk/>
          <pc:sldMk cId="3195040228" sldId="317"/>
        </pc:sldMkLst>
      </pc:sldChg>
      <pc:sldChg chg="del">
        <pc:chgData name="David Luff" userId="762adc9d4c1c2a89" providerId="LiveId" clId="{5BFA055F-0E47-484C-AA6B-D280047B64D0}" dt="2023-11-04T15:52:17.741" v="3" actId="47"/>
        <pc:sldMkLst>
          <pc:docMk/>
          <pc:sldMk cId="2971687365" sldId="318"/>
        </pc:sldMkLst>
      </pc:sldChg>
      <pc:sldChg chg="del">
        <pc:chgData name="David Luff" userId="762adc9d4c1c2a89" providerId="LiveId" clId="{5BFA055F-0E47-484C-AA6B-D280047B64D0}" dt="2023-11-04T15:52:17.741" v="3" actId="47"/>
        <pc:sldMkLst>
          <pc:docMk/>
          <pc:sldMk cId="3385827062" sldId="319"/>
        </pc:sldMkLst>
      </pc:sldChg>
      <pc:sldChg chg="del">
        <pc:chgData name="David Luff" userId="762adc9d4c1c2a89" providerId="LiveId" clId="{5BFA055F-0E47-484C-AA6B-D280047B64D0}" dt="2023-11-04T15:52:17.741" v="3" actId="47"/>
        <pc:sldMkLst>
          <pc:docMk/>
          <pc:sldMk cId="987852851" sldId="320"/>
        </pc:sldMkLst>
      </pc:sldChg>
      <pc:sldChg chg="del">
        <pc:chgData name="David Luff" userId="762adc9d4c1c2a89" providerId="LiveId" clId="{5BFA055F-0E47-484C-AA6B-D280047B64D0}" dt="2023-11-04T15:52:17.741" v="3" actId="47"/>
        <pc:sldMkLst>
          <pc:docMk/>
          <pc:sldMk cId="1326616635" sldId="321"/>
        </pc:sldMkLst>
      </pc:sldChg>
      <pc:sldChg chg="del">
        <pc:chgData name="David Luff" userId="762adc9d4c1c2a89" providerId="LiveId" clId="{5BFA055F-0E47-484C-AA6B-D280047B64D0}" dt="2023-11-04T15:52:17.741" v="3" actId="47"/>
        <pc:sldMkLst>
          <pc:docMk/>
          <pc:sldMk cId="935909161" sldId="322"/>
        </pc:sldMkLst>
      </pc:sldChg>
      <pc:sldChg chg="del">
        <pc:chgData name="David Luff" userId="762adc9d4c1c2a89" providerId="LiveId" clId="{5BFA055F-0E47-484C-AA6B-D280047B64D0}" dt="2023-11-04T15:52:17.741" v="3" actId="47"/>
        <pc:sldMkLst>
          <pc:docMk/>
          <pc:sldMk cId="2163706035" sldId="323"/>
        </pc:sldMkLst>
      </pc:sldChg>
      <pc:sldChg chg="del">
        <pc:chgData name="David Luff" userId="762adc9d4c1c2a89" providerId="LiveId" clId="{5BFA055F-0E47-484C-AA6B-D280047B64D0}" dt="2023-11-04T15:52:17.741" v="3" actId="47"/>
        <pc:sldMkLst>
          <pc:docMk/>
          <pc:sldMk cId="3159142909" sldId="324"/>
        </pc:sldMkLst>
      </pc:sldChg>
      <pc:sldChg chg="del">
        <pc:chgData name="David Luff" userId="762adc9d4c1c2a89" providerId="LiveId" clId="{5BFA055F-0E47-484C-AA6B-D280047B64D0}" dt="2023-11-04T15:52:17.741" v="3" actId="47"/>
        <pc:sldMkLst>
          <pc:docMk/>
          <pc:sldMk cId="4283268418" sldId="325"/>
        </pc:sldMkLst>
      </pc:sldChg>
      <pc:sldChg chg="del">
        <pc:chgData name="David Luff" userId="762adc9d4c1c2a89" providerId="LiveId" clId="{5BFA055F-0E47-484C-AA6B-D280047B64D0}" dt="2023-11-04T15:52:17.741" v="3" actId="47"/>
        <pc:sldMkLst>
          <pc:docMk/>
          <pc:sldMk cId="3699180961" sldId="326"/>
        </pc:sldMkLst>
      </pc:sldChg>
      <pc:sldChg chg="del">
        <pc:chgData name="David Luff" userId="762adc9d4c1c2a89" providerId="LiveId" clId="{5BFA055F-0E47-484C-AA6B-D280047B64D0}" dt="2023-11-04T15:52:17.741" v="3" actId="47"/>
        <pc:sldMkLst>
          <pc:docMk/>
          <pc:sldMk cId="982316956" sldId="327"/>
        </pc:sldMkLst>
      </pc:sldChg>
      <pc:sldChg chg="del">
        <pc:chgData name="David Luff" userId="762adc9d4c1c2a89" providerId="LiveId" clId="{5BFA055F-0E47-484C-AA6B-D280047B64D0}" dt="2023-11-04T15:52:17.741" v="3" actId="47"/>
        <pc:sldMkLst>
          <pc:docMk/>
          <pc:sldMk cId="2258601449" sldId="328"/>
        </pc:sldMkLst>
      </pc:sldChg>
      <pc:sldChg chg="del">
        <pc:chgData name="David Luff" userId="762adc9d4c1c2a89" providerId="LiveId" clId="{5BFA055F-0E47-484C-AA6B-D280047B64D0}" dt="2023-11-04T15:52:17.741" v="3" actId="47"/>
        <pc:sldMkLst>
          <pc:docMk/>
          <pc:sldMk cId="361300500" sldId="329"/>
        </pc:sldMkLst>
      </pc:sldChg>
      <pc:sldChg chg="del">
        <pc:chgData name="David Luff" userId="762adc9d4c1c2a89" providerId="LiveId" clId="{5BFA055F-0E47-484C-AA6B-D280047B64D0}" dt="2023-11-04T15:52:17.741" v="3" actId="47"/>
        <pc:sldMkLst>
          <pc:docMk/>
          <pc:sldMk cId="2412311651" sldId="330"/>
        </pc:sldMkLst>
      </pc:sldChg>
      <pc:sldChg chg="del">
        <pc:chgData name="David Luff" userId="762adc9d4c1c2a89" providerId="LiveId" clId="{5BFA055F-0E47-484C-AA6B-D280047B64D0}" dt="2023-11-04T15:52:17.741" v="3" actId="47"/>
        <pc:sldMkLst>
          <pc:docMk/>
          <pc:sldMk cId="3242503221" sldId="331"/>
        </pc:sldMkLst>
      </pc:sldChg>
      <pc:sldChg chg="del">
        <pc:chgData name="David Luff" userId="762adc9d4c1c2a89" providerId="LiveId" clId="{5BFA055F-0E47-484C-AA6B-D280047B64D0}" dt="2023-11-04T15:52:17.741" v="3" actId="47"/>
        <pc:sldMkLst>
          <pc:docMk/>
          <pc:sldMk cId="3681277820" sldId="332"/>
        </pc:sldMkLst>
      </pc:sldChg>
      <pc:sldChg chg="del">
        <pc:chgData name="David Luff" userId="762adc9d4c1c2a89" providerId="LiveId" clId="{5BFA055F-0E47-484C-AA6B-D280047B64D0}" dt="2023-11-04T15:52:17.741" v="3" actId="47"/>
        <pc:sldMkLst>
          <pc:docMk/>
          <pc:sldMk cId="3373039458" sldId="333"/>
        </pc:sldMkLst>
      </pc:sldChg>
      <pc:sldChg chg="del">
        <pc:chgData name="David Luff" userId="762adc9d4c1c2a89" providerId="LiveId" clId="{5BFA055F-0E47-484C-AA6B-D280047B64D0}" dt="2023-11-04T15:52:17.741" v="3" actId="47"/>
        <pc:sldMkLst>
          <pc:docMk/>
          <pc:sldMk cId="2286107358" sldId="334"/>
        </pc:sldMkLst>
      </pc:sldChg>
      <pc:sldChg chg="del">
        <pc:chgData name="David Luff" userId="762adc9d4c1c2a89" providerId="LiveId" clId="{5BFA055F-0E47-484C-AA6B-D280047B64D0}" dt="2023-11-04T15:52:17.741" v="3" actId="47"/>
        <pc:sldMkLst>
          <pc:docMk/>
          <pc:sldMk cId="2201141338" sldId="335"/>
        </pc:sldMkLst>
      </pc:sldChg>
      <pc:sldChg chg="del">
        <pc:chgData name="David Luff" userId="762adc9d4c1c2a89" providerId="LiveId" clId="{5BFA055F-0E47-484C-AA6B-D280047B64D0}" dt="2023-11-04T15:52:17.741" v="3" actId="47"/>
        <pc:sldMkLst>
          <pc:docMk/>
          <pc:sldMk cId="2187502519" sldId="336"/>
        </pc:sldMkLst>
      </pc:sldChg>
      <pc:sldChg chg="del">
        <pc:chgData name="David Luff" userId="762adc9d4c1c2a89" providerId="LiveId" clId="{5BFA055F-0E47-484C-AA6B-D280047B64D0}" dt="2023-11-04T15:52:17.741" v="3" actId="47"/>
        <pc:sldMkLst>
          <pc:docMk/>
          <pc:sldMk cId="2133258197" sldId="337"/>
        </pc:sldMkLst>
      </pc:sldChg>
      <pc:sldChg chg="del">
        <pc:chgData name="David Luff" userId="762adc9d4c1c2a89" providerId="LiveId" clId="{5BFA055F-0E47-484C-AA6B-D280047B64D0}" dt="2023-11-04T15:52:17.741" v="3" actId="47"/>
        <pc:sldMkLst>
          <pc:docMk/>
          <pc:sldMk cId="144434323" sldId="338"/>
        </pc:sldMkLst>
      </pc:sldChg>
      <pc:sldChg chg="del">
        <pc:chgData name="David Luff" userId="762adc9d4c1c2a89" providerId="LiveId" clId="{5BFA055F-0E47-484C-AA6B-D280047B64D0}" dt="2023-11-04T15:52:17.741" v="3" actId="47"/>
        <pc:sldMkLst>
          <pc:docMk/>
          <pc:sldMk cId="1457448329" sldId="339"/>
        </pc:sldMkLst>
      </pc:sldChg>
      <pc:sldChg chg="del">
        <pc:chgData name="David Luff" userId="762adc9d4c1c2a89" providerId="LiveId" clId="{5BFA055F-0E47-484C-AA6B-D280047B64D0}" dt="2023-11-04T15:52:17.741" v="3" actId="47"/>
        <pc:sldMkLst>
          <pc:docMk/>
          <pc:sldMk cId="1266258482" sldId="340"/>
        </pc:sldMkLst>
      </pc:sldChg>
      <pc:sldChg chg="del">
        <pc:chgData name="David Luff" userId="762adc9d4c1c2a89" providerId="LiveId" clId="{5BFA055F-0E47-484C-AA6B-D280047B64D0}" dt="2023-11-04T15:52:17.741" v="3" actId="47"/>
        <pc:sldMkLst>
          <pc:docMk/>
          <pc:sldMk cId="804397947" sldId="341"/>
        </pc:sldMkLst>
      </pc:sldChg>
      <pc:sldChg chg="del">
        <pc:chgData name="David Luff" userId="762adc9d4c1c2a89" providerId="LiveId" clId="{5BFA055F-0E47-484C-AA6B-D280047B64D0}" dt="2023-11-04T15:52:17.741" v="3" actId="47"/>
        <pc:sldMkLst>
          <pc:docMk/>
          <pc:sldMk cId="3837891256" sldId="342"/>
        </pc:sldMkLst>
      </pc:sldChg>
      <pc:sldChg chg="del">
        <pc:chgData name="David Luff" userId="762adc9d4c1c2a89" providerId="LiveId" clId="{5BFA055F-0E47-484C-AA6B-D280047B64D0}" dt="2023-11-04T15:52:17.741" v="3" actId="47"/>
        <pc:sldMkLst>
          <pc:docMk/>
          <pc:sldMk cId="2688583139" sldId="343"/>
        </pc:sldMkLst>
      </pc:sldChg>
      <pc:sldChg chg="del">
        <pc:chgData name="David Luff" userId="762adc9d4c1c2a89" providerId="LiveId" clId="{5BFA055F-0E47-484C-AA6B-D280047B64D0}" dt="2023-11-04T15:52:17.741" v="3" actId="47"/>
        <pc:sldMkLst>
          <pc:docMk/>
          <pc:sldMk cId="2644476510" sldId="344"/>
        </pc:sldMkLst>
      </pc:sldChg>
      <pc:sldChg chg="del">
        <pc:chgData name="David Luff" userId="762adc9d4c1c2a89" providerId="LiveId" clId="{5BFA055F-0E47-484C-AA6B-D280047B64D0}" dt="2023-11-04T15:52:17.741" v="3" actId="47"/>
        <pc:sldMkLst>
          <pc:docMk/>
          <pc:sldMk cId="3841060112" sldId="345"/>
        </pc:sldMkLst>
      </pc:sldChg>
      <pc:sldChg chg="del">
        <pc:chgData name="David Luff" userId="762adc9d4c1c2a89" providerId="LiveId" clId="{5BFA055F-0E47-484C-AA6B-D280047B64D0}" dt="2023-11-04T15:52:17.741" v="3" actId="47"/>
        <pc:sldMkLst>
          <pc:docMk/>
          <pc:sldMk cId="2034370574" sldId="346"/>
        </pc:sldMkLst>
      </pc:sldChg>
      <pc:sldChg chg="del">
        <pc:chgData name="David Luff" userId="762adc9d4c1c2a89" providerId="LiveId" clId="{5BFA055F-0E47-484C-AA6B-D280047B64D0}" dt="2023-11-04T15:52:17.741" v="3" actId="47"/>
        <pc:sldMkLst>
          <pc:docMk/>
          <pc:sldMk cId="3558764140" sldId="347"/>
        </pc:sldMkLst>
      </pc:sldChg>
      <pc:sldChg chg="del">
        <pc:chgData name="David Luff" userId="762adc9d4c1c2a89" providerId="LiveId" clId="{5BFA055F-0E47-484C-AA6B-D280047B64D0}" dt="2023-11-04T15:52:17.741" v="3" actId="47"/>
        <pc:sldMkLst>
          <pc:docMk/>
          <pc:sldMk cId="3862322769" sldId="348"/>
        </pc:sldMkLst>
      </pc:sldChg>
      <pc:sldChg chg="del">
        <pc:chgData name="David Luff" userId="762adc9d4c1c2a89" providerId="LiveId" clId="{5BFA055F-0E47-484C-AA6B-D280047B64D0}" dt="2023-11-04T15:52:17.741" v="3" actId="47"/>
        <pc:sldMkLst>
          <pc:docMk/>
          <pc:sldMk cId="1678980293" sldId="349"/>
        </pc:sldMkLst>
      </pc:sldChg>
      <pc:sldChg chg="modSp mod">
        <pc:chgData name="David Luff" userId="762adc9d4c1c2a89" providerId="LiveId" clId="{5BFA055F-0E47-484C-AA6B-D280047B64D0}" dt="2023-11-04T16:11:10.507" v="112" actId="255"/>
        <pc:sldMkLst>
          <pc:docMk/>
          <pc:sldMk cId="1149568646" sldId="350"/>
        </pc:sldMkLst>
        <pc:spChg chg="mod">
          <ac:chgData name="David Luff" userId="762adc9d4c1c2a89" providerId="LiveId" clId="{5BFA055F-0E47-484C-AA6B-D280047B64D0}" dt="2023-11-04T16:11:03.712" v="110" actId="207"/>
          <ac:spMkLst>
            <pc:docMk/>
            <pc:sldMk cId="1149568646" sldId="350"/>
            <ac:spMk id="2" creationId="{A416FC20-A933-CAE3-A3C9-64A68A10BCC0}"/>
          </ac:spMkLst>
        </pc:spChg>
        <pc:spChg chg="mod">
          <ac:chgData name="David Luff" userId="762adc9d4c1c2a89" providerId="LiveId" clId="{5BFA055F-0E47-484C-AA6B-D280047B64D0}" dt="2023-11-04T16:11:10.507" v="112" actId="255"/>
          <ac:spMkLst>
            <pc:docMk/>
            <pc:sldMk cId="1149568646" sldId="350"/>
            <ac:spMk id="3" creationId="{D38B28F3-BC38-EEC5-2006-18BCA271BFF8}"/>
          </ac:spMkLst>
        </pc:spChg>
      </pc:sldChg>
      <pc:sldChg chg="del">
        <pc:chgData name="David Luff" userId="762adc9d4c1c2a89" providerId="LiveId" clId="{5BFA055F-0E47-484C-AA6B-D280047B64D0}" dt="2023-11-04T15:52:17.741" v="3" actId="47"/>
        <pc:sldMkLst>
          <pc:docMk/>
          <pc:sldMk cId="3204430397" sldId="351"/>
        </pc:sldMkLst>
      </pc:sldChg>
      <pc:sldChg chg="del">
        <pc:chgData name="David Luff" userId="762adc9d4c1c2a89" providerId="LiveId" clId="{5BFA055F-0E47-484C-AA6B-D280047B64D0}" dt="2023-11-04T15:52:17.741" v="3" actId="47"/>
        <pc:sldMkLst>
          <pc:docMk/>
          <pc:sldMk cId="683797822" sldId="352"/>
        </pc:sldMkLst>
      </pc:sldChg>
      <pc:sldChg chg="del">
        <pc:chgData name="David Luff" userId="762adc9d4c1c2a89" providerId="LiveId" clId="{5BFA055F-0E47-484C-AA6B-D280047B64D0}" dt="2023-11-04T15:52:17.741" v="3" actId="47"/>
        <pc:sldMkLst>
          <pc:docMk/>
          <pc:sldMk cId="993294578" sldId="353"/>
        </pc:sldMkLst>
      </pc:sldChg>
      <pc:sldChg chg="del">
        <pc:chgData name="David Luff" userId="762adc9d4c1c2a89" providerId="LiveId" clId="{5BFA055F-0E47-484C-AA6B-D280047B64D0}" dt="2023-11-04T15:52:17.741" v="3" actId="47"/>
        <pc:sldMkLst>
          <pc:docMk/>
          <pc:sldMk cId="3699399488" sldId="354"/>
        </pc:sldMkLst>
      </pc:sldChg>
      <pc:sldChg chg="del">
        <pc:chgData name="David Luff" userId="762adc9d4c1c2a89" providerId="LiveId" clId="{5BFA055F-0E47-484C-AA6B-D280047B64D0}" dt="2023-11-04T15:52:17.741" v="3" actId="47"/>
        <pc:sldMkLst>
          <pc:docMk/>
          <pc:sldMk cId="3374991033" sldId="355"/>
        </pc:sldMkLst>
      </pc:sldChg>
      <pc:sldChg chg="del">
        <pc:chgData name="David Luff" userId="762adc9d4c1c2a89" providerId="LiveId" clId="{5BFA055F-0E47-484C-AA6B-D280047B64D0}" dt="2023-11-04T15:52:17.741" v="3" actId="47"/>
        <pc:sldMkLst>
          <pc:docMk/>
          <pc:sldMk cId="2011291688" sldId="356"/>
        </pc:sldMkLst>
      </pc:sldChg>
      <pc:sldChg chg="del">
        <pc:chgData name="David Luff" userId="762adc9d4c1c2a89" providerId="LiveId" clId="{5BFA055F-0E47-484C-AA6B-D280047B64D0}" dt="2023-11-04T15:52:17.741" v="3" actId="47"/>
        <pc:sldMkLst>
          <pc:docMk/>
          <pc:sldMk cId="655917950" sldId="357"/>
        </pc:sldMkLst>
      </pc:sldChg>
      <pc:sldChg chg="del">
        <pc:chgData name="David Luff" userId="762adc9d4c1c2a89" providerId="LiveId" clId="{5BFA055F-0E47-484C-AA6B-D280047B64D0}" dt="2023-11-04T15:52:17.741" v="3" actId="47"/>
        <pc:sldMkLst>
          <pc:docMk/>
          <pc:sldMk cId="905449772" sldId="358"/>
        </pc:sldMkLst>
      </pc:sldChg>
      <pc:sldChg chg="del">
        <pc:chgData name="David Luff" userId="762adc9d4c1c2a89" providerId="LiveId" clId="{5BFA055F-0E47-484C-AA6B-D280047B64D0}" dt="2023-11-04T15:52:17.741" v="3" actId="47"/>
        <pc:sldMkLst>
          <pc:docMk/>
          <pc:sldMk cId="1031706654" sldId="359"/>
        </pc:sldMkLst>
      </pc:sldChg>
      <pc:sldChg chg="del">
        <pc:chgData name="David Luff" userId="762adc9d4c1c2a89" providerId="LiveId" clId="{5BFA055F-0E47-484C-AA6B-D280047B64D0}" dt="2023-11-04T15:52:17.741" v="3" actId="47"/>
        <pc:sldMkLst>
          <pc:docMk/>
          <pc:sldMk cId="2430997471" sldId="360"/>
        </pc:sldMkLst>
      </pc:sldChg>
      <pc:sldChg chg="del">
        <pc:chgData name="David Luff" userId="762adc9d4c1c2a89" providerId="LiveId" clId="{5BFA055F-0E47-484C-AA6B-D280047B64D0}" dt="2023-11-04T15:52:17.741" v="3" actId="47"/>
        <pc:sldMkLst>
          <pc:docMk/>
          <pc:sldMk cId="1935949834" sldId="362"/>
        </pc:sldMkLst>
      </pc:sldChg>
      <pc:sldChg chg="del">
        <pc:chgData name="David Luff" userId="762adc9d4c1c2a89" providerId="LiveId" clId="{5BFA055F-0E47-484C-AA6B-D280047B64D0}" dt="2023-11-04T15:52:17.741" v="3" actId="47"/>
        <pc:sldMkLst>
          <pc:docMk/>
          <pc:sldMk cId="109505477" sldId="366"/>
        </pc:sldMkLst>
      </pc:sldChg>
      <pc:sldChg chg="del">
        <pc:chgData name="David Luff" userId="762adc9d4c1c2a89" providerId="LiveId" clId="{5BFA055F-0E47-484C-AA6B-D280047B64D0}" dt="2023-11-04T15:52:17.741" v="3" actId="47"/>
        <pc:sldMkLst>
          <pc:docMk/>
          <pc:sldMk cId="2370468183" sldId="367"/>
        </pc:sldMkLst>
      </pc:sldChg>
      <pc:sldChg chg="modSp mod">
        <pc:chgData name="David Luff" userId="762adc9d4c1c2a89" providerId="LiveId" clId="{5BFA055F-0E47-484C-AA6B-D280047B64D0}" dt="2023-11-04T16:07:34.909" v="82" actId="207"/>
        <pc:sldMkLst>
          <pc:docMk/>
          <pc:sldMk cId="219749463" sldId="368"/>
        </pc:sldMkLst>
        <pc:spChg chg="mod">
          <ac:chgData name="David Luff" userId="762adc9d4c1c2a89" providerId="LiveId" clId="{5BFA055F-0E47-484C-AA6B-D280047B64D0}" dt="2023-11-04T16:07:34.909" v="82" actId="207"/>
          <ac:spMkLst>
            <pc:docMk/>
            <pc:sldMk cId="219749463" sldId="368"/>
            <ac:spMk id="2" creationId="{28C31EA9-F854-97A2-59B4-F4AA448A825D}"/>
          </ac:spMkLst>
        </pc:spChg>
        <pc:spChg chg="mod">
          <ac:chgData name="David Luff" userId="762adc9d4c1c2a89" providerId="LiveId" clId="{5BFA055F-0E47-484C-AA6B-D280047B64D0}" dt="2023-11-04T16:07:32.654" v="81" actId="207"/>
          <ac:spMkLst>
            <pc:docMk/>
            <pc:sldMk cId="219749463" sldId="368"/>
            <ac:spMk id="3" creationId="{44333097-447F-07B9-06E4-DABCA13AEB37}"/>
          </ac:spMkLst>
        </pc:spChg>
      </pc:sldChg>
      <pc:sldChg chg="modSp mod">
        <pc:chgData name="David Luff" userId="762adc9d4c1c2a89" providerId="LiveId" clId="{5BFA055F-0E47-484C-AA6B-D280047B64D0}" dt="2023-11-04T16:07:53.043" v="88" actId="207"/>
        <pc:sldMkLst>
          <pc:docMk/>
          <pc:sldMk cId="2629694681" sldId="369"/>
        </pc:sldMkLst>
        <pc:spChg chg="mod">
          <ac:chgData name="David Luff" userId="762adc9d4c1c2a89" providerId="LiveId" clId="{5BFA055F-0E47-484C-AA6B-D280047B64D0}" dt="2023-11-04T16:07:43.772" v="83" actId="207"/>
          <ac:spMkLst>
            <pc:docMk/>
            <pc:sldMk cId="2629694681" sldId="369"/>
            <ac:spMk id="2" creationId="{486C2A3B-A1EA-D82F-C5DF-3C1EE964AA02}"/>
          </ac:spMkLst>
        </pc:spChg>
        <pc:spChg chg="mod">
          <ac:chgData name="David Luff" userId="762adc9d4c1c2a89" providerId="LiveId" clId="{5BFA055F-0E47-484C-AA6B-D280047B64D0}" dt="2023-11-04T16:07:53.043" v="88" actId="207"/>
          <ac:spMkLst>
            <pc:docMk/>
            <pc:sldMk cId="2629694681" sldId="369"/>
            <ac:spMk id="3" creationId="{8DB72CBA-F9FC-1877-19C3-FF8886EA6785}"/>
          </ac:spMkLst>
        </pc:spChg>
      </pc:sldChg>
      <pc:sldChg chg="modSp mod">
        <pc:chgData name="David Luff" userId="762adc9d4c1c2a89" providerId="LiveId" clId="{5BFA055F-0E47-484C-AA6B-D280047B64D0}" dt="2023-11-04T16:49:02.751" v="186" actId="207"/>
        <pc:sldMkLst>
          <pc:docMk/>
          <pc:sldMk cId="0" sldId="545"/>
        </pc:sldMkLst>
        <pc:spChg chg="mod">
          <ac:chgData name="David Luff" userId="762adc9d4c1c2a89" providerId="LiveId" clId="{5BFA055F-0E47-484C-AA6B-D280047B64D0}" dt="2023-11-04T16:48:58.638" v="185" actId="207"/>
          <ac:spMkLst>
            <pc:docMk/>
            <pc:sldMk cId="0" sldId="545"/>
            <ac:spMk id="231426" creationId="{8EAB0A72-3893-4532-C64A-189872790F84}"/>
          </ac:spMkLst>
        </pc:spChg>
        <pc:spChg chg="mod">
          <ac:chgData name="David Luff" userId="762adc9d4c1c2a89" providerId="LiveId" clId="{5BFA055F-0E47-484C-AA6B-D280047B64D0}" dt="2023-11-04T16:49:02.751" v="186" actId="207"/>
          <ac:spMkLst>
            <pc:docMk/>
            <pc:sldMk cId="0" sldId="545"/>
            <ac:spMk id="231427" creationId="{FFDAE616-8EF2-CF70-38BA-8854795887D7}"/>
          </ac:spMkLst>
        </pc:spChg>
      </pc:sldChg>
      <pc:sldChg chg="modSp mod">
        <pc:chgData name="David Luff" userId="762adc9d4c1c2a89" providerId="LiveId" clId="{5BFA055F-0E47-484C-AA6B-D280047B64D0}" dt="2023-11-04T16:49:23.324" v="190" actId="207"/>
        <pc:sldMkLst>
          <pc:docMk/>
          <pc:sldMk cId="0" sldId="546"/>
        </pc:sldMkLst>
        <pc:spChg chg="mod">
          <ac:chgData name="David Luff" userId="762adc9d4c1c2a89" providerId="LiveId" clId="{5BFA055F-0E47-484C-AA6B-D280047B64D0}" dt="2023-11-04T16:49:19.870" v="189" actId="207"/>
          <ac:spMkLst>
            <pc:docMk/>
            <pc:sldMk cId="0" sldId="546"/>
            <ac:spMk id="235522" creationId="{670D18BD-A54B-C5FA-B748-2A23362185CE}"/>
          </ac:spMkLst>
        </pc:spChg>
        <pc:spChg chg="mod">
          <ac:chgData name="David Luff" userId="762adc9d4c1c2a89" providerId="LiveId" clId="{5BFA055F-0E47-484C-AA6B-D280047B64D0}" dt="2023-11-04T16:49:23.324" v="190" actId="207"/>
          <ac:spMkLst>
            <pc:docMk/>
            <pc:sldMk cId="0" sldId="546"/>
            <ac:spMk id="235523" creationId="{D712E0FC-3D36-A9DA-899F-4C779E0F3F40}"/>
          </ac:spMkLst>
        </pc:spChg>
      </pc:sldChg>
      <pc:sldChg chg="modSp mod">
        <pc:chgData name="David Luff" userId="762adc9d4c1c2a89" providerId="LiveId" clId="{5BFA055F-0E47-484C-AA6B-D280047B64D0}" dt="2023-11-04T16:50:16.747" v="197" actId="207"/>
        <pc:sldMkLst>
          <pc:docMk/>
          <pc:sldMk cId="0" sldId="548"/>
        </pc:sldMkLst>
        <pc:spChg chg="mod">
          <ac:chgData name="David Luff" userId="762adc9d4c1c2a89" providerId="LiveId" clId="{5BFA055F-0E47-484C-AA6B-D280047B64D0}" dt="2023-11-04T16:50:12.881" v="196" actId="207"/>
          <ac:spMkLst>
            <pc:docMk/>
            <pc:sldMk cId="0" sldId="548"/>
            <ac:spMk id="243714" creationId="{C7107C16-7DF0-4E3B-9E1B-F841B29D0AED}"/>
          </ac:spMkLst>
        </pc:spChg>
        <pc:spChg chg="mod">
          <ac:chgData name="David Luff" userId="762adc9d4c1c2a89" providerId="LiveId" clId="{5BFA055F-0E47-484C-AA6B-D280047B64D0}" dt="2023-11-04T16:50:16.747" v="197" actId="207"/>
          <ac:spMkLst>
            <pc:docMk/>
            <pc:sldMk cId="0" sldId="548"/>
            <ac:spMk id="243715" creationId="{060224F6-D45F-0658-9875-D63E6B6DDD36}"/>
          </ac:spMkLst>
        </pc:spChg>
      </pc:sldChg>
      <pc:sldChg chg="modSp mod">
        <pc:chgData name="David Luff" userId="762adc9d4c1c2a89" providerId="LiveId" clId="{5BFA055F-0E47-484C-AA6B-D280047B64D0}" dt="2023-11-04T16:51:05.160" v="208" actId="207"/>
        <pc:sldMkLst>
          <pc:docMk/>
          <pc:sldMk cId="0" sldId="549"/>
        </pc:sldMkLst>
        <pc:spChg chg="mod">
          <ac:chgData name="David Luff" userId="762adc9d4c1c2a89" providerId="LiveId" clId="{5BFA055F-0E47-484C-AA6B-D280047B64D0}" dt="2023-11-04T16:50:58.552" v="206" actId="207"/>
          <ac:spMkLst>
            <pc:docMk/>
            <pc:sldMk cId="0" sldId="549"/>
            <ac:spMk id="256002" creationId="{93E53C96-4D83-64B9-3764-1E73A254A9FF}"/>
          </ac:spMkLst>
        </pc:spChg>
        <pc:spChg chg="mod">
          <ac:chgData name="David Luff" userId="762adc9d4c1c2a89" providerId="LiveId" clId="{5BFA055F-0E47-484C-AA6B-D280047B64D0}" dt="2023-11-04T16:51:05.160" v="208" actId="207"/>
          <ac:spMkLst>
            <pc:docMk/>
            <pc:sldMk cId="0" sldId="549"/>
            <ac:spMk id="256003" creationId="{13BA9CBA-2DFF-F6D5-4CD9-AE97208C8EA5}"/>
          </ac:spMkLst>
        </pc:spChg>
      </pc:sldChg>
      <pc:sldChg chg="modSp mod">
        <pc:chgData name="David Luff" userId="762adc9d4c1c2a89" providerId="LiveId" clId="{5BFA055F-0E47-484C-AA6B-D280047B64D0}" dt="2023-11-04T16:51:37.619" v="216" actId="207"/>
        <pc:sldMkLst>
          <pc:docMk/>
          <pc:sldMk cId="0" sldId="550"/>
        </pc:sldMkLst>
        <pc:spChg chg="mod">
          <ac:chgData name="David Luff" userId="762adc9d4c1c2a89" providerId="LiveId" clId="{5BFA055F-0E47-484C-AA6B-D280047B64D0}" dt="2023-11-04T16:51:34.826" v="215" actId="207"/>
          <ac:spMkLst>
            <pc:docMk/>
            <pc:sldMk cId="0" sldId="550"/>
            <ac:spMk id="262146" creationId="{2856ABD0-71DB-711D-E091-1CF197C400EC}"/>
          </ac:spMkLst>
        </pc:spChg>
        <pc:spChg chg="mod">
          <ac:chgData name="David Luff" userId="762adc9d4c1c2a89" providerId="LiveId" clId="{5BFA055F-0E47-484C-AA6B-D280047B64D0}" dt="2023-11-04T16:51:37.619" v="216" actId="207"/>
          <ac:spMkLst>
            <pc:docMk/>
            <pc:sldMk cId="0" sldId="550"/>
            <ac:spMk id="262147" creationId="{4ABC3065-CC25-3DC9-C63E-847BD8AB250E}"/>
          </ac:spMkLst>
        </pc:spChg>
      </pc:sldChg>
      <pc:sldChg chg="del">
        <pc:chgData name="David Luff" userId="762adc9d4c1c2a89" providerId="LiveId" clId="{5BFA055F-0E47-484C-AA6B-D280047B64D0}" dt="2023-11-04T16:45:34.088" v="184" actId="47"/>
        <pc:sldMkLst>
          <pc:docMk/>
          <pc:sldMk cId="0" sldId="551"/>
        </pc:sldMkLst>
      </pc:sldChg>
      <pc:sldChg chg="modSp mod">
        <pc:chgData name="David Luff" userId="762adc9d4c1c2a89" providerId="LiveId" clId="{5BFA055F-0E47-484C-AA6B-D280047B64D0}" dt="2023-11-04T16:12:39.369" v="123" actId="207"/>
        <pc:sldMkLst>
          <pc:docMk/>
          <pc:sldMk cId="0" sldId="683"/>
        </pc:sldMkLst>
        <pc:spChg chg="mod">
          <ac:chgData name="David Luff" userId="762adc9d4c1c2a89" providerId="LiveId" clId="{5BFA055F-0E47-484C-AA6B-D280047B64D0}" dt="2023-11-04T16:12:34.208" v="122" actId="207"/>
          <ac:spMkLst>
            <pc:docMk/>
            <pc:sldMk cId="0" sldId="683"/>
            <ac:spMk id="147458" creationId="{4E25A75A-4051-80CA-BC11-1EF4255AB89D}"/>
          </ac:spMkLst>
        </pc:spChg>
        <pc:spChg chg="mod">
          <ac:chgData name="David Luff" userId="762adc9d4c1c2a89" providerId="LiveId" clId="{5BFA055F-0E47-484C-AA6B-D280047B64D0}" dt="2023-11-04T16:12:39.369" v="123" actId="207"/>
          <ac:spMkLst>
            <pc:docMk/>
            <pc:sldMk cId="0" sldId="683"/>
            <ac:spMk id="147459" creationId="{0B59DB6B-669B-D538-EA72-FAB55D1CFF65}"/>
          </ac:spMkLst>
        </pc:spChg>
      </pc:sldChg>
      <pc:sldChg chg="modSp mod">
        <pc:chgData name="David Luff" userId="762adc9d4c1c2a89" providerId="LiveId" clId="{5BFA055F-0E47-484C-AA6B-D280047B64D0}" dt="2023-11-04T16:13:21.587" v="125" actId="207"/>
        <pc:sldMkLst>
          <pc:docMk/>
          <pc:sldMk cId="0" sldId="684"/>
        </pc:sldMkLst>
        <pc:spChg chg="mod">
          <ac:chgData name="David Luff" userId="762adc9d4c1c2a89" providerId="LiveId" clId="{5BFA055F-0E47-484C-AA6B-D280047B64D0}" dt="2023-11-04T16:13:21.587" v="125" actId="207"/>
          <ac:spMkLst>
            <pc:docMk/>
            <pc:sldMk cId="0" sldId="684"/>
            <ac:spMk id="149506" creationId="{A28F03E0-9786-6F1B-A789-C14189E22D99}"/>
          </ac:spMkLst>
        </pc:spChg>
        <pc:spChg chg="mod">
          <ac:chgData name="David Luff" userId="762adc9d4c1c2a89" providerId="LiveId" clId="{5BFA055F-0E47-484C-AA6B-D280047B64D0}" dt="2023-11-04T16:13:19.381" v="124" actId="207"/>
          <ac:spMkLst>
            <pc:docMk/>
            <pc:sldMk cId="0" sldId="684"/>
            <ac:spMk id="149507" creationId="{E51E6361-14F0-F9D1-E33B-95EB193D7A06}"/>
          </ac:spMkLst>
        </pc:spChg>
      </pc:sldChg>
      <pc:sldChg chg="modSp mod">
        <pc:chgData name="David Luff" userId="762adc9d4c1c2a89" providerId="LiveId" clId="{5BFA055F-0E47-484C-AA6B-D280047B64D0}" dt="2023-11-04T16:13:41.131" v="129" actId="27636"/>
        <pc:sldMkLst>
          <pc:docMk/>
          <pc:sldMk cId="0" sldId="685"/>
        </pc:sldMkLst>
        <pc:spChg chg="mod">
          <ac:chgData name="David Luff" userId="762adc9d4c1c2a89" providerId="LiveId" clId="{5BFA055F-0E47-484C-AA6B-D280047B64D0}" dt="2023-11-04T16:13:29.327" v="126" actId="207"/>
          <ac:spMkLst>
            <pc:docMk/>
            <pc:sldMk cId="0" sldId="685"/>
            <ac:spMk id="151554" creationId="{9A8B018D-D939-3F2C-9F0F-C20312B91EB5}"/>
          </ac:spMkLst>
        </pc:spChg>
        <pc:spChg chg="mod">
          <ac:chgData name="David Luff" userId="762adc9d4c1c2a89" providerId="LiveId" clId="{5BFA055F-0E47-484C-AA6B-D280047B64D0}" dt="2023-11-04T16:13:41.131" v="129" actId="27636"/>
          <ac:spMkLst>
            <pc:docMk/>
            <pc:sldMk cId="0" sldId="685"/>
            <ac:spMk id="151555" creationId="{7C69D4C8-94AB-2B68-4EC8-306FB54E781C}"/>
          </ac:spMkLst>
        </pc:spChg>
      </pc:sldChg>
      <pc:sldChg chg="modSp mod">
        <pc:chgData name="David Luff" userId="762adc9d4c1c2a89" providerId="LiveId" clId="{5BFA055F-0E47-484C-AA6B-D280047B64D0}" dt="2023-11-04T16:13:56.246" v="131" actId="207"/>
        <pc:sldMkLst>
          <pc:docMk/>
          <pc:sldMk cId="0" sldId="686"/>
        </pc:sldMkLst>
        <pc:spChg chg="mod">
          <ac:chgData name="David Luff" userId="762adc9d4c1c2a89" providerId="LiveId" clId="{5BFA055F-0E47-484C-AA6B-D280047B64D0}" dt="2023-11-04T16:13:52.800" v="130" actId="207"/>
          <ac:spMkLst>
            <pc:docMk/>
            <pc:sldMk cId="0" sldId="686"/>
            <ac:spMk id="153602" creationId="{29CBB7A4-0561-F58E-F8B0-447E9F1AA3E0}"/>
          </ac:spMkLst>
        </pc:spChg>
        <pc:spChg chg="mod">
          <ac:chgData name="David Luff" userId="762adc9d4c1c2a89" providerId="LiveId" clId="{5BFA055F-0E47-484C-AA6B-D280047B64D0}" dt="2023-11-04T16:13:56.246" v="131" actId="207"/>
          <ac:spMkLst>
            <pc:docMk/>
            <pc:sldMk cId="0" sldId="686"/>
            <ac:spMk id="153603" creationId="{E4699C4F-3FDF-87C7-46D7-635D3163BAD9}"/>
          </ac:spMkLst>
        </pc:spChg>
      </pc:sldChg>
      <pc:sldChg chg="modSp mod">
        <pc:chgData name="David Luff" userId="762adc9d4c1c2a89" providerId="LiveId" clId="{5BFA055F-0E47-484C-AA6B-D280047B64D0}" dt="2023-11-04T16:14:07.365" v="133" actId="207"/>
        <pc:sldMkLst>
          <pc:docMk/>
          <pc:sldMk cId="0" sldId="687"/>
        </pc:sldMkLst>
        <pc:spChg chg="mod">
          <ac:chgData name="David Luff" userId="762adc9d4c1c2a89" providerId="LiveId" clId="{5BFA055F-0E47-484C-AA6B-D280047B64D0}" dt="2023-11-04T16:14:03.672" v="132" actId="207"/>
          <ac:spMkLst>
            <pc:docMk/>
            <pc:sldMk cId="0" sldId="687"/>
            <ac:spMk id="155650" creationId="{73067090-D43B-9BA4-6695-78C83575B870}"/>
          </ac:spMkLst>
        </pc:spChg>
        <pc:spChg chg="mod">
          <ac:chgData name="David Luff" userId="762adc9d4c1c2a89" providerId="LiveId" clId="{5BFA055F-0E47-484C-AA6B-D280047B64D0}" dt="2023-11-04T16:14:07.365" v="133" actId="207"/>
          <ac:spMkLst>
            <pc:docMk/>
            <pc:sldMk cId="0" sldId="687"/>
            <ac:spMk id="1033219" creationId="{4489007D-365E-6FDF-582A-2E92A201931D}"/>
          </ac:spMkLst>
        </pc:spChg>
      </pc:sldChg>
      <pc:sldChg chg="modSp mod">
        <pc:chgData name="David Luff" userId="762adc9d4c1c2a89" providerId="LiveId" clId="{5BFA055F-0E47-484C-AA6B-D280047B64D0}" dt="2023-11-04T16:14:26.452" v="135" actId="207"/>
        <pc:sldMkLst>
          <pc:docMk/>
          <pc:sldMk cId="0" sldId="688"/>
        </pc:sldMkLst>
        <pc:spChg chg="mod">
          <ac:chgData name="David Luff" userId="762adc9d4c1c2a89" providerId="LiveId" clId="{5BFA055F-0E47-484C-AA6B-D280047B64D0}" dt="2023-11-04T16:14:17.538" v="134" actId="207"/>
          <ac:spMkLst>
            <pc:docMk/>
            <pc:sldMk cId="0" sldId="688"/>
            <ac:spMk id="157698" creationId="{9FEB6309-6847-8F8B-21F4-8F570C52C52E}"/>
          </ac:spMkLst>
        </pc:spChg>
        <pc:spChg chg="mod">
          <ac:chgData name="David Luff" userId="762adc9d4c1c2a89" providerId="LiveId" clId="{5BFA055F-0E47-484C-AA6B-D280047B64D0}" dt="2023-11-04T16:14:26.452" v="135" actId="207"/>
          <ac:spMkLst>
            <pc:docMk/>
            <pc:sldMk cId="0" sldId="688"/>
            <ac:spMk id="157699" creationId="{2596CBAF-2DFF-6364-DE8F-12E4944C8227}"/>
          </ac:spMkLst>
        </pc:spChg>
      </pc:sldChg>
      <pc:sldChg chg="modSp mod">
        <pc:chgData name="David Luff" userId="762adc9d4c1c2a89" providerId="LiveId" clId="{5BFA055F-0E47-484C-AA6B-D280047B64D0}" dt="2023-11-04T16:15:24.342" v="139" actId="207"/>
        <pc:sldMkLst>
          <pc:docMk/>
          <pc:sldMk cId="0" sldId="689"/>
        </pc:sldMkLst>
        <pc:spChg chg="mod">
          <ac:chgData name="David Luff" userId="762adc9d4c1c2a89" providerId="LiveId" clId="{5BFA055F-0E47-484C-AA6B-D280047B64D0}" dt="2023-11-04T16:15:20.761" v="138" actId="207"/>
          <ac:spMkLst>
            <pc:docMk/>
            <pc:sldMk cId="0" sldId="689"/>
            <ac:spMk id="161794" creationId="{865AF274-8249-DD5F-FC6B-7551FA900C94}"/>
          </ac:spMkLst>
        </pc:spChg>
        <pc:spChg chg="mod">
          <ac:chgData name="David Luff" userId="762adc9d4c1c2a89" providerId="LiveId" clId="{5BFA055F-0E47-484C-AA6B-D280047B64D0}" dt="2023-11-04T16:15:24.342" v="139" actId="207"/>
          <ac:spMkLst>
            <pc:docMk/>
            <pc:sldMk cId="0" sldId="689"/>
            <ac:spMk id="161795" creationId="{11B3B93D-EB43-5895-3F0E-90C2A6801742}"/>
          </ac:spMkLst>
        </pc:spChg>
      </pc:sldChg>
      <pc:sldChg chg="modSp mod">
        <pc:chgData name="David Luff" userId="762adc9d4c1c2a89" providerId="LiveId" clId="{5BFA055F-0E47-484C-AA6B-D280047B64D0}" dt="2023-11-04T16:15:03.539" v="137" actId="207"/>
        <pc:sldMkLst>
          <pc:docMk/>
          <pc:sldMk cId="0" sldId="690"/>
        </pc:sldMkLst>
        <pc:spChg chg="mod">
          <ac:chgData name="David Luff" userId="762adc9d4c1c2a89" providerId="LiveId" clId="{5BFA055F-0E47-484C-AA6B-D280047B64D0}" dt="2023-11-04T16:15:00.433" v="136" actId="207"/>
          <ac:spMkLst>
            <pc:docMk/>
            <pc:sldMk cId="0" sldId="690"/>
            <ac:spMk id="159746" creationId="{F9B23ECE-DB13-E215-D9E0-05F54008D47F}"/>
          </ac:spMkLst>
        </pc:spChg>
        <pc:spChg chg="mod">
          <ac:chgData name="David Luff" userId="762adc9d4c1c2a89" providerId="LiveId" clId="{5BFA055F-0E47-484C-AA6B-D280047B64D0}" dt="2023-11-04T16:15:03.539" v="137" actId="207"/>
          <ac:spMkLst>
            <pc:docMk/>
            <pc:sldMk cId="0" sldId="690"/>
            <ac:spMk id="159747" creationId="{BE0BF5C1-4A62-41AE-F590-F422C88A6946}"/>
          </ac:spMkLst>
        </pc:spChg>
      </pc:sldChg>
      <pc:sldChg chg="modSp mod">
        <pc:chgData name="David Luff" userId="762adc9d4c1c2a89" providerId="LiveId" clId="{5BFA055F-0E47-484C-AA6B-D280047B64D0}" dt="2023-11-04T16:27:08.515" v="158" actId="207"/>
        <pc:sldMkLst>
          <pc:docMk/>
          <pc:sldMk cId="0" sldId="693"/>
        </pc:sldMkLst>
        <pc:spChg chg="mod">
          <ac:chgData name="David Luff" userId="762adc9d4c1c2a89" providerId="LiveId" clId="{5BFA055F-0E47-484C-AA6B-D280047B64D0}" dt="2023-11-04T16:24:14.013" v="157" actId="207"/>
          <ac:spMkLst>
            <pc:docMk/>
            <pc:sldMk cId="0" sldId="693"/>
            <ac:spMk id="194562" creationId="{D2E689AB-8208-BC29-EEA3-C26DE5E6A16F}"/>
          </ac:spMkLst>
        </pc:spChg>
        <pc:spChg chg="mod">
          <ac:chgData name="David Luff" userId="762adc9d4c1c2a89" providerId="LiveId" clId="{5BFA055F-0E47-484C-AA6B-D280047B64D0}" dt="2023-11-04T16:27:08.515" v="158" actId="207"/>
          <ac:spMkLst>
            <pc:docMk/>
            <pc:sldMk cId="0" sldId="693"/>
            <ac:spMk id="194563" creationId="{600948F8-4EF9-B482-614A-38988281BBE7}"/>
          </ac:spMkLst>
        </pc:spChg>
      </pc:sldChg>
      <pc:sldChg chg="modSp del mod">
        <pc:chgData name="David Luff" userId="762adc9d4c1c2a89" providerId="LiveId" clId="{5BFA055F-0E47-484C-AA6B-D280047B64D0}" dt="2023-11-04T16:41:29.851" v="161" actId="47"/>
        <pc:sldMkLst>
          <pc:docMk/>
          <pc:sldMk cId="0" sldId="700"/>
        </pc:sldMkLst>
        <pc:spChg chg="mod">
          <ac:chgData name="David Luff" userId="762adc9d4c1c2a89" providerId="LiveId" clId="{5BFA055F-0E47-484C-AA6B-D280047B64D0}" dt="2023-11-04T16:40:55.675" v="159" actId="207"/>
          <ac:spMkLst>
            <pc:docMk/>
            <pc:sldMk cId="0" sldId="700"/>
            <ac:spMk id="196610" creationId="{2356C1FD-CFEB-4874-AB7D-7F50773D9D06}"/>
          </ac:spMkLst>
        </pc:spChg>
        <pc:spChg chg="mod">
          <ac:chgData name="David Luff" userId="762adc9d4c1c2a89" providerId="LiveId" clId="{5BFA055F-0E47-484C-AA6B-D280047B64D0}" dt="2023-11-04T16:41:03.906" v="160" actId="207"/>
          <ac:spMkLst>
            <pc:docMk/>
            <pc:sldMk cId="0" sldId="700"/>
            <ac:spMk id="196611" creationId="{721FE5D2-D93D-90E1-8C23-CECF14E5EB58}"/>
          </ac:spMkLst>
        </pc:spChg>
      </pc:sldChg>
      <pc:sldChg chg="del">
        <pc:chgData name="David Luff" userId="762adc9d4c1c2a89" providerId="LiveId" clId="{5BFA055F-0E47-484C-AA6B-D280047B64D0}" dt="2023-11-04T16:41:44.265" v="164" actId="47"/>
        <pc:sldMkLst>
          <pc:docMk/>
          <pc:sldMk cId="0" sldId="704"/>
        </pc:sldMkLst>
      </pc:sldChg>
      <pc:sldChg chg="del">
        <pc:chgData name="David Luff" userId="762adc9d4c1c2a89" providerId="LiveId" clId="{5BFA055F-0E47-484C-AA6B-D280047B64D0}" dt="2023-11-04T16:41:50.189" v="165" actId="47"/>
        <pc:sldMkLst>
          <pc:docMk/>
          <pc:sldMk cId="0" sldId="705"/>
        </pc:sldMkLst>
      </pc:sldChg>
      <pc:sldChg chg="del">
        <pc:chgData name="David Luff" userId="762adc9d4c1c2a89" providerId="LiveId" clId="{5BFA055F-0E47-484C-AA6B-D280047B64D0}" dt="2023-11-04T16:41:56.529" v="166" actId="47"/>
        <pc:sldMkLst>
          <pc:docMk/>
          <pc:sldMk cId="0" sldId="706"/>
        </pc:sldMkLst>
      </pc:sldChg>
      <pc:sldChg chg="del">
        <pc:chgData name="David Luff" userId="762adc9d4c1c2a89" providerId="LiveId" clId="{5BFA055F-0E47-484C-AA6B-D280047B64D0}" dt="2023-11-04T16:42:13.032" v="167" actId="47"/>
        <pc:sldMkLst>
          <pc:docMk/>
          <pc:sldMk cId="0" sldId="707"/>
        </pc:sldMkLst>
      </pc:sldChg>
      <pc:sldChg chg="modSp mod">
        <pc:chgData name="David Luff" userId="762adc9d4c1c2a89" providerId="LiveId" clId="{5BFA055F-0E47-484C-AA6B-D280047B64D0}" dt="2023-11-04T16:42:34.290" v="169" actId="207"/>
        <pc:sldMkLst>
          <pc:docMk/>
          <pc:sldMk cId="0" sldId="709"/>
        </pc:sldMkLst>
        <pc:spChg chg="mod">
          <ac:chgData name="David Luff" userId="762adc9d4c1c2a89" providerId="LiveId" clId="{5BFA055F-0E47-484C-AA6B-D280047B64D0}" dt="2023-11-04T16:42:30.902" v="168" actId="207"/>
          <ac:spMkLst>
            <pc:docMk/>
            <pc:sldMk cId="0" sldId="709"/>
            <ac:spMk id="217090" creationId="{CE197C0C-F533-0C9F-09C4-7667DEF5E0C9}"/>
          </ac:spMkLst>
        </pc:spChg>
        <pc:spChg chg="mod">
          <ac:chgData name="David Luff" userId="762adc9d4c1c2a89" providerId="LiveId" clId="{5BFA055F-0E47-484C-AA6B-D280047B64D0}" dt="2023-11-04T16:42:34.290" v="169" actId="207"/>
          <ac:spMkLst>
            <pc:docMk/>
            <pc:sldMk cId="0" sldId="709"/>
            <ac:spMk id="217091" creationId="{B226D1C5-15E1-F1BB-E1E5-9B1F74106178}"/>
          </ac:spMkLst>
        </pc:spChg>
      </pc:sldChg>
      <pc:sldChg chg="modSp del mod">
        <pc:chgData name="David Luff" userId="762adc9d4c1c2a89" providerId="LiveId" clId="{5BFA055F-0E47-484C-AA6B-D280047B64D0}" dt="2023-11-04T16:42:55.434" v="171" actId="47"/>
        <pc:sldMkLst>
          <pc:docMk/>
          <pc:sldMk cId="0" sldId="710"/>
        </pc:sldMkLst>
        <pc:spChg chg="mod">
          <ac:chgData name="David Luff" userId="762adc9d4c1c2a89" providerId="LiveId" clId="{5BFA055F-0E47-484C-AA6B-D280047B64D0}" dt="2023-11-04T16:42:42.854" v="170" actId="207"/>
          <ac:spMkLst>
            <pc:docMk/>
            <pc:sldMk cId="0" sldId="710"/>
            <ac:spMk id="219138" creationId="{6D061AA1-7AAB-778E-BEFE-6182EB744035}"/>
          </ac:spMkLst>
        </pc:spChg>
      </pc:sldChg>
      <pc:sldChg chg="modSp mod">
        <pc:chgData name="David Luff" userId="762adc9d4c1c2a89" providerId="LiveId" clId="{5BFA055F-0E47-484C-AA6B-D280047B64D0}" dt="2023-11-04T16:15:51.751" v="141" actId="207"/>
        <pc:sldMkLst>
          <pc:docMk/>
          <pc:sldMk cId="0" sldId="711"/>
        </pc:sldMkLst>
        <pc:spChg chg="mod">
          <ac:chgData name="David Luff" userId="762adc9d4c1c2a89" providerId="LiveId" clId="{5BFA055F-0E47-484C-AA6B-D280047B64D0}" dt="2023-11-04T16:15:48.226" v="140" actId="207"/>
          <ac:spMkLst>
            <pc:docMk/>
            <pc:sldMk cId="0" sldId="711"/>
            <ac:spMk id="167938" creationId="{14C524B7-789F-625E-6F2C-123384A8DB7D}"/>
          </ac:spMkLst>
        </pc:spChg>
        <pc:spChg chg="mod">
          <ac:chgData name="David Luff" userId="762adc9d4c1c2a89" providerId="LiveId" clId="{5BFA055F-0E47-484C-AA6B-D280047B64D0}" dt="2023-11-04T16:15:51.751" v="141" actId="207"/>
          <ac:spMkLst>
            <pc:docMk/>
            <pc:sldMk cId="0" sldId="711"/>
            <ac:spMk id="167939" creationId="{01E0BFF2-31FA-9C44-5D51-8F5FA38F1360}"/>
          </ac:spMkLst>
        </pc:spChg>
      </pc:sldChg>
      <pc:sldChg chg="modSp mod">
        <pc:chgData name="David Luff" userId="762adc9d4c1c2a89" providerId="LiveId" clId="{5BFA055F-0E47-484C-AA6B-D280047B64D0}" dt="2023-11-04T16:16:06.030" v="143" actId="207"/>
        <pc:sldMkLst>
          <pc:docMk/>
          <pc:sldMk cId="0" sldId="712"/>
        </pc:sldMkLst>
        <pc:spChg chg="mod">
          <ac:chgData name="David Luff" userId="762adc9d4c1c2a89" providerId="LiveId" clId="{5BFA055F-0E47-484C-AA6B-D280047B64D0}" dt="2023-11-04T16:16:00.684" v="142" actId="207"/>
          <ac:spMkLst>
            <pc:docMk/>
            <pc:sldMk cId="0" sldId="712"/>
            <ac:spMk id="169986" creationId="{8E35E4F2-F739-F664-6D21-061BC61D8EC7}"/>
          </ac:spMkLst>
        </pc:spChg>
        <pc:spChg chg="mod">
          <ac:chgData name="David Luff" userId="762adc9d4c1c2a89" providerId="LiveId" clId="{5BFA055F-0E47-484C-AA6B-D280047B64D0}" dt="2023-11-04T16:16:06.030" v="143" actId="207"/>
          <ac:spMkLst>
            <pc:docMk/>
            <pc:sldMk cId="0" sldId="712"/>
            <ac:spMk id="169987" creationId="{E2B01D13-5EE8-5DFD-F4A1-349730C362BB}"/>
          </ac:spMkLst>
        </pc:spChg>
      </pc:sldChg>
      <pc:sldChg chg="modSp mod">
        <pc:chgData name="David Luff" userId="762adc9d4c1c2a89" providerId="LiveId" clId="{5BFA055F-0E47-484C-AA6B-D280047B64D0}" dt="2023-11-04T16:16:54.616" v="145" actId="207"/>
        <pc:sldMkLst>
          <pc:docMk/>
          <pc:sldMk cId="0" sldId="713"/>
        </pc:sldMkLst>
        <pc:spChg chg="mod">
          <ac:chgData name="David Luff" userId="762adc9d4c1c2a89" providerId="LiveId" clId="{5BFA055F-0E47-484C-AA6B-D280047B64D0}" dt="2023-11-04T16:16:51.077" v="144" actId="207"/>
          <ac:spMkLst>
            <pc:docMk/>
            <pc:sldMk cId="0" sldId="713"/>
            <ac:spMk id="172034" creationId="{6A688973-253C-F628-D22F-B090F2002C4C}"/>
          </ac:spMkLst>
        </pc:spChg>
        <pc:spChg chg="mod">
          <ac:chgData name="David Luff" userId="762adc9d4c1c2a89" providerId="LiveId" clId="{5BFA055F-0E47-484C-AA6B-D280047B64D0}" dt="2023-11-04T16:16:54.616" v="145" actId="207"/>
          <ac:spMkLst>
            <pc:docMk/>
            <pc:sldMk cId="0" sldId="713"/>
            <ac:spMk id="172035" creationId="{6388540D-5F39-23F8-0F86-3D33A51D587A}"/>
          </ac:spMkLst>
        </pc:spChg>
      </pc:sldChg>
      <pc:sldChg chg="modSp mod">
        <pc:chgData name="David Luff" userId="762adc9d4c1c2a89" providerId="LiveId" clId="{5BFA055F-0E47-484C-AA6B-D280047B64D0}" dt="2023-11-04T16:17:12.868" v="147" actId="207"/>
        <pc:sldMkLst>
          <pc:docMk/>
          <pc:sldMk cId="0" sldId="714"/>
        </pc:sldMkLst>
        <pc:spChg chg="mod">
          <ac:chgData name="David Luff" userId="762adc9d4c1c2a89" providerId="LiveId" clId="{5BFA055F-0E47-484C-AA6B-D280047B64D0}" dt="2023-11-04T16:17:04.717" v="146" actId="207"/>
          <ac:spMkLst>
            <pc:docMk/>
            <pc:sldMk cId="0" sldId="714"/>
            <ac:spMk id="174082" creationId="{EFF8AFC4-90CB-0217-6758-22E338224DD3}"/>
          </ac:spMkLst>
        </pc:spChg>
        <pc:spChg chg="mod">
          <ac:chgData name="David Luff" userId="762adc9d4c1c2a89" providerId="LiveId" clId="{5BFA055F-0E47-484C-AA6B-D280047B64D0}" dt="2023-11-04T16:17:12.868" v="147" actId="207"/>
          <ac:spMkLst>
            <pc:docMk/>
            <pc:sldMk cId="0" sldId="714"/>
            <ac:spMk id="1094659" creationId="{61318D06-7F6C-F61A-E3A0-956AD79B296E}"/>
          </ac:spMkLst>
        </pc:spChg>
      </pc:sldChg>
      <pc:sldChg chg="modSp mod">
        <pc:chgData name="David Luff" userId="762adc9d4c1c2a89" providerId="LiveId" clId="{5BFA055F-0E47-484C-AA6B-D280047B64D0}" dt="2023-11-04T16:18:02.727" v="149" actId="207"/>
        <pc:sldMkLst>
          <pc:docMk/>
          <pc:sldMk cId="0" sldId="715"/>
        </pc:sldMkLst>
        <pc:spChg chg="mod">
          <ac:chgData name="David Luff" userId="762adc9d4c1c2a89" providerId="LiveId" clId="{5BFA055F-0E47-484C-AA6B-D280047B64D0}" dt="2023-11-04T16:17:58.684" v="148" actId="207"/>
          <ac:spMkLst>
            <pc:docMk/>
            <pc:sldMk cId="0" sldId="715"/>
            <ac:spMk id="176130" creationId="{18252F2D-05C5-41BC-E926-23529DC469A1}"/>
          </ac:spMkLst>
        </pc:spChg>
        <pc:spChg chg="mod">
          <ac:chgData name="David Luff" userId="762adc9d4c1c2a89" providerId="LiveId" clId="{5BFA055F-0E47-484C-AA6B-D280047B64D0}" dt="2023-11-04T16:18:02.727" v="149" actId="207"/>
          <ac:spMkLst>
            <pc:docMk/>
            <pc:sldMk cId="0" sldId="715"/>
            <ac:spMk id="176131" creationId="{27B31C77-F5E5-770C-8200-279938BFBD4E}"/>
          </ac:spMkLst>
        </pc:spChg>
      </pc:sldChg>
      <pc:sldChg chg="modSp mod">
        <pc:chgData name="David Luff" userId="762adc9d4c1c2a89" providerId="LiveId" clId="{5BFA055F-0E47-484C-AA6B-D280047B64D0}" dt="2023-11-04T16:19:03.367" v="151" actId="207"/>
        <pc:sldMkLst>
          <pc:docMk/>
          <pc:sldMk cId="0" sldId="716"/>
        </pc:sldMkLst>
        <pc:spChg chg="mod">
          <ac:chgData name="David Luff" userId="762adc9d4c1c2a89" providerId="LiveId" clId="{5BFA055F-0E47-484C-AA6B-D280047B64D0}" dt="2023-11-04T16:19:00.295" v="150" actId="207"/>
          <ac:spMkLst>
            <pc:docMk/>
            <pc:sldMk cId="0" sldId="716"/>
            <ac:spMk id="178178" creationId="{90181414-221F-2978-E5E7-7F53A789CA8D}"/>
          </ac:spMkLst>
        </pc:spChg>
        <pc:spChg chg="mod">
          <ac:chgData name="David Luff" userId="762adc9d4c1c2a89" providerId="LiveId" clId="{5BFA055F-0E47-484C-AA6B-D280047B64D0}" dt="2023-11-04T16:19:03.367" v="151" actId="207"/>
          <ac:spMkLst>
            <pc:docMk/>
            <pc:sldMk cId="0" sldId="716"/>
            <ac:spMk id="178179" creationId="{2A73E5D2-577E-E5F8-B74C-ECAD96F9AB85}"/>
          </ac:spMkLst>
        </pc:spChg>
      </pc:sldChg>
      <pc:sldChg chg="del">
        <pc:chgData name="David Luff" userId="762adc9d4c1c2a89" providerId="LiveId" clId="{5BFA055F-0E47-484C-AA6B-D280047B64D0}" dt="2023-11-04T16:19:16.836" v="152" actId="47"/>
        <pc:sldMkLst>
          <pc:docMk/>
          <pc:sldMk cId="0" sldId="718"/>
        </pc:sldMkLst>
      </pc:sldChg>
      <pc:sldChg chg="del">
        <pc:chgData name="David Luff" userId="762adc9d4c1c2a89" providerId="LiveId" clId="{5BFA055F-0E47-484C-AA6B-D280047B64D0}" dt="2023-11-04T16:19:19.812" v="153" actId="47"/>
        <pc:sldMkLst>
          <pc:docMk/>
          <pc:sldMk cId="0" sldId="719"/>
        </pc:sldMkLst>
      </pc:sldChg>
      <pc:sldChg chg="modSp mod">
        <pc:chgData name="David Luff" userId="762adc9d4c1c2a89" providerId="LiveId" clId="{5BFA055F-0E47-484C-AA6B-D280047B64D0}" dt="2023-11-04T16:49:15.255" v="188" actId="207"/>
        <pc:sldMkLst>
          <pc:docMk/>
          <pc:sldMk cId="0" sldId="722"/>
        </pc:sldMkLst>
        <pc:spChg chg="mod">
          <ac:chgData name="David Luff" userId="762adc9d4c1c2a89" providerId="LiveId" clId="{5BFA055F-0E47-484C-AA6B-D280047B64D0}" dt="2023-11-04T16:49:11.748" v="187" actId="207"/>
          <ac:spMkLst>
            <pc:docMk/>
            <pc:sldMk cId="0" sldId="722"/>
            <ac:spMk id="233474" creationId="{84BA85FB-CD05-90C1-D9A1-838DAF1820A4}"/>
          </ac:spMkLst>
        </pc:spChg>
        <pc:spChg chg="mod">
          <ac:chgData name="David Luff" userId="762adc9d4c1c2a89" providerId="LiveId" clId="{5BFA055F-0E47-484C-AA6B-D280047B64D0}" dt="2023-11-04T16:49:15.255" v="188" actId="207"/>
          <ac:spMkLst>
            <pc:docMk/>
            <pc:sldMk cId="0" sldId="722"/>
            <ac:spMk id="233475" creationId="{825ADE7A-0432-6C7A-9669-55EC2923F1DE}"/>
          </ac:spMkLst>
        </pc:spChg>
      </pc:sldChg>
      <pc:sldChg chg="modSp mod">
        <pc:chgData name="David Luff" userId="762adc9d4c1c2a89" providerId="LiveId" clId="{5BFA055F-0E47-484C-AA6B-D280047B64D0}" dt="2023-11-04T16:49:43.783" v="193" actId="20577"/>
        <pc:sldMkLst>
          <pc:docMk/>
          <pc:sldMk cId="0" sldId="723"/>
        </pc:sldMkLst>
        <pc:spChg chg="mod">
          <ac:chgData name="David Luff" userId="762adc9d4c1c2a89" providerId="LiveId" clId="{5BFA055F-0E47-484C-AA6B-D280047B64D0}" dt="2023-11-04T16:49:31.615" v="191" actId="207"/>
          <ac:spMkLst>
            <pc:docMk/>
            <pc:sldMk cId="0" sldId="723"/>
            <ac:spMk id="237570" creationId="{FF7FFADE-E07F-2B27-9FC7-6B0C9EA1DE9E}"/>
          </ac:spMkLst>
        </pc:spChg>
        <pc:spChg chg="mod">
          <ac:chgData name="David Luff" userId="762adc9d4c1c2a89" providerId="LiveId" clId="{5BFA055F-0E47-484C-AA6B-D280047B64D0}" dt="2023-11-04T16:49:43.783" v="193" actId="20577"/>
          <ac:spMkLst>
            <pc:docMk/>
            <pc:sldMk cId="0" sldId="723"/>
            <ac:spMk id="1115139" creationId="{5CDB68C4-9582-DC1E-9F3E-64AA8002829D}"/>
          </ac:spMkLst>
        </pc:spChg>
      </pc:sldChg>
      <pc:sldChg chg="modSp mod">
        <pc:chgData name="David Luff" userId="762adc9d4c1c2a89" providerId="LiveId" clId="{5BFA055F-0E47-484C-AA6B-D280047B64D0}" dt="2023-11-04T16:49:55.087" v="195" actId="207"/>
        <pc:sldMkLst>
          <pc:docMk/>
          <pc:sldMk cId="0" sldId="724"/>
        </pc:sldMkLst>
        <pc:spChg chg="mod">
          <ac:chgData name="David Luff" userId="762adc9d4c1c2a89" providerId="LiveId" clId="{5BFA055F-0E47-484C-AA6B-D280047B64D0}" dt="2023-11-04T16:49:51.287" v="194" actId="207"/>
          <ac:spMkLst>
            <pc:docMk/>
            <pc:sldMk cId="0" sldId="724"/>
            <ac:spMk id="239618" creationId="{61FA277C-F676-2734-7C48-F0BC80AC6D0D}"/>
          </ac:spMkLst>
        </pc:spChg>
        <pc:spChg chg="mod">
          <ac:chgData name="David Luff" userId="762adc9d4c1c2a89" providerId="LiveId" clId="{5BFA055F-0E47-484C-AA6B-D280047B64D0}" dt="2023-11-04T16:49:55.087" v="195" actId="207"/>
          <ac:spMkLst>
            <pc:docMk/>
            <pc:sldMk cId="0" sldId="724"/>
            <ac:spMk id="239619" creationId="{8B075CD9-D641-B9BF-979C-F06157507FFB}"/>
          </ac:spMkLst>
        </pc:spChg>
      </pc:sldChg>
      <pc:sldChg chg="modSp mod">
        <pc:chgData name="David Luff" userId="762adc9d4c1c2a89" providerId="LiveId" clId="{5BFA055F-0E47-484C-AA6B-D280047B64D0}" dt="2023-11-04T16:51:56.017" v="220" actId="207"/>
        <pc:sldMkLst>
          <pc:docMk/>
          <pc:sldMk cId="0" sldId="725"/>
        </pc:sldMkLst>
        <pc:spChg chg="mod">
          <ac:chgData name="David Luff" userId="762adc9d4c1c2a89" providerId="LiveId" clId="{5BFA055F-0E47-484C-AA6B-D280047B64D0}" dt="2023-11-04T16:51:52.536" v="219" actId="207"/>
          <ac:spMkLst>
            <pc:docMk/>
            <pc:sldMk cId="0" sldId="725"/>
            <ac:spMk id="286722" creationId="{96C889FD-99E6-BC38-0F54-CB248DC1A141}"/>
          </ac:spMkLst>
        </pc:spChg>
        <pc:spChg chg="mod">
          <ac:chgData name="David Luff" userId="762adc9d4c1c2a89" providerId="LiveId" clId="{5BFA055F-0E47-484C-AA6B-D280047B64D0}" dt="2023-11-04T16:51:56.017" v="220" actId="207"/>
          <ac:spMkLst>
            <pc:docMk/>
            <pc:sldMk cId="0" sldId="725"/>
            <ac:spMk id="286723" creationId="{F170403E-4679-A503-7838-0F9B44805EB2}"/>
          </ac:spMkLst>
        </pc:spChg>
      </pc:sldChg>
      <pc:sldChg chg="modSp mod">
        <pc:chgData name="David Luff" userId="762adc9d4c1c2a89" providerId="LiveId" clId="{5BFA055F-0E47-484C-AA6B-D280047B64D0}" dt="2023-11-04T16:51:16.811" v="212" actId="207"/>
        <pc:sldMkLst>
          <pc:docMk/>
          <pc:sldMk cId="0" sldId="727"/>
        </pc:sldMkLst>
        <pc:spChg chg="mod">
          <ac:chgData name="David Luff" userId="762adc9d4c1c2a89" providerId="LiveId" clId="{5BFA055F-0E47-484C-AA6B-D280047B64D0}" dt="2023-11-04T16:51:11.288" v="209" actId="207"/>
          <ac:spMkLst>
            <pc:docMk/>
            <pc:sldMk cId="0" sldId="727"/>
            <ac:spMk id="258050" creationId="{44879A20-6DDE-C8A5-7C0C-D813D90534BE}"/>
          </ac:spMkLst>
        </pc:spChg>
        <pc:spChg chg="mod">
          <ac:chgData name="David Luff" userId="762adc9d4c1c2a89" providerId="LiveId" clId="{5BFA055F-0E47-484C-AA6B-D280047B64D0}" dt="2023-11-04T16:51:16.811" v="212" actId="207"/>
          <ac:spMkLst>
            <pc:docMk/>
            <pc:sldMk cId="0" sldId="727"/>
            <ac:spMk id="258051" creationId="{17B57494-F593-9D83-AEFD-9C33B87E6DB5}"/>
          </ac:spMkLst>
        </pc:spChg>
      </pc:sldChg>
      <pc:sldChg chg="modSp mod">
        <pc:chgData name="David Luff" userId="762adc9d4c1c2a89" providerId="LiveId" clId="{5BFA055F-0E47-484C-AA6B-D280047B64D0}" dt="2023-11-04T16:50:27.300" v="199" actId="207"/>
        <pc:sldMkLst>
          <pc:docMk/>
          <pc:sldMk cId="0" sldId="728"/>
        </pc:sldMkLst>
        <pc:spChg chg="mod">
          <ac:chgData name="David Luff" userId="762adc9d4c1c2a89" providerId="LiveId" clId="{5BFA055F-0E47-484C-AA6B-D280047B64D0}" dt="2023-11-04T16:50:24.348" v="198" actId="207"/>
          <ac:spMkLst>
            <pc:docMk/>
            <pc:sldMk cId="0" sldId="728"/>
            <ac:spMk id="245762" creationId="{61C3CDE0-33E0-D4A5-E801-4E98369369A6}"/>
          </ac:spMkLst>
        </pc:spChg>
        <pc:spChg chg="mod">
          <ac:chgData name="David Luff" userId="762adc9d4c1c2a89" providerId="LiveId" clId="{5BFA055F-0E47-484C-AA6B-D280047B64D0}" dt="2023-11-04T16:50:27.300" v="199" actId="207"/>
          <ac:spMkLst>
            <pc:docMk/>
            <pc:sldMk cId="0" sldId="728"/>
            <ac:spMk id="245763" creationId="{975D0D3E-3A3A-2EC7-C14D-9814BBA5360D}"/>
          </ac:spMkLst>
        </pc:spChg>
      </pc:sldChg>
      <pc:sldChg chg="modSp mod">
        <pc:chgData name="David Luff" userId="762adc9d4c1c2a89" providerId="LiveId" clId="{5BFA055F-0E47-484C-AA6B-D280047B64D0}" dt="2023-11-04T16:51:30.538" v="214" actId="207"/>
        <pc:sldMkLst>
          <pc:docMk/>
          <pc:sldMk cId="0" sldId="729"/>
        </pc:sldMkLst>
        <pc:spChg chg="mod">
          <ac:chgData name="David Luff" userId="762adc9d4c1c2a89" providerId="LiveId" clId="{5BFA055F-0E47-484C-AA6B-D280047B64D0}" dt="2023-11-04T16:51:27.525" v="213" actId="207"/>
          <ac:spMkLst>
            <pc:docMk/>
            <pc:sldMk cId="0" sldId="729"/>
            <ac:spMk id="260098" creationId="{9B420E57-1356-C936-288A-1C98FF30FFC9}"/>
          </ac:spMkLst>
        </pc:spChg>
        <pc:spChg chg="mod">
          <ac:chgData name="David Luff" userId="762adc9d4c1c2a89" providerId="LiveId" clId="{5BFA055F-0E47-484C-AA6B-D280047B64D0}" dt="2023-11-04T16:51:30.538" v="214" actId="207"/>
          <ac:spMkLst>
            <pc:docMk/>
            <pc:sldMk cId="0" sldId="729"/>
            <ac:spMk id="260099" creationId="{820F9A3E-757D-E5E9-E6E6-311E7427653E}"/>
          </ac:spMkLst>
        </pc:spChg>
      </pc:sldChg>
      <pc:sldChg chg="del">
        <pc:chgData name="David Luff" userId="762adc9d4c1c2a89" providerId="LiveId" clId="{5BFA055F-0E47-484C-AA6B-D280047B64D0}" dt="2023-11-04T16:41:36.025" v="163" actId="47"/>
        <pc:sldMkLst>
          <pc:docMk/>
          <pc:sldMk cId="0" sldId="731"/>
        </pc:sldMkLst>
      </pc:sldChg>
      <pc:sldChg chg="del">
        <pc:chgData name="David Luff" userId="762adc9d4c1c2a89" providerId="LiveId" clId="{5BFA055F-0E47-484C-AA6B-D280047B64D0}" dt="2023-11-04T16:41:31.295" v="162" actId="47"/>
        <pc:sldMkLst>
          <pc:docMk/>
          <pc:sldMk cId="0" sldId="742"/>
        </pc:sldMkLst>
      </pc:sldChg>
      <pc:sldChg chg="del">
        <pc:chgData name="David Luff" userId="762adc9d4c1c2a89" providerId="LiveId" clId="{5BFA055F-0E47-484C-AA6B-D280047B64D0}" dt="2023-11-04T16:43:08.044" v="172" actId="47"/>
        <pc:sldMkLst>
          <pc:docMk/>
          <pc:sldMk cId="0" sldId="756"/>
        </pc:sldMkLst>
      </pc:sldChg>
      <pc:sldChg chg="del">
        <pc:chgData name="David Luff" userId="762adc9d4c1c2a89" providerId="LiveId" clId="{5BFA055F-0E47-484C-AA6B-D280047B64D0}" dt="2023-11-04T16:44:48.366" v="179" actId="47"/>
        <pc:sldMkLst>
          <pc:docMk/>
          <pc:sldMk cId="0" sldId="760"/>
        </pc:sldMkLst>
      </pc:sldChg>
      <pc:sldChg chg="del">
        <pc:chgData name="David Luff" userId="762adc9d4c1c2a89" providerId="LiveId" clId="{5BFA055F-0E47-484C-AA6B-D280047B64D0}" dt="2023-11-04T16:44:46.570" v="178" actId="47"/>
        <pc:sldMkLst>
          <pc:docMk/>
          <pc:sldMk cId="0" sldId="762"/>
        </pc:sldMkLst>
      </pc:sldChg>
      <pc:sldChg chg="del">
        <pc:chgData name="David Luff" userId="762adc9d4c1c2a89" providerId="LiveId" clId="{5BFA055F-0E47-484C-AA6B-D280047B64D0}" dt="2023-11-04T16:44:51.981" v="180" actId="47"/>
        <pc:sldMkLst>
          <pc:docMk/>
          <pc:sldMk cId="0" sldId="763"/>
        </pc:sldMkLst>
      </pc:sldChg>
      <pc:sldChg chg="del">
        <pc:chgData name="David Luff" userId="762adc9d4c1c2a89" providerId="LiveId" clId="{5BFA055F-0E47-484C-AA6B-D280047B64D0}" dt="2023-11-04T16:44:43.505" v="177" actId="47"/>
        <pc:sldMkLst>
          <pc:docMk/>
          <pc:sldMk cId="0" sldId="764"/>
        </pc:sldMkLst>
      </pc:sldChg>
      <pc:sldChg chg="modSp mod">
        <pc:chgData name="David Luff" userId="762adc9d4c1c2a89" providerId="LiveId" clId="{5BFA055F-0E47-484C-AA6B-D280047B64D0}" dt="2023-11-04T16:50:34.041" v="201" actId="207"/>
        <pc:sldMkLst>
          <pc:docMk/>
          <pc:sldMk cId="0" sldId="767"/>
        </pc:sldMkLst>
        <pc:spChg chg="mod">
          <ac:chgData name="David Luff" userId="762adc9d4c1c2a89" providerId="LiveId" clId="{5BFA055F-0E47-484C-AA6B-D280047B64D0}" dt="2023-11-04T16:50:30.802" v="200" actId="207"/>
          <ac:spMkLst>
            <pc:docMk/>
            <pc:sldMk cId="0" sldId="767"/>
            <ac:spMk id="247810" creationId="{D6A3B76D-9B75-85B9-875B-4B507F534E5D}"/>
          </ac:spMkLst>
        </pc:spChg>
        <pc:spChg chg="mod">
          <ac:chgData name="David Luff" userId="762adc9d4c1c2a89" providerId="LiveId" clId="{5BFA055F-0E47-484C-AA6B-D280047B64D0}" dt="2023-11-04T16:50:34.041" v="201" actId="207"/>
          <ac:spMkLst>
            <pc:docMk/>
            <pc:sldMk cId="0" sldId="767"/>
            <ac:spMk id="247811" creationId="{D007C0E2-5672-1219-EF37-E8C865DF0191}"/>
          </ac:spMkLst>
        </pc:spChg>
      </pc:sldChg>
      <pc:sldChg chg="del">
        <pc:chgData name="David Luff" userId="762adc9d4c1c2a89" providerId="LiveId" clId="{5BFA055F-0E47-484C-AA6B-D280047B64D0}" dt="2023-11-04T16:44:27.138" v="176" actId="47"/>
        <pc:sldMkLst>
          <pc:docMk/>
          <pc:sldMk cId="0" sldId="768"/>
        </pc:sldMkLst>
      </pc:sldChg>
      <pc:sldChg chg="modSp mod">
        <pc:chgData name="David Luff" userId="762adc9d4c1c2a89" providerId="LiveId" clId="{5BFA055F-0E47-484C-AA6B-D280047B64D0}" dt="2023-11-04T16:50:43.170" v="203" actId="207"/>
        <pc:sldMkLst>
          <pc:docMk/>
          <pc:sldMk cId="0" sldId="770"/>
        </pc:sldMkLst>
        <pc:spChg chg="mod">
          <ac:chgData name="David Luff" userId="762adc9d4c1c2a89" providerId="LiveId" clId="{5BFA055F-0E47-484C-AA6B-D280047B64D0}" dt="2023-11-04T16:50:40.102" v="202" actId="207"/>
          <ac:spMkLst>
            <pc:docMk/>
            <pc:sldMk cId="0" sldId="770"/>
            <ac:spMk id="249858" creationId="{F3A1C35A-50F8-E555-C95C-A3A009F12C43}"/>
          </ac:spMkLst>
        </pc:spChg>
        <pc:spChg chg="mod">
          <ac:chgData name="David Luff" userId="762adc9d4c1c2a89" providerId="LiveId" clId="{5BFA055F-0E47-484C-AA6B-D280047B64D0}" dt="2023-11-04T16:50:43.170" v="203" actId="207"/>
          <ac:spMkLst>
            <pc:docMk/>
            <pc:sldMk cId="0" sldId="770"/>
            <ac:spMk id="249859" creationId="{EA1EF46F-EE70-E37C-B01E-AEEC2AB88898}"/>
          </ac:spMkLst>
        </pc:spChg>
      </pc:sldChg>
      <pc:sldChg chg="modSp mod">
        <pc:chgData name="David Luff" userId="762adc9d4c1c2a89" providerId="LiveId" clId="{5BFA055F-0E47-484C-AA6B-D280047B64D0}" dt="2023-11-04T16:50:51.498" v="205" actId="207"/>
        <pc:sldMkLst>
          <pc:docMk/>
          <pc:sldMk cId="0" sldId="771"/>
        </pc:sldMkLst>
        <pc:spChg chg="mod">
          <ac:chgData name="David Luff" userId="762adc9d4c1c2a89" providerId="LiveId" clId="{5BFA055F-0E47-484C-AA6B-D280047B64D0}" dt="2023-11-04T16:50:51.498" v="205" actId="207"/>
          <ac:spMkLst>
            <pc:docMk/>
            <pc:sldMk cId="0" sldId="771"/>
            <ac:spMk id="251906" creationId="{E194CBF6-E4EF-C528-81EF-A44346AC2CD8}"/>
          </ac:spMkLst>
        </pc:spChg>
        <pc:spChg chg="mod">
          <ac:chgData name="David Luff" userId="762adc9d4c1c2a89" providerId="LiveId" clId="{5BFA055F-0E47-484C-AA6B-D280047B64D0}" dt="2023-11-04T16:50:49.032" v="204" actId="207"/>
          <ac:spMkLst>
            <pc:docMk/>
            <pc:sldMk cId="0" sldId="771"/>
            <ac:spMk id="251907" creationId="{69CBB9EE-5723-EE36-75A2-5BFD4E0ACE2E}"/>
          </ac:spMkLst>
        </pc:spChg>
      </pc:sldChg>
      <pc:sldChg chg="del">
        <pc:chgData name="David Luff" userId="762adc9d4c1c2a89" providerId="LiveId" clId="{5BFA055F-0E47-484C-AA6B-D280047B64D0}" dt="2023-11-04T16:44:59.686" v="181" actId="47"/>
        <pc:sldMkLst>
          <pc:docMk/>
          <pc:sldMk cId="0" sldId="773"/>
        </pc:sldMkLst>
      </pc:sldChg>
      <pc:sldChg chg="modSp mod">
        <pc:chgData name="David Luff" userId="762adc9d4c1c2a89" providerId="LiveId" clId="{5BFA055F-0E47-484C-AA6B-D280047B64D0}" dt="2023-11-04T16:51:48.495" v="218" actId="207"/>
        <pc:sldMkLst>
          <pc:docMk/>
          <pc:sldMk cId="0" sldId="774"/>
        </pc:sldMkLst>
        <pc:spChg chg="mod">
          <ac:chgData name="David Luff" userId="762adc9d4c1c2a89" providerId="LiveId" clId="{5BFA055F-0E47-484C-AA6B-D280047B64D0}" dt="2023-11-04T16:51:44.778" v="217" actId="207"/>
          <ac:spMkLst>
            <pc:docMk/>
            <pc:sldMk cId="0" sldId="774"/>
            <ac:spMk id="282626" creationId="{D07C542E-C0FF-F2E3-655F-AB1A2C61E218}"/>
          </ac:spMkLst>
        </pc:spChg>
        <pc:spChg chg="mod">
          <ac:chgData name="David Luff" userId="762adc9d4c1c2a89" providerId="LiveId" clId="{5BFA055F-0E47-484C-AA6B-D280047B64D0}" dt="2023-11-04T16:51:48.495" v="218" actId="207"/>
          <ac:spMkLst>
            <pc:docMk/>
            <pc:sldMk cId="0" sldId="774"/>
            <ac:spMk id="282627" creationId="{466DC89D-6CD0-9251-C9B5-05FAEC4AAF95}"/>
          </ac:spMkLst>
        </pc:spChg>
      </pc:sldChg>
      <pc:sldChg chg="del">
        <pc:chgData name="David Luff" userId="762adc9d4c1c2a89" providerId="LiveId" clId="{5BFA055F-0E47-484C-AA6B-D280047B64D0}" dt="2023-11-04T16:19:21.331" v="154" actId="47"/>
        <pc:sldMkLst>
          <pc:docMk/>
          <pc:sldMk cId="0" sldId="790"/>
        </pc:sldMkLst>
      </pc:sldChg>
      <pc:sldChg chg="del">
        <pc:chgData name="David Luff" userId="762adc9d4c1c2a89" providerId="LiveId" clId="{5BFA055F-0E47-484C-AA6B-D280047B64D0}" dt="2023-11-04T16:19:24.155" v="155" actId="47"/>
        <pc:sldMkLst>
          <pc:docMk/>
          <pc:sldMk cId="0" sldId="791"/>
        </pc:sldMkLst>
      </pc:sldChg>
      <pc:sldChg chg="del">
        <pc:chgData name="David Luff" userId="762adc9d4c1c2a89" providerId="LiveId" clId="{5BFA055F-0E47-484C-AA6B-D280047B64D0}" dt="2023-11-04T16:19:26.215" v="156" actId="47"/>
        <pc:sldMkLst>
          <pc:docMk/>
          <pc:sldMk cId="0" sldId="792"/>
        </pc:sldMkLst>
      </pc:sldChg>
      <pc:sldChg chg="modSp mod">
        <pc:chgData name="David Luff" userId="762adc9d4c1c2a89" providerId="LiveId" clId="{5BFA055F-0E47-484C-AA6B-D280047B64D0}" dt="2023-11-04T16:10:23.106" v="107" actId="14100"/>
        <pc:sldMkLst>
          <pc:docMk/>
          <pc:sldMk cId="2953968604" sldId="793"/>
        </pc:sldMkLst>
        <pc:spChg chg="mod">
          <ac:chgData name="David Luff" userId="762adc9d4c1c2a89" providerId="LiveId" clId="{5BFA055F-0E47-484C-AA6B-D280047B64D0}" dt="2023-11-04T16:10:04.845" v="103" actId="207"/>
          <ac:spMkLst>
            <pc:docMk/>
            <pc:sldMk cId="2953968604" sldId="793"/>
            <ac:spMk id="2" creationId="{6DACEEB2-968D-ED83-04E0-B1E93E867504}"/>
          </ac:spMkLst>
        </pc:spChg>
        <pc:spChg chg="mod">
          <ac:chgData name="David Luff" userId="762adc9d4c1c2a89" providerId="LiveId" clId="{5BFA055F-0E47-484C-AA6B-D280047B64D0}" dt="2023-11-04T16:10:23.106" v="107" actId="14100"/>
          <ac:spMkLst>
            <pc:docMk/>
            <pc:sldMk cId="2953968604" sldId="793"/>
            <ac:spMk id="3" creationId="{C07FFC6F-4BB0-F616-0141-1F1FE4C1C1F5}"/>
          </ac:spMkLst>
        </pc:spChg>
      </pc:sldChg>
      <pc:sldChg chg="modSp mod">
        <pc:chgData name="David Luff" userId="762adc9d4c1c2a89" providerId="LiveId" clId="{5BFA055F-0E47-484C-AA6B-D280047B64D0}" dt="2023-11-04T16:10:39.988" v="109" actId="207"/>
        <pc:sldMkLst>
          <pc:docMk/>
          <pc:sldMk cId="3000369634" sldId="794"/>
        </pc:sldMkLst>
        <pc:spChg chg="mod">
          <ac:chgData name="David Luff" userId="762adc9d4c1c2a89" providerId="LiveId" clId="{5BFA055F-0E47-484C-AA6B-D280047B64D0}" dt="2023-11-04T16:10:36.563" v="108" actId="207"/>
          <ac:spMkLst>
            <pc:docMk/>
            <pc:sldMk cId="3000369634" sldId="794"/>
            <ac:spMk id="2" creationId="{80232044-0E12-C539-BCD9-732A1CCDDBA2}"/>
          </ac:spMkLst>
        </pc:spChg>
        <pc:spChg chg="mod">
          <ac:chgData name="David Luff" userId="762adc9d4c1c2a89" providerId="LiveId" clId="{5BFA055F-0E47-484C-AA6B-D280047B64D0}" dt="2023-11-04T16:10:39.988" v="109" actId="207"/>
          <ac:spMkLst>
            <pc:docMk/>
            <pc:sldMk cId="3000369634" sldId="794"/>
            <ac:spMk id="3" creationId="{4A93B873-627E-8957-895E-88275369A053}"/>
          </ac:spMkLst>
        </pc:spChg>
      </pc:sldChg>
      <pc:sldChg chg="modSp del mod">
        <pc:chgData name="David Luff" userId="762adc9d4c1c2a89" providerId="LiveId" clId="{5BFA055F-0E47-484C-AA6B-D280047B64D0}" dt="2023-11-04T16:11:42.441" v="116" actId="47"/>
        <pc:sldMkLst>
          <pc:docMk/>
          <pc:sldMk cId="4064393220" sldId="795"/>
        </pc:sldMkLst>
        <pc:spChg chg="mod">
          <ac:chgData name="David Luff" userId="762adc9d4c1c2a89" providerId="LiveId" clId="{5BFA055F-0E47-484C-AA6B-D280047B64D0}" dt="2023-11-04T16:11:20.070" v="113" actId="207"/>
          <ac:spMkLst>
            <pc:docMk/>
            <pc:sldMk cId="4064393220" sldId="795"/>
            <ac:spMk id="2" creationId="{82651A0B-D023-3BFA-C597-C891F331C7E3}"/>
          </ac:spMkLst>
        </pc:spChg>
        <pc:spChg chg="mod">
          <ac:chgData name="David Luff" userId="762adc9d4c1c2a89" providerId="LiveId" clId="{5BFA055F-0E47-484C-AA6B-D280047B64D0}" dt="2023-11-04T16:11:30.337" v="115" actId="255"/>
          <ac:spMkLst>
            <pc:docMk/>
            <pc:sldMk cId="4064393220" sldId="795"/>
            <ac:spMk id="3" creationId="{E902409C-323B-95FB-6916-7F70C4A63A74}"/>
          </ac:spMkLst>
        </pc:spChg>
      </pc:sldChg>
      <pc:sldChg chg="del">
        <pc:chgData name="David Luff" userId="762adc9d4c1c2a89" providerId="LiveId" clId="{5BFA055F-0E47-484C-AA6B-D280047B64D0}" dt="2023-11-04T16:11:48.359" v="117" actId="47"/>
        <pc:sldMkLst>
          <pc:docMk/>
          <pc:sldMk cId="459632399" sldId="796"/>
        </pc:sldMkLst>
      </pc:sldChg>
      <pc:sldChg chg="del">
        <pc:chgData name="David Luff" userId="762adc9d4c1c2a89" providerId="LiveId" clId="{5BFA055F-0E47-484C-AA6B-D280047B64D0}" dt="2023-11-04T16:11:50.083" v="118" actId="47"/>
        <pc:sldMkLst>
          <pc:docMk/>
          <pc:sldMk cId="3247679993" sldId="797"/>
        </pc:sldMkLst>
      </pc:sldChg>
      <pc:sldChg chg="modSp mod">
        <pc:chgData name="David Luff" userId="762adc9d4c1c2a89" providerId="LiveId" clId="{5BFA055F-0E47-484C-AA6B-D280047B64D0}" dt="2023-11-04T16:12:12.482" v="121" actId="255"/>
        <pc:sldMkLst>
          <pc:docMk/>
          <pc:sldMk cId="1300167255" sldId="798"/>
        </pc:sldMkLst>
        <pc:spChg chg="mod">
          <ac:chgData name="David Luff" userId="762adc9d4c1c2a89" providerId="LiveId" clId="{5BFA055F-0E47-484C-AA6B-D280047B64D0}" dt="2023-11-04T16:12:02.884" v="119" actId="207"/>
          <ac:spMkLst>
            <pc:docMk/>
            <pc:sldMk cId="1300167255" sldId="798"/>
            <ac:spMk id="2" creationId="{3DCD4AA6-AA3C-911B-6660-338FC398AA6D}"/>
          </ac:spMkLst>
        </pc:spChg>
        <pc:spChg chg="mod">
          <ac:chgData name="David Luff" userId="762adc9d4c1c2a89" providerId="LiveId" clId="{5BFA055F-0E47-484C-AA6B-D280047B64D0}" dt="2023-11-04T16:12:12.482" v="121" actId="255"/>
          <ac:spMkLst>
            <pc:docMk/>
            <pc:sldMk cId="1300167255" sldId="798"/>
            <ac:spMk id="3" creationId="{25953191-3463-E306-E0FB-3B7FAD6BBFBA}"/>
          </ac:spMkLst>
        </pc:spChg>
      </pc:sldChg>
      <pc:sldChg chg="del">
        <pc:chgData name="David Luff" userId="762adc9d4c1c2a89" providerId="LiveId" clId="{5BFA055F-0E47-484C-AA6B-D280047B64D0}" dt="2023-11-04T15:52:17.741" v="3" actId="47"/>
        <pc:sldMkLst>
          <pc:docMk/>
          <pc:sldMk cId="1356072307" sldId="799"/>
        </pc:sldMkLst>
      </pc:sldChg>
      <pc:sldMasterChg chg="delSldLayout">
        <pc:chgData name="David Luff" userId="762adc9d4c1c2a89" providerId="LiveId" clId="{5BFA055F-0E47-484C-AA6B-D280047B64D0}" dt="2023-11-04T15:52:17.741" v="3" actId="47"/>
        <pc:sldMasterMkLst>
          <pc:docMk/>
          <pc:sldMasterMk cId="275581832" sldId="2147483648"/>
        </pc:sldMasterMkLst>
        <pc:sldLayoutChg chg="del">
          <pc:chgData name="David Luff" userId="762adc9d4c1c2a89" providerId="LiveId" clId="{5BFA055F-0E47-484C-AA6B-D280047B64D0}" dt="2023-11-04T15:51:38.403" v="2" actId="47"/>
          <pc:sldLayoutMkLst>
            <pc:docMk/>
            <pc:sldMasterMk cId="275581832" sldId="2147483648"/>
            <pc:sldLayoutMk cId="1398174516" sldId="2147483660"/>
          </pc:sldLayoutMkLst>
        </pc:sldLayoutChg>
        <pc:sldLayoutChg chg="del">
          <pc:chgData name="David Luff" userId="762adc9d4c1c2a89" providerId="LiveId" clId="{5BFA055F-0E47-484C-AA6B-D280047B64D0}" dt="2023-11-04T15:52:17.741" v="3" actId="47"/>
          <pc:sldLayoutMkLst>
            <pc:docMk/>
            <pc:sldMasterMk cId="275581832" sldId="2147483648"/>
            <pc:sldLayoutMk cId="185393340" sldId="214748366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5149E3-B877-4B40-B965-16FE5167D74F}" type="datetimeFigureOut">
              <a:rPr lang="nl-BE" smtClean="0"/>
              <a:t>4/11/2023</a:t>
            </a:fld>
            <a:endParaRPr lang="nl-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nl-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48E95B-EA4A-4E80-868F-E911B4640E01}" type="slidenum">
              <a:rPr lang="nl-BE" smtClean="0"/>
              <a:t>‹N°›</a:t>
            </a:fld>
            <a:endParaRPr lang="nl-BE"/>
          </a:p>
        </p:txBody>
      </p:sp>
    </p:spTree>
    <p:extLst>
      <p:ext uri="{BB962C8B-B14F-4D97-AF65-F5344CB8AC3E}">
        <p14:creationId xmlns:p14="http://schemas.microsoft.com/office/powerpoint/2010/main" val="1889861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a:extLst>
              <a:ext uri="{FF2B5EF4-FFF2-40B4-BE49-F238E27FC236}">
                <a16:creationId xmlns:a16="http://schemas.microsoft.com/office/drawing/2014/main" id="{191A05F9-41CF-359D-D445-C0A0A748C43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2BB8904D-9010-47D4-B741-F3FB1C23DEEC}" type="slidenum">
              <a:rPr lang="fr-CH" altLang="LID8192" sz="1300"/>
              <a:pPr/>
              <a:t>36</a:t>
            </a:fld>
            <a:endParaRPr lang="fr-CH" altLang="LID8192" sz="1300"/>
          </a:p>
        </p:txBody>
      </p:sp>
      <p:sp>
        <p:nvSpPr>
          <p:cNvPr id="148483" name="Rectangle 2">
            <a:extLst>
              <a:ext uri="{FF2B5EF4-FFF2-40B4-BE49-F238E27FC236}">
                <a16:creationId xmlns:a16="http://schemas.microsoft.com/office/drawing/2014/main" id="{727E206A-C7B0-9206-EF2B-F466AE279867}"/>
              </a:ext>
            </a:extLst>
          </p:cNvPr>
          <p:cNvSpPr>
            <a:spLocks noGrp="1" noRot="1" noChangeAspect="1" noChangeArrowheads="1" noTextEdit="1"/>
          </p:cNvSpPr>
          <p:nvPr>
            <p:ph type="sldImg"/>
          </p:nvPr>
        </p:nvSpPr>
        <p:spPr>
          <a:xfrm>
            <a:off x="388938" y="679450"/>
            <a:ext cx="6483350" cy="3646488"/>
          </a:xfrm>
          <a:ln/>
        </p:spPr>
      </p:sp>
      <p:sp>
        <p:nvSpPr>
          <p:cNvPr id="148484" name="Rectangle 3">
            <a:extLst>
              <a:ext uri="{FF2B5EF4-FFF2-40B4-BE49-F238E27FC236}">
                <a16:creationId xmlns:a16="http://schemas.microsoft.com/office/drawing/2014/main" id="{3CBBBD83-E34D-F9C0-698E-08A2E045F239}"/>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a:extLst>
              <a:ext uri="{FF2B5EF4-FFF2-40B4-BE49-F238E27FC236}">
                <a16:creationId xmlns:a16="http://schemas.microsoft.com/office/drawing/2014/main" id="{41ABAA55-967F-C721-9754-2D5CA0E0B69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08AAF62B-A02C-4D15-9E39-6F3C710CBC3B}" type="slidenum">
              <a:rPr lang="fr-CH" altLang="LID8192" sz="1300"/>
              <a:pPr/>
              <a:t>45</a:t>
            </a:fld>
            <a:endParaRPr lang="fr-CH" altLang="LID8192" sz="1300"/>
          </a:p>
        </p:txBody>
      </p:sp>
      <p:sp>
        <p:nvSpPr>
          <p:cNvPr id="171011" name="Rectangle 2">
            <a:extLst>
              <a:ext uri="{FF2B5EF4-FFF2-40B4-BE49-F238E27FC236}">
                <a16:creationId xmlns:a16="http://schemas.microsoft.com/office/drawing/2014/main" id="{F4F04A8F-18E3-79EC-2663-C70224D0EE05}"/>
              </a:ext>
            </a:extLst>
          </p:cNvPr>
          <p:cNvSpPr>
            <a:spLocks noGrp="1" noRot="1" noChangeAspect="1" noChangeArrowheads="1" noTextEdit="1"/>
          </p:cNvSpPr>
          <p:nvPr>
            <p:ph type="sldImg"/>
          </p:nvPr>
        </p:nvSpPr>
        <p:spPr>
          <a:xfrm>
            <a:off x="388938" y="679450"/>
            <a:ext cx="6483350" cy="3646488"/>
          </a:xfrm>
          <a:ln/>
        </p:spPr>
      </p:sp>
      <p:sp>
        <p:nvSpPr>
          <p:cNvPr id="171012" name="Rectangle 3">
            <a:extLst>
              <a:ext uri="{FF2B5EF4-FFF2-40B4-BE49-F238E27FC236}">
                <a16:creationId xmlns:a16="http://schemas.microsoft.com/office/drawing/2014/main" id="{B61E34E3-0F9C-7B9A-508C-08730E3CD003}"/>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a:extLst>
              <a:ext uri="{FF2B5EF4-FFF2-40B4-BE49-F238E27FC236}">
                <a16:creationId xmlns:a16="http://schemas.microsoft.com/office/drawing/2014/main" id="{3FE23DE2-F664-95DA-A753-7BA34607171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AED34AD5-6B3C-4D48-9853-07A91D0F1BB8}" type="slidenum">
              <a:rPr lang="fr-CH" altLang="LID8192" sz="1300"/>
              <a:pPr/>
              <a:t>46</a:t>
            </a:fld>
            <a:endParaRPr lang="fr-CH" altLang="LID8192" sz="1300"/>
          </a:p>
        </p:txBody>
      </p:sp>
      <p:sp>
        <p:nvSpPr>
          <p:cNvPr id="173059" name="Rectangle 2">
            <a:extLst>
              <a:ext uri="{FF2B5EF4-FFF2-40B4-BE49-F238E27FC236}">
                <a16:creationId xmlns:a16="http://schemas.microsoft.com/office/drawing/2014/main" id="{F1455033-7B94-F8D0-BFC6-E7E22A9A736E}"/>
              </a:ext>
            </a:extLst>
          </p:cNvPr>
          <p:cNvSpPr>
            <a:spLocks noGrp="1" noRot="1" noChangeAspect="1" noChangeArrowheads="1" noTextEdit="1"/>
          </p:cNvSpPr>
          <p:nvPr>
            <p:ph type="sldImg"/>
          </p:nvPr>
        </p:nvSpPr>
        <p:spPr>
          <a:xfrm>
            <a:off x="388938" y="679450"/>
            <a:ext cx="6483350" cy="3646488"/>
          </a:xfrm>
          <a:ln/>
        </p:spPr>
      </p:sp>
      <p:sp>
        <p:nvSpPr>
          <p:cNvPr id="173060" name="Rectangle 3">
            <a:extLst>
              <a:ext uri="{FF2B5EF4-FFF2-40B4-BE49-F238E27FC236}">
                <a16:creationId xmlns:a16="http://schemas.microsoft.com/office/drawing/2014/main" id="{DFE9A480-7401-D915-543D-703D23FC9FC6}"/>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a:extLst>
              <a:ext uri="{FF2B5EF4-FFF2-40B4-BE49-F238E27FC236}">
                <a16:creationId xmlns:a16="http://schemas.microsoft.com/office/drawing/2014/main" id="{7D2C9CA6-8648-7FE8-4547-4262CB71463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9BE2082B-CE52-453F-8EA8-26367BA85FCB}" type="slidenum">
              <a:rPr lang="fr-CH" altLang="LID8192" sz="1300"/>
              <a:pPr/>
              <a:t>47</a:t>
            </a:fld>
            <a:endParaRPr lang="fr-CH" altLang="LID8192" sz="1300"/>
          </a:p>
        </p:txBody>
      </p:sp>
      <p:sp>
        <p:nvSpPr>
          <p:cNvPr id="175107" name="Rectangle 2">
            <a:extLst>
              <a:ext uri="{FF2B5EF4-FFF2-40B4-BE49-F238E27FC236}">
                <a16:creationId xmlns:a16="http://schemas.microsoft.com/office/drawing/2014/main" id="{D25914EF-7289-FB72-DB44-836709E646FC}"/>
              </a:ext>
            </a:extLst>
          </p:cNvPr>
          <p:cNvSpPr>
            <a:spLocks noGrp="1" noRot="1" noChangeAspect="1" noChangeArrowheads="1" noTextEdit="1"/>
          </p:cNvSpPr>
          <p:nvPr>
            <p:ph type="sldImg"/>
          </p:nvPr>
        </p:nvSpPr>
        <p:spPr>
          <a:xfrm>
            <a:off x="388938" y="679450"/>
            <a:ext cx="6483350" cy="3646488"/>
          </a:xfrm>
          <a:ln/>
        </p:spPr>
      </p:sp>
      <p:sp>
        <p:nvSpPr>
          <p:cNvPr id="175108" name="Rectangle 3">
            <a:extLst>
              <a:ext uri="{FF2B5EF4-FFF2-40B4-BE49-F238E27FC236}">
                <a16:creationId xmlns:a16="http://schemas.microsoft.com/office/drawing/2014/main" id="{CE1BED6F-2098-B47A-C113-5480533AC5CC}"/>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a:extLst>
              <a:ext uri="{FF2B5EF4-FFF2-40B4-BE49-F238E27FC236}">
                <a16:creationId xmlns:a16="http://schemas.microsoft.com/office/drawing/2014/main" id="{09DCBCE1-141E-19F8-7875-C752D39441B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4A319809-23C7-4FD3-9E08-5B8117AED38A}" type="slidenum">
              <a:rPr lang="fr-CH" altLang="LID8192" sz="1300"/>
              <a:pPr/>
              <a:t>48</a:t>
            </a:fld>
            <a:endParaRPr lang="fr-CH" altLang="LID8192" sz="1300"/>
          </a:p>
        </p:txBody>
      </p:sp>
      <p:sp>
        <p:nvSpPr>
          <p:cNvPr id="177155" name="Rectangle 2">
            <a:extLst>
              <a:ext uri="{FF2B5EF4-FFF2-40B4-BE49-F238E27FC236}">
                <a16:creationId xmlns:a16="http://schemas.microsoft.com/office/drawing/2014/main" id="{B5EE1E92-29C7-7A62-E4BA-6EBA352BC2CD}"/>
              </a:ext>
            </a:extLst>
          </p:cNvPr>
          <p:cNvSpPr>
            <a:spLocks noGrp="1" noRot="1" noChangeAspect="1" noChangeArrowheads="1" noTextEdit="1"/>
          </p:cNvSpPr>
          <p:nvPr>
            <p:ph type="sldImg"/>
          </p:nvPr>
        </p:nvSpPr>
        <p:spPr>
          <a:xfrm>
            <a:off x="388938" y="679450"/>
            <a:ext cx="6483350" cy="3646488"/>
          </a:xfrm>
          <a:ln/>
        </p:spPr>
      </p:sp>
      <p:sp>
        <p:nvSpPr>
          <p:cNvPr id="177156" name="Rectangle 3">
            <a:extLst>
              <a:ext uri="{FF2B5EF4-FFF2-40B4-BE49-F238E27FC236}">
                <a16:creationId xmlns:a16="http://schemas.microsoft.com/office/drawing/2014/main" id="{23B86DD8-6D5B-6F55-19D6-7D0D0EAB0746}"/>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a:extLst>
              <a:ext uri="{FF2B5EF4-FFF2-40B4-BE49-F238E27FC236}">
                <a16:creationId xmlns:a16="http://schemas.microsoft.com/office/drawing/2014/main" id="{1B68B5B6-B60E-4211-BC59-AF01CC92A28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B2DC4EA2-6826-44E5-BC45-2DCA2C27B9D6}" type="slidenum">
              <a:rPr lang="fr-CH" altLang="LID8192" sz="1300"/>
              <a:pPr/>
              <a:t>49</a:t>
            </a:fld>
            <a:endParaRPr lang="fr-CH" altLang="LID8192" sz="1300"/>
          </a:p>
        </p:txBody>
      </p:sp>
      <p:sp>
        <p:nvSpPr>
          <p:cNvPr id="179203" name="Rectangle 2">
            <a:extLst>
              <a:ext uri="{FF2B5EF4-FFF2-40B4-BE49-F238E27FC236}">
                <a16:creationId xmlns:a16="http://schemas.microsoft.com/office/drawing/2014/main" id="{D325868D-A3F7-F0DF-5157-A4E42BEED1FF}"/>
              </a:ext>
            </a:extLst>
          </p:cNvPr>
          <p:cNvSpPr>
            <a:spLocks noGrp="1" noRot="1" noChangeAspect="1" noChangeArrowheads="1" noTextEdit="1"/>
          </p:cNvSpPr>
          <p:nvPr>
            <p:ph type="sldImg"/>
          </p:nvPr>
        </p:nvSpPr>
        <p:spPr>
          <a:xfrm>
            <a:off x="388938" y="679450"/>
            <a:ext cx="6483350" cy="3646488"/>
          </a:xfrm>
          <a:ln/>
        </p:spPr>
      </p:sp>
      <p:sp>
        <p:nvSpPr>
          <p:cNvPr id="179204" name="Rectangle 3">
            <a:extLst>
              <a:ext uri="{FF2B5EF4-FFF2-40B4-BE49-F238E27FC236}">
                <a16:creationId xmlns:a16="http://schemas.microsoft.com/office/drawing/2014/main" id="{1548814C-16D7-6AC4-937F-F8A1AA969B64}"/>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a:extLst>
              <a:ext uri="{FF2B5EF4-FFF2-40B4-BE49-F238E27FC236}">
                <a16:creationId xmlns:a16="http://schemas.microsoft.com/office/drawing/2014/main" id="{253B38A0-F923-3F53-DAEC-2E2BC9482ED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3CCB5A35-64DA-4730-95EB-D71E46B67356}" type="slidenum">
              <a:rPr lang="fr-CH" altLang="LID8192" sz="1300"/>
              <a:pPr/>
              <a:t>50</a:t>
            </a:fld>
            <a:endParaRPr lang="fr-CH" altLang="LID8192" sz="1300"/>
          </a:p>
        </p:txBody>
      </p:sp>
      <p:sp>
        <p:nvSpPr>
          <p:cNvPr id="195587" name="Rectangle 2">
            <a:extLst>
              <a:ext uri="{FF2B5EF4-FFF2-40B4-BE49-F238E27FC236}">
                <a16:creationId xmlns:a16="http://schemas.microsoft.com/office/drawing/2014/main" id="{08474F09-DB0C-3C5D-A13A-72F9A6F06999}"/>
              </a:ext>
            </a:extLst>
          </p:cNvPr>
          <p:cNvSpPr>
            <a:spLocks noGrp="1" noRot="1" noChangeAspect="1" noChangeArrowheads="1" noTextEdit="1"/>
          </p:cNvSpPr>
          <p:nvPr>
            <p:ph type="sldImg"/>
          </p:nvPr>
        </p:nvSpPr>
        <p:spPr>
          <a:xfrm>
            <a:off x="388938" y="679450"/>
            <a:ext cx="6483350" cy="3646488"/>
          </a:xfrm>
          <a:ln/>
        </p:spPr>
      </p:sp>
      <p:sp>
        <p:nvSpPr>
          <p:cNvPr id="195588" name="Rectangle 3">
            <a:extLst>
              <a:ext uri="{FF2B5EF4-FFF2-40B4-BE49-F238E27FC236}">
                <a16:creationId xmlns:a16="http://schemas.microsoft.com/office/drawing/2014/main" id="{0CF10900-9552-9C8B-50BC-9843372FA3C2}"/>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a:extLst>
              <a:ext uri="{FF2B5EF4-FFF2-40B4-BE49-F238E27FC236}">
                <a16:creationId xmlns:a16="http://schemas.microsoft.com/office/drawing/2014/main" id="{D3AD80CF-C0D2-D6B0-80FB-904D4183F7E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CF70BB2E-6A67-4D86-9A78-AF607756A0D0}" type="slidenum">
              <a:rPr lang="fr-CH" altLang="LID8192" sz="1300"/>
              <a:pPr/>
              <a:t>51</a:t>
            </a:fld>
            <a:endParaRPr lang="fr-CH" altLang="LID8192" sz="1300"/>
          </a:p>
        </p:txBody>
      </p:sp>
      <p:sp>
        <p:nvSpPr>
          <p:cNvPr id="218115" name="Rectangle 2">
            <a:extLst>
              <a:ext uri="{FF2B5EF4-FFF2-40B4-BE49-F238E27FC236}">
                <a16:creationId xmlns:a16="http://schemas.microsoft.com/office/drawing/2014/main" id="{78E48A86-A32A-96BC-DD68-43DB9E745A10}"/>
              </a:ext>
            </a:extLst>
          </p:cNvPr>
          <p:cNvSpPr>
            <a:spLocks noGrp="1" noRot="1" noChangeAspect="1" noChangeArrowheads="1" noTextEdit="1"/>
          </p:cNvSpPr>
          <p:nvPr>
            <p:ph type="sldImg"/>
          </p:nvPr>
        </p:nvSpPr>
        <p:spPr>
          <a:xfrm>
            <a:off x="388938" y="679450"/>
            <a:ext cx="6483350" cy="3646488"/>
          </a:xfrm>
          <a:ln/>
        </p:spPr>
      </p:sp>
      <p:sp>
        <p:nvSpPr>
          <p:cNvPr id="218116" name="Rectangle 3">
            <a:extLst>
              <a:ext uri="{FF2B5EF4-FFF2-40B4-BE49-F238E27FC236}">
                <a16:creationId xmlns:a16="http://schemas.microsoft.com/office/drawing/2014/main" id="{A94D9C07-1C70-CAA7-D1CE-5659E3CC8171}"/>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a:extLst>
              <a:ext uri="{FF2B5EF4-FFF2-40B4-BE49-F238E27FC236}">
                <a16:creationId xmlns:a16="http://schemas.microsoft.com/office/drawing/2014/main" id="{A229FA76-1B4D-0B33-E98F-D79A85B1C43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ED9A80A5-6452-482A-A355-841E366277D7}" type="slidenum">
              <a:rPr lang="fr-CH" altLang="LID8192" sz="1300"/>
              <a:pPr/>
              <a:t>52</a:t>
            </a:fld>
            <a:endParaRPr lang="fr-CH" altLang="LID8192" sz="1300"/>
          </a:p>
        </p:txBody>
      </p:sp>
      <p:sp>
        <p:nvSpPr>
          <p:cNvPr id="232451" name="Rectangle 2">
            <a:extLst>
              <a:ext uri="{FF2B5EF4-FFF2-40B4-BE49-F238E27FC236}">
                <a16:creationId xmlns:a16="http://schemas.microsoft.com/office/drawing/2014/main" id="{B1430CBC-5DB8-700D-A382-59963BBE57F7}"/>
              </a:ext>
            </a:extLst>
          </p:cNvPr>
          <p:cNvSpPr>
            <a:spLocks noGrp="1" noRot="1" noChangeAspect="1" noChangeArrowheads="1" noTextEdit="1"/>
          </p:cNvSpPr>
          <p:nvPr>
            <p:ph type="sldImg"/>
          </p:nvPr>
        </p:nvSpPr>
        <p:spPr>
          <a:xfrm>
            <a:off x="388938" y="679450"/>
            <a:ext cx="6483350" cy="3646488"/>
          </a:xfrm>
          <a:ln/>
        </p:spPr>
      </p:sp>
      <p:sp>
        <p:nvSpPr>
          <p:cNvPr id="232452" name="Rectangle 3">
            <a:extLst>
              <a:ext uri="{FF2B5EF4-FFF2-40B4-BE49-F238E27FC236}">
                <a16:creationId xmlns:a16="http://schemas.microsoft.com/office/drawing/2014/main" id="{2E1BD1FC-C284-A91F-2972-B0B34D1022F7}"/>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a:extLst>
              <a:ext uri="{FF2B5EF4-FFF2-40B4-BE49-F238E27FC236}">
                <a16:creationId xmlns:a16="http://schemas.microsoft.com/office/drawing/2014/main" id="{CA8F28B1-5BFB-AFD5-D56A-73B5FD0CE51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307FCADD-0616-46E0-ABB0-038859F881C3}" type="slidenum">
              <a:rPr lang="fr-CH" altLang="LID8192" sz="1300"/>
              <a:pPr/>
              <a:t>53</a:t>
            </a:fld>
            <a:endParaRPr lang="fr-CH" altLang="LID8192" sz="1300"/>
          </a:p>
        </p:txBody>
      </p:sp>
      <p:sp>
        <p:nvSpPr>
          <p:cNvPr id="234499" name="Rectangle 2">
            <a:extLst>
              <a:ext uri="{FF2B5EF4-FFF2-40B4-BE49-F238E27FC236}">
                <a16:creationId xmlns:a16="http://schemas.microsoft.com/office/drawing/2014/main" id="{CA4FD176-C2D2-9E25-C13B-F7D98D03731A}"/>
              </a:ext>
            </a:extLst>
          </p:cNvPr>
          <p:cNvSpPr>
            <a:spLocks noGrp="1" noRot="1" noChangeAspect="1" noChangeArrowheads="1" noTextEdit="1"/>
          </p:cNvSpPr>
          <p:nvPr>
            <p:ph type="sldImg"/>
          </p:nvPr>
        </p:nvSpPr>
        <p:spPr>
          <a:xfrm>
            <a:off x="388938" y="679450"/>
            <a:ext cx="6483350" cy="3646488"/>
          </a:xfrm>
          <a:ln/>
        </p:spPr>
      </p:sp>
      <p:sp>
        <p:nvSpPr>
          <p:cNvPr id="234500" name="Rectangle 3">
            <a:extLst>
              <a:ext uri="{FF2B5EF4-FFF2-40B4-BE49-F238E27FC236}">
                <a16:creationId xmlns:a16="http://schemas.microsoft.com/office/drawing/2014/main" id="{BE66B3E4-8F6C-3071-4597-A50EDF90510A}"/>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a:extLst>
              <a:ext uri="{FF2B5EF4-FFF2-40B4-BE49-F238E27FC236}">
                <a16:creationId xmlns:a16="http://schemas.microsoft.com/office/drawing/2014/main" id="{8758771C-3383-46D2-42A3-9A4C279D3CB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86494B6F-06F0-4933-B8CB-0F4EEDE6EDEF}" type="slidenum">
              <a:rPr lang="fr-CH" altLang="LID8192" sz="1300"/>
              <a:pPr/>
              <a:t>54</a:t>
            </a:fld>
            <a:endParaRPr lang="fr-CH" altLang="LID8192" sz="1300"/>
          </a:p>
        </p:txBody>
      </p:sp>
      <p:sp>
        <p:nvSpPr>
          <p:cNvPr id="236547" name="Rectangle 2">
            <a:extLst>
              <a:ext uri="{FF2B5EF4-FFF2-40B4-BE49-F238E27FC236}">
                <a16:creationId xmlns:a16="http://schemas.microsoft.com/office/drawing/2014/main" id="{ADD538F0-783A-5D88-3C74-96914FC99598}"/>
              </a:ext>
            </a:extLst>
          </p:cNvPr>
          <p:cNvSpPr>
            <a:spLocks noGrp="1" noRot="1" noChangeAspect="1" noChangeArrowheads="1" noTextEdit="1"/>
          </p:cNvSpPr>
          <p:nvPr>
            <p:ph type="sldImg"/>
          </p:nvPr>
        </p:nvSpPr>
        <p:spPr>
          <a:xfrm>
            <a:off x="388938" y="679450"/>
            <a:ext cx="6483350" cy="3646488"/>
          </a:xfrm>
          <a:ln/>
        </p:spPr>
      </p:sp>
      <p:sp>
        <p:nvSpPr>
          <p:cNvPr id="236548" name="Rectangle 3">
            <a:extLst>
              <a:ext uri="{FF2B5EF4-FFF2-40B4-BE49-F238E27FC236}">
                <a16:creationId xmlns:a16="http://schemas.microsoft.com/office/drawing/2014/main" id="{E144B735-33F0-F001-11B7-7A63767402A9}"/>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a:extLst>
              <a:ext uri="{FF2B5EF4-FFF2-40B4-BE49-F238E27FC236}">
                <a16:creationId xmlns:a16="http://schemas.microsoft.com/office/drawing/2014/main" id="{D8615AB7-DAF2-F6C9-5837-BE3D598AD57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CD176199-0B37-4DA4-9D3D-3FB9DBFBF818}" type="slidenum">
              <a:rPr lang="fr-CH" altLang="LID8192" sz="1300"/>
              <a:pPr/>
              <a:t>37</a:t>
            </a:fld>
            <a:endParaRPr lang="fr-CH" altLang="LID8192" sz="1300"/>
          </a:p>
        </p:txBody>
      </p:sp>
      <p:sp>
        <p:nvSpPr>
          <p:cNvPr id="150531" name="Rectangle 2">
            <a:extLst>
              <a:ext uri="{FF2B5EF4-FFF2-40B4-BE49-F238E27FC236}">
                <a16:creationId xmlns:a16="http://schemas.microsoft.com/office/drawing/2014/main" id="{7BEB905E-A337-E9CE-FCB1-0D480D190A77}"/>
              </a:ext>
            </a:extLst>
          </p:cNvPr>
          <p:cNvSpPr>
            <a:spLocks noGrp="1" noRot="1" noChangeAspect="1" noChangeArrowheads="1" noTextEdit="1"/>
          </p:cNvSpPr>
          <p:nvPr>
            <p:ph type="sldImg"/>
          </p:nvPr>
        </p:nvSpPr>
        <p:spPr>
          <a:xfrm>
            <a:off x="388938" y="679450"/>
            <a:ext cx="6483350" cy="3646488"/>
          </a:xfrm>
          <a:ln/>
        </p:spPr>
      </p:sp>
      <p:sp>
        <p:nvSpPr>
          <p:cNvPr id="150532" name="Rectangle 3">
            <a:extLst>
              <a:ext uri="{FF2B5EF4-FFF2-40B4-BE49-F238E27FC236}">
                <a16:creationId xmlns:a16="http://schemas.microsoft.com/office/drawing/2014/main" id="{0A0975C4-B957-D5BE-2B37-40030F0CFD0D}"/>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a:extLst>
              <a:ext uri="{FF2B5EF4-FFF2-40B4-BE49-F238E27FC236}">
                <a16:creationId xmlns:a16="http://schemas.microsoft.com/office/drawing/2014/main" id="{FD60D66E-46B6-2270-F1A5-4B04F9DA518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BDC5C27C-2342-430F-8780-8AF57BDBB863}" type="slidenum">
              <a:rPr lang="fr-CH" altLang="LID8192" sz="1300"/>
              <a:pPr/>
              <a:t>55</a:t>
            </a:fld>
            <a:endParaRPr lang="fr-CH" altLang="LID8192" sz="1300"/>
          </a:p>
        </p:txBody>
      </p:sp>
      <p:sp>
        <p:nvSpPr>
          <p:cNvPr id="238595" name="Rectangle 2">
            <a:extLst>
              <a:ext uri="{FF2B5EF4-FFF2-40B4-BE49-F238E27FC236}">
                <a16:creationId xmlns:a16="http://schemas.microsoft.com/office/drawing/2014/main" id="{CEA59AD1-3174-A199-B971-04A758F19E60}"/>
              </a:ext>
            </a:extLst>
          </p:cNvPr>
          <p:cNvSpPr>
            <a:spLocks noGrp="1" noRot="1" noChangeAspect="1" noChangeArrowheads="1" noTextEdit="1"/>
          </p:cNvSpPr>
          <p:nvPr>
            <p:ph type="sldImg"/>
          </p:nvPr>
        </p:nvSpPr>
        <p:spPr>
          <a:xfrm>
            <a:off x="388938" y="679450"/>
            <a:ext cx="6483350" cy="3646488"/>
          </a:xfrm>
          <a:ln/>
        </p:spPr>
      </p:sp>
      <p:sp>
        <p:nvSpPr>
          <p:cNvPr id="238596" name="Rectangle 3">
            <a:extLst>
              <a:ext uri="{FF2B5EF4-FFF2-40B4-BE49-F238E27FC236}">
                <a16:creationId xmlns:a16="http://schemas.microsoft.com/office/drawing/2014/main" id="{CF4250E7-069E-B8A9-136D-E538E1E962AA}"/>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a:extLst>
              <a:ext uri="{FF2B5EF4-FFF2-40B4-BE49-F238E27FC236}">
                <a16:creationId xmlns:a16="http://schemas.microsoft.com/office/drawing/2014/main" id="{52F2CBC7-6213-B728-D80A-029A7DF482D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F1913A42-3204-4116-8D04-128702D81438}" type="slidenum">
              <a:rPr lang="fr-CH" altLang="LID8192" sz="1300"/>
              <a:pPr/>
              <a:t>56</a:t>
            </a:fld>
            <a:endParaRPr lang="fr-CH" altLang="LID8192" sz="1300"/>
          </a:p>
        </p:txBody>
      </p:sp>
      <p:sp>
        <p:nvSpPr>
          <p:cNvPr id="240643" name="Rectangle 2">
            <a:extLst>
              <a:ext uri="{FF2B5EF4-FFF2-40B4-BE49-F238E27FC236}">
                <a16:creationId xmlns:a16="http://schemas.microsoft.com/office/drawing/2014/main" id="{AC640723-E7E6-4B9B-CA81-7CF1F9DAD992}"/>
              </a:ext>
            </a:extLst>
          </p:cNvPr>
          <p:cNvSpPr>
            <a:spLocks noGrp="1" noRot="1" noChangeAspect="1" noChangeArrowheads="1" noTextEdit="1"/>
          </p:cNvSpPr>
          <p:nvPr>
            <p:ph type="sldImg"/>
          </p:nvPr>
        </p:nvSpPr>
        <p:spPr>
          <a:xfrm>
            <a:off x="388938" y="679450"/>
            <a:ext cx="6483350" cy="3646488"/>
          </a:xfrm>
          <a:ln/>
        </p:spPr>
      </p:sp>
      <p:sp>
        <p:nvSpPr>
          <p:cNvPr id="240644" name="Rectangle 3">
            <a:extLst>
              <a:ext uri="{FF2B5EF4-FFF2-40B4-BE49-F238E27FC236}">
                <a16:creationId xmlns:a16="http://schemas.microsoft.com/office/drawing/2014/main" id="{776F2D20-7F84-FFB7-ABDC-32BE0FCB18AC}"/>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a:extLst>
              <a:ext uri="{FF2B5EF4-FFF2-40B4-BE49-F238E27FC236}">
                <a16:creationId xmlns:a16="http://schemas.microsoft.com/office/drawing/2014/main" id="{12575B12-F113-C9AF-AB9C-14BAECB14CE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AFAFB55F-A5AE-492D-A867-DC7B4D86CC03}" type="slidenum">
              <a:rPr lang="fr-CH" altLang="LID8192" sz="1300"/>
              <a:pPr/>
              <a:t>57</a:t>
            </a:fld>
            <a:endParaRPr lang="fr-CH" altLang="LID8192" sz="1300"/>
          </a:p>
        </p:txBody>
      </p:sp>
      <p:sp>
        <p:nvSpPr>
          <p:cNvPr id="244739" name="Rectangle 2">
            <a:extLst>
              <a:ext uri="{FF2B5EF4-FFF2-40B4-BE49-F238E27FC236}">
                <a16:creationId xmlns:a16="http://schemas.microsoft.com/office/drawing/2014/main" id="{5487901D-6CAD-1E75-3EB7-ED9F8D4E3B74}"/>
              </a:ext>
            </a:extLst>
          </p:cNvPr>
          <p:cNvSpPr>
            <a:spLocks noGrp="1" noRot="1" noChangeAspect="1" noChangeArrowheads="1" noTextEdit="1"/>
          </p:cNvSpPr>
          <p:nvPr>
            <p:ph type="sldImg"/>
          </p:nvPr>
        </p:nvSpPr>
        <p:spPr>
          <a:xfrm>
            <a:off x="388938" y="679450"/>
            <a:ext cx="6483350" cy="3646488"/>
          </a:xfrm>
          <a:ln/>
        </p:spPr>
      </p:sp>
      <p:sp>
        <p:nvSpPr>
          <p:cNvPr id="244740" name="Rectangle 3">
            <a:extLst>
              <a:ext uri="{FF2B5EF4-FFF2-40B4-BE49-F238E27FC236}">
                <a16:creationId xmlns:a16="http://schemas.microsoft.com/office/drawing/2014/main" id="{4997695A-F52B-8758-B935-5EB1FDA0B652}"/>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a:extLst>
              <a:ext uri="{FF2B5EF4-FFF2-40B4-BE49-F238E27FC236}">
                <a16:creationId xmlns:a16="http://schemas.microsoft.com/office/drawing/2014/main" id="{2BAFEFEB-0540-961C-099C-00C06CDCD7D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36E2CDF4-B3D7-49BF-92F2-A92A09204C7C}" type="slidenum">
              <a:rPr lang="fr-CH" altLang="LID8192" sz="1300"/>
              <a:pPr/>
              <a:t>58</a:t>
            </a:fld>
            <a:endParaRPr lang="fr-CH" altLang="LID8192" sz="1300"/>
          </a:p>
        </p:txBody>
      </p:sp>
      <p:sp>
        <p:nvSpPr>
          <p:cNvPr id="246787" name="Rectangle 2">
            <a:extLst>
              <a:ext uri="{FF2B5EF4-FFF2-40B4-BE49-F238E27FC236}">
                <a16:creationId xmlns:a16="http://schemas.microsoft.com/office/drawing/2014/main" id="{A90D5A9A-48E0-F7B8-3A5F-39596489DB9C}"/>
              </a:ext>
            </a:extLst>
          </p:cNvPr>
          <p:cNvSpPr>
            <a:spLocks noGrp="1" noRot="1" noChangeAspect="1" noChangeArrowheads="1" noTextEdit="1"/>
          </p:cNvSpPr>
          <p:nvPr>
            <p:ph type="sldImg"/>
          </p:nvPr>
        </p:nvSpPr>
        <p:spPr>
          <a:xfrm>
            <a:off x="388938" y="679450"/>
            <a:ext cx="6483350" cy="3646488"/>
          </a:xfrm>
          <a:ln/>
        </p:spPr>
      </p:sp>
      <p:sp>
        <p:nvSpPr>
          <p:cNvPr id="246788" name="Rectangle 3">
            <a:extLst>
              <a:ext uri="{FF2B5EF4-FFF2-40B4-BE49-F238E27FC236}">
                <a16:creationId xmlns:a16="http://schemas.microsoft.com/office/drawing/2014/main" id="{CBDFD4A0-BB7C-7A5D-9D64-0D3974C63350}"/>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a:extLst>
              <a:ext uri="{FF2B5EF4-FFF2-40B4-BE49-F238E27FC236}">
                <a16:creationId xmlns:a16="http://schemas.microsoft.com/office/drawing/2014/main" id="{D154448E-7820-4F90-912F-33A2F761B16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F286FB61-24FC-4AB0-B1B5-5495304A0677}" type="slidenum">
              <a:rPr lang="fr-CH" altLang="LID8192" sz="1300"/>
              <a:pPr/>
              <a:t>59</a:t>
            </a:fld>
            <a:endParaRPr lang="fr-CH" altLang="LID8192" sz="1300"/>
          </a:p>
        </p:txBody>
      </p:sp>
      <p:sp>
        <p:nvSpPr>
          <p:cNvPr id="248835" name="Rectangle 2">
            <a:extLst>
              <a:ext uri="{FF2B5EF4-FFF2-40B4-BE49-F238E27FC236}">
                <a16:creationId xmlns:a16="http://schemas.microsoft.com/office/drawing/2014/main" id="{69966F05-E600-38E1-9268-B3812DABF522}"/>
              </a:ext>
            </a:extLst>
          </p:cNvPr>
          <p:cNvSpPr>
            <a:spLocks noGrp="1" noRot="1" noChangeAspect="1" noChangeArrowheads="1" noTextEdit="1"/>
          </p:cNvSpPr>
          <p:nvPr>
            <p:ph type="sldImg"/>
          </p:nvPr>
        </p:nvSpPr>
        <p:spPr>
          <a:xfrm>
            <a:off x="388938" y="679450"/>
            <a:ext cx="6483350" cy="3646488"/>
          </a:xfrm>
          <a:ln/>
        </p:spPr>
      </p:sp>
      <p:sp>
        <p:nvSpPr>
          <p:cNvPr id="248836" name="Rectangle 3">
            <a:extLst>
              <a:ext uri="{FF2B5EF4-FFF2-40B4-BE49-F238E27FC236}">
                <a16:creationId xmlns:a16="http://schemas.microsoft.com/office/drawing/2014/main" id="{7CD125F8-ACDA-4E82-61DF-FBF608E839BC}"/>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a:extLst>
              <a:ext uri="{FF2B5EF4-FFF2-40B4-BE49-F238E27FC236}">
                <a16:creationId xmlns:a16="http://schemas.microsoft.com/office/drawing/2014/main" id="{86B422EC-EAEA-78EA-CC3D-AE13C15D0FA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688F9B3F-0D4D-4E0C-9EBD-B3DD562271BE}" type="slidenum">
              <a:rPr lang="fr-CH" altLang="LID8192" sz="1300"/>
              <a:pPr/>
              <a:t>60</a:t>
            </a:fld>
            <a:endParaRPr lang="fr-CH" altLang="LID8192" sz="1300"/>
          </a:p>
        </p:txBody>
      </p:sp>
      <p:sp>
        <p:nvSpPr>
          <p:cNvPr id="250883" name="Rectangle 2">
            <a:extLst>
              <a:ext uri="{FF2B5EF4-FFF2-40B4-BE49-F238E27FC236}">
                <a16:creationId xmlns:a16="http://schemas.microsoft.com/office/drawing/2014/main" id="{7E6A361F-0396-B6A3-5696-B40ACB825645}"/>
              </a:ext>
            </a:extLst>
          </p:cNvPr>
          <p:cNvSpPr>
            <a:spLocks noGrp="1" noRot="1" noChangeAspect="1" noChangeArrowheads="1" noTextEdit="1"/>
          </p:cNvSpPr>
          <p:nvPr>
            <p:ph type="sldImg"/>
          </p:nvPr>
        </p:nvSpPr>
        <p:spPr>
          <a:xfrm>
            <a:off x="388938" y="679450"/>
            <a:ext cx="6483350" cy="3646488"/>
          </a:xfrm>
          <a:ln/>
        </p:spPr>
      </p:sp>
      <p:sp>
        <p:nvSpPr>
          <p:cNvPr id="250884" name="Rectangle 3">
            <a:extLst>
              <a:ext uri="{FF2B5EF4-FFF2-40B4-BE49-F238E27FC236}">
                <a16:creationId xmlns:a16="http://schemas.microsoft.com/office/drawing/2014/main" id="{D94BC6C2-8AB8-7192-EC1D-E714371FB11A}"/>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a:extLst>
              <a:ext uri="{FF2B5EF4-FFF2-40B4-BE49-F238E27FC236}">
                <a16:creationId xmlns:a16="http://schemas.microsoft.com/office/drawing/2014/main" id="{0E001FFE-978B-3882-1B03-E91B52A8C5F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4F345D33-E43A-46C1-92C1-C4E7EA78A1D5}" type="slidenum">
              <a:rPr lang="fr-CH" altLang="LID8192" sz="1300"/>
              <a:pPr/>
              <a:t>61</a:t>
            </a:fld>
            <a:endParaRPr lang="fr-CH" altLang="LID8192" sz="1300"/>
          </a:p>
        </p:txBody>
      </p:sp>
      <p:sp>
        <p:nvSpPr>
          <p:cNvPr id="252931" name="Rectangle 2">
            <a:extLst>
              <a:ext uri="{FF2B5EF4-FFF2-40B4-BE49-F238E27FC236}">
                <a16:creationId xmlns:a16="http://schemas.microsoft.com/office/drawing/2014/main" id="{16983424-EDAD-1C2B-8A82-F02F33F75FCC}"/>
              </a:ext>
            </a:extLst>
          </p:cNvPr>
          <p:cNvSpPr>
            <a:spLocks noGrp="1" noRot="1" noChangeAspect="1" noChangeArrowheads="1" noTextEdit="1"/>
          </p:cNvSpPr>
          <p:nvPr>
            <p:ph type="sldImg"/>
          </p:nvPr>
        </p:nvSpPr>
        <p:spPr>
          <a:xfrm>
            <a:off x="388938" y="679450"/>
            <a:ext cx="6483350" cy="3646488"/>
          </a:xfrm>
          <a:ln/>
        </p:spPr>
      </p:sp>
      <p:sp>
        <p:nvSpPr>
          <p:cNvPr id="252932" name="Rectangle 3">
            <a:extLst>
              <a:ext uri="{FF2B5EF4-FFF2-40B4-BE49-F238E27FC236}">
                <a16:creationId xmlns:a16="http://schemas.microsoft.com/office/drawing/2014/main" id="{F9E5E0E2-397F-E863-65FA-961CDF24CBFA}"/>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a:extLst>
              <a:ext uri="{FF2B5EF4-FFF2-40B4-BE49-F238E27FC236}">
                <a16:creationId xmlns:a16="http://schemas.microsoft.com/office/drawing/2014/main" id="{5B0CAE43-1BA4-4152-799B-45E4AAAF396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B61F2F40-AE07-4CB3-9E5D-38FB363C8C98}" type="slidenum">
              <a:rPr lang="fr-CH" altLang="LID8192" sz="1300"/>
              <a:pPr/>
              <a:t>62</a:t>
            </a:fld>
            <a:endParaRPr lang="fr-CH" altLang="LID8192" sz="1300"/>
          </a:p>
        </p:txBody>
      </p:sp>
      <p:sp>
        <p:nvSpPr>
          <p:cNvPr id="257027" name="Rectangle 2">
            <a:extLst>
              <a:ext uri="{FF2B5EF4-FFF2-40B4-BE49-F238E27FC236}">
                <a16:creationId xmlns:a16="http://schemas.microsoft.com/office/drawing/2014/main" id="{F07BF315-B7BA-C6A9-1217-62D02E268788}"/>
              </a:ext>
            </a:extLst>
          </p:cNvPr>
          <p:cNvSpPr>
            <a:spLocks noGrp="1" noRot="1" noChangeAspect="1" noChangeArrowheads="1" noTextEdit="1"/>
          </p:cNvSpPr>
          <p:nvPr>
            <p:ph type="sldImg"/>
          </p:nvPr>
        </p:nvSpPr>
        <p:spPr>
          <a:xfrm>
            <a:off x="388938" y="679450"/>
            <a:ext cx="6483350" cy="3646488"/>
          </a:xfrm>
          <a:ln/>
        </p:spPr>
      </p:sp>
      <p:sp>
        <p:nvSpPr>
          <p:cNvPr id="257028" name="Rectangle 3">
            <a:extLst>
              <a:ext uri="{FF2B5EF4-FFF2-40B4-BE49-F238E27FC236}">
                <a16:creationId xmlns:a16="http://schemas.microsoft.com/office/drawing/2014/main" id="{45BAF4A6-2DBA-BE0F-5F2A-E824C831BF5F}"/>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a:extLst>
              <a:ext uri="{FF2B5EF4-FFF2-40B4-BE49-F238E27FC236}">
                <a16:creationId xmlns:a16="http://schemas.microsoft.com/office/drawing/2014/main" id="{DB0464AC-04EB-1181-CF6C-406E6307AF6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ED993CB6-367B-4546-939E-2821633B21D8}" type="slidenum">
              <a:rPr lang="fr-CH" altLang="LID8192" sz="1300"/>
              <a:pPr/>
              <a:t>63</a:t>
            </a:fld>
            <a:endParaRPr lang="fr-CH" altLang="LID8192" sz="1300"/>
          </a:p>
        </p:txBody>
      </p:sp>
      <p:sp>
        <p:nvSpPr>
          <p:cNvPr id="259075" name="Rectangle 2">
            <a:extLst>
              <a:ext uri="{FF2B5EF4-FFF2-40B4-BE49-F238E27FC236}">
                <a16:creationId xmlns:a16="http://schemas.microsoft.com/office/drawing/2014/main" id="{3FF2D904-7E45-A53A-FE68-5A35E5D72DCD}"/>
              </a:ext>
            </a:extLst>
          </p:cNvPr>
          <p:cNvSpPr>
            <a:spLocks noGrp="1" noRot="1" noChangeAspect="1" noChangeArrowheads="1" noTextEdit="1"/>
          </p:cNvSpPr>
          <p:nvPr>
            <p:ph type="sldImg"/>
          </p:nvPr>
        </p:nvSpPr>
        <p:spPr>
          <a:xfrm>
            <a:off x="388938" y="679450"/>
            <a:ext cx="6483350" cy="3646488"/>
          </a:xfrm>
          <a:ln/>
        </p:spPr>
      </p:sp>
      <p:sp>
        <p:nvSpPr>
          <p:cNvPr id="259076" name="Rectangle 3">
            <a:extLst>
              <a:ext uri="{FF2B5EF4-FFF2-40B4-BE49-F238E27FC236}">
                <a16:creationId xmlns:a16="http://schemas.microsoft.com/office/drawing/2014/main" id="{76B70A5A-B51F-35BF-7E41-4D415C050B08}"/>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a:extLst>
              <a:ext uri="{FF2B5EF4-FFF2-40B4-BE49-F238E27FC236}">
                <a16:creationId xmlns:a16="http://schemas.microsoft.com/office/drawing/2014/main" id="{20CCC544-02D8-0D4D-A7A1-A5D48F5B351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6526B01F-E08E-4A06-94DA-51FE845CDAF8}" type="slidenum">
              <a:rPr lang="fr-CH" altLang="LID8192" sz="1300"/>
              <a:pPr/>
              <a:t>64</a:t>
            </a:fld>
            <a:endParaRPr lang="fr-CH" altLang="LID8192" sz="1300"/>
          </a:p>
        </p:txBody>
      </p:sp>
      <p:sp>
        <p:nvSpPr>
          <p:cNvPr id="261123" name="Rectangle 2">
            <a:extLst>
              <a:ext uri="{FF2B5EF4-FFF2-40B4-BE49-F238E27FC236}">
                <a16:creationId xmlns:a16="http://schemas.microsoft.com/office/drawing/2014/main" id="{E5164EC6-02FB-EF69-CC07-D2C7172D2B0D}"/>
              </a:ext>
            </a:extLst>
          </p:cNvPr>
          <p:cNvSpPr>
            <a:spLocks noGrp="1" noRot="1" noChangeAspect="1" noChangeArrowheads="1" noTextEdit="1"/>
          </p:cNvSpPr>
          <p:nvPr>
            <p:ph type="sldImg"/>
          </p:nvPr>
        </p:nvSpPr>
        <p:spPr>
          <a:xfrm>
            <a:off x="388938" y="679450"/>
            <a:ext cx="6483350" cy="3646488"/>
          </a:xfrm>
          <a:ln/>
        </p:spPr>
      </p:sp>
      <p:sp>
        <p:nvSpPr>
          <p:cNvPr id="261124" name="Rectangle 3">
            <a:extLst>
              <a:ext uri="{FF2B5EF4-FFF2-40B4-BE49-F238E27FC236}">
                <a16:creationId xmlns:a16="http://schemas.microsoft.com/office/drawing/2014/main" id="{C7A75945-5F2E-768E-628C-FB456BA9395B}"/>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a:extLst>
              <a:ext uri="{FF2B5EF4-FFF2-40B4-BE49-F238E27FC236}">
                <a16:creationId xmlns:a16="http://schemas.microsoft.com/office/drawing/2014/main" id="{33FB6598-552B-CA6B-D68F-CB553DEC7BA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0B242631-441D-48C0-8ADA-8BAC6F3BE7AC}" type="slidenum">
              <a:rPr lang="fr-CH" altLang="LID8192" sz="1300"/>
              <a:pPr/>
              <a:t>38</a:t>
            </a:fld>
            <a:endParaRPr lang="fr-CH" altLang="LID8192" sz="1300"/>
          </a:p>
        </p:txBody>
      </p:sp>
      <p:sp>
        <p:nvSpPr>
          <p:cNvPr id="152579" name="Rectangle 2">
            <a:extLst>
              <a:ext uri="{FF2B5EF4-FFF2-40B4-BE49-F238E27FC236}">
                <a16:creationId xmlns:a16="http://schemas.microsoft.com/office/drawing/2014/main" id="{ECAF0185-4EA4-5DDB-BF08-3BD547264363}"/>
              </a:ext>
            </a:extLst>
          </p:cNvPr>
          <p:cNvSpPr>
            <a:spLocks noGrp="1" noRot="1" noChangeAspect="1" noChangeArrowheads="1" noTextEdit="1"/>
          </p:cNvSpPr>
          <p:nvPr>
            <p:ph type="sldImg"/>
          </p:nvPr>
        </p:nvSpPr>
        <p:spPr>
          <a:xfrm>
            <a:off x="388938" y="679450"/>
            <a:ext cx="6483350" cy="3646488"/>
          </a:xfrm>
          <a:ln/>
        </p:spPr>
      </p:sp>
      <p:sp>
        <p:nvSpPr>
          <p:cNvPr id="152580" name="Rectangle 3">
            <a:extLst>
              <a:ext uri="{FF2B5EF4-FFF2-40B4-BE49-F238E27FC236}">
                <a16:creationId xmlns:a16="http://schemas.microsoft.com/office/drawing/2014/main" id="{D32D4255-24CF-09AA-9832-3AE8F44D5927}"/>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a:extLst>
              <a:ext uri="{FF2B5EF4-FFF2-40B4-BE49-F238E27FC236}">
                <a16:creationId xmlns:a16="http://schemas.microsoft.com/office/drawing/2014/main" id="{EB65AAD5-9236-BA86-D1A6-521F87EB166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512C79FB-AAAA-407B-9B55-24DE9B776B28}" type="slidenum">
              <a:rPr lang="fr-CH" altLang="LID8192" sz="1300"/>
              <a:pPr/>
              <a:t>65</a:t>
            </a:fld>
            <a:endParaRPr lang="fr-CH" altLang="LID8192" sz="1300"/>
          </a:p>
        </p:txBody>
      </p:sp>
      <p:sp>
        <p:nvSpPr>
          <p:cNvPr id="263171" name="Rectangle 2">
            <a:extLst>
              <a:ext uri="{FF2B5EF4-FFF2-40B4-BE49-F238E27FC236}">
                <a16:creationId xmlns:a16="http://schemas.microsoft.com/office/drawing/2014/main" id="{20A25D3A-D959-7846-FAB8-C4EC859754BB}"/>
              </a:ext>
            </a:extLst>
          </p:cNvPr>
          <p:cNvSpPr>
            <a:spLocks noGrp="1" noRot="1" noChangeAspect="1" noChangeArrowheads="1" noTextEdit="1"/>
          </p:cNvSpPr>
          <p:nvPr>
            <p:ph type="sldImg"/>
          </p:nvPr>
        </p:nvSpPr>
        <p:spPr>
          <a:xfrm>
            <a:off x="388938" y="679450"/>
            <a:ext cx="6483350" cy="3646488"/>
          </a:xfrm>
          <a:ln/>
        </p:spPr>
      </p:sp>
      <p:sp>
        <p:nvSpPr>
          <p:cNvPr id="263172" name="Rectangle 3">
            <a:extLst>
              <a:ext uri="{FF2B5EF4-FFF2-40B4-BE49-F238E27FC236}">
                <a16:creationId xmlns:a16="http://schemas.microsoft.com/office/drawing/2014/main" id="{23BBA1A9-04B3-C83D-34ED-B0DF66AC59AB}"/>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7">
            <a:extLst>
              <a:ext uri="{FF2B5EF4-FFF2-40B4-BE49-F238E27FC236}">
                <a16:creationId xmlns:a16="http://schemas.microsoft.com/office/drawing/2014/main" id="{396A4C9B-82A4-062F-EBAA-8351E54F5BD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37881B4E-D0D8-4865-AA5D-04266AB1930E}" type="slidenum">
              <a:rPr lang="fr-CH" altLang="LID8192" sz="1300"/>
              <a:pPr/>
              <a:t>66</a:t>
            </a:fld>
            <a:endParaRPr lang="fr-CH" altLang="LID8192" sz="1300"/>
          </a:p>
        </p:txBody>
      </p:sp>
      <p:sp>
        <p:nvSpPr>
          <p:cNvPr id="283651" name="Rectangle 2">
            <a:extLst>
              <a:ext uri="{FF2B5EF4-FFF2-40B4-BE49-F238E27FC236}">
                <a16:creationId xmlns:a16="http://schemas.microsoft.com/office/drawing/2014/main" id="{A4921B71-DB5F-BE9C-EB5A-F66B1C056472}"/>
              </a:ext>
            </a:extLst>
          </p:cNvPr>
          <p:cNvSpPr>
            <a:spLocks noGrp="1" noRot="1" noChangeAspect="1" noChangeArrowheads="1" noTextEdit="1"/>
          </p:cNvSpPr>
          <p:nvPr>
            <p:ph type="sldImg"/>
          </p:nvPr>
        </p:nvSpPr>
        <p:spPr>
          <a:xfrm>
            <a:off x="388938" y="679450"/>
            <a:ext cx="6483350" cy="3646488"/>
          </a:xfrm>
          <a:ln/>
        </p:spPr>
      </p:sp>
      <p:sp>
        <p:nvSpPr>
          <p:cNvPr id="283652" name="Rectangle 3">
            <a:extLst>
              <a:ext uri="{FF2B5EF4-FFF2-40B4-BE49-F238E27FC236}">
                <a16:creationId xmlns:a16="http://schemas.microsoft.com/office/drawing/2014/main" id="{8AC0E2EC-EE2D-4508-D76F-02C63CB08F57}"/>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7">
            <a:extLst>
              <a:ext uri="{FF2B5EF4-FFF2-40B4-BE49-F238E27FC236}">
                <a16:creationId xmlns:a16="http://schemas.microsoft.com/office/drawing/2014/main" id="{6D514C74-29C2-5C1E-0E1B-676AED650DE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47ED5684-5EFF-4366-9B21-E870F82E41FC}" type="slidenum">
              <a:rPr lang="fr-CH" altLang="LID8192" sz="1300"/>
              <a:pPr/>
              <a:t>67</a:t>
            </a:fld>
            <a:endParaRPr lang="fr-CH" altLang="LID8192" sz="1300"/>
          </a:p>
        </p:txBody>
      </p:sp>
      <p:sp>
        <p:nvSpPr>
          <p:cNvPr id="287747" name="Rectangle 2">
            <a:extLst>
              <a:ext uri="{FF2B5EF4-FFF2-40B4-BE49-F238E27FC236}">
                <a16:creationId xmlns:a16="http://schemas.microsoft.com/office/drawing/2014/main" id="{DF0569A8-7769-1544-D608-5FF5EB33D206}"/>
              </a:ext>
            </a:extLst>
          </p:cNvPr>
          <p:cNvSpPr>
            <a:spLocks noGrp="1" noRot="1" noChangeAspect="1" noChangeArrowheads="1" noTextEdit="1"/>
          </p:cNvSpPr>
          <p:nvPr>
            <p:ph type="sldImg"/>
          </p:nvPr>
        </p:nvSpPr>
        <p:spPr>
          <a:xfrm>
            <a:off x="388938" y="679450"/>
            <a:ext cx="6483350" cy="3646488"/>
          </a:xfrm>
          <a:ln/>
        </p:spPr>
      </p:sp>
      <p:sp>
        <p:nvSpPr>
          <p:cNvPr id="287748" name="Rectangle 3">
            <a:extLst>
              <a:ext uri="{FF2B5EF4-FFF2-40B4-BE49-F238E27FC236}">
                <a16:creationId xmlns:a16="http://schemas.microsoft.com/office/drawing/2014/main" id="{63E8C21E-16DA-3C4F-38BC-17DDC3058B68}"/>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a:extLst>
              <a:ext uri="{FF2B5EF4-FFF2-40B4-BE49-F238E27FC236}">
                <a16:creationId xmlns:a16="http://schemas.microsoft.com/office/drawing/2014/main" id="{CEC07D4E-B9E0-6972-97EE-524589C8F0A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7EC484E7-6B7C-45E4-805F-4962FEF518F6}" type="slidenum">
              <a:rPr lang="fr-CH" altLang="LID8192" sz="1300"/>
              <a:pPr/>
              <a:t>39</a:t>
            </a:fld>
            <a:endParaRPr lang="fr-CH" altLang="LID8192" sz="1300"/>
          </a:p>
        </p:txBody>
      </p:sp>
      <p:sp>
        <p:nvSpPr>
          <p:cNvPr id="154627" name="Rectangle 2">
            <a:extLst>
              <a:ext uri="{FF2B5EF4-FFF2-40B4-BE49-F238E27FC236}">
                <a16:creationId xmlns:a16="http://schemas.microsoft.com/office/drawing/2014/main" id="{CBDD18EF-D817-E2DA-D1D0-04265E2F2BA8}"/>
              </a:ext>
            </a:extLst>
          </p:cNvPr>
          <p:cNvSpPr>
            <a:spLocks noGrp="1" noRot="1" noChangeAspect="1" noChangeArrowheads="1" noTextEdit="1"/>
          </p:cNvSpPr>
          <p:nvPr>
            <p:ph type="sldImg"/>
          </p:nvPr>
        </p:nvSpPr>
        <p:spPr>
          <a:xfrm>
            <a:off x="388938" y="679450"/>
            <a:ext cx="6483350" cy="3646488"/>
          </a:xfrm>
          <a:ln/>
        </p:spPr>
      </p:sp>
      <p:sp>
        <p:nvSpPr>
          <p:cNvPr id="154628" name="Rectangle 3">
            <a:extLst>
              <a:ext uri="{FF2B5EF4-FFF2-40B4-BE49-F238E27FC236}">
                <a16:creationId xmlns:a16="http://schemas.microsoft.com/office/drawing/2014/main" id="{26B9BE48-749E-D027-7943-A176D8B30D5F}"/>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a:extLst>
              <a:ext uri="{FF2B5EF4-FFF2-40B4-BE49-F238E27FC236}">
                <a16:creationId xmlns:a16="http://schemas.microsoft.com/office/drawing/2014/main" id="{3C77BFB2-A106-34D0-3A52-C6B4798A376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9B2120A0-86A0-49F9-8E92-03B455B35AE2}" type="slidenum">
              <a:rPr lang="fr-CH" altLang="LID8192" sz="1300"/>
              <a:pPr/>
              <a:t>40</a:t>
            </a:fld>
            <a:endParaRPr lang="fr-CH" altLang="LID8192" sz="1300"/>
          </a:p>
        </p:txBody>
      </p:sp>
      <p:sp>
        <p:nvSpPr>
          <p:cNvPr id="156675" name="Rectangle 2">
            <a:extLst>
              <a:ext uri="{FF2B5EF4-FFF2-40B4-BE49-F238E27FC236}">
                <a16:creationId xmlns:a16="http://schemas.microsoft.com/office/drawing/2014/main" id="{8502DC4D-DD03-B8EC-4713-1ACAD60C38EA}"/>
              </a:ext>
            </a:extLst>
          </p:cNvPr>
          <p:cNvSpPr>
            <a:spLocks noGrp="1" noRot="1" noChangeAspect="1" noChangeArrowheads="1" noTextEdit="1"/>
          </p:cNvSpPr>
          <p:nvPr>
            <p:ph type="sldImg"/>
          </p:nvPr>
        </p:nvSpPr>
        <p:spPr>
          <a:xfrm>
            <a:off x="388938" y="679450"/>
            <a:ext cx="6483350" cy="3646488"/>
          </a:xfrm>
          <a:ln/>
        </p:spPr>
      </p:sp>
      <p:sp>
        <p:nvSpPr>
          <p:cNvPr id="156676" name="Rectangle 3">
            <a:extLst>
              <a:ext uri="{FF2B5EF4-FFF2-40B4-BE49-F238E27FC236}">
                <a16:creationId xmlns:a16="http://schemas.microsoft.com/office/drawing/2014/main" id="{9BEC9F57-0B99-7CB1-5952-2EF1906E3774}"/>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a:extLst>
              <a:ext uri="{FF2B5EF4-FFF2-40B4-BE49-F238E27FC236}">
                <a16:creationId xmlns:a16="http://schemas.microsoft.com/office/drawing/2014/main" id="{C86C7312-FDA6-8861-E1D9-77B3B4B0874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381363BE-6461-4EEF-A100-316CD1C10ED1}" type="slidenum">
              <a:rPr lang="fr-CH" altLang="LID8192" sz="1300"/>
              <a:pPr/>
              <a:t>41</a:t>
            </a:fld>
            <a:endParaRPr lang="fr-CH" altLang="LID8192" sz="1300"/>
          </a:p>
        </p:txBody>
      </p:sp>
      <p:sp>
        <p:nvSpPr>
          <p:cNvPr id="158723" name="Rectangle 2">
            <a:extLst>
              <a:ext uri="{FF2B5EF4-FFF2-40B4-BE49-F238E27FC236}">
                <a16:creationId xmlns:a16="http://schemas.microsoft.com/office/drawing/2014/main" id="{953E4F78-5ECA-9E15-57B6-705358306C8F}"/>
              </a:ext>
            </a:extLst>
          </p:cNvPr>
          <p:cNvSpPr>
            <a:spLocks noGrp="1" noRot="1" noChangeAspect="1" noChangeArrowheads="1" noTextEdit="1"/>
          </p:cNvSpPr>
          <p:nvPr>
            <p:ph type="sldImg"/>
          </p:nvPr>
        </p:nvSpPr>
        <p:spPr>
          <a:xfrm>
            <a:off x="388938" y="679450"/>
            <a:ext cx="6483350" cy="3646488"/>
          </a:xfrm>
          <a:ln/>
        </p:spPr>
      </p:sp>
      <p:sp>
        <p:nvSpPr>
          <p:cNvPr id="158724" name="Rectangle 3">
            <a:extLst>
              <a:ext uri="{FF2B5EF4-FFF2-40B4-BE49-F238E27FC236}">
                <a16:creationId xmlns:a16="http://schemas.microsoft.com/office/drawing/2014/main" id="{B826B2CA-B6CC-58B9-3962-D67844A23B1A}"/>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a:extLst>
              <a:ext uri="{FF2B5EF4-FFF2-40B4-BE49-F238E27FC236}">
                <a16:creationId xmlns:a16="http://schemas.microsoft.com/office/drawing/2014/main" id="{D04F9CEF-51A5-E80F-936D-E8DF7B6B422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0C2343F5-0189-41F2-A5EE-53A0A0AB0139}" type="slidenum">
              <a:rPr lang="fr-CH" altLang="LID8192" sz="1300"/>
              <a:pPr/>
              <a:t>42</a:t>
            </a:fld>
            <a:endParaRPr lang="fr-CH" altLang="LID8192" sz="1300"/>
          </a:p>
        </p:txBody>
      </p:sp>
      <p:sp>
        <p:nvSpPr>
          <p:cNvPr id="160771" name="Rectangle 2">
            <a:extLst>
              <a:ext uri="{FF2B5EF4-FFF2-40B4-BE49-F238E27FC236}">
                <a16:creationId xmlns:a16="http://schemas.microsoft.com/office/drawing/2014/main" id="{CA91B2B4-AC65-3031-7332-9DD957D530D2}"/>
              </a:ext>
            </a:extLst>
          </p:cNvPr>
          <p:cNvSpPr>
            <a:spLocks noGrp="1" noRot="1" noChangeAspect="1" noChangeArrowheads="1" noTextEdit="1"/>
          </p:cNvSpPr>
          <p:nvPr>
            <p:ph type="sldImg"/>
          </p:nvPr>
        </p:nvSpPr>
        <p:spPr>
          <a:xfrm>
            <a:off x="388938" y="679450"/>
            <a:ext cx="6483350" cy="3646488"/>
          </a:xfrm>
          <a:ln/>
        </p:spPr>
      </p:sp>
      <p:sp>
        <p:nvSpPr>
          <p:cNvPr id="160772" name="Rectangle 3">
            <a:extLst>
              <a:ext uri="{FF2B5EF4-FFF2-40B4-BE49-F238E27FC236}">
                <a16:creationId xmlns:a16="http://schemas.microsoft.com/office/drawing/2014/main" id="{A5E0C5E9-FD1E-CEB0-F15E-B23A2EFB273D}"/>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a:extLst>
              <a:ext uri="{FF2B5EF4-FFF2-40B4-BE49-F238E27FC236}">
                <a16:creationId xmlns:a16="http://schemas.microsoft.com/office/drawing/2014/main" id="{4211190C-EF61-E5D2-B0FF-99B2DA777A1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836DBCEE-8ECC-420C-A271-653EA0FE15BF}" type="slidenum">
              <a:rPr lang="fr-CH" altLang="LID8192" sz="1300"/>
              <a:pPr/>
              <a:t>43</a:t>
            </a:fld>
            <a:endParaRPr lang="fr-CH" altLang="LID8192" sz="1300"/>
          </a:p>
        </p:txBody>
      </p:sp>
      <p:sp>
        <p:nvSpPr>
          <p:cNvPr id="162819" name="Rectangle 2">
            <a:extLst>
              <a:ext uri="{FF2B5EF4-FFF2-40B4-BE49-F238E27FC236}">
                <a16:creationId xmlns:a16="http://schemas.microsoft.com/office/drawing/2014/main" id="{894AF29F-5CB5-D2D4-32D0-0DB0145D7B79}"/>
              </a:ext>
            </a:extLst>
          </p:cNvPr>
          <p:cNvSpPr>
            <a:spLocks noGrp="1" noRot="1" noChangeAspect="1" noChangeArrowheads="1" noTextEdit="1"/>
          </p:cNvSpPr>
          <p:nvPr>
            <p:ph type="sldImg"/>
          </p:nvPr>
        </p:nvSpPr>
        <p:spPr>
          <a:xfrm>
            <a:off x="388938" y="679450"/>
            <a:ext cx="6483350" cy="3646488"/>
          </a:xfrm>
          <a:ln/>
        </p:spPr>
      </p:sp>
      <p:sp>
        <p:nvSpPr>
          <p:cNvPr id="162820" name="Rectangle 3">
            <a:extLst>
              <a:ext uri="{FF2B5EF4-FFF2-40B4-BE49-F238E27FC236}">
                <a16:creationId xmlns:a16="http://schemas.microsoft.com/office/drawing/2014/main" id="{254C23C6-5E63-29DC-9F33-DF9B685DC543}"/>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a:extLst>
              <a:ext uri="{FF2B5EF4-FFF2-40B4-BE49-F238E27FC236}">
                <a16:creationId xmlns:a16="http://schemas.microsoft.com/office/drawing/2014/main" id="{D6D9EE07-95AF-77FB-C3DE-C518FE0A626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300">
                <a:solidFill>
                  <a:schemeClr val="tx1"/>
                </a:solidFill>
                <a:latin typeface="Arial" panose="020B0604020202020204" pitchFamily="34" charset="0"/>
              </a:defRPr>
            </a:lvl1pPr>
            <a:lvl2pPr marL="785372" indent="-302066">
              <a:defRPr sz="2300">
                <a:solidFill>
                  <a:schemeClr val="tx1"/>
                </a:solidFill>
                <a:latin typeface="Arial" panose="020B0604020202020204" pitchFamily="34" charset="0"/>
              </a:defRPr>
            </a:lvl2pPr>
            <a:lvl3pPr marL="1208265" indent="-241653">
              <a:defRPr sz="2300">
                <a:solidFill>
                  <a:schemeClr val="tx1"/>
                </a:solidFill>
                <a:latin typeface="Arial" panose="020B0604020202020204" pitchFamily="34" charset="0"/>
              </a:defRPr>
            </a:lvl3pPr>
            <a:lvl4pPr marL="1691571" indent="-241653">
              <a:defRPr sz="2300">
                <a:solidFill>
                  <a:schemeClr val="tx1"/>
                </a:solidFill>
                <a:latin typeface="Arial" panose="020B0604020202020204" pitchFamily="34" charset="0"/>
              </a:defRPr>
            </a:lvl4pPr>
            <a:lvl5pPr marL="2174878" indent="-241653">
              <a:defRPr sz="2300">
                <a:solidFill>
                  <a:schemeClr val="tx1"/>
                </a:solidFill>
                <a:latin typeface="Arial" panose="020B0604020202020204" pitchFamily="34" charset="0"/>
              </a:defRPr>
            </a:lvl5pPr>
            <a:lvl6pPr marL="2658184" indent="-241653" eaLnBrk="0" fontAlgn="base" hangingPunct="0">
              <a:spcBef>
                <a:spcPct val="0"/>
              </a:spcBef>
              <a:spcAft>
                <a:spcPct val="0"/>
              </a:spcAft>
              <a:defRPr sz="2300">
                <a:solidFill>
                  <a:schemeClr val="tx1"/>
                </a:solidFill>
                <a:latin typeface="Arial" panose="020B0604020202020204" pitchFamily="34" charset="0"/>
              </a:defRPr>
            </a:lvl6pPr>
            <a:lvl7pPr marL="3141490" indent="-241653" eaLnBrk="0" fontAlgn="base" hangingPunct="0">
              <a:spcBef>
                <a:spcPct val="0"/>
              </a:spcBef>
              <a:spcAft>
                <a:spcPct val="0"/>
              </a:spcAft>
              <a:defRPr sz="2300">
                <a:solidFill>
                  <a:schemeClr val="tx1"/>
                </a:solidFill>
                <a:latin typeface="Arial" panose="020B0604020202020204" pitchFamily="34" charset="0"/>
              </a:defRPr>
            </a:lvl7pPr>
            <a:lvl8pPr marL="3624796" indent="-241653" eaLnBrk="0" fontAlgn="base" hangingPunct="0">
              <a:spcBef>
                <a:spcPct val="0"/>
              </a:spcBef>
              <a:spcAft>
                <a:spcPct val="0"/>
              </a:spcAft>
              <a:defRPr sz="2300">
                <a:solidFill>
                  <a:schemeClr val="tx1"/>
                </a:solidFill>
                <a:latin typeface="Arial" panose="020B0604020202020204" pitchFamily="34" charset="0"/>
              </a:defRPr>
            </a:lvl8pPr>
            <a:lvl9pPr marL="4108102" indent="-241653" eaLnBrk="0" fontAlgn="base" hangingPunct="0">
              <a:spcBef>
                <a:spcPct val="0"/>
              </a:spcBef>
              <a:spcAft>
                <a:spcPct val="0"/>
              </a:spcAft>
              <a:defRPr sz="2300">
                <a:solidFill>
                  <a:schemeClr val="tx1"/>
                </a:solidFill>
                <a:latin typeface="Arial" panose="020B0604020202020204" pitchFamily="34" charset="0"/>
              </a:defRPr>
            </a:lvl9pPr>
          </a:lstStyle>
          <a:p>
            <a:fld id="{7469B51A-C266-4343-94C7-EABC5013C478}" type="slidenum">
              <a:rPr lang="fr-CH" altLang="LID8192" sz="1300"/>
              <a:pPr/>
              <a:t>44</a:t>
            </a:fld>
            <a:endParaRPr lang="fr-CH" altLang="LID8192" sz="1300"/>
          </a:p>
        </p:txBody>
      </p:sp>
      <p:sp>
        <p:nvSpPr>
          <p:cNvPr id="168963" name="Rectangle 2">
            <a:extLst>
              <a:ext uri="{FF2B5EF4-FFF2-40B4-BE49-F238E27FC236}">
                <a16:creationId xmlns:a16="http://schemas.microsoft.com/office/drawing/2014/main" id="{51247AB5-9DDA-DC27-E021-C1B0852B5115}"/>
              </a:ext>
            </a:extLst>
          </p:cNvPr>
          <p:cNvSpPr>
            <a:spLocks noGrp="1" noRot="1" noChangeAspect="1" noChangeArrowheads="1" noTextEdit="1"/>
          </p:cNvSpPr>
          <p:nvPr>
            <p:ph type="sldImg"/>
          </p:nvPr>
        </p:nvSpPr>
        <p:spPr>
          <a:xfrm>
            <a:off x="388938" y="679450"/>
            <a:ext cx="6483350" cy="3646488"/>
          </a:xfrm>
          <a:ln/>
        </p:spPr>
      </p:sp>
      <p:sp>
        <p:nvSpPr>
          <p:cNvPr id="168964" name="Rectangle 3">
            <a:extLst>
              <a:ext uri="{FF2B5EF4-FFF2-40B4-BE49-F238E27FC236}">
                <a16:creationId xmlns:a16="http://schemas.microsoft.com/office/drawing/2014/main" id="{18485F3A-1780-DA7B-7CA0-BC55F54D013C}"/>
              </a:ext>
            </a:extLst>
          </p:cNvPr>
          <p:cNvSpPr>
            <a:spLocks noGrp="1" noChangeArrowheads="1"/>
          </p:cNvSpPr>
          <p:nvPr>
            <p:ph type="body" idx="1"/>
          </p:nvPr>
        </p:nvSpPr>
        <p:spPr>
          <a:xfrm>
            <a:off x="965200" y="4595575"/>
            <a:ext cx="5384800" cy="42788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LID8192"/>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1298F-625B-0FDB-0C3B-9BCFA8025A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BE"/>
          </a:p>
        </p:txBody>
      </p:sp>
      <p:sp>
        <p:nvSpPr>
          <p:cNvPr id="3" name="Subtitle 2">
            <a:extLst>
              <a:ext uri="{FF2B5EF4-FFF2-40B4-BE49-F238E27FC236}">
                <a16:creationId xmlns:a16="http://schemas.microsoft.com/office/drawing/2014/main" id="{C86D348A-96CA-49C4-EA55-21C1C2978B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BE"/>
          </a:p>
        </p:txBody>
      </p:sp>
      <p:sp>
        <p:nvSpPr>
          <p:cNvPr id="4" name="Date Placeholder 3">
            <a:extLst>
              <a:ext uri="{FF2B5EF4-FFF2-40B4-BE49-F238E27FC236}">
                <a16:creationId xmlns:a16="http://schemas.microsoft.com/office/drawing/2014/main" id="{9EA9AA00-EFF4-82E3-F8E0-A85F04252C1A}"/>
              </a:ext>
            </a:extLst>
          </p:cNvPr>
          <p:cNvSpPr>
            <a:spLocks noGrp="1"/>
          </p:cNvSpPr>
          <p:nvPr>
            <p:ph type="dt" sz="half" idx="10"/>
          </p:nvPr>
        </p:nvSpPr>
        <p:spPr/>
        <p:txBody>
          <a:bodyPr/>
          <a:lstStyle/>
          <a:p>
            <a:fld id="{F03806BB-44DC-424C-9F0D-09F3D6D837AB}" type="datetimeFigureOut">
              <a:rPr lang="en-BE" smtClean="0"/>
              <a:t>11/04/2023</a:t>
            </a:fld>
            <a:endParaRPr lang="en-BE"/>
          </a:p>
        </p:txBody>
      </p:sp>
      <p:sp>
        <p:nvSpPr>
          <p:cNvPr id="5" name="Footer Placeholder 4">
            <a:extLst>
              <a:ext uri="{FF2B5EF4-FFF2-40B4-BE49-F238E27FC236}">
                <a16:creationId xmlns:a16="http://schemas.microsoft.com/office/drawing/2014/main" id="{7713C87F-24C7-D442-979D-F7AD50CDEB23}"/>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3BBA9F20-6383-B6BF-3E5E-10C540F81E6B}"/>
              </a:ext>
            </a:extLst>
          </p:cNvPr>
          <p:cNvSpPr>
            <a:spLocks noGrp="1"/>
          </p:cNvSpPr>
          <p:nvPr>
            <p:ph type="sldNum" sz="quarter" idx="12"/>
          </p:nvPr>
        </p:nvSpPr>
        <p:spPr/>
        <p:txBody>
          <a:bodyPr/>
          <a:lstStyle/>
          <a:p>
            <a:fld id="{6EC6423E-1D1E-4FAE-A308-784CA58BC786}" type="slidenum">
              <a:rPr lang="en-BE" smtClean="0"/>
              <a:t>‹N°›</a:t>
            </a:fld>
            <a:endParaRPr lang="en-BE"/>
          </a:p>
        </p:txBody>
      </p:sp>
    </p:spTree>
    <p:extLst>
      <p:ext uri="{BB962C8B-B14F-4D97-AF65-F5344CB8AC3E}">
        <p14:creationId xmlns:p14="http://schemas.microsoft.com/office/powerpoint/2010/main" val="2076336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7DFE8-E210-B085-3A8B-421F9BC7ED86}"/>
              </a:ext>
            </a:extLst>
          </p:cNvPr>
          <p:cNvSpPr>
            <a:spLocks noGrp="1"/>
          </p:cNvSpPr>
          <p:nvPr>
            <p:ph type="title"/>
          </p:nvPr>
        </p:nvSpPr>
        <p:spPr/>
        <p:txBody>
          <a:bodyPr/>
          <a:lstStyle/>
          <a:p>
            <a:r>
              <a:rPr lang="en-US"/>
              <a:t>Click to edit Master title style</a:t>
            </a:r>
            <a:endParaRPr lang="en-BE"/>
          </a:p>
        </p:txBody>
      </p:sp>
      <p:sp>
        <p:nvSpPr>
          <p:cNvPr id="3" name="Vertical Text Placeholder 2">
            <a:extLst>
              <a:ext uri="{FF2B5EF4-FFF2-40B4-BE49-F238E27FC236}">
                <a16:creationId xmlns:a16="http://schemas.microsoft.com/office/drawing/2014/main" id="{C65C18D7-0479-2A28-FCEC-5CD8D2230E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9B95C789-D223-F93B-8295-8AEC6FA64F6A}"/>
              </a:ext>
            </a:extLst>
          </p:cNvPr>
          <p:cNvSpPr>
            <a:spLocks noGrp="1"/>
          </p:cNvSpPr>
          <p:nvPr>
            <p:ph type="dt" sz="half" idx="10"/>
          </p:nvPr>
        </p:nvSpPr>
        <p:spPr/>
        <p:txBody>
          <a:bodyPr/>
          <a:lstStyle/>
          <a:p>
            <a:fld id="{F03806BB-44DC-424C-9F0D-09F3D6D837AB}" type="datetimeFigureOut">
              <a:rPr lang="en-BE" smtClean="0"/>
              <a:t>11/04/2023</a:t>
            </a:fld>
            <a:endParaRPr lang="en-BE"/>
          </a:p>
        </p:txBody>
      </p:sp>
      <p:sp>
        <p:nvSpPr>
          <p:cNvPr id="5" name="Footer Placeholder 4">
            <a:extLst>
              <a:ext uri="{FF2B5EF4-FFF2-40B4-BE49-F238E27FC236}">
                <a16:creationId xmlns:a16="http://schemas.microsoft.com/office/drawing/2014/main" id="{F633C998-5815-C13C-349C-AB76D2550F02}"/>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A5EC1E5D-4068-F18C-48A6-4B32A2A1A2C9}"/>
              </a:ext>
            </a:extLst>
          </p:cNvPr>
          <p:cNvSpPr>
            <a:spLocks noGrp="1"/>
          </p:cNvSpPr>
          <p:nvPr>
            <p:ph type="sldNum" sz="quarter" idx="12"/>
          </p:nvPr>
        </p:nvSpPr>
        <p:spPr/>
        <p:txBody>
          <a:bodyPr/>
          <a:lstStyle/>
          <a:p>
            <a:fld id="{6EC6423E-1D1E-4FAE-A308-784CA58BC786}" type="slidenum">
              <a:rPr lang="en-BE" smtClean="0"/>
              <a:t>‹N°›</a:t>
            </a:fld>
            <a:endParaRPr lang="en-BE"/>
          </a:p>
        </p:txBody>
      </p:sp>
    </p:spTree>
    <p:extLst>
      <p:ext uri="{BB962C8B-B14F-4D97-AF65-F5344CB8AC3E}">
        <p14:creationId xmlns:p14="http://schemas.microsoft.com/office/powerpoint/2010/main" val="4095182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1F89A3-E45C-6C6B-B562-34FF79A6996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BE"/>
          </a:p>
        </p:txBody>
      </p:sp>
      <p:sp>
        <p:nvSpPr>
          <p:cNvPr id="3" name="Vertical Text Placeholder 2">
            <a:extLst>
              <a:ext uri="{FF2B5EF4-FFF2-40B4-BE49-F238E27FC236}">
                <a16:creationId xmlns:a16="http://schemas.microsoft.com/office/drawing/2014/main" id="{463CC0A0-DDCA-4DDF-1404-8193D45982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5B649730-B0BB-E22C-1E88-44B47DBE76FB}"/>
              </a:ext>
            </a:extLst>
          </p:cNvPr>
          <p:cNvSpPr>
            <a:spLocks noGrp="1"/>
          </p:cNvSpPr>
          <p:nvPr>
            <p:ph type="dt" sz="half" idx="10"/>
          </p:nvPr>
        </p:nvSpPr>
        <p:spPr/>
        <p:txBody>
          <a:bodyPr/>
          <a:lstStyle/>
          <a:p>
            <a:fld id="{F03806BB-44DC-424C-9F0D-09F3D6D837AB}" type="datetimeFigureOut">
              <a:rPr lang="en-BE" smtClean="0"/>
              <a:t>11/04/2023</a:t>
            </a:fld>
            <a:endParaRPr lang="en-BE"/>
          </a:p>
        </p:txBody>
      </p:sp>
      <p:sp>
        <p:nvSpPr>
          <p:cNvPr id="5" name="Footer Placeholder 4">
            <a:extLst>
              <a:ext uri="{FF2B5EF4-FFF2-40B4-BE49-F238E27FC236}">
                <a16:creationId xmlns:a16="http://schemas.microsoft.com/office/drawing/2014/main" id="{0310E2BA-BD0F-D2F4-074C-83DE1FD6E90D}"/>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684CF0DF-1FCF-C31D-2F3B-A4FA2F19A2E1}"/>
              </a:ext>
            </a:extLst>
          </p:cNvPr>
          <p:cNvSpPr>
            <a:spLocks noGrp="1"/>
          </p:cNvSpPr>
          <p:nvPr>
            <p:ph type="sldNum" sz="quarter" idx="12"/>
          </p:nvPr>
        </p:nvSpPr>
        <p:spPr/>
        <p:txBody>
          <a:bodyPr/>
          <a:lstStyle/>
          <a:p>
            <a:fld id="{6EC6423E-1D1E-4FAE-A308-784CA58BC786}" type="slidenum">
              <a:rPr lang="en-BE" smtClean="0"/>
              <a:t>‹N°›</a:t>
            </a:fld>
            <a:endParaRPr lang="en-BE"/>
          </a:p>
        </p:txBody>
      </p:sp>
    </p:spTree>
    <p:extLst>
      <p:ext uri="{BB962C8B-B14F-4D97-AF65-F5344CB8AC3E}">
        <p14:creationId xmlns:p14="http://schemas.microsoft.com/office/powerpoint/2010/main" val="2140884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5E226-3424-A231-D523-A889B851B427}"/>
              </a:ext>
            </a:extLst>
          </p:cNvPr>
          <p:cNvSpPr>
            <a:spLocks noGrp="1"/>
          </p:cNvSpPr>
          <p:nvPr>
            <p:ph type="title"/>
          </p:nvPr>
        </p:nvSpPr>
        <p:spPr/>
        <p:txBody>
          <a:bodyPr/>
          <a:lstStyle/>
          <a:p>
            <a:r>
              <a:rPr lang="en-US"/>
              <a:t>Click to edit Master title style</a:t>
            </a:r>
            <a:endParaRPr lang="en-BE"/>
          </a:p>
        </p:txBody>
      </p:sp>
      <p:sp>
        <p:nvSpPr>
          <p:cNvPr id="3" name="Content Placeholder 2">
            <a:extLst>
              <a:ext uri="{FF2B5EF4-FFF2-40B4-BE49-F238E27FC236}">
                <a16:creationId xmlns:a16="http://schemas.microsoft.com/office/drawing/2014/main" id="{3B7891B0-BFCF-2F68-699B-C856F12201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730A9360-2936-E071-023B-B5A9F7898EBB}"/>
              </a:ext>
            </a:extLst>
          </p:cNvPr>
          <p:cNvSpPr>
            <a:spLocks noGrp="1"/>
          </p:cNvSpPr>
          <p:nvPr>
            <p:ph type="dt" sz="half" idx="10"/>
          </p:nvPr>
        </p:nvSpPr>
        <p:spPr/>
        <p:txBody>
          <a:bodyPr/>
          <a:lstStyle/>
          <a:p>
            <a:fld id="{F03806BB-44DC-424C-9F0D-09F3D6D837AB}" type="datetimeFigureOut">
              <a:rPr lang="en-BE" smtClean="0"/>
              <a:t>11/04/2023</a:t>
            </a:fld>
            <a:endParaRPr lang="en-BE"/>
          </a:p>
        </p:txBody>
      </p:sp>
      <p:sp>
        <p:nvSpPr>
          <p:cNvPr id="5" name="Footer Placeholder 4">
            <a:extLst>
              <a:ext uri="{FF2B5EF4-FFF2-40B4-BE49-F238E27FC236}">
                <a16:creationId xmlns:a16="http://schemas.microsoft.com/office/drawing/2014/main" id="{E774C9E8-BCA1-40C3-486C-655EC846D08E}"/>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82D0294A-0512-6C27-885C-F07AA9D432AB}"/>
              </a:ext>
            </a:extLst>
          </p:cNvPr>
          <p:cNvSpPr>
            <a:spLocks noGrp="1"/>
          </p:cNvSpPr>
          <p:nvPr>
            <p:ph type="sldNum" sz="quarter" idx="12"/>
          </p:nvPr>
        </p:nvSpPr>
        <p:spPr/>
        <p:txBody>
          <a:bodyPr/>
          <a:lstStyle/>
          <a:p>
            <a:fld id="{6EC6423E-1D1E-4FAE-A308-784CA58BC786}" type="slidenum">
              <a:rPr lang="en-BE" smtClean="0"/>
              <a:t>‹N°›</a:t>
            </a:fld>
            <a:endParaRPr lang="en-BE"/>
          </a:p>
        </p:txBody>
      </p:sp>
    </p:spTree>
    <p:extLst>
      <p:ext uri="{BB962C8B-B14F-4D97-AF65-F5344CB8AC3E}">
        <p14:creationId xmlns:p14="http://schemas.microsoft.com/office/powerpoint/2010/main" val="2231256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E4373-BB4A-BE07-5898-94C285393B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BE"/>
          </a:p>
        </p:txBody>
      </p:sp>
      <p:sp>
        <p:nvSpPr>
          <p:cNvPr id="3" name="Text Placeholder 2">
            <a:extLst>
              <a:ext uri="{FF2B5EF4-FFF2-40B4-BE49-F238E27FC236}">
                <a16:creationId xmlns:a16="http://schemas.microsoft.com/office/drawing/2014/main" id="{591FB46C-C588-39C5-5F6A-957C9EF4C6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4EE03B-EF24-DB00-0640-C194A9E15ABA}"/>
              </a:ext>
            </a:extLst>
          </p:cNvPr>
          <p:cNvSpPr>
            <a:spLocks noGrp="1"/>
          </p:cNvSpPr>
          <p:nvPr>
            <p:ph type="dt" sz="half" idx="10"/>
          </p:nvPr>
        </p:nvSpPr>
        <p:spPr/>
        <p:txBody>
          <a:bodyPr/>
          <a:lstStyle/>
          <a:p>
            <a:fld id="{F03806BB-44DC-424C-9F0D-09F3D6D837AB}" type="datetimeFigureOut">
              <a:rPr lang="en-BE" smtClean="0"/>
              <a:t>11/04/2023</a:t>
            </a:fld>
            <a:endParaRPr lang="en-BE"/>
          </a:p>
        </p:txBody>
      </p:sp>
      <p:sp>
        <p:nvSpPr>
          <p:cNvPr id="5" name="Footer Placeholder 4">
            <a:extLst>
              <a:ext uri="{FF2B5EF4-FFF2-40B4-BE49-F238E27FC236}">
                <a16:creationId xmlns:a16="http://schemas.microsoft.com/office/drawing/2014/main" id="{5E6AAC31-8EBC-CBBC-8A28-85872DF2AF1C}"/>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449517D3-E6ED-27EA-1C7E-6B2A79985840}"/>
              </a:ext>
            </a:extLst>
          </p:cNvPr>
          <p:cNvSpPr>
            <a:spLocks noGrp="1"/>
          </p:cNvSpPr>
          <p:nvPr>
            <p:ph type="sldNum" sz="quarter" idx="12"/>
          </p:nvPr>
        </p:nvSpPr>
        <p:spPr/>
        <p:txBody>
          <a:bodyPr/>
          <a:lstStyle/>
          <a:p>
            <a:fld id="{6EC6423E-1D1E-4FAE-A308-784CA58BC786}" type="slidenum">
              <a:rPr lang="en-BE" smtClean="0"/>
              <a:t>‹N°›</a:t>
            </a:fld>
            <a:endParaRPr lang="en-BE"/>
          </a:p>
        </p:txBody>
      </p:sp>
    </p:spTree>
    <p:extLst>
      <p:ext uri="{BB962C8B-B14F-4D97-AF65-F5344CB8AC3E}">
        <p14:creationId xmlns:p14="http://schemas.microsoft.com/office/powerpoint/2010/main" val="1710679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4A826-85B1-5188-E87F-05861346018C}"/>
              </a:ext>
            </a:extLst>
          </p:cNvPr>
          <p:cNvSpPr>
            <a:spLocks noGrp="1"/>
          </p:cNvSpPr>
          <p:nvPr>
            <p:ph type="title"/>
          </p:nvPr>
        </p:nvSpPr>
        <p:spPr/>
        <p:txBody>
          <a:bodyPr/>
          <a:lstStyle/>
          <a:p>
            <a:r>
              <a:rPr lang="en-US"/>
              <a:t>Click to edit Master title style</a:t>
            </a:r>
            <a:endParaRPr lang="en-BE"/>
          </a:p>
        </p:txBody>
      </p:sp>
      <p:sp>
        <p:nvSpPr>
          <p:cNvPr id="3" name="Content Placeholder 2">
            <a:extLst>
              <a:ext uri="{FF2B5EF4-FFF2-40B4-BE49-F238E27FC236}">
                <a16:creationId xmlns:a16="http://schemas.microsoft.com/office/drawing/2014/main" id="{D20575A2-21DE-E079-E358-239A7B31F9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Content Placeholder 3">
            <a:extLst>
              <a:ext uri="{FF2B5EF4-FFF2-40B4-BE49-F238E27FC236}">
                <a16:creationId xmlns:a16="http://schemas.microsoft.com/office/drawing/2014/main" id="{19EEF6F2-7890-2EA5-A4B3-78F749C713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Date Placeholder 4">
            <a:extLst>
              <a:ext uri="{FF2B5EF4-FFF2-40B4-BE49-F238E27FC236}">
                <a16:creationId xmlns:a16="http://schemas.microsoft.com/office/drawing/2014/main" id="{B98ABB76-85C1-227A-D652-8F5257CA2C18}"/>
              </a:ext>
            </a:extLst>
          </p:cNvPr>
          <p:cNvSpPr>
            <a:spLocks noGrp="1"/>
          </p:cNvSpPr>
          <p:nvPr>
            <p:ph type="dt" sz="half" idx="10"/>
          </p:nvPr>
        </p:nvSpPr>
        <p:spPr/>
        <p:txBody>
          <a:bodyPr/>
          <a:lstStyle/>
          <a:p>
            <a:fld id="{F03806BB-44DC-424C-9F0D-09F3D6D837AB}" type="datetimeFigureOut">
              <a:rPr lang="en-BE" smtClean="0"/>
              <a:t>11/04/2023</a:t>
            </a:fld>
            <a:endParaRPr lang="en-BE"/>
          </a:p>
        </p:txBody>
      </p:sp>
      <p:sp>
        <p:nvSpPr>
          <p:cNvPr id="6" name="Footer Placeholder 5">
            <a:extLst>
              <a:ext uri="{FF2B5EF4-FFF2-40B4-BE49-F238E27FC236}">
                <a16:creationId xmlns:a16="http://schemas.microsoft.com/office/drawing/2014/main" id="{56A6E403-77E6-ED70-176E-F6B1D4612213}"/>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FD8278A1-C85E-DF85-2BFA-588F53D7A520}"/>
              </a:ext>
            </a:extLst>
          </p:cNvPr>
          <p:cNvSpPr>
            <a:spLocks noGrp="1"/>
          </p:cNvSpPr>
          <p:nvPr>
            <p:ph type="sldNum" sz="quarter" idx="12"/>
          </p:nvPr>
        </p:nvSpPr>
        <p:spPr/>
        <p:txBody>
          <a:bodyPr/>
          <a:lstStyle/>
          <a:p>
            <a:fld id="{6EC6423E-1D1E-4FAE-A308-784CA58BC786}" type="slidenum">
              <a:rPr lang="en-BE" smtClean="0"/>
              <a:t>‹N°›</a:t>
            </a:fld>
            <a:endParaRPr lang="en-BE"/>
          </a:p>
        </p:txBody>
      </p:sp>
    </p:spTree>
    <p:extLst>
      <p:ext uri="{BB962C8B-B14F-4D97-AF65-F5344CB8AC3E}">
        <p14:creationId xmlns:p14="http://schemas.microsoft.com/office/powerpoint/2010/main" val="3298537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85121-9166-D0A8-E5E9-B53DB27A9C56}"/>
              </a:ext>
            </a:extLst>
          </p:cNvPr>
          <p:cNvSpPr>
            <a:spLocks noGrp="1"/>
          </p:cNvSpPr>
          <p:nvPr>
            <p:ph type="title"/>
          </p:nvPr>
        </p:nvSpPr>
        <p:spPr>
          <a:xfrm>
            <a:off x="839788" y="365125"/>
            <a:ext cx="10515600" cy="1325563"/>
          </a:xfrm>
        </p:spPr>
        <p:txBody>
          <a:bodyPr/>
          <a:lstStyle/>
          <a:p>
            <a:r>
              <a:rPr lang="en-US"/>
              <a:t>Click to edit Master title style</a:t>
            </a:r>
            <a:endParaRPr lang="en-BE"/>
          </a:p>
        </p:txBody>
      </p:sp>
      <p:sp>
        <p:nvSpPr>
          <p:cNvPr id="3" name="Text Placeholder 2">
            <a:extLst>
              <a:ext uri="{FF2B5EF4-FFF2-40B4-BE49-F238E27FC236}">
                <a16:creationId xmlns:a16="http://schemas.microsoft.com/office/drawing/2014/main" id="{2A086D62-E428-E858-703A-E650FB3BCD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B2D1FF-2491-BEB3-B734-EBE90274E5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Text Placeholder 4">
            <a:extLst>
              <a:ext uri="{FF2B5EF4-FFF2-40B4-BE49-F238E27FC236}">
                <a16:creationId xmlns:a16="http://schemas.microsoft.com/office/drawing/2014/main" id="{8B0F294D-665B-5C2D-39F4-B3BC3288CA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B130D0-521D-0A47-3499-A41D8CAAF8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7" name="Date Placeholder 6">
            <a:extLst>
              <a:ext uri="{FF2B5EF4-FFF2-40B4-BE49-F238E27FC236}">
                <a16:creationId xmlns:a16="http://schemas.microsoft.com/office/drawing/2014/main" id="{407E548E-3826-CC15-892B-1739D2BAD1BB}"/>
              </a:ext>
            </a:extLst>
          </p:cNvPr>
          <p:cNvSpPr>
            <a:spLocks noGrp="1"/>
          </p:cNvSpPr>
          <p:nvPr>
            <p:ph type="dt" sz="half" idx="10"/>
          </p:nvPr>
        </p:nvSpPr>
        <p:spPr/>
        <p:txBody>
          <a:bodyPr/>
          <a:lstStyle/>
          <a:p>
            <a:fld id="{F03806BB-44DC-424C-9F0D-09F3D6D837AB}" type="datetimeFigureOut">
              <a:rPr lang="en-BE" smtClean="0"/>
              <a:t>11/04/2023</a:t>
            </a:fld>
            <a:endParaRPr lang="en-BE"/>
          </a:p>
        </p:txBody>
      </p:sp>
      <p:sp>
        <p:nvSpPr>
          <p:cNvPr id="8" name="Footer Placeholder 7">
            <a:extLst>
              <a:ext uri="{FF2B5EF4-FFF2-40B4-BE49-F238E27FC236}">
                <a16:creationId xmlns:a16="http://schemas.microsoft.com/office/drawing/2014/main" id="{2FED6031-762B-855C-CC51-0381BCD44A12}"/>
              </a:ext>
            </a:extLst>
          </p:cNvPr>
          <p:cNvSpPr>
            <a:spLocks noGrp="1"/>
          </p:cNvSpPr>
          <p:nvPr>
            <p:ph type="ftr" sz="quarter" idx="11"/>
          </p:nvPr>
        </p:nvSpPr>
        <p:spPr/>
        <p:txBody>
          <a:bodyPr/>
          <a:lstStyle/>
          <a:p>
            <a:endParaRPr lang="en-BE"/>
          </a:p>
        </p:txBody>
      </p:sp>
      <p:sp>
        <p:nvSpPr>
          <p:cNvPr id="9" name="Slide Number Placeholder 8">
            <a:extLst>
              <a:ext uri="{FF2B5EF4-FFF2-40B4-BE49-F238E27FC236}">
                <a16:creationId xmlns:a16="http://schemas.microsoft.com/office/drawing/2014/main" id="{7A8289F0-340A-0D26-A9DB-DF0DE42BB457}"/>
              </a:ext>
            </a:extLst>
          </p:cNvPr>
          <p:cNvSpPr>
            <a:spLocks noGrp="1"/>
          </p:cNvSpPr>
          <p:nvPr>
            <p:ph type="sldNum" sz="quarter" idx="12"/>
          </p:nvPr>
        </p:nvSpPr>
        <p:spPr/>
        <p:txBody>
          <a:bodyPr/>
          <a:lstStyle/>
          <a:p>
            <a:fld id="{6EC6423E-1D1E-4FAE-A308-784CA58BC786}" type="slidenum">
              <a:rPr lang="en-BE" smtClean="0"/>
              <a:t>‹N°›</a:t>
            </a:fld>
            <a:endParaRPr lang="en-BE"/>
          </a:p>
        </p:txBody>
      </p:sp>
    </p:spTree>
    <p:extLst>
      <p:ext uri="{BB962C8B-B14F-4D97-AF65-F5344CB8AC3E}">
        <p14:creationId xmlns:p14="http://schemas.microsoft.com/office/powerpoint/2010/main" val="3209282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F8204-8FE4-A2FA-9C42-F36E4CF7977E}"/>
              </a:ext>
            </a:extLst>
          </p:cNvPr>
          <p:cNvSpPr>
            <a:spLocks noGrp="1"/>
          </p:cNvSpPr>
          <p:nvPr>
            <p:ph type="title"/>
          </p:nvPr>
        </p:nvSpPr>
        <p:spPr/>
        <p:txBody>
          <a:bodyPr/>
          <a:lstStyle/>
          <a:p>
            <a:r>
              <a:rPr lang="en-US"/>
              <a:t>Click to edit Master title style</a:t>
            </a:r>
            <a:endParaRPr lang="en-BE"/>
          </a:p>
        </p:txBody>
      </p:sp>
      <p:sp>
        <p:nvSpPr>
          <p:cNvPr id="3" name="Date Placeholder 2">
            <a:extLst>
              <a:ext uri="{FF2B5EF4-FFF2-40B4-BE49-F238E27FC236}">
                <a16:creationId xmlns:a16="http://schemas.microsoft.com/office/drawing/2014/main" id="{C1018F83-4086-0221-666C-1589053C209D}"/>
              </a:ext>
            </a:extLst>
          </p:cNvPr>
          <p:cNvSpPr>
            <a:spLocks noGrp="1"/>
          </p:cNvSpPr>
          <p:nvPr>
            <p:ph type="dt" sz="half" idx="10"/>
          </p:nvPr>
        </p:nvSpPr>
        <p:spPr/>
        <p:txBody>
          <a:bodyPr/>
          <a:lstStyle/>
          <a:p>
            <a:fld id="{F03806BB-44DC-424C-9F0D-09F3D6D837AB}" type="datetimeFigureOut">
              <a:rPr lang="en-BE" smtClean="0"/>
              <a:t>11/04/2023</a:t>
            </a:fld>
            <a:endParaRPr lang="en-BE"/>
          </a:p>
        </p:txBody>
      </p:sp>
      <p:sp>
        <p:nvSpPr>
          <p:cNvPr id="4" name="Footer Placeholder 3">
            <a:extLst>
              <a:ext uri="{FF2B5EF4-FFF2-40B4-BE49-F238E27FC236}">
                <a16:creationId xmlns:a16="http://schemas.microsoft.com/office/drawing/2014/main" id="{27B4F8A8-0A68-78B5-BE4D-829BDD63A924}"/>
              </a:ext>
            </a:extLst>
          </p:cNvPr>
          <p:cNvSpPr>
            <a:spLocks noGrp="1"/>
          </p:cNvSpPr>
          <p:nvPr>
            <p:ph type="ftr" sz="quarter" idx="11"/>
          </p:nvPr>
        </p:nvSpPr>
        <p:spPr/>
        <p:txBody>
          <a:bodyPr/>
          <a:lstStyle/>
          <a:p>
            <a:endParaRPr lang="en-BE"/>
          </a:p>
        </p:txBody>
      </p:sp>
      <p:sp>
        <p:nvSpPr>
          <p:cNvPr id="5" name="Slide Number Placeholder 4">
            <a:extLst>
              <a:ext uri="{FF2B5EF4-FFF2-40B4-BE49-F238E27FC236}">
                <a16:creationId xmlns:a16="http://schemas.microsoft.com/office/drawing/2014/main" id="{1FC7D7E0-F8C2-5238-15CE-4698A68CBCF9}"/>
              </a:ext>
            </a:extLst>
          </p:cNvPr>
          <p:cNvSpPr>
            <a:spLocks noGrp="1"/>
          </p:cNvSpPr>
          <p:nvPr>
            <p:ph type="sldNum" sz="quarter" idx="12"/>
          </p:nvPr>
        </p:nvSpPr>
        <p:spPr/>
        <p:txBody>
          <a:bodyPr/>
          <a:lstStyle/>
          <a:p>
            <a:fld id="{6EC6423E-1D1E-4FAE-A308-784CA58BC786}" type="slidenum">
              <a:rPr lang="en-BE" smtClean="0"/>
              <a:t>‹N°›</a:t>
            </a:fld>
            <a:endParaRPr lang="en-BE"/>
          </a:p>
        </p:txBody>
      </p:sp>
    </p:spTree>
    <p:extLst>
      <p:ext uri="{BB962C8B-B14F-4D97-AF65-F5344CB8AC3E}">
        <p14:creationId xmlns:p14="http://schemas.microsoft.com/office/powerpoint/2010/main" val="2513465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2F2675-9429-EBA3-0D1D-BE5F3956FF92}"/>
              </a:ext>
            </a:extLst>
          </p:cNvPr>
          <p:cNvSpPr>
            <a:spLocks noGrp="1"/>
          </p:cNvSpPr>
          <p:nvPr>
            <p:ph type="dt" sz="half" idx="10"/>
          </p:nvPr>
        </p:nvSpPr>
        <p:spPr/>
        <p:txBody>
          <a:bodyPr/>
          <a:lstStyle/>
          <a:p>
            <a:fld id="{F03806BB-44DC-424C-9F0D-09F3D6D837AB}" type="datetimeFigureOut">
              <a:rPr lang="en-BE" smtClean="0"/>
              <a:t>11/04/2023</a:t>
            </a:fld>
            <a:endParaRPr lang="en-BE"/>
          </a:p>
        </p:txBody>
      </p:sp>
      <p:sp>
        <p:nvSpPr>
          <p:cNvPr id="3" name="Footer Placeholder 2">
            <a:extLst>
              <a:ext uri="{FF2B5EF4-FFF2-40B4-BE49-F238E27FC236}">
                <a16:creationId xmlns:a16="http://schemas.microsoft.com/office/drawing/2014/main" id="{4143EEF1-4F00-3137-E4FC-443EB36E79D2}"/>
              </a:ext>
            </a:extLst>
          </p:cNvPr>
          <p:cNvSpPr>
            <a:spLocks noGrp="1"/>
          </p:cNvSpPr>
          <p:nvPr>
            <p:ph type="ftr" sz="quarter" idx="11"/>
          </p:nvPr>
        </p:nvSpPr>
        <p:spPr/>
        <p:txBody>
          <a:bodyPr/>
          <a:lstStyle/>
          <a:p>
            <a:endParaRPr lang="en-BE"/>
          </a:p>
        </p:txBody>
      </p:sp>
      <p:sp>
        <p:nvSpPr>
          <p:cNvPr id="4" name="Slide Number Placeholder 3">
            <a:extLst>
              <a:ext uri="{FF2B5EF4-FFF2-40B4-BE49-F238E27FC236}">
                <a16:creationId xmlns:a16="http://schemas.microsoft.com/office/drawing/2014/main" id="{0C88CBE3-B22D-8FF4-7D8E-AFD58CC210A2}"/>
              </a:ext>
            </a:extLst>
          </p:cNvPr>
          <p:cNvSpPr>
            <a:spLocks noGrp="1"/>
          </p:cNvSpPr>
          <p:nvPr>
            <p:ph type="sldNum" sz="quarter" idx="12"/>
          </p:nvPr>
        </p:nvSpPr>
        <p:spPr/>
        <p:txBody>
          <a:bodyPr/>
          <a:lstStyle/>
          <a:p>
            <a:fld id="{6EC6423E-1D1E-4FAE-A308-784CA58BC786}" type="slidenum">
              <a:rPr lang="en-BE" smtClean="0"/>
              <a:t>‹N°›</a:t>
            </a:fld>
            <a:endParaRPr lang="en-BE"/>
          </a:p>
        </p:txBody>
      </p:sp>
    </p:spTree>
    <p:extLst>
      <p:ext uri="{BB962C8B-B14F-4D97-AF65-F5344CB8AC3E}">
        <p14:creationId xmlns:p14="http://schemas.microsoft.com/office/powerpoint/2010/main" val="2600435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CC3E5-DED1-32D9-838D-3799722C05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BE"/>
          </a:p>
        </p:txBody>
      </p:sp>
      <p:sp>
        <p:nvSpPr>
          <p:cNvPr id="3" name="Content Placeholder 2">
            <a:extLst>
              <a:ext uri="{FF2B5EF4-FFF2-40B4-BE49-F238E27FC236}">
                <a16:creationId xmlns:a16="http://schemas.microsoft.com/office/drawing/2014/main" id="{8C847F60-B624-58CE-8ED3-D20E3C3EA0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Text Placeholder 3">
            <a:extLst>
              <a:ext uri="{FF2B5EF4-FFF2-40B4-BE49-F238E27FC236}">
                <a16:creationId xmlns:a16="http://schemas.microsoft.com/office/drawing/2014/main" id="{4841BAC6-A529-C439-955E-7BF88DB60A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918D14-9E9C-9FF2-CFB6-E93234B2228B}"/>
              </a:ext>
            </a:extLst>
          </p:cNvPr>
          <p:cNvSpPr>
            <a:spLocks noGrp="1"/>
          </p:cNvSpPr>
          <p:nvPr>
            <p:ph type="dt" sz="half" idx="10"/>
          </p:nvPr>
        </p:nvSpPr>
        <p:spPr/>
        <p:txBody>
          <a:bodyPr/>
          <a:lstStyle/>
          <a:p>
            <a:fld id="{F03806BB-44DC-424C-9F0D-09F3D6D837AB}" type="datetimeFigureOut">
              <a:rPr lang="en-BE" smtClean="0"/>
              <a:t>11/04/2023</a:t>
            </a:fld>
            <a:endParaRPr lang="en-BE"/>
          </a:p>
        </p:txBody>
      </p:sp>
      <p:sp>
        <p:nvSpPr>
          <p:cNvPr id="6" name="Footer Placeholder 5">
            <a:extLst>
              <a:ext uri="{FF2B5EF4-FFF2-40B4-BE49-F238E27FC236}">
                <a16:creationId xmlns:a16="http://schemas.microsoft.com/office/drawing/2014/main" id="{76075016-FE15-1672-F727-7A2B6A0D3567}"/>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8703D153-773D-D446-9435-5FC4498509CD}"/>
              </a:ext>
            </a:extLst>
          </p:cNvPr>
          <p:cNvSpPr>
            <a:spLocks noGrp="1"/>
          </p:cNvSpPr>
          <p:nvPr>
            <p:ph type="sldNum" sz="quarter" idx="12"/>
          </p:nvPr>
        </p:nvSpPr>
        <p:spPr/>
        <p:txBody>
          <a:bodyPr/>
          <a:lstStyle/>
          <a:p>
            <a:fld id="{6EC6423E-1D1E-4FAE-A308-784CA58BC786}" type="slidenum">
              <a:rPr lang="en-BE" smtClean="0"/>
              <a:t>‹N°›</a:t>
            </a:fld>
            <a:endParaRPr lang="en-BE"/>
          </a:p>
        </p:txBody>
      </p:sp>
    </p:spTree>
    <p:extLst>
      <p:ext uri="{BB962C8B-B14F-4D97-AF65-F5344CB8AC3E}">
        <p14:creationId xmlns:p14="http://schemas.microsoft.com/office/powerpoint/2010/main" val="1590756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4F8FB-5B0E-5571-AAE5-0479D5FC7E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BE"/>
          </a:p>
        </p:txBody>
      </p:sp>
      <p:sp>
        <p:nvSpPr>
          <p:cNvPr id="3" name="Picture Placeholder 2">
            <a:extLst>
              <a:ext uri="{FF2B5EF4-FFF2-40B4-BE49-F238E27FC236}">
                <a16:creationId xmlns:a16="http://schemas.microsoft.com/office/drawing/2014/main" id="{462E8F7E-42FC-B31B-1FED-A670A063B9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E"/>
          </a:p>
        </p:txBody>
      </p:sp>
      <p:sp>
        <p:nvSpPr>
          <p:cNvPr id="4" name="Text Placeholder 3">
            <a:extLst>
              <a:ext uri="{FF2B5EF4-FFF2-40B4-BE49-F238E27FC236}">
                <a16:creationId xmlns:a16="http://schemas.microsoft.com/office/drawing/2014/main" id="{D81B1412-19CF-97F5-487A-FC2546C899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9CB104-40B5-BDF2-6D2B-7294F94FBA36}"/>
              </a:ext>
            </a:extLst>
          </p:cNvPr>
          <p:cNvSpPr>
            <a:spLocks noGrp="1"/>
          </p:cNvSpPr>
          <p:nvPr>
            <p:ph type="dt" sz="half" idx="10"/>
          </p:nvPr>
        </p:nvSpPr>
        <p:spPr/>
        <p:txBody>
          <a:bodyPr/>
          <a:lstStyle/>
          <a:p>
            <a:fld id="{F03806BB-44DC-424C-9F0D-09F3D6D837AB}" type="datetimeFigureOut">
              <a:rPr lang="en-BE" smtClean="0"/>
              <a:t>11/04/2023</a:t>
            </a:fld>
            <a:endParaRPr lang="en-BE"/>
          </a:p>
        </p:txBody>
      </p:sp>
      <p:sp>
        <p:nvSpPr>
          <p:cNvPr id="6" name="Footer Placeholder 5">
            <a:extLst>
              <a:ext uri="{FF2B5EF4-FFF2-40B4-BE49-F238E27FC236}">
                <a16:creationId xmlns:a16="http://schemas.microsoft.com/office/drawing/2014/main" id="{98FADA34-B39F-1EFC-69B2-4C97A9C801A9}"/>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8882B1A3-D1A8-F816-2B35-58F4E3B6E4D7}"/>
              </a:ext>
            </a:extLst>
          </p:cNvPr>
          <p:cNvSpPr>
            <a:spLocks noGrp="1"/>
          </p:cNvSpPr>
          <p:nvPr>
            <p:ph type="sldNum" sz="quarter" idx="12"/>
          </p:nvPr>
        </p:nvSpPr>
        <p:spPr/>
        <p:txBody>
          <a:bodyPr/>
          <a:lstStyle/>
          <a:p>
            <a:fld id="{6EC6423E-1D1E-4FAE-A308-784CA58BC786}" type="slidenum">
              <a:rPr lang="en-BE" smtClean="0"/>
              <a:t>‹N°›</a:t>
            </a:fld>
            <a:endParaRPr lang="en-BE"/>
          </a:p>
        </p:txBody>
      </p:sp>
    </p:spTree>
    <p:extLst>
      <p:ext uri="{BB962C8B-B14F-4D97-AF65-F5344CB8AC3E}">
        <p14:creationId xmlns:p14="http://schemas.microsoft.com/office/powerpoint/2010/main" val="1222139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731161-DF17-3A39-5735-90BA92A7BD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BE"/>
          </a:p>
        </p:txBody>
      </p:sp>
      <p:sp>
        <p:nvSpPr>
          <p:cNvPr id="3" name="Text Placeholder 2">
            <a:extLst>
              <a:ext uri="{FF2B5EF4-FFF2-40B4-BE49-F238E27FC236}">
                <a16:creationId xmlns:a16="http://schemas.microsoft.com/office/drawing/2014/main" id="{3FD4F8C6-28F5-09A9-006C-294A889041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0302D9F5-BA8B-CAC3-3B9B-E7C430079E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3806BB-44DC-424C-9F0D-09F3D6D837AB}" type="datetimeFigureOut">
              <a:rPr lang="en-BE" smtClean="0"/>
              <a:t>11/04/2023</a:t>
            </a:fld>
            <a:endParaRPr lang="en-BE"/>
          </a:p>
        </p:txBody>
      </p:sp>
      <p:sp>
        <p:nvSpPr>
          <p:cNvPr id="5" name="Footer Placeholder 4">
            <a:extLst>
              <a:ext uri="{FF2B5EF4-FFF2-40B4-BE49-F238E27FC236}">
                <a16:creationId xmlns:a16="http://schemas.microsoft.com/office/drawing/2014/main" id="{83561E84-FC13-45FB-8DB1-4F8E8D4804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BE"/>
          </a:p>
        </p:txBody>
      </p:sp>
      <p:sp>
        <p:nvSpPr>
          <p:cNvPr id="6" name="Slide Number Placeholder 5">
            <a:extLst>
              <a:ext uri="{FF2B5EF4-FFF2-40B4-BE49-F238E27FC236}">
                <a16:creationId xmlns:a16="http://schemas.microsoft.com/office/drawing/2014/main" id="{194DB3C9-903B-8EB3-7A77-41246A1A4B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C6423E-1D1E-4FAE-A308-784CA58BC786}" type="slidenum">
              <a:rPr lang="en-BE" smtClean="0"/>
              <a:t>‹N°›</a:t>
            </a:fld>
            <a:endParaRPr lang="en-BE"/>
          </a:p>
        </p:txBody>
      </p:sp>
    </p:spTree>
    <p:extLst>
      <p:ext uri="{BB962C8B-B14F-4D97-AF65-F5344CB8AC3E}">
        <p14:creationId xmlns:p14="http://schemas.microsoft.com/office/powerpoint/2010/main" val="2755818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worldtradelaw.net/" TargetMode="External"/><Relationship Id="rId2" Type="http://schemas.openxmlformats.org/officeDocument/2006/relationships/hyperlink" Target="http://www.wto.org/"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www.wto.org/english/tratop_e/dispu_e/ab_e.htm"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95500" y="2143116"/>
            <a:ext cx="6792888" cy="2286016"/>
          </a:xfrm>
        </p:spPr>
        <p:txBody>
          <a:bodyPr>
            <a:normAutofit fontScale="90000"/>
          </a:bodyPr>
          <a:lstStyle/>
          <a:p>
            <a:r>
              <a:rPr lang="en-GB" b="1" dirty="0">
                <a:effectLst/>
                <a:latin typeface="+mj-lt"/>
                <a:ea typeface="Calibri" panose="020F0502020204030204" pitchFamily="34" charset="0"/>
              </a:rPr>
              <a:t> </a:t>
            </a:r>
            <a:br>
              <a:rPr lang="en-GB" b="1" dirty="0">
                <a:effectLst/>
                <a:latin typeface="+mj-lt"/>
                <a:ea typeface="Calibri" panose="020F0502020204030204" pitchFamily="34" charset="0"/>
              </a:rPr>
            </a:br>
            <a:r>
              <a:rPr lang="en-GB" sz="3600" b="1" dirty="0">
                <a:effectLst/>
                <a:latin typeface="+mn-lt"/>
                <a:ea typeface="Calibri" panose="020F0502020204030204" pitchFamily="34" charset="0"/>
              </a:rPr>
              <a:t>The WTO Dispute Settlement Mechanism – Process, Outcomes and Shortcomings</a:t>
            </a:r>
            <a:br>
              <a:rPr lang="nl-NL" sz="3600" dirty="0"/>
            </a:br>
            <a:endParaRPr lang="en-GB" sz="3600" dirty="0">
              <a:latin typeface="+mj-lt"/>
            </a:endParaRPr>
          </a:p>
        </p:txBody>
      </p:sp>
      <p:sp>
        <p:nvSpPr>
          <p:cNvPr id="3" name="Subtitle 2"/>
          <p:cNvSpPr>
            <a:spLocks noGrp="1"/>
          </p:cNvSpPr>
          <p:nvPr>
            <p:ph type="subTitle" idx="1"/>
          </p:nvPr>
        </p:nvSpPr>
        <p:spPr/>
        <p:txBody>
          <a:bodyPr/>
          <a:lstStyle/>
          <a:p>
            <a:r>
              <a:rPr lang="en-US" dirty="0"/>
              <a:t>  </a:t>
            </a:r>
          </a:p>
        </p:txBody>
      </p:sp>
      <p:sp>
        <p:nvSpPr>
          <p:cNvPr id="5" name="Text Box 6"/>
          <p:cNvSpPr txBox="1">
            <a:spLocks noChangeArrowheads="1"/>
          </p:cNvSpPr>
          <p:nvPr/>
        </p:nvSpPr>
        <p:spPr bwMode="auto">
          <a:xfrm>
            <a:off x="1881158" y="5684860"/>
            <a:ext cx="5434012" cy="677108"/>
          </a:xfrm>
          <a:prstGeom prst="rect">
            <a:avLst/>
          </a:prstGeom>
          <a:noFill/>
          <a:ln w="9525">
            <a:noFill/>
            <a:miter lim="800000"/>
            <a:headEnd/>
            <a:tailEnd/>
          </a:ln>
          <a:effectLst/>
        </p:spPr>
        <p:txBody>
          <a:bodyPr>
            <a:spAutoFit/>
          </a:bodyPr>
          <a:lstStyle/>
          <a:p>
            <a:pPr>
              <a:lnSpc>
                <a:spcPct val="95000"/>
              </a:lnSpc>
              <a:buClr>
                <a:srgbClr val="777777"/>
              </a:buClr>
            </a:pPr>
            <a:r>
              <a:rPr lang="en-AU" sz="2000" dirty="0">
                <a:solidFill>
                  <a:srgbClr val="777777"/>
                </a:solidFill>
              </a:rPr>
              <a:t>David Luff ©</a:t>
            </a:r>
          </a:p>
          <a:p>
            <a:pPr>
              <a:lnSpc>
                <a:spcPct val="95000"/>
              </a:lnSpc>
              <a:buClr>
                <a:srgbClr val="777777"/>
              </a:buClr>
            </a:pPr>
            <a:r>
              <a:rPr lang="en-AU" sz="2000" dirty="0">
                <a:solidFill>
                  <a:srgbClr val="777777"/>
                </a:solidFill>
              </a:rPr>
              <a:t>2023</a:t>
            </a:r>
          </a:p>
        </p:txBody>
      </p:sp>
      <p:pic>
        <p:nvPicPr>
          <p:cNvPr id="4" name="Picture 2">
            <a:extLst>
              <a:ext uri="{FF2B5EF4-FFF2-40B4-BE49-F238E27FC236}">
                <a16:creationId xmlns:a16="http://schemas.microsoft.com/office/drawing/2014/main" id="{699337BF-5311-12A1-CA24-B61B0B7189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 y="350929"/>
            <a:ext cx="2209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B30B9-0347-3CD6-E61E-A70768B555FE}"/>
              </a:ext>
            </a:extLst>
          </p:cNvPr>
          <p:cNvSpPr>
            <a:spLocks noGrp="1"/>
          </p:cNvSpPr>
          <p:nvPr>
            <p:ph type="title"/>
          </p:nvPr>
        </p:nvSpPr>
        <p:spPr>
          <a:xfrm>
            <a:off x="515938" y="724558"/>
            <a:ext cx="6096897" cy="1153668"/>
          </a:xfrm>
        </p:spPr>
        <p:txBody>
          <a:bodyPr>
            <a:normAutofit fontScale="90000"/>
          </a:bodyPr>
          <a:lstStyle/>
          <a:p>
            <a:r>
              <a:rPr lang="fr-FR" dirty="0">
                <a:solidFill>
                  <a:srgbClr val="002060"/>
                </a:solidFill>
              </a:rPr>
              <a:t>Non-Violation Complaints</a:t>
            </a:r>
            <a:br>
              <a:rPr lang="fr-FR" dirty="0">
                <a:solidFill>
                  <a:srgbClr val="002060"/>
                </a:solidFill>
              </a:rPr>
            </a:br>
            <a:r>
              <a:rPr lang="fr-FR" dirty="0">
                <a:solidFill>
                  <a:srgbClr val="002060"/>
                </a:solidFill>
              </a:rPr>
              <a:t>Article XXIII:1(b)</a:t>
            </a:r>
            <a:endParaRPr lang="en-GB" dirty="0">
              <a:solidFill>
                <a:srgbClr val="002060"/>
              </a:solidFill>
            </a:endParaRPr>
          </a:p>
        </p:txBody>
      </p:sp>
      <p:sp>
        <p:nvSpPr>
          <p:cNvPr id="3" name="Content Placeholder 2">
            <a:extLst>
              <a:ext uri="{FF2B5EF4-FFF2-40B4-BE49-F238E27FC236}">
                <a16:creationId xmlns:a16="http://schemas.microsoft.com/office/drawing/2014/main" id="{4520C62D-28BA-C9D7-271F-6EC29E4B5919}"/>
              </a:ext>
            </a:extLst>
          </p:cNvPr>
          <p:cNvSpPr>
            <a:spLocks noGrp="1"/>
          </p:cNvSpPr>
          <p:nvPr>
            <p:ph idx="1"/>
          </p:nvPr>
        </p:nvSpPr>
        <p:spPr>
          <a:xfrm>
            <a:off x="519258" y="2041376"/>
            <a:ext cx="11160124" cy="4678808"/>
          </a:xfrm>
        </p:spPr>
        <p:txBody>
          <a:bodyPr/>
          <a:lstStyle/>
          <a:p>
            <a:pPr marL="0" indent="0">
              <a:buNone/>
            </a:pPr>
            <a:r>
              <a:rPr lang="en-GB" sz="2800" dirty="0">
                <a:solidFill>
                  <a:srgbClr val="002060"/>
                </a:solidFill>
              </a:rPr>
              <a:t>No presumption of nullification or impairment applies in non-violation cases. </a:t>
            </a:r>
          </a:p>
          <a:p>
            <a:pPr marL="0" indent="0">
              <a:buNone/>
            </a:pPr>
            <a:endParaRPr lang="en-GB" sz="2800" dirty="0">
              <a:solidFill>
                <a:srgbClr val="002060"/>
              </a:solidFill>
            </a:endParaRPr>
          </a:p>
          <a:p>
            <a:pPr marL="0" indent="0">
              <a:buNone/>
            </a:pPr>
            <a:r>
              <a:rPr lang="en-GB" sz="2800" dirty="0">
                <a:solidFill>
                  <a:srgbClr val="002060"/>
                </a:solidFill>
              </a:rPr>
              <a:t>In WTO: A Complainant must “present a detailed justification in support of any complaint relating to a measure which does not conflict with the relevant covered agreement.” (DSU Article 26.1)</a:t>
            </a:r>
          </a:p>
          <a:p>
            <a:pPr marL="0" indent="0">
              <a:buNone/>
            </a:pPr>
            <a:endParaRPr lang="en-GB" dirty="0"/>
          </a:p>
        </p:txBody>
      </p:sp>
      <p:sp>
        <p:nvSpPr>
          <p:cNvPr id="4" name="Slide Number Placeholder 3">
            <a:extLst>
              <a:ext uri="{FF2B5EF4-FFF2-40B4-BE49-F238E27FC236}">
                <a16:creationId xmlns:a16="http://schemas.microsoft.com/office/drawing/2014/main" id="{E31D0C91-2696-DF1F-585D-4BB0B95D5DED}"/>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10</a:t>
            </a:fld>
            <a:endParaRPr lang="nl-NL" dirty="0"/>
          </a:p>
        </p:txBody>
      </p:sp>
    </p:spTree>
    <p:extLst>
      <p:ext uri="{BB962C8B-B14F-4D97-AF65-F5344CB8AC3E}">
        <p14:creationId xmlns:p14="http://schemas.microsoft.com/office/powerpoint/2010/main" val="1860081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788C4-C11A-8780-BC6D-C587A70F4D78}"/>
              </a:ext>
            </a:extLst>
          </p:cNvPr>
          <p:cNvSpPr>
            <a:spLocks noGrp="1"/>
          </p:cNvSpPr>
          <p:nvPr>
            <p:ph type="title"/>
          </p:nvPr>
        </p:nvSpPr>
        <p:spPr>
          <a:xfrm>
            <a:off x="182563" y="579437"/>
            <a:ext cx="6075362" cy="1153668"/>
          </a:xfrm>
        </p:spPr>
        <p:txBody>
          <a:bodyPr>
            <a:normAutofit fontScale="90000"/>
          </a:bodyPr>
          <a:lstStyle/>
          <a:p>
            <a:r>
              <a:rPr lang="fr-FR" dirty="0">
                <a:solidFill>
                  <a:srgbClr val="002060"/>
                </a:solidFill>
              </a:rPr>
              <a:t>Non-Violation Complaints</a:t>
            </a:r>
            <a:br>
              <a:rPr lang="fr-FR" dirty="0">
                <a:solidFill>
                  <a:srgbClr val="002060"/>
                </a:solidFill>
              </a:rPr>
            </a:br>
            <a:r>
              <a:rPr lang="fr-FR" dirty="0">
                <a:solidFill>
                  <a:srgbClr val="002060"/>
                </a:solidFill>
              </a:rPr>
              <a:t>Article XXIII:1(b)</a:t>
            </a:r>
            <a:endParaRPr lang="en-GB" dirty="0">
              <a:solidFill>
                <a:srgbClr val="002060"/>
              </a:solidFill>
            </a:endParaRPr>
          </a:p>
        </p:txBody>
      </p:sp>
      <p:sp>
        <p:nvSpPr>
          <p:cNvPr id="3" name="Content Placeholder 2">
            <a:extLst>
              <a:ext uri="{FF2B5EF4-FFF2-40B4-BE49-F238E27FC236}">
                <a16:creationId xmlns:a16="http://schemas.microsoft.com/office/drawing/2014/main" id="{DF6BB320-5CA5-1A62-8A80-9967104DC999}"/>
              </a:ext>
            </a:extLst>
          </p:cNvPr>
          <p:cNvSpPr>
            <a:spLocks noGrp="1"/>
          </p:cNvSpPr>
          <p:nvPr>
            <p:ph idx="1"/>
          </p:nvPr>
        </p:nvSpPr>
        <p:spPr>
          <a:xfrm>
            <a:off x="315597" y="1848905"/>
            <a:ext cx="11160124" cy="4678808"/>
          </a:xfrm>
        </p:spPr>
        <p:txBody>
          <a:bodyPr/>
          <a:lstStyle/>
          <a:p>
            <a:pPr marL="0" indent="0">
              <a:buNone/>
            </a:pPr>
            <a:r>
              <a:rPr lang="en-GB" dirty="0">
                <a:solidFill>
                  <a:srgbClr val="002060"/>
                </a:solidFill>
              </a:rPr>
              <a:t>Three conditions:</a:t>
            </a:r>
          </a:p>
          <a:p>
            <a:pPr marL="457200" indent="-457200">
              <a:buFont typeface="+mj-lt"/>
              <a:buAutoNum type="arabicPeriod"/>
            </a:pPr>
            <a:r>
              <a:rPr lang="en-GB" dirty="0">
                <a:solidFill>
                  <a:srgbClr val="002060"/>
                </a:solidFill>
              </a:rPr>
              <a:t>the application of a measure by a Member of the WTO; </a:t>
            </a:r>
          </a:p>
          <a:p>
            <a:pPr marL="457200" indent="-457200">
              <a:buFont typeface="+mj-lt"/>
              <a:buAutoNum type="arabicPeriod"/>
            </a:pPr>
            <a:r>
              <a:rPr lang="en-GB" dirty="0">
                <a:solidFill>
                  <a:srgbClr val="002060"/>
                </a:solidFill>
              </a:rPr>
              <a:t>the existence of a benefit accruing under the applicable agreement (e.g., expectation of improved market access opportunities resulting from the relevant tariff concessions); and </a:t>
            </a:r>
          </a:p>
          <a:p>
            <a:pPr marL="457200" indent="-457200">
              <a:buFont typeface="+mj-lt"/>
              <a:buAutoNum type="arabicPeriod"/>
            </a:pPr>
            <a:r>
              <a:rPr lang="en-GB" dirty="0">
                <a:solidFill>
                  <a:srgbClr val="002060"/>
                </a:solidFill>
              </a:rPr>
              <a:t>the nullification or impairment of a benefit as a result of the application of the measure</a:t>
            </a:r>
          </a:p>
          <a:p>
            <a:pPr marL="0" indent="0">
              <a:buNone/>
            </a:pPr>
            <a:endParaRPr lang="en-GB" dirty="0"/>
          </a:p>
        </p:txBody>
      </p:sp>
      <p:sp>
        <p:nvSpPr>
          <p:cNvPr id="4" name="Slide Number Placeholder 3">
            <a:extLst>
              <a:ext uri="{FF2B5EF4-FFF2-40B4-BE49-F238E27FC236}">
                <a16:creationId xmlns:a16="http://schemas.microsoft.com/office/drawing/2014/main" id="{3DC2D236-B6B1-2EE8-052A-7D2979B27155}"/>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11</a:t>
            </a:fld>
            <a:endParaRPr lang="nl-NL" dirty="0"/>
          </a:p>
        </p:txBody>
      </p:sp>
    </p:spTree>
    <p:extLst>
      <p:ext uri="{BB962C8B-B14F-4D97-AF65-F5344CB8AC3E}">
        <p14:creationId xmlns:p14="http://schemas.microsoft.com/office/powerpoint/2010/main" val="3609546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CC813-9813-FD36-B5C6-FECB679C471E}"/>
              </a:ext>
            </a:extLst>
          </p:cNvPr>
          <p:cNvSpPr>
            <a:spLocks noGrp="1"/>
          </p:cNvSpPr>
          <p:nvPr>
            <p:ph type="title"/>
          </p:nvPr>
        </p:nvSpPr>
        <p:spPr>
          <a:xfrm>
            <a:off x="515938" y="512762"/>
            <a:ext cx="4983714" cy="1153668"/>
          </a:xfrm>
        </p:spPr>
        <p:txBody>
          <a:bodyPr>
            <a:normAutofit fontScale="90000"/>
          </a:bodyPr>
          <a:lstStyle/>
          <a:p>
            <a:r>
              <a:rPr lang="en-GB" dirty="0">
                <a:solidFill>
                  <a:srgbClr val="002060"/>
                </a:solidFill>
              </a:rPr>
              <a:t>GATT System: Non-Violation Cases</a:t>
            </a:r>
          </a:p>
        </p:txBody>
      </p:sp>
      <p:sp>
        <p:nvSpPr>
          <p:cNvPr id="3" name="Content Placeholder 2">
            <a:extLst>
              <a:ext uri="{FF2B5EF4-FFF2-40B4-BE49-F238E27FC236}">
                <a16:creationId xmlns:a16="http://schemas.microsoft.com/office/drawing/2014/main" id="{273FC617-6C6F-E484-874C-8128CAB06416}"/>
              </a:ext>
            </a:extLst>
          </p:cNvPr>
          <p:cNvSpPr>
            <a:spLocks noGrp="1"/>
          </p:cNvSpPr>
          <p:nvPr>
            <p:ph idx="1"/>
          </p:nvPr>
        </p:nvSpPr>
        <p:spPr/>
        <p:txBody>
          <a:bodyPr>
            <a:normAutofit/>
          </a:bodyPr>
          <a:lstStyle/>
          <a:p>
            <a:pPr marL="0" indent="0">
              <a:buNone/>
            </a:pPr>
            <a:r>
              <a:rPr lang="en-GB" dirty="0">
                <a:solidFill>
                  <a:srgbClr val="002060"/>
                </a:solidFill>
              </a:rPr>
              <a:t>Example of GATT “Non-Violation” case: Australian Subsidy on Ammonium Sulphate (Chile)</a:t>
            </a:r>
          </a:p>
          <a:p>
            <a:r>
              <a:rPr lang="en-GB" sz="2200" dirty="0">
                <a:solidFill>
                  <a:srgbClr val="002060"/>
                </a:solidFill>
              </a:rPr>
              <a:t>During WW II, Australia paid subsidy on domestic and imported </a:t>
            </a:r>
            <a:r>
              <a:rPr lang="en-GB" sz="2200" u="sng" dirty="0">
                <a:solidFill>
                  <a:srgbClr val="002060"/>
                </a:solidFill>
              </a:rPr>
              <a:t>ammonium sulphate </a:t>
            </a:r>
            <a:r>
              <a:rPr lang="en-GB" sz="2200" dirty="0">
                <a:solidFill>
                  <a:srgbClr val="002060"/>
                </a:solidFill>
              </a:rPr>
              <a:t>(admitted duty free) and due to war shortage subsidised imported nitrate of soda (not like products – open as to whether they are directly competitive)</a:t>
            </a:r>
          </a:p>
          <a:p>
            <a:r>
              <a:rPr lang="en-GB" sz="2200" dirty="0">
                <a:solidFill>
                  <a:srgbClr val="002060"/>
                </a:solidFill>
              </a:rPr>
              <a:t>In 1947 under GATT, Australia bound the tariff on </a:t>
            </a:r>
            <a:r>
              <a:rPr lang="en-GB" sz="2200" u="sng" dirty="0">
                <a:solidFill>
                  <a:srgbClr val="002060"/>
                </a:solidFill>
              </a:rPr>
              <a:t>ammonium sulphate </a:t>
            </a:r>
            <a:r>
              <a:rPr lang="en-GB" sz="2200" dirty="0">
                <a:solidFill>
                  <a:srgbClr val="002060"/>
                </a:solidFill>
              </a:rPr>
              <a:t>at 12.5% whereas </a:t>
            </a:r>
            <a:r>
              <a:rPr lang="en-GB" sz="2200" i="1" dirty="0">
                <a:solidFill>
                  <a:srgbClr val="002060"/>
                </a:solidFill>
              </a:rPr>
              <a:t>sodium nitrate </a:t>
            </a:r>
            <a:r>
              <a:rPr lang="en-GB" sz="2200" dirty="0">
                <a:solidFill>
                  <a:srgbClr val="002060"/>
                </a:solidFill>
              </a:rPr>
              <a:t>continued to be admitted </a:t>
            </a:r>
            <a:r>
              <a:rPr lang="en-GB" sz="2200" i="1" dirty="0">
                <a:solidFill>
                  <a:srgbClr val="002060"/>
                </a:solidFill>
              </a:rPr>
              <a:t>duty free </a:t>
            </a:r>
            <a:r>
              <a:rPr lang="en-GB" sz="2200" dirty="0">
                <a:solidFill>
                  <a:srgbClr val="002060"/>
                </a:solidFill>
              </a:rPr>
              <a:t>(</a:t>
            </a:r>
            <a:r>
              <a:rPr lang="en-GB" sz="2200" i="1" dirty="0">
                <a:solidFill>
                  <a:srgbClr val="002060"/>
                </a:solidFill>
              </a:rPr>
              <a:t>bound in negotiation</a:t>
            </a:r>
            <a:r>
              <a:rPr lang="en-GB" sz="2200" dirty="0">
                <a:solidFill>
                  <a:srgbClr val="002060"/>
                </a:solidFill>
              </a:rPr>
              <a:t>). </a:t>
            </a:r>
          </a:p>
          <a:p>
            <a:r>
              <a:rPr lang="en-GB" sz="2200" dirty="0">
                <a:solidFill>
                  <a:srgbClr val="002060"/>
                </a:solidFill>
              </a:rPr>
              <a:t>In 1949, after the war, Australia stopped subsidising </a:t>
            </a:r>
            <a:r>
              <a:rPr lang="en-GB" sz="2200" i="1" dirty="0">
                <a:solidFill>
                  <a:srgbClr val="002060"/>
                </a:solidFill>
              </a:rPr>
              <a:t>sodium nitrate </a:t>
            </a:r>
            <a:r>
              <a:rPr lang="en-GB" sz="2200" dirty="0">
                <a:solidFill>
                  <a:srgbClr val="002060"/>
                </a:solidFill>
              </a:rPr>
              <a:t>but continued to subsidise </a:t>
            </a:r>
            <a:r>
              <a:rPr lang="en-GB" sz="2200" u="sng" dirty="0">
                <a:solidFill>
                  <a:srgbClr val="002060"/>
                </a:solidFill>
              </a:rPr>
              <a:t>ammonium sulphate</a:t>
            </a:r>
            <a:r>
              <a:rPr lang="en-GB" sz="2200" dirty="0">
                <a:solidFill>
                  <a:srgbClr val="002060"/>
                </a:solidFill>
              </a:rPr>
              <a:t>. </a:t>
            </a:r>
          </a:p>
          <a:p>
            <a:r>
              <a:rPr lang="en-GB" sz="2200" dirty="0">
                <a:solidFill>
                  <a:srgbClr val="002060"/>
                </a:solidFill>
              </a:rPr>
              <a:t>Chile complained since tariff negotiation on sodium nitrate was based on a subsidy of both products.</a:t>
            </a:r>
          </a:p>
          <a:p>
            <a:endParaRPr lang="en-GB" dirty="0"/>
          </a:p>
        </p:txBody>
      </p:sp>
      <p:sp>
        <p:nvSpPr>
          <p:cNvPr id="4" name="Slide Number Placeholder 3">
            <a:extLst>
              <a:ext uri="{FF2B5EF4-FFF2-40B4-BE49-F238E27FC236}">
                <a16:creationId xmlns:a16="http://schemas.microsoft.com/office/drawing/2014/main" id="{290D4D79-D9E8-D9BA-7917-602C17ED97DD}"/>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12</a:t>
            </a:fld>
            <a:endParaRPr lang="nl-NL" dirty="0"/>
          </a:p>
        </p:txBody>
      </p:sp>
    </p:spTree>
    <p:extLst>
      <p:ext uri="{BB962C8B-B14F-4D97-AF65-F5344CB8AC3E}">
        <p14:creationId xmlns:p14="http://schemas.microsoft.com/office/powerpoint/2010/main" val="2194977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6790E-A354-9924-5884-31EB1AF26BB8}"/>
              </a:ext>
            </a:extLst>
          </p:cNvPr>
          <p:cNvSpPr>
            <a:spLocks noGrp="1"/>
          </p:cNvSpPr>
          <p:nvPr>
            <p:ph type="title"/>
          </p:nvPr>
        </p:nvSpPr>
        <p:spPr>
          <a:xfrm>
            <a:off x="515938" y="512762"/>
            <a:ext cx="5155992" cy="1153668"/>
          </a:xfrm>
        </p:spPr>
        <p:txBody>
          <a:bodyPr>
            <a:normAutofit fontScale="90000"/>
          </a:bodyPr>
          <a:lstStyle/>
          <a:p>
            <a:r>
              <a:rPr lang="en-GB" dirty="0">
                <a:solidFill>
                  <a:srgbClr val="002060"/>
                </a:solidFill>
              </a:rPr>
              <a:t>WTO System: Non-Violation Cases</a:t>
            </a:r>
          </a:p>
        </p:txBody>
      </p:sp>
      <p:sp>
        <p:nvSpPr>
          <p:cNvPr id="3" name="Content Placeholder 2">
            <a:extLst>
              <a:ext uri="{FF2B5EF4-FFF2-40B4-BE49-F238E27FC236}">
                <a16:creationId xmlns:a16="http://schemas.microsoft.com/office/drawing/2014/main" id="{0B1325DD-B215-9A56-3F31-6EBA2E624EF1}"/>
              </a:ext>
            </a:extLst>
          </p:cNvPr>
          <p:cNvSpPr>
            <a:spLocks noGrp="1"/>
          </p:cNvSpPr>
          <p:nvPr>
            <p:ph idx="1"/>
          </p:nvPr>
        </p:nvSpPr>
        <p:spPr/>
        <p:txBody>
          <a:bodyPr/>
          <a:lstStyle/>
          <a:p>
            <a:pPr marL="0" indent="0">
              <a:buNone/>
            </a:pPr>
            <a:r>
              <a:rPr lang="en-GB" dirty="0">
                <a:solidFill>
                  <a:srgbClr val="002060"/>
                </a:solidFill>
              </a:rPr>
              <a:t>Example of “Non-Violation” allegation:</a:t>
            </a:r>
          </a:p>
          <a:p>
            <a:pPr marL="0" indent="0">
              <a:buNone/>
            </a:pPr>
            <a:r>
              <a:rPr lang="en-GB" dirty="0">
                <a:solidFill>
                  <a:srgbClr val="002060"/>
                </a:solidFill>
              </a:rPr>
              <a:t>Japan Film (“Kodak-Fuji”)</a:t>
            </a:r>
          </a:p>
          <a:p>
            <a:r>
              <a:rPr lang="en-GB" dirty="0">
                <a:solidFill>
                  <a:srgbClr val="002060"/>
                </a:solidFill>
              </a:rPr>
              <a:t>US brings case claiming that Japan has failed to enforce anti-monopoly laws against Fuji, making it hard for Kodak to compete in Japan</a:t>
            </a:r>
          </a:p>
          <a:p>
            <a:r>
              <a:rPr lang="en-GB" dirty="0">
                <a:solidFill>
                  <a:srgbClr val="002060"/>
                </a:solidFill>
              </a:rPr>
              <a:t>Competition law: outside the WTO</a:t>
            </a:r>
          </a:p>
          <a:p>
            <a:pPr marL="0" indent="0">
              <a:buNone/>
            </a:pPr>
            <a:endParaRPr lang="en-GB" dirty="0"/>
          </a:p>
        </p:txBody>
      </p:sp>
      <p:sp>
        <p:nvSpPr>
          <p:cNvPr id="4" name="Slide Number Placeholder 3">
            <a:extLst>
              <a:ext uri="{FF2B5EF4-FFF2-40B4-BE49-F238E27FC236}">
                <a16:creationId xmlns:a16="http://schemas.microsoft.com/office/drawing/2014/main" id="{D0ED9E3F-7BCB-CD9E-60AB-48B017E151DE}"/>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13</a:t>
            </a:fld>
            <a:endParaRPr lang="nl-NL" dirty="0"/>
          </a:p>
        </p:txBody>
      </p:sp>
    </p:spTree>
    <p:extLst>
      <p:ext uri="{BB962C8B-B14F-4D97-AF65-F5344CB8AC3E}">
        <p14:creationId xmlns:p14="http://schemas.microsoft.com/office/powerpoint/2010/main" val="2897036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B900F-B0C6-6D0B-7E36-E3F2A44E76D3}"/>
              </a:ext>
            </a:extLst>
          </p:cNvPr>
          <p:cNvSpPr>
            <a:spLocks noGrp="1"/>
          </p:cNvSpPr>
          <p:nvPr>
            <p:ph type="title"/>
          </p:nvPr>
        </p:nvSpPr>
        <p:spPr/>
        <p:txBody>
          <a:bodyPr/>
          <a:lstStyle/>
          <a:p>
            <a:r>
              <a:rPr lang="en-GB" dirty="0">
                <a:solidFill>
                  <a:srgbClr val="002060"/>
                </a:solidFill>
              </a:rPr>
              <a:t>Non-Violation Cases</a:t>
            </a:r>
          </a:p>
        </p:txBody>
      </p:sp>
      <p:sp>
        <p:nvSpPr>
          <p:cNvPr id="3" name="Content Placeholder 2">
            <a:extLst>
              <a:ext uri="{FF2B5EF4-FFF2-40B4-BE49-F238E27FC236}">
                <a16:creationId xmlns:a16="http://schemas.microsoft.com/office/drawing/2014/main" id="{3878A36A-3F61-A152-3878-B2AECDCFC0E4}"/>
              </a:ext>
            </a:extLst>
          </p:cNvPr>
          <p:cNvSpPr>
            <a:spLocks noGrp="1"/>
          </p:cNvSpPr>
          <p:nvPr>
            <p:ph idx="1"/>
          </p:nvPr>
        </p:nvSpPr>
        <p:spPr>
          <a:xfrm>
            <a:off x="519258" y="1666430"/>
            <a:ext cx="11160124" cy="4678808"/>
          </a:xfrm>
        </p:spPr>
        <p:txBody>
          <a:bodyPr/>
          <a:lstStyle/>
          <a:p>
            <a:pPr marL="0" indent="0">
              <a:buNone/>
            </a:pPr>
            <a:r>
              <a:rPr lang="en-GB" sz="2800" dirty="0">
                <a:solidFill>
                  <a:srgbClr val="002060"/>
                </a:solidFill>
              </a:rPr>
              <a:t>In non-violation cases complaining member has burden of showing:</a:t>
            </a:r>
          </a:p>
          <a:p>
            <a:pPr marL="0" indent="0">
              <a:buNone/>
            </a:pPr>
            <a:endParaRPr lang="en-GB" sz="2800" dirty="0">
              <a:solidFill>
                <a:srgbClr val="002060"/>
              </a:solidFill>
            </a:endParaRPr>
          </a:p>
          <a:p>
            <a:r>
              <a:rPr lang="en-GB" sz="2800" dirty="0">
                <a:solidFill>
                  <a:srgbClr val="002060"/>
                </a:solidFill>
              </a:rPr>
              <a:t>It could not reasonably have foreseen the measure in question </a:t>
            </a:r>
          </a:p>
          <a:p>
            <a:r>
              <a:rPr lang="en-GB" sz="2800" dirty="0">
                <a:solidFill>
                  <a:srgbClr val="002060"/>
                </a:solidFill>
              </a:rPr>
              <a:t>A benefit has been nullified or impaired*</a:t>
            </a:r>
          </a:p>
          <a:p>
            <a:pPr marL="457200" lvl="1" indent="0">
              <a:buNone/>
            </a:pPr>
            <a:r>
              <a:rPr lang="en-GB" sz="1800" dirty="0">
                <a:solidFill>
                  <a:srgbClr val="002060"/>
                </a:solidFill>
              </a:rPr>
              <a:t>*In violation cases nullification or impairment is presumed</a:t>
            </a:r>
          </a:p>
          <a:p>
            <a:pPr marL="0" indent="0">
              <a:buNone/>
            </a:pPr>
            <a:endParaRPr lang="en-GB" dirty="0"/>
          </a:p>
        </p:txBody>
      </p:sp>
      <p:sp>
        <p:nvSpPr>
          <p:cNvPr id="4" name="Slide Number Placeholder 3">
            <a:extLst>
              <a:ext uri="{FF2B5EF4-FFF2-40B4-BE49-F238E27FC236}">
                <a16:creationId xmlns:a16="http://schemas.microsoft.com/office/drawing/2014/main" id="{6A830999-6412-6A76-4167-DDEB13C268BB}"/>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14</a:t>
            </a:fld>
            <a:endParaRPr lang="nl-NL" dirty="0"/>
          </a:p>
        </p:txBody>
      </p:sp>
    </p:spTree>
    <p:extLst>
      <p:ext uri="{BB962C8B-B14F-4D97-AF65-F5344CB8AC3E}">
        <p14:creationId xmlns:p14="http://schemas.microsoft.com/office/powerpoint/2010/main" val="472974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505F2-9901-6D31-4D1C-44B1CE4DB910}"/>
              </a:ext>
            </a:extLst>
          </p:cNvPr>
          <p:cNvSpPr>
            <a:spLocks noGrp="1"/>
          </p:cNvSpPr>
          <p:nvPr>
            <p:ph type="title"/>
          </p:nvPr>
        </p:nvSpPr>
        <p:spPr/>
        <p:txBody>
          <a:bodyPr/>
          <a:lstStyle/>
          <a:p>
            <a:r>
              <a:rPr lang="en-GB" dirty="0">
                <a:solidFill>
                  <a:srgbClr val="002060"/>
                </a:solidFill>
              </a:rPr>
              <a:t>From GATT to the WTO</a:t>
            </a:r>
          </a:p>
        </p:txBody>
      </p:sp>
      <p:sp>
        <p:nvSpPr>
          <p:cNvPr id="3" name="Content Placeholder 2">
            <a:extLst>
              <a:ext uri="{FF2B5EF4-FFF2-40B4-BE49-F238E27FC236}">
                <a16:creationId xmlns:a16="http://schemas.microsoft.com/office/drawing/2014/main" id="{4DCFACCA-86B8-328A-04BC-04FDA7F8C52E}"/>
              </a:ext>
            </a:extLst>
          </p:cNvPr>
          <p:cNvSpPr>
            <a:spLocks noGrp="1"/>
          </p:cNvSpPr>
          <p:nvPr>
            <p:ph idx="1"/>
          </p:nvPr>
        </p:nvSpPr>
        <p:spPr/>
        <p:txBody>
          <a:bodyPr/>
          <a:lstStyle/>
          <a:p>
            <a:r>
              <a:rPr lang="en-GB" dirty="0">
                <a:solidFill>
                  <a:srgbClr val="002060"/>
                </a:solidFill>
              </a:rPr>
              <a:t>Reforms occurred throughout the life of the GATT System:</a:t>
            </a:r>
          </a:p>
          <a:p>
            <a:endParaRPr lang="en-GB" dirty="0">
              <a:solidFill>
                <a:srgbClr val="002060"/>
              </a:solidFill>
            </a:endParaRPr>
          </a:p>
          <a:p>
            <a:pPr lvl="1"/>
            <a:r>
              <a:rPr lang="en-GB" dirty="0">
                <a:solidFill>
                  <a:srgbClr val="002060"/>
                </a:solidFill>
              </a:rPr>
              <a:t>Various early rounds of trade talks</a:t>
            </a:r>
          </a:p>
          <a:p>
            <a:pPr lvl="1"/>
            <a:r>
              <a:rPr lang="en-GB" dirty="0">
                <a:solidFill>
                  <a:srgbClr val="002060"/>
                </a:solidFill>
              </a:rPr>
              <a:t>Tokyo Round (important)</a:t>
            </a:r>
          </a:p>
          <a:p>
            <a:pPr lvl="1"/>
            <a:r>
              <a:rPr lang="en-GB" dirty="0">
                <a:solidFill>
                  <a:srgbClr val="002060"/>
                </a:solidFill>
              </a:rPr>
              <a:t>Uruguay Round (most important)</a:t>
            </a:r>
          </a:p>
          <a:p>
            <a:endParaRPr lang="en-GB" dirty="0"/>
          </a:p>
        </p:txBody>
      </p:sp>
      <p:sp>
        <p:nvSpPr>
          <p:cNvPr id="4" name="Slide Number Placeholder 3">
            <a:extLst>
              <a:ext uri="{FF2B5EF4-FFF2-40B4-BE49-F238E27FC236}">
                <a16:creationId xmlns:a16="http://schemas.microsoft.com/office/drawing/2014/main" id="{C5878CF8-9004-0C46-E0A1-1E9561C68691}"/>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15</a:t>
            </a:fld>
            <a:endParaRPr lang="nl-NL" dirty="0"/>
          </a:p>
        </p:txBody>
      </p:sp>
    </p:spTree>
    <p:extLst>
      <p:ext uri="{BB962C8B-B14F-4D97-AF65-F5344CB8AC3E}">
        <p14:creationId xmlns:p14="http://schemas.microsoft.com/office/powerpoint/2010/main" val="429009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61DED-90DA-67D3-63BD-F4A51A806EC3}"/>
              </a:ext>
            </a:extLst>
          </p:cNvPr>
          <p:cNvSpPr>
            <a:spLocks noGrp="1"/>
          </p:cNvSpPr>
          <p:nvPr>
            <p:ph type="title"/>
          </p:nvPr>
        </p:nvSpPr>
        <p:spPr/>
        <p:txBody>
          <a:bodyPr/>
          <a:lstStyle/>
          <a:p>
            <a:r>
              <a:rPr lang="en-GB" dirty="0">
                <a:solidFill>
                  <a:srgbClr val="002060"/>
                </a:solidFill>
              </a:rPr>
              <a:t>From GATT to the WTO</a:t>
            </a:r>
          </a:p>
        </p:txBody>
      </p:sp>
      <p:sp>
        <p:nvSpPr>
          <p:cNvPr id="3" name="Content Placeholder 2">
            <a:extLst>
              <a:ext uri="{FF2B5EF4-FFF2-40B4-BE49-F238E27FC236}">
                <a16:creationId xmlns:a16="http://schemas.microsoft.com/office/drawing/2014/main" id="{013AE112-B9FC-13CD-3C9E-9433131FABA8}"/>
              </a:ext>
            </a:extLst>
          </p:cNvPr>
          <p:cNvSpPr>
            <a:spLocks noGrp="1"/>
          </p:cNvSpPr>
          <p:nvPr>
            <p:ph idx="1"/>
          </p:nvPr>
        </p:nvSpPr>
        <p:spPr/>
        <p:txBody>
          <a:bodyPr/>
          <a:lstStyle/>
          <a:p>
            <a:r>
              <a:rPr lang="en-GB" dirty="0">
                <a:solidFill>
                  <a:srgbClr val="002060"/>
                </a:solidFill>
              </a:rPr>
              <a:t>Early reforms affected timing: </a:t>
            </a:r>
          </a:p>
          <a:p>
            <a:endParaRPr lang="en-GB" dirty="0">
              <a:solidFill>
                <a:srgbClr val="002060"/>
              </a:solidFill>
            </a:endParaRPr>
          </a:p>
          <a:p>
            <a:pPr lvl="1"/>
            <a:r>
              <a:rPr lang="en-GB" dirty="0">
                <a:solidFill>
                  <a:srgbClr val="002060"/>
                </a:solidFill>
              </a:rPr>
              <a:t>In particular the ability of contracting parties to block the formation of panels</a:t>
            </a:r>
          </a:p>
          <a:p>
            <a:pPr lvl="1"/>
            <a:r>
              <a:rPr lang="en-GB" dirty="0">
                <a:solidFill>
                  <a:srgbClr val="002060"/>
                </a:solidFill>
              </a:rPr>
              <a:t>The timing of the proceeding</a:t>
            </a:r>
          </a:p>
          <a:p>
            <a:endParaRPr lang="en-GB" dirty="0"/>
          </a:p>
        </p:txBody>
      </p:sp>
      <p:sp>
        <p:nvSpPr>
          <p:cNvPr id="4" name="Slide Number Placeholder 3">
            <a:extLst>
              <a:ext uri="{FF2B5EF4-FFF2-40B4-BE49-F238E27FC236}">
                <a16:creationId xmlns:a16="http://schemas.microsoft.com/office/drawing/2014/main" id="{3B580A32-48BE-4D24-DE3A-115947E47B79}"/>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16</a:t>
            </a:fld>
            <a:endParaRPr lang="nl-NL" dirty="0"/>
          </a:p>
        </p:txBody>
      </p:sp>
    </p:spTree>
    <p:extLst>
      <p:ext uri="{BB962C8B-B14F-4D97-AF65-F5344CB8AC3E}">
        <p14:creationId xmlns:p14="http://schemas.microsoft.com/office/powerpoint/2010/main" val="22997040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90FEB-8618-18A8-CA2A-AAB5E8A2BC78}"/>
              </a:ext>
            </a:extLst>
          </p:cNvPr>
          <p:cNvSpPr>
            <a:spLocks noGrp="1"/>
          </p:cNvSpPr>
          <p:nvPr>
            <p:ph type="title"/>
          </p:nvPr>
        </p:nvSpPr>
        <p:spPr>
          <a:xfrm>
            <a:off x="515938" y="512762"/>
            <a:ext cx="5301766" cy="1153668"/>
          </a:xfrm>
        </p:spPr>
        <p:txBody>
          <a:bodyPr>
            <a:normAutofit fontScale="90000"/>
          </a:bodyPr>
          <a:lstStyle/>
          <a:p>
            <a:r>
              <a:rPr lang="en-GB" dirty="0">
                <a:solidFill>
                  <a:srgbClr val="002060"/>
                </a:solidFill>
              </a:rPr>
              <a:t>Major Uruguay Round Improvements</a:t>
            </a:r>
          </a:p>
        </p:txBody>
      </p:sp>
      <p:sp>
        <p:nvSpPr>
          <p:cNvPr id="3" name="Content Placeholder 2">
            <a:extLst>
              <a:ext uri="{FF2B5EF4-FFF2-40B4-BE49-F238E27FC236}">
                <a16:creationId xmlns:a16="http://schemas.microsoft.com/office/drawing/2014/main" id="{AC2F7F42-DB70-8978-F3C0-B8B0771A9C5B}"/>
              </a:ext>
            </a:extLst>
          </p:cNvPr>
          <p:cNvSpPr>
            <a:spLocks noGrp="1"/>
          </p:cNvSpPr>
          <p:nvPr>
            <p:ph idx="1"/>
          </p:nvPr>
        </p:nvSpPr>
        <p:spPr/>
        <p:txBody>
          <a:bodyPr/>
          <a:lstStyle/>
          <a:p>
            <a:pPr marL="0" indent="0">
              <a:buNone/>
            </a:pPr>
            <a:r>
              <a:rPr lang="en-GB" dirty="0">
                <a:solidFill>
                  <a:srgbClr val="002060"/>
                </a:solidFill>
              </a:rPr>
              <a:t>Many changes to the dispute settlement system in Uruguay Round (still reflects GATT origins): </a:t>
            </a:r>
          </a:p>
          <a:p>
            <a:r>
              <a:rPr lang="en-GB" dirty="0">
                <a:solidFill>
                  <a:srgbClr val="002060"/>
                </a:solidFill>
              </a:rPr>
              <a:t>Automatic establishment of panels</a:t>
            </a:r>
          </a:p>
          <a:p>
            <a:r>
              <a:rPr lang="en-GB" dirty="0">
                <a:solidFill>
                  <a:srgbClr val="002060"/>
                </a:solidFill>
              </a:rPr>
              <a:t>Reverse consensus system: unanimity to block adoption of reports “automaticity”</a:t>
            </a:r>
          </a:p>
          <a:p>
            <a:r>
              <a:rPr lang="en-GB" dirty="0">
                <a:solidFill>
                  <a:srgbClr val="002060"/>
                </a:solidFill>
              </a:rPr>
              <a:t>Creation of Appellate Procedure</a:t>
            </a:r>
          </a:p>
          <a:p>
            <a:r>
              <a:rPr lang="en-GB" dirty="0">
                <a:solidFill>
                  <a:srgbClr val="002060"/>
                </a:solidFill>
              </a:rPr>
              <a:t>Time limits govern entire proceeding</a:t>
            </a:r>
          </a:p>
          <a:p>
            <a:r>
              <a:rPr lang="en-GB" dirty="0">
                <a:solidFill>
                  <a:srgbClr val="002060"/>
                </a:solidFill>
              </a:rPr>
              <a:t>Strengthened enforcement system</a:t>
            </a:r>
          </a:p>
          <a:p>
            <a:pPr marL="0" indent="0">
              <a:buNone/>
            </a:pPr>
            <a:endParaRPr lang="en-GB" dirty="0"/>
          </a:p>
        </p:txBody>
      </p:sp>
      <p:sp>
        <p:nvSpPr>
          <p:cNvPr id="4" name="Slide Number Placeholder 3">
            <a:extLst>
              <a:ext uri="{FF2B5EF4-FFF2-40B4-BE49-F238E27FC236}">
                <a16:creationId xmlns:a16="http://schemas.microsoft.com/office/drawing/2014/main" id="{01AF1C82-54FC-7CAF-CA85-2733687BEE74}"/>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17</a:t>
            </a:fld>
            <a:endParaRPr lang="nl-NL" dirty="0"/>
          </a:p>
        </p:txBody>
      </p:sp>
    </p:spTree>
    <p:extLst>
      <p:ext uri="{BB962C8B-B14F-4D97-AF65-F5344CB8AC3E}">
        <p14:creationId xmlns:p14="http://schemas.microsoft.com/office/powerpoint/2010/main" val="30979469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9DEE1-A662-E4B3-6B7F-3417845AD3CE}"/>
              </a:ext>
            </a:extLst>
          </p:cNvPr>
          <p:cNvSpPr>
            <a:spLocks noGrp="1"/>
          </p:cNvSpPr>
          <p:nvPr>
            <p:ph type="title"/>
          </p:nvPr>
        </p:nvSpPr>
        <p:spPr>
          <a:xfrm>
            <a:off x="258763" y="598487"/>
            <a:ext cx="5684837" cy="1153668"/>
          </a:xfrm>
        </p:spPr>
        <p:txBody>
          <a:bodyPr/>
          <a:lstStyle/>
          <a:p>
            <a:r>
              <a:rPr lang="en-GB" dirty="0">
                <a:solidFill>
                  <a:srgbClr val="002060"/>
                </a:solidFill>
              </a:rPr>
              <a:t>DSU Characteristics</a:t>
            </a:r>
          </a:p>
        </p:txBody>
      </p:sp>
      <p:sp>
        <p:nvSpPr>
          <p:cNvPr id="3" name="Content Placeholder 2">
            <a:extLst>
              <a:ext uri="{FF2B5EF4-FFF2-40B4-BE49-F238E27FC236}">
                <a16:creationId xmlns:a16="http://schemas.microsoft.com/office/drawing/2014/main" id="{DB853F7B-2655-7CFF-1929-804C3D5AEB08}"/>
              </a:ext>
            </a:extLst>
          </p:cNvPr>
          <p:cNvSpPr>
            <a:spLocks noGrp="1"/>
          </p:cNvSpPr>
          <p:nvPr>
            <p:ph idx="1"/>
          </p:nvPr>
        </p:nvSpPr>
        <p:spPr/>
        <p:txBody>
          <a:bodyPr/>
          <a:lstStyle/>
          <a:p>
            <a:r>
              <a:rPr lang="en-GB" dirty="0">
                <a:solidFill>
                  <a:srgbClr val="002060"/>
                </a:solidFill>
              </a:rPr>
              <a:t>Part of the UR “single undertaking”</a:t>
            </a:r>
          </a:p>
          <a:p>
            <a:r>
              <a:rPr lang="en-GB" dirty="0">
                <a:solidFill>
                  <a:srgbClr val="002060"/>
                </a:solidFill>
              </a:rPr>
              <a:t>GATT Articles XXII and XXIII remain generally applicable </a:t>
            </a:r>
          </a:p>
          <a:p>
            <a:r>
              <a:rPr lang="en-GB" dirty="0">
                <a:solidFill>
                  <a:srgbClr val="002060"/>
                </a:solidFill>
              </a:rPr>
              <a:t>Single set of rules designed to provide security and predictability and secure a satisfactory, positive and mutually acceptable  outcome to disputes (Art. 3)</a:t>
            </a:r>
          </a:p>
          <a:p>
            <a:r>
              <a:rPr lang="en-GB" dirty="0">
                <a:solidFill>
                  <a:srgbClr val="002060"/>
                </a:solidFill>
              </a:rPr>
              <a:t>Legalistic nature</a:t>
            </a:r>
          </a:p>
        </p:txBody>
      </p:sp>
      <p:sp>
        <p:nvSpPr>
          <p:cNvPr id="4" name="Slide Number Placeholder 3">
            <a:extLst>
              <a:ext uri="{FF2B5EF4-FFF2-40B4-BE49-F238E27FC236}">
                <a16:creationId xmlns:a16="http://schemas.microsoft.com/office/drawing/2014/main" id="{BBDB3D61-8C15-E7E1-7BC1-C1DE7A2B5F7A}"/>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18</a:t>
            </a:fld>
            <a:endParaRPr lang="nl-NL" dirty="0"/>
          </a:p>
        </p:txBody>
      </p:sp>
    </p:spTree>
    <p:extLst>
      <p:ext uri="{BB962C8B-B14F-4D97-AF65-F5344CB8AC3E}">
        <p14:creationId xmlns:p14="http://schemas.microsoft.com/office/powerpoint/2010/main" val="4093010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92B40-EA3D-05D8-E04F-69277C38F7C7}"/>
              </a:ext>
            </a:extLst>
          </p:cNvPr>
          <p:cNvSpPr>
            <a:spLocks noGrp="1"/>
          </p:cNvSpPr>
          <p:nvPr>
            <p:ph type="title"/>
          </p:nvPr>
        </p:nvSpPr>
        <p:spPr>
          <a:xfrm>
            <a:off x="360218" y="713220"/>
            <a:ext cx="5460792" cy="1153668"/>
          </a:xfrm>
        </p:spPr>
        <p:txBody>
          <a:bodyPr/>
          <a:lstStyle/>
          <a:p>
            <a:r>
              <a:rPr lang="en-GB" dirty="0">
                <a:solidFill>
                  <a:srgbClr val="002060"/>
                </a:solidFill>
              </a:rPr>
              <a:t>DSU Characteristics</a:t>
            </a:r>
          </a:p>
        </p:txBody>
      </p:sp>
      <p:sp>
        <p:nvSpPr>
          <p:cNvPr id="3" name="Content Placeholder 2">
            <a:extLst>
              <a:ext uri="{FF2B5EF4-FFF2-40B4-BE49-F238E27FC236}">
                <a16:creationId xmlns:a16="http://schemas.microsoft.com/office/drawing/2014/main" id="{2B2EF367-9A3B-B290-BACF-DB3369A676A8}"/>
              </a:ext>
            </a:extLst>
          </p:cNvPr>
          <p:cNvSpPr>
            <a:spLocks noGrp="1"/>
          </p:cNvSpPr>
          <p:nvPr>
            <p:ph idx="1"/>
          </p:nvPr>
        </p:nvSpPr>
        <p:spPr>
          <a:xfrm>
            <a:off x="515938" y="2368795"/>
            <a:ext cx="11160124" cy="4678808"/>
          </a:xfrm>
        </p:spPr>
        <p:txBody>
          <a:bodyPr/>
          <a:lstStyle/>
          <a:p>
            <a:r>
              <a:rPr lang="en-GB" dirty="0">
                <a:solidFill>
                  <a:srgbClr val="002060"/>
                </a:solidFill>
              </a:rPr>
              <a:t>Closed system: Only WTO Members can bring complaints</a:t>
            </a:r>
          </a:p>
          <a:p>
            <a:r>
              <a:rPr lang="en-GB" dirty="0">
                <a:solidFill>
                  <a:srgbClr val="002060"/>
                </a:solidFill>
              </a:rPr>
              <a:t>Proceedings are closed to WTO observers and non-Members</a:t>
            </a:r>
          </a:p>
          <a:p>
            <a:r>
              <a:rPr lang="en-GB" b="1" u="sng" dirty="0">
                <a:solidFill>
                  <a:srgbClr val="002060"/>
                </a:solidFill>
                <a:effectLst>
                  <a:outerShdw blurRad="38100" dist="38100" dir="2700000" algn="tl">
                    <a:srgbClr val="000000">
                      <a:alpha val="43137"/>
                    </a:srgbClr>
                  </a:outerShdw>
                </a:effectLst>
              </a:rPr>
              <a:t>But:</a:t>
            </a:r>
            <a:r>
              <a:rPr lang="en-GB" dirty="0">
                <a:solidFill>
                  <a:srgbClr val="002060"/>
                </a:solidFill>
              </a:rPr>
              <a:t> The Parties to a dispute have agreed to open the hearings in some disputes to the public (GMO dispute)</a:t>
            </a:r>
          </a:p>
          <a:p>
            <a:endParaRPr lang="en-GB" dirty="0"/>
          </a:p>
        </p:txBody>
      </p:sp>
      <p:sp>
        <p:nvSpPr>
          <p:cNvPr id="4" name="Slide Number Placeholder 3">
            <a:extLst>
              <a:ext uri="{FF2B5EF4-FFF2-40B4-BE49-F238E27FC236}">
                <a16:creationId xmlns:a16="http://schemas.microsoft.com/office/drawing/2014/main" id="{36567B26-ABA0-4889-1BE8-E4B6D00B73F5}"/>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19</a:t>
            </a:fld>
            <a:endParaRPr lang="nl-NL" dirty="0"/>
          </a:p>
        </p:txBody>
      </p:sp>
    </p:spTree>
    <p:extLst>
      <p:ext uri="{BB962C8B-B14F-4D97-AF65-F5344CB8AC3E}">
        <p14:creationId xmlns:p14="http://schemas.microsoft.com/office/powerpoint/2010/main" val="3337803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B3DD5-92B4-C481-FFAF-44935EC8E076}"/>
              </a:ext>
            </a:extLst>
          </p:cNvPr>
          <p:cNvSpPr>
            <a:spLocks noGrp="1"/>
          </p:cNvSpPr>
          <p:nvPr>
            <p:ph type="title"/>
          </p:nvPr>
        </p:nvSpPr>
        <p:spPr/>
        <p:txBody>
          <a:bodyPr/>
          <a:lstStyle/>
          <a:p>
            <a:r>
              <a:rPr lang="en-GB" dirty="0">
                <a:solidFill>
                  <a:srgbClr val="002060"/>
                </a:solidFill>
              </a:rPr>
              <a:t>From GATT to WTO</a:t>
            </a:r>
          </a:p>
        </p:txBody>
      </p:sp>
      <p:sp>
        <p:nvSpPr>
          <p:cNvPr id="3" name="Content Placeholder 2">
            <a:extLst>
              <a:ext uri="{FF2B5EF4-FFF2-40B4-BE49-F238E27FC236}">
                <a16:creationId xmlns:a16="http://schemas.microsoft.com/office/drawing/2014/main" id="{15B55E36-EE7A-E290-74A6-D2E1D1FCB930}"/>
              </a:ext>
            </a:extLst>
          </p:cNvPr>
          <p:cNvSpPr>
            <a:spLocks noGrp="1"/>
          </p:cNvSpPr>
          <p:nvPr>
            <p:ph idx="1"/>
          </p:nvPr>
        </p:nvSpPr>
        <p:spPr>
          <a:xfrm>
            <a:off x="4080772" y="1987419"/>
            <a:ext cx="5288514" cy="4357731"/>
          </a:xfrm>
        </p:spPr>
        <p:txBody>
          <a:bodyPr/>
          <a:lstStyle/>
          <a:p>
            <a:r>
              <a:rPr lang="en-GB" dirty="0">
                <a:solidFill>
                  <a:srgbClr val="002060"/>
                </a:solidFill>
              </a:rPr>
              <a:t>Rule of Law</a:t>
            </a:r>
          </a:p>
          <a:p>
            <a:r>
              <a:rPr lang="en-GB" dirty="0">
                <a:solidFill>
                  <a:srgbClr val="002060"/>
                </a:solidFill>
              </a:rPr>
              <a:t>Speed</a:t>
            </a:r>
          </a:p>
          <a:p>
            <a:r>
              <a:rPr lang="en-GB" dirty="0">
                <a:solidFill>
                  <a:srgbClr val="002060"/>
                </a:solidFill>
              </a:rPr>
              <a:t>Respect</a:t>
            </a:r>
          </a:p>
          <a:p>
            <a:endParaRPr lang="en-GB" dirty="0"/>
          </a:p>
        </p:txBody>
      </p:sp>
      <p:sp>
        <p:nvSpPr>
          <p:cNvPr id="4" name="Slide Number Placeholder 3">
            <a:extLst>
              <a:ext uri="{FF2B5EF4-FFF2-40B4-BE49-F238E27FC236}">
                <a16:creationId xmlns:a16="http://schemas.microsoft.com/office/drawing/2014/main" id="{61C4363B-0E07-FB5E-0E14-9CF6B7D82342}"/>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2</a:t>
            </a:fld>
            <a:endParaRPr lang="nl-NL" dirty="0"/>
          </a:p>
        </p:txBody>
      </p:sp>
      <p:sp>
        <p:nvSpPr>
          <p:cNvPr id="5" name="Content Placeholder 2">
            <a:extLst>
              <a:ext uri="{FF2B5EF4-FFF2-40B4-BE49-F238E27FC236}">
                <a16:creationId xmlns:a16="http://schemas.microsoft.com/office/drawing/2014/main" id="{285BCCD3-F069-D074-A1B7-9D6FCDD77350}"/>
              </a:ext>
            </a:extLst>
          </p:cNvPr>
          <p:cNvSpPr txBox="1">
            <a:spLocks/>
          </p:cNvSpPr>
          <p:nvPr/>
        </p:nvSpPr>
        <p:spPr>
          <a:xfrm>
            <a:off x="761103" y="1669711"/>
            <a:ext cx="5288514" cy="4678808"/>
          </a:xfrm>
          <a:prstGeom prst="rect">
            <a:avLst/>
          </a:prstGeom>
        </p:spPr>
        <p:txBody>
          <a:bodyPr lIns="540000" tIns="360000" rIns="0" bIns="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500" kern="1200" baseline="0">
                <a:solidFill>
                  <a:schemeClr val="tx1"/>
                </a:solidFill>
                <a:latin typeface="+mn-lt"/>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72A45"/>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72A45"/>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72A45"/>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72A45"/>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002060"/>
                </a:solidFill>
              </a:rPr>
              <a:t>Predictability</a:t>
            </a:r>
          </a:p>
          <a:p>
            <a:r>
              <a:rPr lang="en-GB" dirty="0">
                <a:solidFill>
                  <a:srgbClr val="002060"/>
                </a:solidFill>
              </a:rPr>
              <a:t>Stability</a:t>
            </a:r>
          </a:p>
          <a:p>
            <a:r>
              <a:rPr lang="en-GB" dirty="0">
                <a:solidFill>
                  <a:srgbClr val="002060"/>
                </a:solidFill>
              </a:rPr>
              <a:t>Enforceability</a:t>
            </a:r>
          </a:p>
          <a:p>
            <a:r>
              <a:rPr lang="en-GB" dirty="0">
                <a:solidFill>
                  <a:srgbClr val="002060"/>
                </a:solidFill>
              </a:rPr>
              <a:t>Fairness</a:t>
            </a:r>
          </a:p>
          <a:p>
            <a:r>
              <a:rPr lang="en-GB" dirty="0">
                <a:solidFill>
                  <a:srgbClr val="002060"/>
                </a:solidFill>
              </a:rPr>
              <a:t>Transparency</a:t>
            </a:r>
          </a:p>
          <a:p>
            <a:endParaRPr lang="en-GB" dirty="0"/>
          </a:p>
        </p:txBody>
      </p:sp>
    </p:spTree>
    <p:extLst>
      <p:ext uri="{BB962C8B-B14F-4D97-AF65-F5344CB8AC3E}">
        <p14:creationId xmlns:p14="http://schemas.microsoft.com/office/powerpoint/2010/main" val="376350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85B0F-CEB1-1C23-2950-FCD3213D3065}"/>
              </a:ext>
            </a:extLst>
          </p:cNvPr>
          <p:cNvSpPr>
            <a:spLocks noGrp="1"/>
          </p:cNvSpPr>
          <p:nvPr>
            <p:ph type="title"/>
          </p:nvPr>
        </p:nvSpPr>
        <p:spPr>
          <a:xfrm>
            <a:off x="430213" y="793512"/>
            <a:ext cx="5447540" cy="1153668"/>
          </a:xfrm>
        </p:spPr>
        <p:txBody>
          <a:bodyPr/>
          <a:lstStyle/>
          <a:p>
            <a:r>
              <a:rPr lang="en-GB" dirty="0">
                <a:solidFill>
                  <a:srgbClr val="002060"/>
                </a:solidFill>
              </a:rPr>
              <a:t>DSU Characteristics</a:t>
            </a:r>
          </a:p>
        </p:txBody>
      </p:sp>
      <p:sp>
        <p:nvSpPr>
          <p:cNvPr id="3" name="Content Placeholder 2">
            <a:extLst>
              <a:ext uri="{FF2B5EF4-FFF2-40B4-BE49-F238E27FC236}">
                <a16:creationId xmlns:a16="http://schemas.microsoft.com/office/drawing/2014/main" id="{C5EACE98-71B2-A6E8-6D07-8E07539DBD4F}"/>
              </a:ext>
            </a:extLst>
          </p:cNvPr>
          <p:cNvSpPr>
            <a:spLocks noGrp="1"/>
          </p:cNvSpPr>
          <p:nvPr>
            <p:ph idx="1"/>
          </p:nvPr>
        </p:nvSpPr>
        <p:spPr/>
        <p:txBody>
          <a:bodyPr/>
          <a:lstStyle/>
          <a:p>
            <a:r>
              <a:rPr lang="en-GB" dirty="0">
                <a:solidFill>
                  <a:srgbClr val="002060"/>
                </a:solidFill>
              </a:rPr>
              <a:t>Panel and AB Reports are made public: see </a:t>
            </a:r>
            <a:r>
              <a:rPr lang="en-GB" dirty="0">
                <a:solidFill>
                  <a:srgbClr val="002060"/>
                </a:solidFill>
                <a:hlinkClick r:id="rId2">
                  <a:extLst>
                    <a:ext uri="{A12FA001-AC4F-418D-AE19-62706E023703}">
                      <ahyp:hlinkClr xmlns:ahyp="http://schemas.microsoft.com/office/drawing/2018/hyperlinkcolor" val="tx"/>
                    </a:ext>
                  </a:extLst>
                </a:hlinkClick>
              </a:rPr>
              <a:t>www.wto.org</a:t>
            </a:r>
            <a:r>
              <a:rPr lang="en-GB" dirty="0">
                <a:solidFill>
                  <a:srgbClr val="002060"/>
                </a:solidFill>
              </a:rPr>
              <a:t> and </a:t>
            </a:r>
            <a:r>
              <a:rPr lang="en-GB" dirty="0">
                <a:solidFill>
                  <a:srgbClr val="002060"/>
                </a:solidFill>
                <a:hlinkClick r:id="rId3">
                  <a:extLst>
                    <a:ext uri="{A12FA001-AC4F-418D-AE19-62706E023703}">
                      <ahyp:hlinkClr xmlns:ahyp="http://schemas.microsoft.com/office/drawing/2018/hyperlinkcolor" val="tx"/>
                    </a:ext>
                  </a:extLst>
                </a:hlinkClick>
              </a:rPr>
              <a:t>www.worldtradelaw.net</a:t>
            </a:r>
            <a:r>
              <a:rPr lang="en-GB" dirty="0">
                <a:solidFill>
                  <a:srgbClr val="002060"/>
                </a:solidFill>
              </a:rPr>
              <a:t>   </a:t>
            </a:r>
          </a:p>
          <a:p>
            <a:r>
              <a:rPr lang="en-GB" dirty="0">
                <a:solidFill>
                  <a:srgbClr val="002060"/>
                </a:solidFill>
              </a:rPr>
              <a:t>Some parties publish their pleadings on their website or ask that they be annexed to the Report</a:t>
            </a:r>
          </a:p>
          <a:p>
            <a:r>
              <a:rPr lang="en-GB" i="1" dirty="0">
                <a:solidFill>
                  <a:srgbClr val="002060"/>
                </a:solidFill>
              </a:rPr>
              <a:t>Amicus curiae </a:t>
            </a:r>
            <a:r>
              <a:rPr lang="en-GB" dirty="0">
                <a:solidFill>
                  <a:srgbClr val="002060"/>
                </a:solidFill>
              </a:rPr>
              <a:t>submissions often appear on the websites of their drafters</a:t>
            </a:r>
          </a:p>
          <a:p>
            <a:endParaRPr lang="en-GB" dirty="0"/>
          </a:p>
        </p:txBody>
      </p:sp>
      <p:sp>
        <p:nvSpPr>
          <p:cNvPr id="4" name="Slide Number Placeholder 3">
            <a:extLst>
              <a:ext uri="{FF2B5EF4-FFF2-40B4-BE49-F238E27FC236}">
                <a16:creationId xmlns:a16="http://schemas.microsoft.com/office/drawing/2014/main" id="{D8D89247-461C-57AF-6F00-78C374330D01}"/>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20</a:t>
            </a:fld>
            <a:endParaRPr lang="nl-NL" dirty="0"/>
          </a:p>
        </p:txBody>
      </p:sp>
    </p:spTree>
    <p:extLst>
      <p:ext uri="{BB962C8B-B14F-4D97-AF65-F5344CB8AC3E}">
        <p14:creationId xmlns:p14="http://schemas.microsoft.com/office/powerpoint/2010/main" val="15839541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DBF66-3E61-29D8-5674-B55CF17D95F4}"/>
              </a:ext>
            </a:extLst>
          </p:cNvPr>
          <p:cNvSpPr>
            <a:spLocks noGrp="1"/>
          </p:cNvSpPr>
          <p:nvPr>
            <p:ph type="title"/>
          </p:nvPr>
        </p:nvSpPr>
        <p:spPr>
          <a:xfrm>
            <a:off x="268288" y="520699"/>
            <a:ext cx="5408612" cy="1153668"/>
          </a:xfrm>
        </p:spPr>
        <p:txBody>
          <a:bodyPr/>
          <a:lstStyle/>
          <a:p>
            <a:r>
              <a:rPr lang="en-GB" dirty="0">
                <a:solidFill>
                  <a:srgbClr val="002060"/>
                </a:solidFill>
              </a:rPr>
              <a:t>DSU Characteristics</a:t>
            </a:r>
          </a:p>
        </p:txBody>
      </p:sp>
      <p:sp>
        <p:nvSpPr>
          <p:cNvPr id="3" name="Content Placeholder 2">
            <a:extLst>
              <a:ext uri="{FF2B5EF4-FFF2-40B4-BE49-F238E27FC236}">
                <a16:creationId xmlns:a16="http://schemas.microsoft.com/office/drawing/2014/main" id="{73F8C090-FB91-2D1E-1C78-1C9E8B015573}"/>
              </a:ext>
            </a:extLst>
          </p:cNvPr>
          <p:cNvSpPr>
            <a:spLocks noGrp="1"/>
          </p:cNvSpPr>
          <p:nvPr>
            <p:ph idx="1"/>
          </p:nvPr>
        </p:nvSpPr>
        <p:spPr/>
        <p:txBody>
          <a:bodyPr>
            <a:normAutofit fontScale="92500" lnSpcReduction="20000"/>
          </a:bodyPr>
          <a:lstStyle/>
          <a:p>
            <a:pPr marL="0" indent="0">
              <a:buNone/>
            </a:pPr>
            <a:r>
              <a:rPr lang="en-GB" dirty="0">
                <a:solidFill>
                  <a:srgbClr val="002060"/>
                </a:solidFill>
              </a:rPr>
              <a:t>WTO Dispute Settlement System provides for the formal administration of disputes by the Dispute Settlement Body (DSB)</a:t>
            </a:r>
          </a:p>
          <a:p>
            <a:pPr marL="0" indent="0">
              <a:buNone/>
            </a:pPr>
            <a:endParaRPr lang="en-GB" dirty="0">
              <a:solidFill>
                <a:srgbClr val="002060"/>
              </a:solidFill>
            </a:endParaRPr>
          </a:p>
          <a:p>
            <a:pPr marL="0" indent="0">
              <a:buNone/>
            </a:pPr>
            <a:r>
              <a:rPr lang="en-GB" dirty="0">
                <a:solidFill>
                  <a:srgbClr val="002060"/>
                </a:solidFill>
              </a:rPr>
              <a:t>DSB has excusive right to handle WTO </a:t>
            </a:r>
            <a:r>
              <a:rPr lang="en-GB" dirty="0" err="1">
                <a:solidFill>
                  <a:srgbClr val="002060"/>
                </a:solidFill>
              </a:rPr>
              <a:t>Diputes</a:t>
            </a:r>
            <a:r>
              <a:rPr lang="en-GB" dirty="0">
                <a:solidFill>
                  <a:srgbClr val="002060"/>
                </a:solidFill>
              </a:rPr>
              <a:t>: US – Section 301 case</a:t>
            </a:r>
          </a:p>
          <a:p>
            <a:pPr marL="0" indent="0">
              <a:buNone/>
            </a:pPr>
            <a:endParaRPr lang="en-GB" dirty="0">
              <a:solidFill>
                <a:srgbClr val="002060"/>
              </a:solidFill>
            </a:endParaRPr>
          </a:p>
          <a:p>
            <a:pPr marL="0" indent="0">
              <a:buNone/>
            </a:pPr>
            <a:r>
              <a:rPr lang="en-GB" dirty="0">
                <a:solidFill>
                  <a:srgbClr val="002060"/>
                </a:solidFill>
              </a:rPr>
              <a:t>Establishes institutional mechanisms:</a:t>
            </a:r>
          </a:p>
          <a:p>
            <a:r>
              <a:rPr lang="en-GB" dirty="0">
                <a:solidFill>
                  <a:srgbClr val="002060"/>
                </a:solidFill>
              </a:rPr>
              <a:t>Good offices, conciliation and mediation </a:t>
            </a:r>
          </a:p>
          <a:p>
            <a:r>
              <a:rPr lang="en-GB" dirty="0">
                <a:solidFill>
                  <a:srgbClr val="002060"/>
                </a:solidFill>
              </a:rPr>
              <a:t>Consultations</a:t>
            </a:r>
          </a:p>
          <a:p>
            <a:r>
              <a:rPr lang="en-GB" dirty="0">
                <a:solidFill>
                  <a:srgbClr val="002060"/>
                </a:solidFill>
              </a:rPr>
              <a:t>Panel proceedings</a:t>
            </a:r>
          </a:p>
          <a:p>
            <a:r>
              <a:rPr lang="en-GB" dirty="0">
                <a:solidFill>
                  <a:srgbClr val="002060"/>
                </a:solidFill>
              </a:rPr>
              <a:t>Appeal by a standing Appellate Body</a:t>
            </a:r>
          </a:p>
          <a:p>
            <a:r>
              <a:rPr lang="en-GB" dirty="0">
                <a:solidFill>
                  <a:srgbClr val="002060"/>
                </a:solidFill>
              </a:rPr>
              <a:t>Enhanced enforcement</a:t>
            </a:r>
          </a:p>
          <a:p>
            <a:pPr marL="0" indent="0">
              <a:buNone/>
            </a:pPr>
            <a:endParaRPr lang="en-GB" dirty="0"/>
          </a:p>
        </p:txBody>
      </p:sp>
      <p:sp>
        <p:nvSpPr>
          <p:cNvPr id="4" name="Slide Number Placeholder 3">
            <a:extLst>
              <a:ext uri="{FF2B5EF4-FFF2-40B4-BE49-F238E27FC236}">
                <a16:creationId xmlns:a16="http://schemas.microsoft.com/office/drawing/2014/main" id="{2534C59F-0489-F68B-740F-009FF2606BFA}"/>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21</a:t>
            </a:fld>
            <a:endParaRPr lang="nl-NL" dirty="0"/>
          </a:p>
        </p:txBody>
      </p:sp>
    </p:spTree>
    <p:extLst>
      <p:ext uri="{BB962C8B-B14F-4D97-AF65-F5344CB8AC3E}">
        <p14:creationId xmlns:p14="http://schemas.microsoft.com/office/powerpoint/2010/main" val="34023521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4B4C7-ABC8-8C2C-45FB-F07A85FFA838}"/>
              </a:ext>
            </a:extLst>
          </p:cNvPr>
          <p:cNvSpPr>
            <a:spLocks noGrp="1"/>
          </p:cNvSpPr>
          <p:nvPr>
            <p:ph type="title"/>
          </p:nvPr>
        </p:nvSpPr>
        <p:spPr/>
        <p:txBody>
          <a:bodyPr/>
          <a:lstStyle/>
          <a:p>
            <a:r>
              <a:rPr lang="en-GB" dirty="0">
                <a:solidFill>
                  <a:srgbClr val="002060"/>
                </a:solidFill>
              </a:rPr>
              <a:t>Formal DSU Phases</a:t>
            </a:r>
          </a:p>
        </p:txBody>
      </p:sp>
      <p:sp>
        <p:nvSpPr>
          <p:cNvPr id="3" name="Content Placeholder 2">
            <a:extLst>
              <a:ext uri="{FF2B5EF4-FFF2-40B4-BE49-F238E27FC236}">
                <a16:creationId xmlns:a16="http://schemas.microsoft.com/office/drawing/2014/main" id="{937128A6-0669-7C0A-1E12-52175852036C}"/>
              </a:ext>
            </a:extLst>
          </p:cNvPr>
          <p:cNvSpPr>
            <a:spLocks noGrp="1"/>
          </p:cNvSpPr>
          <p:nvPr>
            <p:ph idx="1"/>
          </p:nvPr>
        </p:nvSpPr>
        <p:spPr/>
        <p:txBody>
          <a:bodyPr>
            <a:normAutofit/>
          </a:bodyPr>
          <a:lstStyle/>
          <a:p>
            <a:pPr marL="0" indent="0">
              <a:buNone/>
            </a:pPr>
            <a:r>
              <a:rPr lang="en-GB" b="1" dirty="0">
                <a:solidFill>
                  <a:srgbClr val="002060"/>
                </a:solidFill>
              </a:rPr>
              <a:t>Four formal phases:</a:t>
            </a:r>
          </a:p>
          <a:p>
            <a:pPr marL="457200" indent="-457200">
              <a:buFont typeface="+mj-lt"/>
              <a:buAutoNum type="arabicPeriod"/>
            </a:pPr>
            <a:r>
              <a:rPr lang="en-GB" dirty="0">
                <a:solidFill>
                  <a:srgbClr val="002060"/>
                </a:solidFill>
              </a:rPr>
              <a:t>Consultations – usu. 60 day minimum period unless both parties agree that consultations have failed to solve the dispute</a:t>
            </a:r>
          </a:p>
          <a:p>
            <a:pPr marL="457200" indent="-457200">
              <a:buFont typeface="+mj-lt"/>
              <a:buAutoNum type="arabicPeriod"/>
            </a:pPr>
            <a:r>
              <a:rPr lang="en-GB" dirty="0">
                <a:solidFill>
                  <a:srgbClr val="002060"/>
                </a:solidFill>
              </a:rPr>
              <a:t>Panel Proceeding - (with interim review) about 9 months</a:t>
            </a:r>
          </a:p>
          <a:p>
            <a:pPr marL="457200" indent="-457200">
              <a:buFont typeface="+mj-lt"/>
              <a:buAutoNum type="arabicPeriod"/>
            </a:pPr>
            <a:r>
              <a:rPr lang="en-GB" dirty="0">
                <a:solidFill>
                  <a:srgbClr val="002060"/>
                </a:solidFill>
              </a:rPr>
              <a:t>Appellate Body Proceeding - 90 days</a:t>
            </a:r>
          </a:p>
          <a:p>
            <a:pPr marL="457200" indent="-457200">
              <a:buFont typeface="+mj-lt"/>
              <a:buAutoNum type="arabicPeriod"/>
            </a:pPr>
            <a:r>
              <a:rPr lang="en-GB" dirty="0">
                <a:solidFill>
                  <a:srgbClr val="002060"/>
                </a:solidFill>
              </a:rPr>
              <a:t>Enforcement - (Articles 21.5, 22, and 22.6) approximately 15 months</a:t>
            </a:r>
          </a:p>
          <a:p>
            <a:pPr lvl="1">
              <a:buFont typeface="Wingdings" panose="05000000000000000000" pitchFamily="2" charset="2"/>
              <a:buChar char="Ø"/>
            </a:pPr>
            <a:r>
              <a:rPr lang="en-GB" dirty="0">
                <a:solidFill>
                  <a:srgbClr val="002060"/>
                </a:solidFill>
              </a:rPr>
              <a:t> Maximum duration: 2.5 to 3 years (see DSU Article 20)</a:t>
            </a:r>
          </a:p>
          <a:p>
            <a:pPr marL="0" indent="0">
              <a:buNone/>
            </a:pPr>
            <a:endParaRPr lang="en-GB" dirty="0"/>
          </a:p>
        </p:txBody>
      </p:sp>
      <p:sp>
        <p:nvSpPr>
          <p:cNvPr id="4" name="Slide Number Placeholder 3">
            <a:extLst>
              <a:ext uri="{FF2B5EF4-FFF2-40B4-BE49-F238E27FC236}">
                <a16:creationId xmlns:a16="http://schemas.microsoft.com/office/drawing/2014/main" id="{750BCEF0-CEFD-74AA-92B5-61DD9E3B1FCB}"/>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22</a:t>
            </a:fld>
            <a:endParaRPr lang="nl-NL" dirty="0"/>
          </a:p>
        </p:txBody>
      </p:sp>
    </p:spTree>
    <p:extLst>
      <p:ext uri="{BB962C8B-B14F-4D97-AF65-F5344CB8AC3E}">
        <p14:creationId xmlns:p14="http://schemas.microsoft.com/office/powerpoint/2010/main" val="1052198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6851E-9ACB-3D48-9087-61AA3E2766ED}"/>
              </a:ext>
            </a:extLst>
          </p:cNvPr>
          <p:cNvSpPr>
            <a:spLocks noGrp="1"/>
          </p:cNvSpPr>
          <p:nvPr>
            <p:ph type="title"/>
          </p:nvPr>
        </p:nvSpPr>
        <p:spPr>
          <a:xfrm>
            <a:off x="512618" y="724558"/>
            <a:ext cx="5580062" cy="1153668"/>
          </a:xfrm>
        </p:spPr>
        <p:txBody>
          <a:bodyPr>
            <a:normAutofit fontScale="90000"/>
          </a:bodyPr>
          <a:lstStyle/>
          <a:p>
            <a:r>
              <a:rPr lang="fr-FR" dirty="0">
                <a:solidFill>
                  <a:srgbClr val="002060"/>
                </a:solidFill>
              </a:rPr>
              <a:t>Phase 1: Consultations</a:t>
            </a:r>
            <a:br>
              <a:rPr lang="fr-FR" dirty="0">
                <a:solidFill>
                  <a:srgbClr val="002060"/>
                </a:solidFill>
              </a:rPr>
            </a:br>
            <a:r>
              <a:rPr lang="fr-FR" dirty="0">
                <a:solidFill>
                  <a:srgbClr val="002060"/>
                </a:solidFill>
              </a:rPr>
              <a:t>(DSU: Article 4)</a:t>
            </a:r>
            <a:endParaRPr lang="en-GB" dirty="0">
              <a:solidFill>
                <a:srgbClr val="002060"/>
              </a:solidFill>
            </a:endParaRPr>
          </a:p>
        </p:txBody>
      </p:sp>
      <p:sp>
        <p:nvSpPr>
          <p:cNvPr id="3" name="Content Placeholder 2">
            <a:extLst>
              <a:ext uri="{FF2B5EF4-FFF2-40B4-BE49-F238E27FC236}">
                <a16:creationId xmlns:a16="http://schemas.microsoft.com/office/drawing/2014/main" id="{C2167700-4BAC-207D-C511-0D9932D02B79}"/>
              </a:ext>
            </a:extLst>
          </p:cNvPr>
          <p:cNvSpPr>
            <a:spLocks noGrp="1"/>
          </p:cNvSpPr>
          <p:nvPr>
            <p:ph idx="1"/>
          </p:nvPr>
        </p:nvSpPr>
        <p:spPr/>
        <p:txBody>
          <a:bodyPr>
            <a:normAutofit/>
          </a:bodyPr>
          <a:lstStyle/>
          <a:p>
            <a:r>
              <a:rPr lang="en-GB" dirty="0">
                <a:solidFill>
                  <a:srgbClr val="002060"/>
                </a:solidFill>
              </a:rPr>
              <a:t>Consultation rules are set forth in Article 4 DSU as well as in many other covered agreements (see DSU note 4, as well as note 3).</a:t>
            </a:r>
          </a:p>
          <a:p>
            <a:r>
              <a:rPr lang="en-GB" dirty="0">
                <a:solidFill>
                  <a:srgbClr val="002060"/>
                </a:solidFill>
              </a:rPr>
              <a:t>Members have agreed to accord sympathetic consideration to representations made by other Members and afford an adequate opportunity for consultations</a:t>
            </a:r>
          </a:p>
          <a:p>
            <a:r>
              <a:rPr lang="en-GB" dirty="0">
                <a:solidFill>
                  <a:srgbClr val="002060"/>
                </a:solidFill>
              </a:rPr>
              <a:t>Members should attempt to obtain a satisfactory adjustment to matters in consultations </a:t>
            </a:r>
          </a:p>
          <a:p>
            <a:r>
              <a:rPr lang="en-GB" dirty="0">
                <a:solidFill>
                  <a:srgbClr val="002060"/>
                </a:solidFill>
              </a:rPr>
              <a:t>More than 50% of disputes are resolved before or during the formal consultation process</a:t>
            </a:r>
          </a:p>
          <a:p>
            <a:endParaRPr lang="en-GB" dirty="0"/>
          </a:p>
        </p:txBody>
      </p:sp>
      <p:sp>
        <p:nvSpPr>
          <p:cNvPr id="4" name="Slide Number Placeholder 3">
            <a:extLst>
              <a:ext uri="{FF2B5EF4-FFF2-40B4-BE49-F238E27FC236}">
                <a16:creationId xmlns:a16="http://schemas.microsoft.com/office/drawing/2014/main" id="{66DBCD24-B744-2359-BE5B-1C408609521C}"/>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23</a:t>
            </a:fld>
            <a:endParaRPr lang="nl-NL" dirty="0"/>
          </a:p>
        </p:txBody>
      </p:sp>
    </p:spTree>
    <p:extLst>
      <p:ext uri="{BB962C8B-B14F-4D97-AF65-F5344CB8AC3E}">
        <p14:creationId xmlns:p14="http://schemas.microsoft.com/office/powerpoint/2010/main" val="3561248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6564C-4998-2CA1-A3DC-F243A494D1A2}"/>
              </a:ext>
            </a:extLst>
          </p:cNvPr>
          <p:cNvSpPr>
            <a:spLocks noGrp="1"/>
          </p:cNvSpPr>
          <p:nvPr>
            <p:ph type="title"/>
          </p:nvPr>
        </p:nvSpPr>
        <p:spPr>
          <a:xfrm>
            <a:off x="306388" y="636587"/>
            <a:ext cx="5580062" cy="1153668"/>
          </a:xfrm>
        </p:spPr>
        <p:txBody>
          <a:bodyPr>
            <a:normAutofit fontScale="90000"/>
          </a:bodyPr>
          <a:lstStyle/>
          <a:p>
            <a:r>
              <a:rPr lang="fr-FR" dirty="0">
                <a:solidFill>
                  <a:srgbClr val="002060"/>
                </a:solidFill>
              </a:rPr>
              <a:t>Phase 1: Consultations</a:t>
            </a:r>
            <a:br>
              <a:rPr lang="fr-FR" dirty="0">
                <a:solidFill>
                  <a:srgbClr val="002060"/>
                </a:solidFill>
              </a:rPr>
            </a:br>
            <a:r>
              <a:rPr lang="fr-FR" dirty="0">
                <a:solidFill>
                  <a:srgbClr val="002060"/>
                </a:solidFill>
              </a:rPr>
              <a:t>(DSU: Article 4)</a:t>
            </a:r>
            <a:endParaRPr lang="en-GB" dirty="0">
              <a:solidFill>
                <a:srgbClr val="002060"/>
              </a:solidFill>
            </a:endParaRPr>
          </a:p>
        </p:txBody>
      </p:sp>
      <p:sp>
        <p:nvSpPr>
          <p:cNvPr id="3" name="Content Placeholder 2">
            <a:extLst>
              <a:ext uri="{FF2B5EF4-FFF2-40B4-BE49-F238E27FC236}">
                <a16:creationId xmlns:a16="http://schemas.microsoft.com/office/drawing/2014/main" id="{CD2A9233-9B24-186E-D2A4-8366CE0EC938}"/>
              </a:ext>
            </a:extLst>
          </p:cNvPr>
          <p:cNvSpPr>
            <a:spLocks noGrp="1"/>
          </p:cNvSpPr>
          <p:nvPr>
            <p:ph idx="1"/>
          </p:nvPr>
        </p:nvSpPr>
        <p:spPr>
          <a:xfrm>
            <a:off x="512618" y="1848905"/>
            <a:ext cx="11160124" cy="4678808"/>
          </a:xfrm>
        </p:spPr>
        <p:txBody>
          <a:bodyPr/>
          <a:lstStyle/>
          <a:p>
            <a:pPr marL="0" indent="0">
              <a:buNone/>
            </a:pPr>
            <a:r>
              <a:rPr lang="en-GB" dirty="0">
                <a:solidFill>
                  <a:srgbClr val="002060"/>
                </a:solidFill>
              </a:rPr>
              <a:t>A formal step in dispute settlement: a written request for consultations setting forth:</a:t>
            </a:r>
          </a:p>
          <a:p>
            <a:pPr marL="0" indent="0">
              <a:buNone/>
            </a:pPr>
            <a:endParaRPr lang="en-GB" dirty="0">
              <a:solidFill>
                <a:srgbClr val="002060"/>
              </a:solidFill>
            </a:endParaRPr>
          </a:p>
          <a:p>
            <a:r>
              <a:rPr lang="en-GB" dirty="0">
                <a:solidFill>
                  <a:srgbClr val="002060"/>
                </a:solidFill>
              </a:rPr>
              <a:t>the reason for the request, </a:t>
            </a:r>
          </a:p>
          <a:p>
            <a:r>
              <a:rPr lang="en-GB" dirty="0">
                <a:solidFill>
                  <a:srgbClr val="002060"/>
                </a:solidFill>
              </a:rPr>
              <a:t>identifying the measure at issue, and</a:t>
            </a:r>
          </a:p>
          <a:p>
            <a:r>
              <a:rPr lang="en-GB" dirty="0">
                <a:solidFill>
                  <a:srgbClr val="002060"/>
                </a:solidFill>
              </a:rPr>
              <a:t>identifying the legal basis for the complaint.</a:t>
            </a:r>
          </a:p>
          <a:p>
            <a:pPr marL="0" indent="0">
              <a:buNone/>
            </a:pPr>
            <a:endParaRPr lang="en-GB" dirty="0"/>
          </a:p>
        </p:txBody>
      </p:sp>
      <p:sp>
        <p:nvSpPr>
          <p:cNvPr id="4" name="Slide Number Placeholder 3">
            <a:extLst>
              <a:ext uri="{FF2B5EF4-FFF2-40B4-BE49-F238E27FC236}">
                <a16:creationId xmlns:a16="http://schemas.microsoft.com/office/drawing/2014/main" id="{27191C84-5713-C14D-2575-8A88A9D33092}"/>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24</a:t>
            </a:fld>
            <a:endParaRPr lang="nl-NL" dirty="0"/>
          </a:p>
        </p:txBody>
      </p:sp>
    </p:spTree>
    <p:extLst>
      <p:ext uri="{BB962C8B-B14F-4D97-AF65-F5344CB8AC3E}">
        <p14:creationId xmlns:p14="http://schemas.microsoft.com/office/powerpoint/2010/main" val="53743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7667C-DDC0-E4B6-69FE-D56FF61D3C23}"/>
              </a:ext>
            </a:extLst>
          </p:cNvPr>
          <p:cNvSpPr>
            <a:spLocks noGrp="1"/>
          </p:cNvSpPr>
          <p:nvPr>
            <p:ph type="title"/>
          </p:nvPr>
        </p:nvSpPr>
        <p:spPr>
          <a:xfrm>
            <a:off x="515938" y="847223"/>
            <a:ext cx="5580062" cy="1153668"/>
          </a:xfrm>
        </p:spPr>
        <p:txBody>
          <a:bodyPr>
            <a:normAutofit fontScale="90000"/>
          </a:bodyPr>
          <a:lstStyle/>
          <a:p>
            <a:r>
              <a:rPr lang="fr-FR" dirty="0">
                <a:solidFill>
                  <a:srgbClr val="002060"/>
                </a:solidFill>
              </a:rPr>
              <a:t>Phase 1: Consultations</a:t>
            </a:r>
            <a:br>
              <a:rPr lang="fr-FR" dirty="0">
                <a:solidFill>
                  <a:srgbClr val="002060"/>
                </a:solidFill>
              </a:rPr>
            </a:br>
            <a:r>
              <a:rPr lang="fr-FR" dirty="0">
                <a:solidFill>
                  <a:srgbClr val="002060"/>
                </a:solidFill>
              </a:rPr>
              <a:t>(DSU: Article 4)</a:t>
            </a:r>
            <a:endParaRPr lang="en-GB" dirty="0">
              <a:solidFill>
                <a:srgbClr val="002060"/>
              </a:solidFill>
            </a:endParaRPr>
          </a:p>
        </p:txBody>
      </p:sp>
      <p:sp>
        <p:nvSpPr>
          <p:cNvPr id="3" name="Content Placeholder 2">
            <a:extLst>
              <a:ext uri="{FF2B5EF4-FFF2-40B4-BE49-F238E27FC236}">
                <a16:creationId xmlns:a16="http://schemas.microsoft.com/office/drawing/2014/main" id="{1148CA58-BBC6-D164-F8ED-62AF1F9A44FD}"/>
              </a:ext>
            </a:extLst>
          </p:cNvPr>
          <p:cNvSpPr>
            <a:spLocks noGrp="1"/>
          </p:cNvSpPr>
          <p:nvPr>
            <p:ph idx="1"/>
          </p:nvPr>
        </p:nvSpPr>
        <p:spPr>
          <a:xfrm>
            <a:off x="515938" y="2379306"/>
            <a:ext cx="11160124" cy="4330970"/>
          </a:xfrm>
        </p:spPr>
        <p:txBody>
          <a:bodyPr/>
          <a:lstStyle/>
          <a:p>
            <a:r>
              <a:rPr lang="en-GB" dirty="0">
                <a:solidFill>
                  <a:srgbClr val="002060"/>
                </a:solidFill>
              </a:rPr>
              <a:t>Confidential and without prejudice to the rights of any Member in further proceedings</a:t>
            </a:r>
          </a:p>
          <a:p>
            <a:endParaRPr lang="en-GB" dirty="0">
              <a:solidFill>
                <a:srgbClr val="002060"/>
              </a:solidFill>
            </a:endParaRPr>
          </a:p>
          <a:p>
            <a:r>
              <a:rPr lang="en-GB" dirty="0">
                <a:solidFill>
                  <a:srgbClr val="002060"/>
                </a:solidFill>
              </a:rPr>
              <a:t>If consultations fail to resolve a dispute within 60 days, the complaining party may request the establishment of a panel (earlier if the parties agree)</a:t>
            </a:r>
          </a:p>
          <a:p>
            <a:endParaRPr lang="en-GB" dirty="0"/>
          </a:p>
        </p:txBody>
      </p:sp>
      <p:sp>
        <p:nvSpPr>
          <p:cNvPr id="4" name="Slide Number Placeholder 3">
            <a:extLst>
              <a:ext uri="{FF2B5EF4-FFF2-40B4-BE49-F238E27FC236}">
                <a16:creationId xmlns:a16="http://schemas.microsoft.com/office/drawing/2014/main" id="{6A81F2DA-1CD8-D44B-2F0A-011B2EEA5893}"/>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25</a:t>
            </a:fld>
            <a:endParaRPr lang="nl-NL" dirty="0"/>
          </a:p>
        </p:txBody>
      </p:sp>
    </p:spTree>
    <p:extLst>
      <p:ext uri="{BB962C8B-B14F-4D97-AF65-F5344CB8AC3E}">
        <p14:creationId xmlns:p14="http://schemas.microsoft.com/office/powerpoint/2010/main" val="7141620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6A5AF-C9A1-EB3C-3113-1A5E887DDDEA}"/>
              </a:ext>
            </a:extLst>
          </p:cNvPr>
          <p:cNvSpPr>
            <a:spLocks noGrp="1"/>
          </p:cNvSpPr>
          <p:nvPr>
            <p:ph type="title"/>
          </p:nvPr>
        </p:nvSpPr>
        <p:spPr>
          <a:xfrm>
            <a:off x="519258" y="798048"/>
            <a:ext cx="7104062" cy="1153668"/>
          </a:xfrm>
        </p:spPr>
        <p:txBody>
          <a:bodyPr>
            <a:normAutofit fontScale="90000"/>
          </a:bodyPr>
          <a:lstStyle/>
          <a:p>
            <a:r>
              <a:rPr lang="en-GB" dirty="0">
                <a:solidFill>
                  <a:srgbClr val="002060"/>
                </a:solidFill>
              </a:rPr>
              <a:t>Consultation Request and Panel Request</a:t>
            </a:r>
            <a:br>
              <a:rPr lang="en-GB" dirty="0"/>
            </a:br>
            <a:r>
              <a:rPr lang="en-GB" dirty="0">
                <a:solidFill>
                  <a:srgbClr val="002060"/>
                </a:solidFill>
              </a:rPr>
              <a:t>DSU Articles 4.4 and 6.2</a:t>
            </a:r>
          </a:p>
        </p:txBody>
      </p:sp>
      <p:sp>
        <p:nvSpPr>
          <p:cNvPr id="3" name="Content Placeholder 2">
            <a:extLst>
              <a:ext uri="{FF2B5EF4-FFF2-40B4-BE49-F238E27FC236}">
                <a16:creationId xmlns:a16="http://schemas.microsoft.com/office/drawing/2014/main" id="{EC184EC2-A2DD-0F4A-343F-263FA91CA573}"/>
              </a:ext>
            </a:extLst>
          </p:cNvPr>
          <p:cNvSpPr>
            <a:spLocks noGrp="1"/>
          </p:cNvSpPr>
          <p:nvPr>
            <p:ph idx="1"/>
          </p:nvPr>
        </p:nvSpPr>
        <p:spPr>
          <a:xfrm>
            <a:off x="519258" y="2808514"/>
            <a:ext cx="11160124" cy="4049486"/>
          </a:xfrm>
        </p:spPr>
        <p:txBody>
          <a:bodyPr/>
          <a:lstStyle/>
          <a:p>
            <a:pPr marL="0" indent="0">
              <a:buNone/>
            </a:pPr>
            <a:r>
              <a:rPr lang="en-GB" dirty="0">
                <a:solidFill>
                  <a:srgbClr val="002060"/>
                </a:solidFill>
              </a:rPr>
              <a:t>See Mexico – Rice AB Report, 2005, citing Brazil – Aircraft:</a:t>
            </a:r>
          </a:p>
          <a:p>
            <a:pPr marL="0" indent="0">
              <a:buNone/>
            </a:pPr>
            <a:endParaRPr lang="en-GB" dirty="0">
              <a:solidFill>
                <a:srgbClr val="002060"/>
              </a:solidFill>
            </a:endParaRPr>
          </a:p>
          <a:p>
            <a:r>
              <a:rPr lang="en-GB" i="1" dirty="0">
                <a:solidFill>
                  <a:srgbClr val="002060"/>
                </a:solidFill>
              </a:rPr>
              <a:t>“Articles 4 and 6 of the DSU do not 'require a precise and exact identity' between the request for consultations and the panel request, </a:t>
            </a:r>
            <a:r>
              <a:rPr lang="en-GB" b="1" i="1" dirty="0">
                <a:solidFill>
                  <a:srgbClr val="002060"/>
                </a:solidFill>
              </a:rPr>
              <a:t>provided that</a:t>
            </a:r>
            <a:r>
              <a:rPr lang="en-GB" i="1" dirty="0">
                <a:solidFill>
                  <a:srgbClr val="002060"/>
                </a:solidFill>
              </a:rPr>
              <a:t> the 'essence' of the challenged measures had not changed."</a:t>
            </a:r>
          </a:p>
          <a:p>
            <a:pPr marL="0" indent="0">
              <a:buNone/>
            </a:pPr>
            <a:endParaRPr lang="en-GB" dirty="0"/>
          </a:p>
        </p:txBody>
      </p:sp>
      <p:sp>
        <p:nvSpPr>
          <p:cNvPr id="4" name="Slide Number Placeholder 3">
            <a:extLst>
              <a:ext uri="{FF2B5EF4-FFF2-40B4-BE49-F238E27FC236}">
                <a16:creationId xmlns:a16="http://schemas.microsoft.com/office/drawing/2014/main" id="{F3259CAC-52B1-B4AA-16CD-8ABA8EC73892}"/>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26</a:t>
            </a:fld>
            <a:endParaRPr lang="nl-NL" dirty="0"/>
          </a:p>
        </p:txBody>
      </p:sp>
    </p:spTree>
    <p:extLst>
      <p:ext uri="{BB962C8B-B14F-4D97-AF65-F5344CB8AC3E}">
        <p14:creationId xmlns:p14="http://schemas.microsoft.com/office/powerpoint/2010/main" val="26712391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31EA9-F854-97A2-59B4-F4AA448A825D}"/>
              </a:ext>
            </a:extLst>
          </p:cNvPr>
          <p:cNvSpPr>
            <a:spLocks noGrp="1"/>
          </p:cNvSpPr>
          <p:nvPr>
            <p:ph type="title"/>
          </p:nvPr>
        </p:nvSpPr>
        <p:spPr>
          <a:xfrm>
            <a:off x="515938" y="724558"/>
            <a:ext cx="5898114" cy="1153668"/>
          </a:xfrm>
        </p:spPr>
        <p:txBody>
          <a:bodyPr>
            <a:normAutofit fontScale="90000"/>
          </a:bodyPr>
          <a:lstStyle/>
          <a:p>
            <a:r>
              <a:rPr lang="en-GB" dirty="0">
                <a:solidFill>
                  <a:srgbClr val="002060"/>
                </a:solidFill>
              </a:rPr>
              <a:t>Phase 2: Panel Request </a:t>
            </a:r>
            <a:br>
              <a:rPr lang="en-GB" dirty="0">
                <a:solidFill>
                  <a:srgbClr val="002060"/>
                </a:solidFill>
              </a:rPr>
            </a:br>
            <a:r>
              <a:rPr lang="en-GB" dirty="0">
                <a:solidFill>
                  <a:srgbClr val="002060"/>
                </a:solidFill>
              </a:rPr>
              <a:t>Article 6</a:t>
            </a:r>
          </a:p>
        </p:txBody>
      </p:sp>
      <p:sp>
        <p:nvSpPr>
          <p:cNvPr id="3" name="Content Placeholder 2">
            <a:extLst>
              <a:ext uri="{FF2B5EF4-FFF2-40B4-BE49-F238E27FC236}">
                <a16:creationId xmlns:a16="http://schemas.microsoft.com/office/drawing/2014/main" id="{44333097-447F-07B9-06E4-DABCA13AEB37}"/>
              </a:ext>
            </a:extLst>
          </p:cNvPr>
          <p:cNvSpPr>
            <a:spLocks noGrp="1"/>
          </p:cNvSpPr>
          <p:nvPr>
            <p:ph idx="1"/>
          </p:nvPr>
        </p:nvSpPr>
        <p:spPr>
          <a:xfrm>
            <a:off x="756460" y="2358938"/>
            <a:ext cx="10515600" cy="4351338"/>
          </a:xfrm>
        </p:spPr>
        <p:txBody>
          <a:bodyPr/>
          <a:lstStyle/>
          <a:p>
            <a:pPr marL="0" indent="0">
              <a:buNone/>
            </a:pPr>
            <a:r>
              <a:rPr lang="en-GB" dirty="0">
                <a:solidFill>
                  <a:srgbClr val="002060"/>
                </a:solidFill>
              </a:rPr>
              <a:t>The Request for the establishment of a Panel is made by a Complainant to the DSB Chairperson in writing (at least 11 days before the DSB meeting). It must:</a:t>
            </a:r>
          </a:p>
          <a:p>
            <a:pPr marL="0" indent="0">
              <a:buNone/>
            </a:pPr>
            <a:endParaRPr lang="en-GB" dirty="0">
              <a:solidFill>
                <a:srgbClr val="002060"/>
              </a:solidFill>
            </a:endParaRPr>
          </a:p>
          <a:p>
            <a:pPr marL="0" indent="0">
              <a:buNone/>
            </a:pPr>
            <a:r>
              <a:rPr lang="en-GB" dirty="0">
                <a:solidFill>
                  <a:srgbClr val="002060"/>
                </a:solidFill>
              </a:rPr>
              <a:t>1) Indicate whether consultations were held</a:t>
            </a:r>
          </a:p>
          <a:p>
            <a:pPr marL="0" indent="0">
              <a:buNone/>
            </a:pPr>
            <a:r>
              <a:rPr lang="en-GB" dirty="0">
                <a:solidFill>
                  <a:srgbClr val="002060"/>
                </a:solidFill>
              </a:rPr>
              <a:t>2) Identify the specific measure at issue</a:t>
            </a:r>
          </a:p>
          <a:p>
            <a:pPr marL="0" indent="0">
              <a:buNone/>
            </a:pPr>
            <a:r>
              <a:rPr lang="en-GB" dirty="0">
                <a:solidFill>
                  <a:srgbClr val="002060"/>
                </a:solidFill>
              </a:rPr>
              <a:t>3) Provide a brief summary of the legal basis of the complaint sufficient to present the problem clearly</a:t>
            </a:r>
          </a:p>
          <a:p>
            <a:pPr marL="0" indent="0">
              <a:buNone/>
            </a:pPr>
            <a:r>
              <a:rPr lang="en-GB" dirty="0">
                <a:solidFill>
                  <a:srgbClr val="002060"/>
                </a:solidFill>
              </a:rPr>
              <a:t>4) Provide Proposed Special Terms of Reference, if any</a:t>
            </a:r>
          </a:p>
          <a:p>
            <a:pPr marL="0" indent="0">
              <a:buNone/>
            </a:pPr>
            <a:endParaRPr lang="en-GB" dirty="0"/>
          </a:p>
        </p:txBody>
      </p:sp>
      <p:sp>
        <p:nvSpPr>
          <p:cNvPr id="4" name="Slide Number Placeholder 3">
            <a:extLst>
              <a:ext uri="{FF2B5EF4-FFF2-40B4-BE49-F238E27FC236}">
                <a16:creationId xmlns:a16="http://schemas.microsoft.com/office/drawing/2014/main" id="{D1CCF80F-8C88-9CF2-D83A-DF4681DFA8BA}"/>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27</a:t>
            </a:fld>
            <a:endParaRPr lang="nl-NL" dirty="0"/>
          </a:p>
        </p:txBody>
      </p:sp>
    </p:spTree>
    <p:extLst>
      <p:ext uri="{BB962C8B-B14F-4D97-AF65-F5344CB8AC3E}">
        <p14:creationId xmlns:p14="http://schemas.microsoft.com/office/powerpoint/2010/main" val="219749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C2A3B-A1EA-D82F-C5DF-3C1EE964AA02}"/>
              </a:ext>
            </a:extLst>
          </p:cNvPr>
          <p:cNvSpPr>
            <a:spLocks noGrp="1"/>
          </p:cNvSpPr>
          <p:nvPr>
            <p:ph type="title"/>
          </p:nvPr>
        </p:nvSpPr>
        <p:spPr>
          <a:xfrm>
            <a:off x="601663" y="937196"/>
            <a:ext cx="6255923" cy="1153668"/>
          </a:xfrm>
        </p:spPr>
        <p:txBody>
          <a:bodyPr/>
          <a:lstStyle/>
          <a:p>
            <a:r>
              <a:rPr lang="en-GB" dirty="0">
                <a:solidFill>
                  <a:srgbClr val="002060"/>
                </a:solidFill>
              </a:rPr>
              <a:t>Phase 2: Panel Request</a:t>
            </a:r>
          </a:p>
        </p:txBody>
      </p:sp>
      <p:sp>
        <p:nvSpPr>
          <p:cNvPr id="3" name="Content Placeholder 2">
            <a:extLst>
              <a:ext uri="{FF2B5EF4-FFF2-40B4-BE49-F238E27FC236}">
                <a16:creationId xmlns:a16="http://schemas.microsoft.com/office/drawing/2014/main" id="{8DB72CBA-F9FC-1877-19C3-FF8886EA6785}"/>
              </a:ext>
            </a:extLst>
          </p:cNvPr>
          <p:cNvSpPr>
            <a:spLocks noGrp="1"/>
          </p:cNvSpPr>
          <p:nvPr>
            <p:ph idx="1"/>
          </p:nvPr>
        </p:nvSpPr>
        <p:spPr>
          <a:xfrm>
            <a:off x="838200" y="2183363"/>
            <a:ext cx="10515600" cy="3993599"/>
          </a:xfrm>
        </p:spPr>
        <p:txBody>
          <a:bodyPr>
            <a:normAutofit fontScale="92500" lnSpcReduction="20000"/>
          </a:bodyPr>
          <a:lstStyle/>
          <a:p>
            <a:pPr marL="0" indent="0">
              <a:buNone/>
            </a:pPr>
            <a:r>
              <a:rPr lang="en-GB" dirty="0">
                <a:solidFill>
                  <a:srgbClr val="002060"/>
                </a:solidFill>
              </a:rPr>
              <a:t>The Request for establishment of a Panel is crucial. </a:t>
            </a:r>
          </a:p>
          <a:p>
            <a:pPr marL="0" indent="0">
              <a:buNone/>
            </a:pPr>
            <a:endParaRPr lang="en-GB" dirty="0">
              <a:solidFill>
                <a:srgbClr val="002060"/>
              </a:solidFill>
            </a:endParaRPr>
          </a:p>
          <a:p>
            <a:pPr marL="0" indent="0">
              <a:buNone/>
            </a:pPr>
            <a:r>
              <a:rPr lang="en-GB" dirty="0">
                <a:solidFill>
                  <a:srgbClr val="002060"/>
                </a:solidFill>
              </a:rPr>
              <a:t>1) It determines the Panel’s Terms of Reference and thus defines the scope of the dispute and the panel’s jurisdiction. </a:t>
            </a:r>
          </a:p>
          <a:p>
            <a:pPr marL="0" indent="0">
              <a:buNone/>
            </a:pPr>
            <a:endParaRPr lang="en-GB" dirty="0">
              <a:solidFill>
                <a:srgbClr val="002060"/>
              </a:solidFill>
            </a:endParaRPr>
          </a:p>
          <a:p>
            <a:pPr marL="0" indent="0">
              <a:buNone/>
            </a:pPr>
            <a:r>
              <a:rPr lang="en-GB" dirty="0">
                <a:solidFill>
                  <a:srgbClr val="002060"/>
                </a:solidFill>
              </a:rPr>
              <a:t>2) Only measures identified in the request are permitted to be reviewed by the panel.</a:t>
            </a:r>
          </a:p>
          <a:p>
            <a:pPr marL="0" indent="0">
              <a:buNone/>
            </a:pPr>
            <a:endParaRPr lang="en-GB" dirty="0">
              <a:solidFill>
                <a:srgbClr val="002060"/>
              </a:solidFill>
            </a:endParaRPr>
          </a:p>
          <a:p>
            <a:pPr marL="0" indent="0">
              <a:buNone/>
            </a:pPr>
            <a:r>
              <a:rPr lang="en-GB" dirty="0">
                <a:solidFill>
                  <a:srgbClr val="002060"/>
                </a:solidFill>
              </a:rPr>
              <a:t>3) The Request informs the Respondent and Third Parties of the basis for the complaint.</a:t>
            </a:r>
          </a:p>
          <a:p>
            <a:pPr marL="0" indent="0">
              <a:buNone/>
            </a:pPr>
            <a:endParaRPr lang="en-GB" dirty="0"/>
          </a:p>
        </p:txBody>
      </p:sp>
      <p:sp>
        <p:nvSpPr>
          <p:cNvPr id="4" name="Slide Number Placeholder 3">
            <a:extLst>
              <a:ext uri="{FF2B5EF4-FFF2-40B4-BE49-F238E27FC236}">
                <a16:creationId xmlns:a16="http://schemas.microsoft.com/office/drawing/2014/main" id="{C3B448C7-0D8F-E366-4C01-FF526545D9CF}"/>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28</a:t>
            </a:fld>
            <a:endParaRPr lang="nl-NL" dirty="0"/>
          </a:p>
        </p:txBody>
      </p:sp>
    </p:spTree>
    <p:extLst>
      <p:ext uri="{BB962C8B-B14F-4D97-AF65-F5344CB8AC3E}">
        <p14:creationId xmlns:p14="http://schemas.microsoft.com/office/powerpoint/2010/main" val="26296946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114AF-437B-915C-0975-11AB43A51874}"/>
              </a:ext>
            </a:extLst>
          </p:cNvPr>
          <p:cNvSpPr>
            <a:spLocks noGrp="1"/>
          </p:cNvSpPr>
          <p:nvPr>
            <p:ph type="title"/>
          </p:nvPr>
        </p:nvSpPr>
        <p:spPr>
          <a:xfrm>
            <a:off x="515938" y="817562"/>
            <a:ext cx="5725836" cy="1153668"/>
          </a:xfrm>
        </p:spPr>
        <p:txBody>
          <a:bodyPr>
            <a:normAutofit fontScale="90000"/>
          </a:bodyPr>
          <a:lstStyle/>
          <a:p>
            <a:r>
              <a:rPr lang="en-GB" dirty="0">
                <a:solidFill>
                  <a:srgbClr val="002060"/>
                </a:solidFill>
              </a:rPr>
              <a:t>Phase 2: Panel Request</a:t>
            </a:r>
            <a:br>
              <a:rPr lang="en-GB" dirty="0">
                <a:solidFill>
                  <a:srgbClr val="002060"/>
                </a:solidFill>
              </a:rPr>
            </a:br>
            <a:r>
              <a:rPr lang="en-GB" dirty="0">
                <a:solidFill>
                  <a:srgbClr val="002060"/>
                </a:solidFill>
              </a:rPr>
              <a:t>Article 6</a:t>
            </a:r>
          </a:p>
        </p:txBody>
      </p:sp>
      <p:sp>
        <p:nvSpPr>
          <p:cNvPr id="3" name="Content Placeholder 2">
            <a:extLst>
              <a:ext uri="{FF2B5EF4-FFF2-40B4-BE49-F238E27FC236}">
                <a16:creationId xmlns:a16="http://schemas.microsoft.com/office/drawing/2014/main" id="{91AB389A-5549-B214-6170-3FB656A460B9}"/>
              </a:ext>
            </a:extLst>
          </p:cNvPr>
          <p:cNvSpPr>
            <a:spLocks noGrp="1"/>
          </p:cNvSpPr>
          <p:nvPr>
            <p:ph idx="1"/>
          </p:nvPr>
        </p:nvSpPr>
        <p:spPr>
          <a:xfrm>
            <a:off x="838200" y="2687215"/>
            <a:ext cx="10515600" cy="3489747"/>
          </a:xfrm>
        </p:spPr>
        <p:txBody>
          <a:bodyPr/>
          <a:lstStyle/>
          <a:p>
            <a:r>
              <a:rPr lang="en-GB" dirty="0">
                <a:solidFill>
                  <a:srgbClr val="002060"/>
                </a:solidFill>
              </a:rPr>
              <a:t>Respondent can block a request for a panel once at a DSB meeting. </a:t>
            </a:r>
          </a:p>
          <a:p>
            <a:pPr lvl="1"/>
            <a:r>
              <a:rPr lang="en-GB" dirty="0">
                <a:solidFill>
                  <a:srgbClr val="002060"/>
                </a:solidFill>
              </a:rPr>
              <a:t>No consensus needed to establish a panel</a:t>
            </a:r>
          </a:p>
          <a:p>
            <a:pPr lvl="1"/>
            <a:r>
              <a:rPr lang="en-GB" dirty="0">
                <a:solidFill>
                  <a:srgbClr val="002060"/>
                </a:solidFill>
              </a:rPr>
              <a:t>Reverse consensus needed to block the establishment of a panel</a:t>
            </a:r>
          </a:p>
          <a:p>
            <a:endParaRPr lang="en-GB" dirty="0">
              <a:solidFill>
                <a:srgbClr val="002060"/>
              </a:solidFill>
            </a:endParaRPr>
          </a:p>
          <a:p>
            <a:pPr marL="0" indent="0">
              <a:buNone/>
            </a:pPr>
            <a:r>
              <a:rPr lang="en-GB" dirty="0">
                <a:solidFill>
                  <a:srgbClr val="002060"/>
                </a:solidFill>
              </a:rPr>
              <a:t>Note: Major change from early GATT practice where Respondent could block panel formation.</a:t>
            </a:r>
          </a:p>
          <a:p>
            <a:endParaRPr lang="en-GB" dirty="0"/>
          </a:p>
        </p:txBody>
      </p:sp>
      <p:sp>
        <p:nvSpPr>
          <p:cNvPr id="4" name="Slide Number Placeholder 3">
            <a:extLst>
              <a:ext uri="{FF2B5EF4-FFF2-40B4-BE49-F238E27FC236}">
                <a16:creationId xmlns:a16="http://schemas.microsoft.com/office/drawing/2014/main" id="{269A939A-CAD5-3528-F715-0E956D066ADC}"/>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29</a:t>
            </a:fld>
            <a:endParaRPr lang="nl-NL" dirty="0"/>
          </a:p>
        </p:txBody>
      </p:sp>
    </p:spTree>
    <p:extLst>
      <p:ext uri="{BB962C8B-B14F-4D97-AF65-F5344CB8AC3E}">
        <p14:creationId xmlns:p14="http://schemas.microsoft.com/office/powerpoint/2010/main" val="4192627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EFC06-32C5-E49A-3B2D-97E32915FD76}"/>
              </a:ext>
            </a:extLst>
          </p:cNvPr>
          <p:cNvSpPr>
            <a:spLocks noGrp="1"/>
          </p:cNvSpPr>
          <p:nvPr>
            <p:ph type="title"/>
          </p:nvPr>
        </p:nvSpPr>
        <p:spPr>
          <a:xfrm>
            <a:off x="515938" y="512762"/>
            <a:ext cx="4979987" cy="1153668"/>
          </a:xfrm>
        </p:spPr>
        <p:txBody>
          <a:bodyPr/>
          <a:lstStyle/>
          <a:p>
            <a:r>
              <a:rPr lang="en-GB" dirty="0">
                <a:solidFill>
                  <a:srgbClr val="002060"/>
                </a:solidFill>
              </a:rPr>
              <a:t>The GATT System</a:t>
            </a:r>
          </a:p>
        </p:txBody>
      </p:sp>
      <p:sp>
        <p:nvSpPr>
          <p:cNvPr id="3" name="Content Placeholder 2">
            <a:extLst>
              <a:ext uri="{FF2B5EF4-FFF2-40B4-BE49-F238E27FC236}">
                <a16:creationId xmlns:a16="http://schemas.microsoft.com/office/drawing/2014/main" id="{56A09857-1697-1CE2-AAE9-EAEE8ADD0F70}"/>
              </a:ext>
            </a:extLst>
          </p:cNvPr>
          <p:cNvSpPr>
            <a:spLocks noGrp="1"/>
          </p:cNvSpPr>
          <p:nvPr>
            <p:ph idx="1"/>
          </p:nvPr>
        </p:nvSpPr>
        <p:spPr/>
        <p:txBody>
          <a:bodyPr>
            <a:normAutofit lnSpcReduction="10000"/>
          </a:bodyPr>
          <a:lstStyle/>
          <a:p>
            <a:r>
              <a:rPr lang="en-GB" sz="3400" dirty="0"/>
              <a:t> </a:t>
            </a:r>
            <a:r>
              <a:rPr lang="en-GB" sz="3400" dirty="0">
                <a:solidFill>
                  <a:srgbClr val="002060"/>
                </a:solidFill>
              </a:rPr>
              <a:t>Originally Working Parties were established </a:t>
            </a:r>
          </a:p>
          <a:p>
            <a:r>
              <a:rPr lang="en-GB" sz="3400" dirty="0">
                <a:solidFill>
                  <a:srgbClr val="002060"/>
                </a:solidFill>
              </a:rPr>
              <a:t> Strong diplomatic flavour - consensus</a:t>
            </a:r>
          </a:p>
          <a:p>
            <a:r>
              <a:rPr lang="en-GB" sz="3400" dirty="0">
                <a:solidFill>
                  <a:srgbClr val="002060"/>
                </a:solidFill>
              </a:rPr>
              <a:t> 1952: practice of establishing panels begins:</a:t>
            </a:r>
          </a:p>
          <a:p>
            <a:endParaRPr lang="en-GB" sz="3400" dirty="0">
              <a:solidFill>
                <a:srgbClr val="002060"/>
              </a:solidFill>
            </a:endParaRPr>
          </a:p>
          <a:p>
            <a:pPr marL="457200" lvl="1" indent="0">
              <a:buNone/>
            </a:pPr>
            <a:r>
              <a:rPr lang="en-GB" sz="2600" dirty="0">
                <a:solidFill>
                  <a:srgbClr val="002060"/>
                </a:solidFill>
              </a:rPr>
              <a:t>- Usually three members, hearings</a:t>
            </a:r>
          </a:p>
          <a:p>
            <a:pPr marL="457200" lvl="1" indent="0">
              <a:buNone/>
            </a:pPr>
            <a:r>
              <a:rPr lang="en-GB" sz="2600" dirty="0">
                <a:solidFill>
                  <a:srgbClr val="002060"/>
                </a:solidFill>
              </a:rPr>
              <a:t>- Diplomatic origins: consultations, need for consensus to establish panel and adopt report (blocking), delays</a:t>
            </a:r>
          </a:p>
          <a:p>
            <a:pPr marL="457200" lvl="1" indent="0">
              <a:buNone/>
            </a:pPr>
            <a:r>
              <a:rPr lang="en-GB" sz="2600" dirty="0">
                <a:solidFill>
                  <a:srgbClr val="002060"/>
                </a:solidFill>
              </a:rPr>
              <a:t>- Economists and not lawyers involved</a:t>
            </a:r>
          </a:p>
          <a:p>
            <a:pPr marL="457200" lvl="1" indent="0">
              <a:buNone/>
            </a:pPr>
            <a:r>
              <a:rPr lang="en-GB" sz="2600" dirty="0">
                <a:solidFill>
                  <a:srgbClr val="002060"/>
                </a:solidFill>
              </a:rPr>
              <a:t>- Advisory nature</a:t>
            </a:r>
          </a:p>
          <a:p>
            <a:endParaRPr lang="en-GB" dirty="0"/>
          </a:p>
        </p:txBody>
      </p:sp>
      <p:sp>
        <p:nvSpPr>
          <p:cNvPr id="4" name="Slide Number Placeholder 3">
            <a:extLst>
              <a:ext uri="{FF2B5EF4-FFF2-40B4-BE49-F238E27FC236}">
                <a16:creationId xmlns:a16="http://schemas.microsoft.com/office/drawing/2014/main" id="{AA04A121-4978-E49F-E3EF-3D025164A697}"/>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3</a:t>
            </a:fld>
            <a:endParaRPr lang="nl-NL" dirty="0"/>
          </a:p>
        </p:txBody>
      </p:sp>
    </p:spTree>
    <p:extLst>
      <p:ext uri="{BB962C8B-B14F-4D97-AF65-F5344CB8AC3E}">
        <p14:creationId xmlns:p14="http://schemas.microsoft.com/office/powerpoint/2010/main" val="19230992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24090-4271-AAFD-84FF-ECF3AA5A49DD}"/>
              </a:ext>
            </a:extLst>
          </p:cNvPr>
          <p:cNvSpPr>
            <a:spLocks noGrp="1"/>
          </p:cNvSpPr>
          <p:nvPr>
            <p:ph type="title"/>
          </p:nvPr>
        </p:nvSpPr>
        <p:spPr>
          <a:xfrm>
            <a:off x="519258" y="913484"/>
            <a:ext cx="6149905" cy="1153668"/>
          </a:xfrm>
        </p:spPr>
        <p:txBody>
          <a:bodyPr>
            <a:normAutofit fontScale="90000"/>
          </a:bodyPr>
          <a:lstStyle/>
          <a:p>
            <a:r>
              <a:rPr lang="en-GB" dirty="0">
                <a:solidFill>
                  <a:srgbClr val="002060"/>
                </a:solidFill>
              </a:rPr>
              <a:t>Panel Terms of Reference </a:t>
            </a:r>
            <a:br>
              <a:rPr lang="en-GB" dirty="0">
                <a:solidFill>
                  <a:srgbClr val="002060"/>
                </a:solidFill>
              </a:rPr>
            </a:br>
            <a:r>
              <a:rPr lang="en-GB" dirty="0">
                <a:solidFill>
                  <a:srgbClr val="002060"/>
                </a:solidFill>
              </a:rPr>
              <a:t>Article 7</a:t>
            </a:r>
          </a:p>
        </p:txBody>
      </p:sp>
      <p:sp>
        <p:nvSpPr>
          <p:cNvPr id="3" name="Content Placeholder 2">
            <a:extLst>
              <a:ext uri="{FF2B5EF4-FFF2-40B4-BE49-F238E27FC236}">
                <a16:creationId xmlns:a16="http://schemas.microsoft.com/office/drawing/2014/main" id="{2FB42BC4-2E71-6ABD-269C-1AA16749C013}"/>
              </a:ext>
            </a:extLst>
          </p:cNvPr>
          <p:cNvSpPr>
            <a:spLocks noGrp="1"/>
          </p:cNvSpPr>
          <p:nvPr>
            <p:ph idx="1"/>
          </p:nvPr>
        </p:nvSpPr>
        <p:spPr>
          <a:xfrm>
            <a:off x="519258" y="2031468"/>
            <a:ext cx="11160124" cy="4678808"/>
          </a:xfrm>
        </p:spPr>
        <p:txBody>
          <a:bodyPr/>
          <a:lstStyle/>
          <a:p>
            <a:pPr marL="0" indent="0">
              <a:buNone/>
            </a:pPr>
            <a:endParaRPr lang="en-GB" dirty="0"/>
          </a:p>
          <a:p>
            <a:pPr marL="0" indent="0">
              <a:buNone/>
            </a:pPr>
            <a:r>
              <a:rPr lang="en-GB" dirty="0">
                <a:solidFill>
                  <a:srgbClr val="002060"/>
                </a:solidFill>
              </a:rPr>
              <a:t>Terms of Reference establish the scope of a dispute.</a:t>
            </a:r>
          </a:p>
          <a:p>
            <a:pPr marL="0" indent="0">
              <a:buNone/>
            </a:pPr>
            <a:endParaRPr lang="en-GB" dirty="0">
              <a:solidFill>
                <a:srgbClr val="002060"/>
              </a:solidFill>
            </a:endParaRPr>
          </a:p>
          <a:p>
            <a:pPr marL="0" indent="0">
              <a:buNone/>
            </a:pPr>
            <a:r>
              <a:rPr lang="en-GB" dirty="0">
                <a:solidFill>
                  <a:srgbClr val="002060"/>
                </a:solidFill>
              </a:rPr>
              <a:t>Most panels operate on the Standard Terms of Reference set forth in DSU Article 7.</a:t>
            </a:r>
          </a:p>
          <a:p>
            <a:pPr marL="0" indent="0">
              <a:buNone/>
            </a:pPr>
            <a:endParaRPr lang="en-GB" dirty="0"/>
          </a:p>
        </p:txBody>
      </p:sp>
      <p:sp>
        <p:nvSpPr>
          <p:cNvPr id="4" name="Slide Number Placeholder 3">
            <a:extLst>
              <a:ext uri="{FF2B5EF4-FFF2-40B4-BE49-F238E27FC236}">
                <a16:creationId xmlns:a16="http://schemas.microsoft.com/office/drawing/2014/main" id="{075BC3BB-68C6-9886-7768-9152715F7BD9}"/>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30</a:t>
            </a:fld>
            <a:endParaRPr lang="nl-NL" dirty="0"/>
          </a:p>
        </p:txBody>
      </p:sp>
    </p:spTree>
    <p:extLst>
      <p:ext uri="{BB962C8B-B14F-4D97-AF65-F5344CB8AC3E}">
        <p14:creationId xmlns:p14="http://schemas.microsoft.com/office/powerpoint/2010/main" val="12671816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05C57-364B-9EF6-B835-09BBBE47AF7C}"/>
              </a:ext>
            </a:extLst>
          </p:cNvPr>
          <p:cNvSpPr>
            <a:spLocks noGrp="1"/>
          </p:cNvSpPr>
          <p:nvPr>
            <p:ph type="title"/>
          </p:nvPr>
        </p:nvSpPr>
        <p:spPr>
          <a:xfrm>
            <a:off x="315597" y="1089596"/>
            <a:ext cx="7249836" cy="1153668"/>
          </a:xfrm>
        </p:spPr>
        <p:txBody>
          <a:bodyPr>
            <a:normAutofit fontScale="90000"/>
          </a:bodyPr>
          <a:lstStyle/>
          <a:p>
            <a:r>
              <a:rPr lang="en-GB" dirty="0">
                <a:solidFill>
                  <a:srgbClr val="002060"/>
                </a:solidFill>
              </a:rPr>
              <a:t>Standard Terms of Reference </a:t>
            </a:r>
            <a:br>
              <a:rPr lang="en-GB" dirty="0">
                <a:solidFill>
                  <a:srgbClr val="002060"/>
                </a:solidFill>
              </a:rPr>
            </a:br>
            <a:r>
              <a:rPr lang="en-GB" dirty="0">
                <a:solidFill>
                  <a:srgbClr val="002060"/>
                </a:solidFill>
              </a:rPr>
              <a:t>Article 7.1</a:t>
            </a:r>
          </a:p>
        </p:txBody>
      </p:sp>
      <p:sp>
        <p:nvSpPr>
          <p:cNvPr id="3" name="Content Placeholder 2">
            <a:extLst>
              <a:ext uri="{FF2B5EF4-FFF2-40B4-BE49-F238E27FC236}">
                <a16:creationId xmlns:a16="http://schemas.microsoft.com/office/drawing/2014/main" id="{59DA6920-0CAB-C32D-9CF0-C7EC8E468180}"/>
              </a:ext>
            </a:extLst>
          </p:cNvPr>
          <p:cNvSpPr>
            <a:spLocks noGrp="1"/>
          </p:cNvSpPr>
          <p:nvPr>
            <p:ph idx="1"/>
          </p:nvPr>
        </p:nvSpPr>
        <p:spPr>
          <a:xfrm>
            <a:off x="315597" y="2696547"/>
            <a:ext cx="11160124" cy="3831166"/>
          </a:xfrm>
        </p:spPr>
        <p:txBody>
          <a:bodyPr>
            <a:normAutofit/>
          </a:bodyPr>
          <a:lstStyle/>
          <a:p>
            <a:pPr marL="0" indent="0" algn="just">
              <a:buNone/>
            </a:pPr>
            <a:r>
              <a:rPr lang="en-GB" i="1" dirty="0">
                <a:solidFill>
                  <a:srgbClr val="002060"/>
                </a:solidFill>
              </a:rPr>
              <a:t>"To examine, in the light of the relevant provisions in (name of the covered agreement(s) cited by the parties to the dispute), the matter referred to the DSB by (name of party) in document ... and to make such findings as will assist the DSB in making the recommendations or in giving the rulings provided for in that/those agreement(s)."</a:t>
            </a:r>
          </a:p>
          <a:p>
            <a:pPr marL="0" indent="0">
              <a:buNone/>
            </a:pPr>
            <a:endParaRPr lang="en-GB" dirty="0"/>
          </a:p>
        </p:txBody>
      </p:sp>
      <p:sp>
        <p:nvSpPr>
          <p:cNvPr id="4" name="Slide Number Placeholder 3">
            <a:extLst>
              <a:ext uri="{FF2B5EF4-FFF2-40B4-BE49-F238E27FC236}">
                <a16:creationId xmlns:a16="http://schemas.microsoft.com/office/drawing/2014/main" id="{F7ADEA3F-EFEA-E79F-850E-80F5B370A134}"/>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31</a:t>
            </a:fld>
            <a:endParaRPr lang="nl-NL" dirty="0"/>
          </a:p>
        </p:txBody>
      </p:sp>
    </p:spTree>
    <p:extLst>
      <p:ext uri="{BB962C8B-B14F-4D97-AF65-F5344CB8AC3E}">
        <p14:creationId xmlns:p14="http://schemas.microsoft.com/office/powerpoint/2010/main" val="2111938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CEEB2-968D-ED83-04E0-B1E93E867504}"/>
              </a:ext>
            </a:extLst>
          </p:cNvPr>
          <p:cNvSpPr>
            <a:spLocks noGrp="1"/>
          </p:cNvSpPr>
          <p:nvPr>
            <p:ph type="title"/>
          </p:nvPr>
        </p:nvSpPr>
        <p:spPr/>
        <p:txBody>
          <a:bodyPr/>
          <a:lstStyle/>
          <a:p>
            <a:r>
              <a:rPr lang="en-GB" dirty="0">
                <a:solidFill>
                  <a:srgbClr val="002060"/>
                </a:solidFill>
              </a:rPr>
              <a:t>Panel Formation</a:t>
            </a:r>
            <a:br>
              <a:rPr lang="en-GB" dirty="0">
                <a:solidFill>
                  <a:srgbClr val="002060"/>
                </a:solidFill>
              </a:rPr>
            </a:br>
            <a:r>
              <a:rPr lang="en-GB" dirty="0">
                <a:solidFill>
                  <a:srgbClr val="002060"/>
                </a:solidFill>
              </a:rPr>
              <a:t>Article 8</a:t>
            </a:r>
          </a:p>
        </p:txBody>
      </p:sp>
      <p:sp>
        <p:nvSpPr>
          <p:cNvPr id="3" name="Content Placeholder 2">
            <a:extLst>
              <a:ext uri="{FF2B5EF4-FFF2-40B4-BE49-F238E27FC236}">
                <a16:creationId xmlns:a16="http://schemas.microsoft.com/office/drawing/2014/main" id="{C07FFC6F-4BB0-F616-0141-1F1FE4C1C1F5}"/>
              </a:ext>
            </a:extLst>
          </p:cNvPr>
          <p:cNvSpPr>
            <a:spLocks noGrp="1"/>
          </p:cNvSpPr>
          <p:nvPr>
            <p:ph idx="1"/>
          </p:nvPr>
        </p:nvSpPr>
        <p:spPr>
          <a:xfrm>
            <a:off x="838200" y="2080727"/>
            <a:ext cx="10515600" cy="4096236"/>
          </a:xfrm>
        </p:spPr>
        <p:txBody>
          <a:bodyPr>
            <a:normAutofit/>
          </a:bodyPr>
          <a:lstStyle/>
          <a:p>
            <a:r>
              <a:rPr lang="en-GB" sz="2400" dirty="0" err="1">
                <a:solidFill>
                  <a:srgbClr val="002060"/>
                </a:solidFill>
              </a:rPr>
              <a:t>Panelists</a:t>
            </a:r>
            <a:r>
              <a:rPr lang="en-GB" sz="2400" dirty="0">
                <a:solidFill>
                  <a:srgbClr val="002060"/>
                </a:solidFill>
              </a:rPr>
              <a:t>: (usually three but can be five) are drawn from trade community (including government, ex-Secretariat, those who have presented a case, academia, those who have published on international trade policy, etc. </a:t>
            </a:r>
          </a:p>
          <a:p>
            <a:endParaRPr lang="en-GB" sz="2400" dirty="0">
              <a:solidFill>
                <a:srgbClr val="002060"/>
              </a:solidFill>
            </a:endParaRPr>
          </a:p>
          <a:p>
            <a:r>
              <a:rPr lang="en-GB" sz="2400" dirty="0" err="1">
                <a:solidFill>
                  <a:srgbClr val="002060"/>
                </a:solidFill>
              </a:rPr>
              <a:t>Panelists</a:t>
            </a:r>
            <a:r>
              <a:rPr lang="en-GB" sz="2400" dirty="0">
                <a:solidFill>
                  <a:srgbClr val="002060"/>
                </a:solidFill>
              </a:rPr>
              <a:t> should be independent (they serve in their individual capacities and are subject to Rules of Conduct). </a:t>
            </a:r>
          </a:p>
          <a:p>
            <a:endParaRPr lang="en-GB" sz="2400" dirty="0">
              <a:solidFill>
                <a:srgbClr val="002060"/>
              </a:solidFill>
            </a:endParaRPr>
          </a:p>
          <a:p>
            <a:r>
              <a:rPr lang="en-GB" sz="2400" dirty="0" err="1">
                <a:solidFill>
                  <a:srgbClr val="002060"/>
                </a:solidFill>
              </a:rPr>
              <a:t>Panelists</a:t>
            </a:r>
            <a:r>
              <a:rPr lang="en-GB" sz="2400" dirty="0">
                <a:solidFill>
                  <a:srgbClr val="002060"/>
                </a:solidFill>
              </a:rPr>
              <a:t> should come from diverse backgrounds and have a wide spectrum of experience.</a:t>
            </a:r>
          </a:p>
          <a:p>
            <a:endParaRPr lang="en-GB" dirty="0"/>
          </a:p>
        </p:txBody>
      </p:sp>
      <p:sp>
        <p:nvSpPr>
          <p:cNvPr id="4" name="Slide Number Placeholder 3">
            <a:extLst>
              <a:ext uri="{FF2B5EF4-FFF2-40B4-BE49-F238E27FC236}">
                <a16:creationId xmlns:a16="http://schemas.microsoft.com/office/drawing/2014/main" id="{DA1CED27-64C6-184B-A307-8CF0D7D9827D}"/>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32</a:t>
            </a:fld>
            <a:endParaRPr lang="nl-NL" dirty="0"/>
          </a:p>
        </p:txBody>
      </p:sp>
    </p:spTree>
    <p:extLst>
      <p:ext uri="{BB962C8B-B14F-4D97-AF65-F5344CB8AC3E}">
        <p14:creationId xmlns:p14="http://schemas.microsoft.com/office/powerpoint/2010/main" val="29539686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32044-0E12-C539-BCD9-732A1CCDDBA2}"/>
              </a:ext>
            </a:extLst>
          </p:cNvPr>
          <p:cNvSpPr>
            <a:spLocks noGrp="1"/>
          </p:cNvSpPr>
          <p:nvPr>
            <p:ph type="title"/>
          </p:nvPr>
        </p:nvSpPr>
        <p:spPr>
          <a:xfrm>
            <a:off x="515938" y="1089596"/>
            <a:ext cx="4732467" cy="1153668"/>
          </a:xfrm>
        </p:spPr>
        <p:txBody>
          <a:bodyPr/>
          <a:lstStyle/>
          <a:p>
            <a:r>
              <a:rPr lang="en-GB" b="1" dirty="0">
                <a:solidFill>
                  <a:srgbClr val="002060"/>
                </a:solidFill>
              </a:rPr>
              <a:t>Panel Formation</a:t>
            </a:r>
          </a:p>
        </p:txBody>
      </p:sp>
      <p:sp>
        <p:nvSpPr>
          <p:cNvPr id="3" name="Content Placeholder 2">
            <a:extLst>
              <a:ext uri="{FF2B5EF4-FFF2-40B4-BE49-F238E27FC236}">
                <a16:creationId xmlns:a16="http://schemas.microsoft.com/office/drawing/2014/main" id="{4A93B873-627E-8957-895E-88275369A053}"/>
              </a:ext>
            </a:extLst>
          </p:cNvPr>
          <p:cNvSpPr>
            <a:spLocks noGrp="1"/>
          </p:cNvSpPr>
          <p:nvPr>
            <p:ph idx="1"/>
          </p:nvPr>
        </p:nvSpPr>
        <p:spPr>
          <a:xfrm>
            <a:off x="515938" y="2175848"/>
            <a:ext cx="11160124" cy="4678808"/>
          </a:xfrm>
        </p:spPr>
        <p:txBody>
          <a:bodyPr/>
          <a:lstStyle/>
          <a:p>
            <a:pPr algn="just"/>
            <a:r>
              <a:rPr lang="en-GB" dirty="0" err="1">
                <a:solidFill>
                  <a:srgbClr val="002060"/>
                </a:solidFill>
              </a:rPr>
              <a:t>Panelists</a:t>
            </a:r>
            <a:r>
              <a:rPr lang="en-GB" dirty="0">
                <a:solidFill>
                  <a:srgbClr val="002060"/>
                </a:solidFill>
              </a:rPr>
              <a:t> are not drawn from country of parties or third parties (without agreement of the parties)</a:t>
            </a:r>
          </a:p>
          <a:p>
            <a:pPr algn="just"/>
            <a:r>
              <a:rPr lang="en-GB" dirty="0">
                <a:solidFill>
                  <a:srgbClr val="002060"/>
                </a:solidFill>
              </a:rPr>
              <a:t>Usually not from the U.S. and the EU</a:t>
            </a:r>
          </a:p>
          <a:p>
            <a:pPr algn="just"/>
            <a:r>
              <a:rPr lang="en-GB" dirty="0">
                <a:solidFill>
                  <a:srgbClr val="002060"/>
                </a:solidFill>
              </a:rPr>
              <a:t>Frequently from smaller Members (see statistics)</a:t>
            </a:r>
          </a:p>
          <a:p>
            <a:pPr algn="just"/>
            <a:r>
              <a:rPr lang="en-GB" dirty="0">
                <a:solidFill>
                  <a:srgbClr val="002060"/>
                </a:solidFill>
              </a:rPr>
              <a:t>Secretariat maintains indicative list of </a:t>
            </a:r>
            <a:r>
              <a:rPr lang="en-GB" dirty="0" err="1">
                <a:solidFill>
                  <a:srgbClr val="002060"/>
                </a:solidFill>
              </a:rPr>
              <a:t>panelists</a:t>
            </a:r>
            <a:r>
              <a:rPr lang="en-GB" dirty="0">
                <a:solidFill>
                  <a:srgbClr val="002060"/>
                </a:solidFill>
              </a:rPr>
              <a:t> with their areas of expertise</a:t>
            </a:r>
          </a:p>
          <a:p>
            <a:endParaRPr lang="en-GB" dirty="0"/>
          </a:p>
        </p:txBody>
      </p:sp>
    </p:spTree>
    <p:extLst>
      <p:ext uri="{BB962C8B-B14F-4D97-AF65-F5344CB8AC3E}">
        <p14:creationId xmlns:p14="http://schemas.microsoft.com/office/powerpoint/2010/main" val="30003696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6FC20-A933-CAE3-A3C9-64A68A10BCC0}"/>
              </a:ext>
            </a:extLst>
          </p:cNvPr>
          <p:cNvSpPr>
            <a:spLocks noGrp="1"/>
          </p:cNvSpPr>
          <p:nvPr>
            <p:ph type="title"/>
          </p:nvPr>
        </p:nvSpPr>
        <p:spPr/>
        <p:txBody>
          <a:bodyPr/>
          <a:lstStyle/>
          <a:p>
            <a:r>
              <a:rPr lang="en-GB" b="1" dirty="0">
                <a:solidFill>
                  <a:srgbClr val="002060"/>
                </a:solidFill>
              </a:rPr>
              <a:t>Panel Formation</a:t>
            </a:r>
            <a:endParaRPr lang="en-GB" dirty="0">
              <a:solidFill>
                <a:srgbClr val="002060"/>
              </a:solidFill>
            </a:endParaRPr>
          </a:p>
        </p:txBody>
      </p:sp>
      <p:sp>
        <p:nvSpPr>
          <p:cNvPr id="3" name="Content Placeholder 2">
            <a:extLst>
              <a:ext uri="{FF2B5EF4-FFF2-40B4-BE49-F238E27FC236}">
                <a16:creationId xmlns:a16="http://schemas.microsoft.com/office/drawing/2014/main" id="{D38B28F3-BC38-EEC5-2006-18BCA271BFF8}"/>
              </a:ext>
            </a:extLst>
          </p:cNvPr>
          <p:cNvSpPr>
            <a:spLocks noGrp="1"/>
          </p:cNvSpPr>
          <p:nvPr>
            <p:ph idx="1"/>
          </p:nvPr>
        </p:nvSpPr>
        <p:spPr/>
        <p:txBody>
          <a:bodyPr>
            <a:normAutofit/>
          </a:bodyPr>
          <a:lstStyle/>
          <a:p>
            <a:pPr algn="just"/>
            <a:r>
              <a:rPr lang="en-GB" dirty="0">
                <a:solidFill>
                  <a:srgbClr val="002060"/>
                </a:solidFill>
              </a:rPr>
              <a:t>Panels are usually appointed based on agreement of the parties</a:t>
            </a:r>
          </a:p>
          <a:p>
            <a:pPr algn="just"/>
            <a:endParaRPr lang="en-GB" dirty="0">
              <a:solidFill>
                <a:srgbClr val="002060"/>
              </a:solidFill>
            </a:endParaRPr>
          </a:p>
          <a:p>
            <a:pPr algn="just"/>
            <a:r>
              <a:rPr lang="en-GB" dirty="0">
                <a:solidFill>
                  <a:srgbClr val="002060"/>
                </a:solidFill>
              </a:rPr>
              <a:t>Secretariat proposes </a:t>
            </a:r>
            <a:r>
              <a:rPr lang="en-GB" dirty="0" err="1">
                <a:solidFill>
                  <a:srgbClr val="002060"/>
                </a:solidFill>
              </a:rPr>
              <a:t>panelists</a:t>
            </a:r>
            <a:r>
              <a:rPr lang="en-GB" dirty="0">
                <a:solidFill>
                  <a:srgbClr val="002060"/>
                </a:solidFill>
              </a:rPr>
              <a:t> to the parties</a:t>
            </a:r>
          </a:p>
          <a:p>
            <a:pPr algn="just"/>
            <a:endParaRPr lang="en-GB" dirty="0">
              <a:solidFill>
                <a:srgbClr val="002060"/>
              </a:solidFill>
            </a:endParaRPr>
          </a:p>
          <a:p>
            <a:pPr algn="just"/>
            <a:r>
              <a:rPr lang="en-GB" dirty="0">
                <a:solidFill>
                  <a:srgbClr val="002060"/>
                </a:solidFill>
              </a:rPr>
              <a:t>If parties do not accept the Secretariat’s suggestions, the appointment is made by the DG after consulting the DSB and relevant Council or Committee Chairs (frequent case)</a:t>
            </a:r>
          </a:p>
          <a:p>
            <a:endParaRPr lang="en-GB" dirty="0"/>
          </a:p>
        </p:txBody>
      </p:sp>
    </p:spTree>
    <p:extLst>
      <p:ext uri="{BB962C8B-B14F-4D97-AF65-F5344CB8AC3E}">
        <p14:creationId xmlns:p14="http://schemas.microsoft.com/office/powerpoint/2010/main" val="11495686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D4AA6-AA3C-911B-6660-338FC398AA6D}"/>
              </a:ext>
            </a:extLst>
          </p:cNvPr>
          <p:cNvSpPr>
            <a:spLocks noGrp="1"/>
          </p:cNvSpPr>
          <p:nvPr>
            <p:ph type="title"/>
          </p:nvPr>
        </p:nvSpPr>
        <p:spPr/>
        <p:txBody>
          <a:bodyPr/>
          <a:lstStyle/>
          <a:p>
            <a:r>
              <a:rPr lang="en-GB" b="1" dirty="0">
                <a:solidFill>
                  <a:srgbClr val="002060"/>
                </a:solidFill>
              </a:rPr>
              <a:t>Panel Stage</a:t>
            </a:r>
          </a:p>
        </p:txBody>
      </p:sp>
      <p:sp>
        <p:nvSpPr>
          <p:cNvPr id="3" name="Content Placeholder 2">
            <a:extLst>
              <a:ext uri="{FF2B5EF4-FFF2-40B4-BE49-F238E27FC236}">
                <a16:creationId xmlns:a16="http://schemas.microsoft.com/office/drawing/2014/main" id="{25953191-3463-E306-E0FB-3B7FAD6BBFBA}"/>
              </a:ext>
            </a:extLst>
          </p:cNvPr>
          <p:cNvSpPr>
            <a:spLocks noGrp="1"/>
          </p:cNvSpPr>
          <p:nvPr>
            <p:ph idx="1"/>
          </p:nvPr>
        </p:nvSpPr>
        <p:spPr/>
        <p:txBody>
          <a:bodyPr/>
          <a:lstStyle/>
          <a:p>
            <a:pPr marL="0" indent="0" algn="just">
              <a:buNone/>
            </a:pPr>
            <a:endParaRPr lang="en-GB" sz="3200" dirty="0"/>
          </a:p>
          <a:p>
            <a:pPr marL="0" indent="0" algn="just">
              <a:buNone/>
            </a:pPr>
            <a:r>
              <a:rPr lang="en-GB" dirty="0">
                <a:solidFill>
                  <a:srgbClr val="002060"/>
                </a:solidFill>
              </a:rPr>
              <a:t>Once the Panel is established =&gt; first task is to draw up a Timetable for its work (Article 12.3 and 12.4 and the suggested timetable in Appendix 3 – Working Procedures)</a:t>
            </a:r>
          </a:p>
          <a:p>
            <a:pPr marL="0" indent="0" algn="just">
              <a:buNone/>
            </a:pPr>
            <a:endParaRPr lang="en-GB" dirty="0">
              <a:solidFill>
                <a:srgbClr val="002060"/>
              </a:solidFill>
            </a:endParaRPr>
          </a:p>
          <a:p>
            <a:pPr marL="0" indent="0" algn="just">
              <a:buNone/>
            </a:pPr>
            <a:r>
              <a:rPr lang="en-GB" dirty="0">
                <a:solidFill>
                  <a:srgbClr val="002060"/>
                </a:solidFill>
              </a:rPr>
              <a:t>Note: The Panel usually consults the Parties concerning the Timetable at an organisational meeting</a:t>
            </a:r>
          </a:p>
          <a:p>
            <a:pPr marL="0" indent="0">
              <a:buNone/>
            </a:pPr>
            <a:endParaRPr lang="en-GB" dirty="0"/>
          </a:p>
        </p:txBody>
      </p:sp>
    </p:spTree>
    <p:extLst>
      <p:ext uri="{BB962C8B-B14F-4D97-AF65-F5344CB8AC3E}">
        <p14:creationId xmlns:p14="http://schemas.microsoft.com/office/powerpoint/2010/main" val="13001672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4E25A75A-4051-80CA-BC11-1EF4255AB89D}"/>
              </a:ext>
            </a:extLst>
          </p:cNvPr>
          <p:cNvSpPr>
            <a:spLocks noGrp="1" noChangeArrowheads="1"/>
          </p:cNvSpPr>
          <p:nvPr>
            <p:ph type="title"/>
          </p:nvPr>
        </p:nvSpPr>
        <p:spPr/>
        <p:txBody>
          <a:bodyPr/>
          <a:lstStyle/>
          <a:p>
            <a:r>
              <a:rPr lang="en-US" altLang="LID8192" b="1" dirty="0">
                <a:solidFill>
                  <a:srgbClr val="002060"/>
                </a:solidFill>
              </a:rPr>
              <a:t>Panel Stage</a:t>
            </a:r>
          </a:p>
        </p:txBody>
      </p:sp>
      <p:sp>
        <p:nvSpPr>
          <p:cNvPr id="147459" name="Rectangle 3">
            <a:extLst>
              <a:ext uri="{FF2B5EF4-FFF2-40B4-BE49-F238E27FC236}">
                <a16:creationId xmlns:a16="http://schemas.microsoft.com/office/drawing/2014/main" id="{0B59DB6B-669B-D538-EA72-FAB55D1CFF65}"/>
              </a:ext>
            </a:extLst>
          </p:cNvPr>
          <p:cNvSpPr>
            <a:spLocks noGrp="1" noChangeArrowheads="1"/>
          </p:cNvSpPr>
          <p:nvPr>
            <p:ph type="body" idx="1"/>
          </p:nvPr>
        </p:nvSpPr>
        <p:spPr/>
        <p:txBody>
          <a:bodyPr/>
          <a:lstStyle/>
          <a:p>
            <a:pPr marL="0" indent="0">
              <a:buNone/>
            </a:pPr>
            <a:r>
              <a:rPr lang="en-US" altLang="LID8192" dirty="0">
                <a:solidFill>
                  <a:srgbClr val="002060"/>
                </a:solidFill>
              </a:rPr>
              <a:t>1) Optional Procedural Submissions (not in DSU) on preliminary matters such as sufficiency of the Panel Request</a:t>
            </a:r>
          </a:p>
          <a:p>
            <a:endParaRPr lang="en-US" altLang="LID8192" dirty="0">
              <a:solidFill>
                <a:srgbClr val="002060"/>
              </a:solidFill>
            </a:endParaRPr>
          </a:p>
          <a:p>
            <a:pPr marL="0" indent="0">
              <a:buNone/>
            </a:pPr>
            <a:r>
              <a:rPr lang="en-US" altLang="LID8192" dirty="0">
                <a:solidFill>
                  <a:srgbClr val="002060"/>
                </a:solidFill>
              </a:rPr>
              <a:t>2) Complainant’s First Written Submission</a:t>
            </a:r>
          </a:p>
          <a:p>
            <a:endParaRPr lang="en-US" altLang="LID8192" dirty="0">
              <a:solidFill>
                <a:srgbClr val="002060"/>
              </a:solidFill>
            </a:endParaRPr>
          </a:p>
          <a:p>
            <a:pPr marL="0" indent="0">
              <a:buNone/>
            </a:pPr>
            <a:r>
              <a:rPr lang="en-US" altLang="LID8192" dirty="0">
                <a:solidFill>
                  <a:srgbClr val="002060"/>
                </a:solidFill>
              </a:rPr>
              <a:t>3) Respondent’s Reply to Complainant’s First Written Submission (Filed in Response)</a:t>
            </a:r>
          </a:p>
          <a:p>
            <a:pPr marL="0" indent="0">
              <a:buNone/>
            </a:pPr>
            <a:endParaRPr lang="en-US" altLang="LID8192" dirty="0">
              <a:solidFill>
                <a:srgbClr val="002060"/>
              </a:solidFill>
            </a:endParaRPr>
          </a:p>
          <a:p>
            <a:pPr marL="0" indent="0">
              <a:buNone/>
            </a:pPr>
            <a:r>
              <a:rPr lang="en-US" altLang="LID8192" dirty="0">
                <a:solidFill>
                  <a:srgbClr val="002060"/>
                </a:solidFill>
              </a:rPr>
              <a:t>4) Third Party Written Submissions</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a:extLst>
              <a:ext uri="{FF2B5EF4-FFF2-40B4-BE49-F238E27FC236}">
                <a16:creationId xmlns:a16="http://schemas.microsoft.com/office/drawing/2014/main" id="{A28F03E0-9786-6F1B-A789-C14189E22D99}"/>
              </a:ext>
            </a:extLst>
          </p:cNvPr>
          <p:cNvSpPr>
            <a:spLocks noGrp="1" noChangeArrowheads="1"/>
          </p:cNvSpPr>
          <p:nvPr>
            <p:ph type="title"/>
          </p:nvPr>
        </p:nvSpPr>
        <p:spPr/>
        <p:txBody>
          <a:bodyPr/>
          <a:lstStyle/>
          <a:p>
            <a:r>
              <a:rPr lang="en-US" altLang="LID8192" b="1" dirty="0">
                <a:solidFill>
                  <a:srgbClr val="002060"/>
                </a:solidFill>
              </a:rPr>
              <a:t>Panel Stage</a:t>
            </a:r>
          </a:p>
        </p:txBody>
      </p:sp>
      <p:sp>
        <p:nvSpPr>
          <p:cNvPr id="149507" name="Rectangle 3">
            <a:extLst>
              <a:ext uri="{FF2B5EF4-FFF2-40B4-BE49-F238E27FC236}">
                <a16:creationId xmlns:a16="http://schemas.microsoft.com/office/drawing/2014/main" id="{E51E6361-14F0-F9D1-E33B-95EB193D7A06}"/>
              </a:ext>
            </a:extLst>
          </p:cNvPr>
          <p:cNvSpPr>
            <a:spLocks noGrp="1" noChangeArrowheads="1"/>
          </p:cNvSpPr>
          <p:nvPr>
            <p:ph type="body" idx="1"/>
          </p:nvPr>
        </p:nvSpPr>
        <p:spPr/>
        <p:txBody>
          <a:bodyPr/>
          <a:lstStyle/>
          <a:p>
            <a:pPr marL="0" indent="0">
              <a:buNone/>
            </a:pPr>
            <a:r>
              <a:rPr lang="en-US" altLang="LID8192" dirty="0">
                <a:solidFill>
                  <a:srgbClr val="002060"/>
                </a:solidFill>
              </a:rPr>
              <a:t>5) First Oral Hearing</a:t>
            </a:r>
          </a:p>
          <a:p>
            <a:pPr lvl="1"/>
            <a:r>
              <a:rPr lang="en-US" altLang="LID8192" dirty="0">
                <a:solidFill>
                  <a:srgbClr val="002060"/>
                </a:solidFill>
              </a:rPr>
              <a:t>Statements by Parties</a:t>
            </a:r>
          </a:p>
          <a:p>
            <a:pPr lvl="1"/>
            <a:r>
              <a:rPr lang="en-US" altLang="LID8192" dirty="0">
                <a:solidFill>
                  <a:srgbClr val="002060"/>
                </a:solidFill>
              </a:rPr>
              <a:t>Statements by Third Parties - often in special session</a:t>
            </a:r>
          </a:p>
          <a:p>
            <a:pPr lvl="1"/>
            <a:r>
              <a:rPr lang="en-US" altLang="LID8192" dirty="0">
                <a:solidFill>
                  <a:srgbClr val="002060"/>
                </a:solidFill>
              </a:rPr>
              <a:t>Followed by questions from the Panel and Parties directed at Parties and Third Parties</a:t>
            </a:r>
          </a:p>
          <a:p>
            <a:pPr lvl="1"/>
            <a:r>
              <a:rPr lang="en-US" altLang="LID8192" dirty="0">
                <a:solidFill>
                  <a:srgbClr val="002060"/>
                </a:solidFill>
              </a:rPr>
              <a:t>Questions are usually distributed first in written form. Responses can be oral or a few days later in writing</a:t>
            </a:r>
          </a:p>
          <a:p>
            <a:pPr lvl="1"/>
            <a:r>
              <a:rPr lang="en-US" altLang="LID8192" dirty="0">
                <a:solidFill>
                  <a:srgbClr val="002060"/>
                </a:solidFill>
              </a:rPr>
              <a:t>Panel may adopt a different procedure allowing Third Parties greater participation rights.</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9A8B018D-D939-3F2C-9F0F-C20312B91EB5}"/>
              </a:ext>
            </a:extLst>
          </p:cNvPr>
          <p:cNvSpPr>
            <a:spLocks noGrp="1" noChangeArrowheads="1"/>
          </p:cNvSpPr>
          <p:nvPr>
            <p:ph type="title"/>
          </p:nvPr>
        </p:nvSpPr>
        <p:spPr/>
        <p:txBody>
          <a:bodyPr/>
          <a:lstStyle/>
          <a:p>
            <a:r>
              <a:rPr lang="en-US" altLang="LID8192" b="1" dirty="0">
                <a:solidFill>
                  <a:srgbClr val="002060"/>
                </a:solidFill>
              </a:rPr>
              <a:t>Panel Stage</a:t>
            </a:r>
          </a:p>
        </p:txBody>
      </p:sp>
      <p:sp>
        <p:nvSpPr>
          <p:cNvPr id="151555" name="Rectangle 3">
            <a:extLst>
              <a:ext uri="{FF2B5EF4-FFF2-40B4-BE49-F238E27FC236}">
                <a16:creationId xmlns:a16="http://schemas.microsoft.com/office/drawing/2014/main" id="{7C69D4C8-94AB-2B68-4EC8-306FB54E781C}"/>
              </a:ext>
            </a:extLst>
          </p:cNvPr>
          <p:cNvSpPr>
            <a:spLocks noGrp="1" noChangeArrowheads="1"/>
          </p:cNvSpPr>
          <p:nvPr>
            <p:ph type="body" idx="1"/>
          </p:nvPr>
        </p:nvSpPr>
        <p:spPr/>
        <p:txBody>
          <a:bodyPr>
            <a:normAutofit/>
          </a:bodyPr>
          <a:lstStyle/>
          <a:p>
            <a:pPr marL="0" indent="0" algn="just">
              <a:buNone/>
            </a:pPr>
            <a:r>
              <a:rPr lang="en-US" altLang="LID8192" dirty="0">
                <a:solidFill>
                  <a:srgbClr val="002060"/>
                </a:solidFill>
              </a:rPr>
              <a:t>6) Simultaneous exchange of Written Rebuttals (Second Written Submissions)</a:t>
            </a:r>
          </a:p>
          <a:p>
            <a:pPr lvl="1" algn="just"/>
            <a:r>
              <a:rPr lang="en-US" altLang="LID8192" dirty="0">
                <a:solidFill>
                  <a:srgbClr val="002060"/>
                </a:solidFill>
              </a:rPr>
              <a:t>About four weeks later</a:t>
            </a:r>
          </a:p>
          <a:p>
            <a:pPr lvl="1" algn="just"/>
            <a:r>
              <a:rPr lang="en-US" altLang="LID8192" dirty="0">
                <a:solidFill>
                  <a:srgbClr val="002060"/>
                </a:solidFill>
              </a:rPr>
              <a:t>To parties only (not Third Parties) – still confidential</a:t>
            </a:r>
          </a:p>
          <a:p>
            <a:pPr lvl="1" algn="just"/>
            <a:endParaRPr lang="en-US" altLang="LID8192" dirty="0">
              <a:solidFill>
                <a:srgbClr val="002060"/>
              </a:solidFill>
            </a:endParaRPr>
          </a:p>
          <a:p>
            <a:pPr marL="0" indent="0" algn="just">
              <a:buNone/>
            </a:pPr>
            <a:r>
              <a:rPr lang="en-US" altLang="LID8192" dirty="0">
                <a:solidFill>
                  <a:srgbClr val="002060"/>
                </a:solidFill>
              </a:rPr>
              <a:t>7) Second Hearing (No Third Parties)</a:t>
            </a:r>
          </a:p>
          <a:p>
            <a:pPr lvl="1" algn="just"/>
            <a:r>
              <a:rPr lang="en-US" altLang="LID8192" dirty="0">
                <a:solidFill>
                  <a:srgbClr val="002060"/>
                </a:solidFill>
              </a:rPr>
              <a:t>More oral and written questions</a:t>
            </a:r>
          </a:p>
          <a:p>
            <a:pPr lvl="1" algn="just"/>
            <a:endParaRPr lang="en-US" altLang="LID8192" dirty="0">
              <a:solidFill>
                <a:srgbClr val="002060"/>
              </a:solidFill>
            </a:endParaRPr>
          </a:p>
          <a:p>
            <a:pPr algn="just"/>
            <a:r>
              <a:rPr lang="en-US" altLang="LID8192" dirty="0">
                <a:solidFill>
                  <a:srgbClr val="002060"/>
                </a:solidFill>
              </a:rPr>
              <a:t>More Hearings are permitted (often with experts)</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29CBB7A4-0561-F58E-F8B0-447E9F1AA3E0}"/>
              </a:ext>
            </a:extLst>
          </p:cNvPr>
          <p:cNvSpPr>
            <a:spLocks noGrp="1" noChangeArrowheads="1"/>
          </p:cNvSpPr>
          <p:nvPr>
            <p:ph type="title"/>
          </p:nvPr>
        </p:nvSpPr>
        <p:spPr/>
        <p:txBody>
          <a:bodyPr/>
          <a:lstStyle/>
          <a:p>
            <a:r>
              <a:rPr lang="en-US" altLang="LID8192" b="1" dirty="0">
                <a:solidFill>
                  <a:srgbClr val="002060"/>
                </a:solidFill>
              </a:rPr>
              <a:t>Panel Stage</a:t>
            </a:r>
          </a:p>
        </p:txBody>
      </p:sp>
      <p:sp>
        <p:nvSpPr>
          <p:cNvPr id="153603" name="Rectangle 3">
            <a:extLst>
              <a:ext uri="{FF2B5EF4-FFF2-40B4-BE49-F238E27FC236}">
                <a16:creationId xmlns:a16="http://schemas.microsoft.com/office/drawing/2014/main" id="{E4699C4F-3FDF-87C7-46D7-635D3163BAD9}"/>
              </a:ext>
            </a:extLst>
          </p:cNvPr>
          <p:cNvSpPr>
            <a:spLocks noGrp="1" noChangeArrowheads="1"/>
          </p:cNvSpPr>
          <p:nvPr>
            <p:ph type="body" idx="1"/>
          </p:nvPr>
        </p:nvSpPr>
        <p:spPr/>
        <p:txBody>
          <a:bodyPr/>
          <a:lstStyle/>
          <a:p>
            <a:pPr marL="0" indent="0" algn="just">
              <a:buNone/>
            </a:pPr>
            <a:endParaRPr lang="en-US" altLang="LID8192" sz="3200" dirty="0"/>
          </a:p>
          <a:p>
            <a:pPr marL="0" indent="0" algn="just">
              <a:buNone/>
            </a:pPr>
            <a:r>
              <a:rPr lang="en-US" altLang="LID8192" sz="3200" dirty="0">
                <a:solidFill>
                  <a:srgbClr val="002060"/>
                </a:solidFill>
              </a:rPr>
              <a:t>9) Panel deliberates away from the parties</a:t>
            </a:r>
          </a:p>
          <a:p>
            <a:pPr lvl="1" algn="just"/>
            <a:r>
              <a:rPr lang="en-US" altLang="LID8192" sz="2800" dirty="0">
                <a:solidFill>
                  <a:srgbClr val="002060"/>
                </a:solidFill>
              </a:rPr>
              <a:t>Formulates descriptive part of report (claims, arguments, etc.)</a:t>
            </a:r>
          </a:p>
          <a:p>
            <a:pPr lvl="1" algn="just"/>
            <a:r>
              <a:rPr lang="en-US" altLang="LID8192" sz="2800" dirty="0">
                <a:solidFill>
                  <a:srgbClr val="002060"/>
                </a:solidFill>
              </a:rPr>
              <a:t>Formulates its findings</a:t>
            </a:r>
          </a:p>
          <a:p>
            <a:pPr lvl="1" algn="just"/>
            <a:r>
              <a:rPr lang="en-US" altLang="LID8192" sz="2800" dirty="0">
                <a:solidFill>
                  <a:srgbClr val="002060"/>
                </a:solidFill>
              </a:rPr>
              <a:t>Secretariat is available to assist</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4340B-D4D3-7E89-0746-D3F9EC8C4039}"/>
              </a:ext>
            </a:extLst>
          </p:cNvPr>
          <p:cNvSpPr>
            <a:spLocks noGrp="1"/>
          </p:cNvSpPr>
          <p:nvPr>
            <p:ph type="title"/>
          </p:nvPr>
        </p:nvSpPr>
        <p:spPr>
          <a:xfrm>
            <a:off x="515938" y="1089596"/>
            <a:ext cx="5792097" cy="1153668"/>
          </a:xfrm>
        </p:spPr>
        <p:txBody>
          <a:bodyPr>
            <a:normAutofit fontScale="90000"/>
          </a:bodyPr>
          <a:lstStyle/>
          <a:p>
            <a:r>
              <a:rPr lang="en-GB" dirty="0">
                <a:solidFill>
                  <a:srgbClr val="002060"/>
                </a:solidFill>
              </a:rPr>
              <a:t>GATT Weaknesses</a:t>
            </a:r>
            <a:br>
              <a:rPr lang="en-GB" dirty="0"/>
            </a:br>
            <a:endParaRPr lang="en-GB" dirty="0"/>
          </a:p>
        </p:txBody>
      </p:sp>
      <p:sp>
        <p:nvSpPr>
          <p:cNvPr id="3" name="Content Placeholder 2">
            <a:extLst>
              <a:ext uri="{FF2B5EF4-FFF2-40B4-BE49-F238E27FC236}">
                <a16:creationId xmlns:a16="http://schemas.microsoft.com/office/drawing/2014/main" id="{3F9D5912-F840-9F35-FD47-57DEEF99323B}"/>
              </a:ext>
            </a:extLst>
          </p:cNvPr>
          <p:cNvSpPr>
            <a:spLocks noGrp="1"/>
          </p:cNvSpPr>
          <p:nvPr>
            <p:ph idx="1"/>
          </p:nvPr>
        </p:nvSpPr>
        <p:spPr>
          <a:xfrm>
            <a:off x="515938" y="2001620"/>
            <a:ext cx="11160124" cy="4678808"/>
          </a:xfrm>
        </p:spPr>
        <p:txBody>
          <a:bodyPr/>
          <a:lstStyle/>
          <a:p>
            <a:r>
              <a:rPr lang="en-GB" dirty="0">
                <a:solidFill>
                  <a:srgbClr val="002060"/>
                </a:solidFill>
              </a:rPr>
              <a:t>Delays in forming panels</a:t>
            </a:r>
          </a:p>
          <a:p>
            <a:r>
              <a:rPr lang="en-GB" dirty="0">
                <a:solidFill>
                  <a:srgbClr val="002060"/>
                </a:solidFill>
              </a:rPr>
              <a:t>Positive consensus to adopt working party and panel reports</a:t>
            </a:r>
          </a:p>
          <a:p>
            <a:r>
              <a:rPr lang="en-GB" dirty="0">
                <a:solidFill>
                  <a:srgbClr val="002060"/>
                </a:solidFill>
              </a:rPr>
              <a:t>Weak enforcement (consensus also)</a:t>
            </a:r>
          </a:p>
          <a:p>
            <a:r>
              <a:rPr lang="en-GB" dirty="0">
                <a:solidFill>
                  <a:srgbClr val="002060"/>
                </a:solidFill>
              </a:rPr>
              <a:t>Cursory legal analysis (few lawyers involved)</a:t>
            </a:r>
          </a:p>
          <a:p>
            <a:r>
              <a:rPr lang="en-GB" dirty="0">
                <a:solidFill>
                  <a:srgbClr val="002060"/>
                </a:solidFill>
              </a:rPr>
              <a:t>Different DS systems for different Tokyo accords</a:t>
            </a:r>
          </a:p>
          <a:p>
            <a:endParaRPr lang="en-GB" dirty="0"/>
          </a:p>
        </p:txBody>
      </p:sp>
      <p:sp>
        <p:nvSpPr>
          <p:cNvPr id="4" name="Slide Number Placeholder 3">
            <a:extLst>
              <a:ext uri="{FF2B5EF4-FFF2-40B4-BE49-F238E27FC236}">
                <a16:creationId xmlns:a16="http://schemas.microsoft.com/office/drawing/2014/main" id="{282C7FFC-F4B9-F7A8-2A91-FC926D01647C}"/>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4</a:t>
            </a:fld>
            <a:endParaRPr lang="nl-NL" dirty="0"/>
          </a:p>
        </p:txBody>
      </p:sp>
    </p:spTree>
    <p:extLst>
      <p:ext uri="{BB962C8B-B14F-4D97-AF65-F5344CB8AC3E}">
        <p14:creationId xmlns:p14="http://schemas.microsoft.com/office/powerpoint/2010/main" val="20491645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a:extLst>
              <a:ext uri="{FF2B5EF4-FFF2-40B4-BE49-F238E27FC236}">
                <a16:creationId xmlns:a16="http://schemas.microsoft.com/office/drawing/2014/main" id="{73067090-D43B-9BA4-6695-78C83575B870}"/>
              </a:ext>
            </a:extLst>
          </p:cNvPr>
          <p:cNvSpPr>
            <a:spLocks noGrp="1" noChangeArrowheads="1"/>
          </p:cNvSpPr>
          <p:nvPr>
            <p:ph type="title"/>
          </p:nvPr>
        </p:nvSpPr>
        <p:spPr/>
        <p:txBody>
          <a:bodyPr/>
          <a:lstStyle/>
          <a:p>
            <a:r>
              <a:rPr lang="en-US" altLang="LID8192" b="1" dirty="0">
                <a:solidFill>
                  <a:srgbClr val="002060"/>
                </a:solidFill>
              </a:rPr>
              <a:t>Panel Stage</a:t>
            </a:r>
          </a:p>
        </p:txBody>
      </p:sp>
      <p:sp>
        <p:nvSpPr>
          <p:cNvPr id="1033219" name="Rectangle 3">
            <a:extLst>
              <a:ext uri="{FF2B5EF4-FFF2-40B4-BE49-F238E27FC236}">
                <a16:creationId xmlns:a16="http://schemas.microsoft.com/office/drawing/2014/main" id="{4489007D-365E-6FDF-582A-2E92A201931D}"/>
              </a:ext>
            </a:extLst>
          </p:cNvPr>
          <p:cNvSpPr>
            <a:spLocks noGrp="1" noChangeArrowheads="1"/>
          </p:cNvSpPr>
          <p:nvPr>
            <p:ph type="body" idx="1"/>
          </p:nvPr>
        </p:nvSpPr>
        <p:spPr/>
        <p:txBody>
          <a:bodyPr/>
          <a:lstStyle/>
          <a:p>
            <a:pPr algn="just"/>
            <a:r>
              <a:rPr lang="en-US" altLang="en-BE" dirty="0">
                <a:solidFill>
                  <a:srgbClr val="002060"/>
                </a:solidFill>
              </a:rPr>
              <a:t>Draft descriptive part of the report by Secretariat</a:t>
            </a:r>
          </a:p>
          <a:p>
            <a:pPr algn="just"/>
            <a:r>
              <a:rPr lang="en-US" altLang="en-BE" dirty="0">
                <a:solidFill>
                  <a:srgbClr val="002060"/>
                </a:solidFill>
              </a:rPr>
              <a:t>Two-week comment period </a:t>
            </a:r>
          </a:p>
          <a:p>
            <a:pPr algn="just"/>
            <a:r>
              <a:rPr lang="en-US" altLang="en-BE" dirty="0">
                <a:solidFill>
                  <a:srgbClr val="002060"/>
                </a:solidFill>
              </a:rPr>
              <a:t>Comments considered and the release of the Interim Report (confidential) by the Panel (Article 15)</a:t>
            </a:r>
          </a:p>
          <a:p>
            <a:pPr algn="just"/>
            <a:r>
              <a:rPr lang="en-US" altLang="en-BE" dirty="0">
                <a:solidFill>
                  <a:srgbClr val="002060"/>
                </a:solidFill>
              </a:rPr>
              <a:t>Two-week period for the Parties to review and comment (last opportunity to address factual points)</a:t>
            </a:r>
          </a:p>
          <a:p>
            <a:pPr algn="just"/>
            <a:r>
              <a:rPr lang="en-US" altLang="en-BE" dirty="0">
                <a:solidFill>
                  <a:srgbClr val="002060"/>
                </a:solidFill>
              </a:rPr>
              <a:t>Additional meeting with the parties possible but in practice very rare (Article 15.2)</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9FEB6309-6847-8F8B-21F4-8F570C52C52E}"/>
              </a:ext>
            </a:extLst>
          </p:cNvPr>
          <p:cNvSpPr>
            <a:spLocks noGrp="1" noChangeArrowheads="1"/>
          </p:cNvSpPr>
          <p:nvPr>
            <p:ph type="title"/>
          </p:nvPr>
        </p:nvSpPr>
        <p:spPr/>
        <p:txBody>
          <a:bodyPr/>
          <a:lstStyle/>
          <a:p>
            <a:r>
              <a:rPr lang="en-US" altLang="LID8192" b="1" dirty="0">
                <a:solidFill>
                  <a:srgbClr val="002060"/>
                </a:solidFill>
              </a:rPr>
              <a:t>Panel Stage</a:t>
            </a:r>
          </a:p>
        </p:txBody>
      </p:sp>
      <p:sp>
        <p:nvSpPr>
          <p:cNvPr id="157699" name="Rectangle 3">
            <a:extLst>
              <a:ext uri="{FF2B5EF4-FFF2-40B4-BE49-F238E27FC236}">
                <a16:creationId xmlns:a16="http://schemas.microsoft.com/office/drawing/2014/main" id="{2596CBAF-2DFF-6364-DE8F-12E4944C8227}"/>
              </a:ext>
            </a:extLst>
          </p:cNvPr>
          <p:cNvSpPr>
            <a:spLocks noGrp="1" noChangeArrowheads="1"/>
          </p:cNvSpPr>
          <p:nvPr>
            <p:ph type="body" idx="1"/>
          </p:nvPr>
        </p:nvSpPr>
        <p:spPr/>
        <p:txBody>
          <a:bodyPr/>
          <a:lstStyle/>
          <a:p>
            <a:pPr marL="0" indent="0" algn="just">
              <a:buNone/>
            </a:pPr>
            <a:r>
              <a:rPr lang="en-US" altLang="LID8192" dirty="0">
                <a:solidFill>
                  <a:srgbClr val="002060"/>
                </a:solidFill>
              </a:rPr>
              <a:t>15) Interim Report must address issues raised by the Parties</a:t>
            </a:r>
          </a:p>
          <a:p>
            <a:pPr marL="0" indent="0" algn="just">
              <a:buNone/>
            </a:pPr>
            <a:r>
              <a:rPr lang="en-US" altLang="LID8192" dirty="0">
                <a:solidFill>
                  <a:srgbClr val="002060"/>
                </a:solidFill>
              </a:rPr>
              <a:t>16) Final Report is circulated to the Parties two weeks after conclusion of the Interim Review</a:t>
            </a:r>
          </a:p>
          <a:p>
            <a:pPr marL="0" indent="0" algn="just">
              <a:buNone/>
            </a:pPr>
            <a:r>
              <a:rPr lang="en-US" altLang="LID8192" dirty="0">
                <a:solidFill>
                  <a:srgbClr val="002060"/>
                </a:solidFill>
              </a:rPr>
              <a:t>17) It is next translated into all official languages, then circulated to all Members and the public.</a:t>
            </a:r>
          </a:p>
          <a:p>
            <a:pPr lvl="1" algn="just"/>
            <a:r>
              <a:rPr lang="en-US" altLang="LID8192" dirty="0">
                <a:solidFill>
                  <a:srgbClr val="002060"/>
                </a:solidFill>
              </a:rPr>
              <a:t>Panel informs DSB if it cannot conclude its work in six months</a:t>
            </a:r>
          </a:p>
          <a:p>
            <a:pPr lvl="1" algn="just"/>
            <a:r>
              <a:rPr lang="en-US" altLang="LID8192" dirty="0">
                <a:solidFill>
                  <a:srgbClr val="002060"/>
                </a:solidFill>
              </a:rPr>
              <a:t>Nine months is suggested in DSU as normal period to complete panel report  (Articles 12.8 and 2.9)</a:t>
            </a:r>
          </a:p>
          <a:p>
            <a:pPr lvl="1" algn="just"/>
            <a:r>
              <a:rPr lang="en-US" altLang="LID8192" dirty="0">
                <a:solidFill>
                  <a:srgbClr val="002060"/>
                </a:solidFill>
              </a:rPr>
              <a:t>Twelve months is normal</a:t>
            </a:r>
          </a:p>
          <a:p>
            <a:pPr lvl="1" algn="just"/>
            <a:r>
              <a:rPr lang="en-US" altLang="LID8192" dirty="0">
                <a:solidFill>
                  <a:srgbClr val="002060"/>
                </a:solidFill>
              </a:rPr>
              <a:t>Panel can extend the time period</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F9B23ECE-DB13-E215-D9E0-05F54008D47F}"/>
              </a:ext>
            </a:extLst>
          </p:cNvPr>
          <p:cNvSpPr>
            <a:spLocks noGrp="1" noChangeArrowheads="1"/>
          </p:cNvSpPr>
          <p:nvPr>
            <p:ph type="title"/>
          </p:nvPr>
        </p:nvSpPr>
        <p:spPr/>
        <p:txBody>
          <a:bodyPr/>
          <a:lstStyle/>
          <a:p>
            <a:r>
              <a:rPr lang="en-US" altLang="LID8192" b="1" dirty="0">
                <a:solidFill>
                  <a:srgbClr val="002060"/>
                </a:solidFill>
              </a:rPr>
              <a:t>Panel Stage</a:t>
            </a:r>
          </a:p>
        </p:txBody>
      </p:sp>
      <p:sp>
        <p:nvSpPr>
          <p:cNvPr id="159747" name="Rectangle 3">
            <a:extLst>
              <a:ext uri="{FF2B5EF4-FFF2-40B4-BE49-F238E27FC236}">
                <a16:creationId xmlns:a16="http://schemas.microsoft.com/office/drawing/2014/main" id="{BE0BF5C1-4A62-41AE-F590-F422C88A6946}"/>
              </a:ext>
            </a:extLst>
          </p:cNvPr>
          <p:cNvSpPr>
            <a:spLocks noGrp="1" noChangeArrowheads="1"/>
          </p:cNvSpPr>
          <p:nvPr>
            <p:ph type="body" idx="1"/>
          </p:nvPr>
        </p:nvSpPr>
        <p:spPr/>
        <p:txBody>
          <a:bodyPr/>
          <a:lstStyle/>
          <a:p>
            <a:pPr marL="0" indent="0">
              <a:buNone/>
            </a:pPr>
            <a:r>
              <a:rPr lang="en-US" altLang="LID8192" dirty="0">
                <a:solidFill>
                  <a:srgbClr val="002060"/>
                </a:solidFill>
              </a:rPr>
              <a:t>18) A mutually agreed solution is the preferred solution under Article 3.7 of the DSU</a:t>
            </a:r>
          </a:p>
          <a:p>
            <a:pPr marL="0" indent="0">
              <a:buNone/>
            </a:pPr>
            <a:endParaRPr lang="en-US" altLang="LID8192" dirty="0">
              <a:solidFill>
                <a:srgbClr val="002060"/>
              </a:solidFill>
            </a:endParaRPr>
          </a:p>
          <a:p>
            <a:pPr marL="0" indent="0">
              <a:buNone/>
            </a:pPr>
            <a:r>
              <a:rPr lang="en-US" altLang="LID8192" dirty="0">
                <a:solidFill>
                  <a:srgbClr val="002060"/>
                </a:solidFill>
              </a:rPr>
              <a:t>A Panel can suspend proceedings if the Complainant so requests up to twelve months (purpose is to find a mutually agreeable solution). </a:t>
            </a:r>
          </a:p>
          <a:p>
            <a:pPr marL="0" indent="0">
              <a:buNone/>
            </a:pPr>
            <a:endParaRPr lang="en-US" altLang="LID8192" dirty="0">
              <a:solidFill>
                <a:srgbClr val="002060"/>
              </a:solidFill>
            </a:endParaRPr>
          </a:p>
          <a:p>
            <a:pPr marL="0" indent="0">
              <a:buNone/>
            </a:pPr>
            <a:r>
              <a:rPr lang="en-US" altLang="LID8192" dirty="0">
                <a:solidFill>
                  <a:srgbClr val="002060"/>
                </a:solidFill>
              </a:rPr>
              <a:t>After 12 months a new panel would have to be convened – the procedure must be restarted </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865AF274-8249-DD5F-FC6B-7551FA900C94}"/>
              </a:ext>
            </a:extLst>
          </p:cNvPr>
          <p:cNvSpPr>
            <a:spLocks noGrp="1" noChangeArrowheads="1"/>
          </p:cNvSpPr>
          <p:nvPr>
            <p:ph type="title"/>
          </p:nvPr>
        </p:nvSpPr>
        <p:spPr/>
        <p:txBody>
          <a:bodyPr/>
          <a:lstStyle/>
          <a:p>
            <a:r>
              <a:rPr lang="en-US" altLang="LID8192" b="1" dirty="0">
                <a:solidFill>
                  <a:srgbClr val="002060"/>
                </a:solidFill>
              </a:rPr>
              <a:t>Panel Stage</a:t>
            </a:r>
          </a:p>
        </p:txBody>
      </p:sp>
      <p:sp>
        <p:nvSpPr>
          <p:cNvPr id="161795" name="Rectangle 3">
            <a:extLst>
              <a:ext uri="{FF2B5EF4-FFF2-40B4-BE49-F238E27FC236}">
                <a16:creationId xmlns:a16="http://schemas.microsoft.com/office/drawing/2014/main" id="{11B3B93D-EB43-5895-3F0E-90C2A6801742}"/>
              </a:ext>
            </a:extLst>
          </p:cNvPr>
          <p:cNvSpPr>
            <a:spLocks noGrp="1" noChangeArrowheads="1"/>
          </p:cNvSpPr>
          <p:nvPr>
            <p:ph type="body" idx="1"/>
          </p:nvPr>
        </p:nvSpPr>
        <p:spPr/>
        <p:txBody>
          <a:bodyPr>
            <a:normAutofit fontScale="92500" lnSpcReduction="10000"/>
          </a:bodyPr>
          <a:lstStyle/>
          <a:p>
            <a:pPr marL="0" indent="0">
              <a:buNone/>
            </a:pPr>
            <a:r>
              <a:rPr lang="en-US" altLang="LID8192" dirty="0">
                <a:solidFill>
                  <a:srgbClr val="002060"/>
                </a:solidFill>
              </a:rPr>
              <a:t>19) Adoption is “automatic” – reverse consensus – unless there is an appeal</a:t>
            </a:r>
          </a:p>
          <a:p>
            <a:pPr marL="0" indent="0">
              <a:buNone/>
            </a:pPr>
            <a:endParaRPr lang="en-US" altLang="LID8192" dirty="0">
              <a:solidFill>
                <a:srgbClr val="002060"/>
              </a:solidFill>
            </a:endParaRPr>
          </a:p>
          <a:p>
            <a:pPr marL="0" indent="0">
              <a:buNone/>
            </a:pPr>
            <a:r>
              <a:rPr lang="en-US" altLang="LID8192" dirty="0">
                <a:solidFill>
                  <a:srgbClr val="002060"/>
                </a:solidFill>
              </a:rPr>
              <a:t>20) DSB adoption occurs between 20 and 60 days from circulation – unless there is an appeal by one of the parties (Article 16).</a:t>
            </a:r>
          </a:p>
          <a:p>
            <a:pPr lvl="1"/>
            <a:r>
              <a:rPr lang="en-US" altLang="LID8192" dirty="0">
                <a:solidFill>
                  <a:srgbClr val="002060"/>
                </a:solidFill>
              </a:rPr>
              <a:t>Negative consensus/automaticity for adoption</a:t>
            </a:r>
          </a:p>
          <a:p>
            <a:pPr lvl="1"/>
            <a:r>
              <a:rPr lang="en-US" altLang="LID8192" dirty="0">
                <a:solidFill>
                  <a:srgbClr val="002060"/>
                </a:solidFill>
              </a:rPr>
              <a:t>WTO Members (and not the Secretariat) must place a report on the DSB Agenda to secure adoption. This did not happen in Bananas III Case.</a:t>
            </a:r>
          </a:p>
          <a:p>
            <a:pPr marL="457200" lvl="1" indent="0">
              <a:buNone/>
            </a:pPr>
            <a:endParaRPr lang="en-US" altLang="LID8192" dirty="0">
              <a:solidFill>
                <a:srgbClr val="002060"/>
              </a:solidFill>
            </a:endParaRPr>
          </a:p>
          <a:p>
            <a:pPr marL="0" indent="0" algn="just">
              <a:buNone/>
            </a:pPr>
            <a:r>
              <a:rPr lang="en-US" altLang="LID8192" dirty="0">
                <a:solidFill>
                  <a:srgbClr val="002060"/>
                </a:solidFill>
              </a:rPr>
              <a:t>21) Right of appeal</a:t>
            </a:r>
          </a:p>
          <a:p>
            <a:pPr marL="0" indent="0" algn="just">
              <a:buNone/>
            </a:pPr>
            <a:endParaRPr lang="en-US" altLang="LID8192" dirty="0">
              <a:solidFill>
                <a:srgbClr val="002060"/>
              </a:solidFill>
            </a:endParaRPr>
          </a:p>
          <a:p>
            <a:pPr marL="0" indent="0" algn="just">
              <a:buNone/>
            </a:pPr>
            <a:r>
              <a:rPr lang="en-US" altLang="LID8192" dirty="0">
                <a:solidFill>
                  <a:srgbClr val="002060"/>
                </a:solidFill>
              </a:rPr>
              <a:t>22) Frequent appeals in early cases</a:t>
            </a:r>
          </a:p>
          <a:p>
            <a:pPr lvl="1"/>
            <a:endParaRPr lang="en-US" altLang="LID8192" dirty="0"/>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a:extLst>
              <a:ext uri="{FF2B5EF4-FFF2-40B4-BE49-F238E27FC236}">
                <a16:creationId xmlns:a16="http://schemas.microsoft.com/office/drawing/2014/main" id="{14C524B7-789F-625E-6F2C-123384A8DB7D}"/>
              </a:ext>
            </a:extLst>
          </p:cNvPr>
          <p:cNvSpPr>
            <a:spLocks noGrp="1" noChangeArrowheads="1"/>
          </p:cNvSpPr>
          <p:nvPr>
            <p:ph type="title"/>
          </p:nvPr>
        </p:nvSpPr>
        <p:spPr/>
        <p:txBody>
          <a:bodyPr>
            <a:normAutofit/>
          </a:bodyPr>
          <a:lstStyle/>
          <a:p>
            <a:r>
              <a:rPr lang="en-US" altLang="LID8192" b="1" dirty="0">
                <a:solidFill>
                  <a:srgbClr val="002060"/>
                </a:solidFill>
              </a:rPr>
              <a:t>Phase 3: Appellate Body (AB)</a:t>
            </a:r>
          </a:p>
        </p:txBody>
      </p:sp>
      <p:sp>
        <p:nvSpPr>
          <p:cNvPr id="167939" name="Rectangle 3">
            <a:extLst>
              <a:ext uri="{FF2B5EF4-FFF2-40B4-BE49-F238E27FC236}">
                <a16:creationId xmlns:a16="http://schemas.microsoft.com/office/drawing/2014/main" id="{01E0BFF2-31FA-9C44-5D51-8F5FA38F1360}"/>
              </a:ext>
            </a:extLst>
          </p:cNvPr>
          <p:cNvSpPr>
            <a:spLocks noGrp="1" noChangeArrowheads="1"/>
          </p:cNvSpPr>
          <p:nvPr>
            <p:ph type="body" idx="1"/>
          </p:nvPr>
        </p:nvSpPr>
        <p:spPr/>
        <p:txBody>
          <a:bodyPr/>
          <a:lstStyle/>
          <a:p>
            <a:endParaRPr lang="en-US" altLang="LID8192" dirty="0"/>
          </a:p>
          <a:p>
            <a:pPr algn="just"/>
            <a:r>
              <a:rPr lang="en-US" altLang="LID8192" dirty="0">
                <a:solidFill>
                  <a:srgbClr val="002060"/>
                </a:solidFill>
              </a:rPr>
              <a:t>Appellate review is governed specifically by Articles 16.4 and 17, and the Working Procedures that the AB creates. The Working Procedures give the AB the power to fill gaps in the DSU (Article 16.1 of the WP – see Asbestos amicus rules).</a:t>
            </a:r>
          </a:p>
          <a:p>
            <a:pPr algn="just"/>
            <a:endParaRPr lang="en-US" altLang="LID8192" dirty="0">
              <a:solidFill>
                <a:srgbClr val="002060"/>
              </a:solidFill>
            </a:endParaRPr>
          </a:p>
          <a:p>
            <a:pPr algn="just"/>
            <a:r>
              <a:rPr lang="en-US" altLang="LID8192" dirty="0">
                <a:solidFill>
                  <a:srgbClr val="002060"/>
                </a:solidFill>
              </a:rPr>
              <a:t>Appellate Review is also governed by certain general DSU rules (e.g., Article 1 - Coverage and Application, Article 3 - General Provisions, Article 18 – Communications with the Panel and AB, and Article 19 – Panel and AB Recommendations).</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a:extLst>
              <a:ext uri="{FF2B5EF4-FFF2-40B4-BE49-F238E27FC236}">
                <a16:creationId xmlns:a16="http://schemas.microsoft.com/office/drawing/2014/main" id="{8E35E4F2-F739-F664-6D21-061BC61D8EC7}"/>
              </a:ext>
            </a:extLst>
          </p:cNvPr>
          <p:cNvSpPr>
            <a:spLocks noGrp="1" noChangeArrowheads="1"/>
          </p:cNvSpPr>
          <p:nvPr>
            <p:ph type="title"/>
          </p:nvPr>
        </p:nvSpPr>
        <p:spPr/>
        <p:txBody>
          <a:bodyPr/>
          <a:lstStyle/>
          <a:p>
            <a:r>
              <a:rPr lang="en-US" altLang="LID8192" b="1" dirty="0">
                <a:solidFill>
                  <a:srgbClr val="002060"/>
                </a:solidFill>
              </a:rPr>
              <a:t>Appellate Body</a:t>
            </a:r>
          </a:p>
        </p:txBody>
      </p:sp>
      <p:sp>
        <p:nvSpPr>
          <p:cNvPr id="169987" name="Rectangle 3">
            <a:extLst>
              <a:ext uri="{FF2B5EF4-FFF2-40B4-BE49-F238E27FC236}">
                <a16:creationId xmlns:a16="http://schemas.microsoft.com/office/drawing/2014/main" id="{E2B01D13-5EE8-5DFD-F4A1-349730C362BB}"/>
              </a:ext>
            </a:extLst>
          </p:cNvPr>
          <p:cNvSpPr>
            <a:spLocks noGrp="1" noChangeArrowheads="1"/>
          </p:cNvSpPr>
          <p:nvPr>
            <p:ph type="body" idx="1"/>
          </p:nvPr>
        </p:nvSpPr>
        <p:spPr/>
        <p:txBody>
          <a:bodyPr/>
          <a:lstStyle/>
          <a:p>
            <a:pPr marL="0" indent="0">
              <a:buNone/>
            </a:pPr>
            <a:r>
              <a:rPr lang="en-US" altLang="LID8192" dirty="0">
                <a:solidFill>
                  <a:srgbClr val="002060"/>
                </a:solidFill>
              </a:rPr>
              <a:t>Appellate Body:</a:t>
            </a:r>
          </a:p>
          <a:p>
            <a:endParaRPr lang="en-US" altLang="LID8192" dirty="0">
              <a:solidFill>
                <a:srgbClr val="002060"/>
              </a:solidFill>
            </a:endParaRPr>
          </a:p>
          <a:p>
            <a:pPr algn="just"/>
            <a:r>
              <a:rPr lang="en-US" altLang="LID8192" dirty="0">
                <a:solidFill>
                  <a:srgbClr val="002060"/>
                </a:solidFill>
              </a:rPr>
              <a:t>Seven Members; three on each case - a “division” (selection process is a mystery)</a:t>
            </a:r>
          </a:p>
          <a:p>
            <a:pPr algn="just"/>
            <a:endParaRPr lang="en-US" altLang="LID8192" dirty="0">
              <a:solidFill>
                <a:srgbClr val="002060"/>
              </a:solidFill>
            </a:endParaRPr>
          </a:p>
          <a:p>
            <a:pPr algn="just"/>
            <a:r>
              <a:rPr lang="en-US" altLang="LID8192" dirty="0">
                <a:solidFill>
                  <a:srgbClr val="002060"/>
                </a:solidFill>
              </a:rPr>
              <a:t>Four-year appointment (one re-appointment possible)</a:t>
            </a:r>
          </a:p>
          <a:p>
            <a:pPr algn="just"/>
            <a:endParaRPr lang="en-US" altLang="LID8192" dirty="0">
              <a:solidFill>
                <a:srgbClr val="002060"/>
              </a:solidFill>
            </a:endParaRPr>
          </a:p>
          <a:p>
            <a:pPr algn="just"/>
            <a:r>
              <a:rPr lang="en-US" altLang="LID8192" dirty="0">
                <a:solidFill>
                  <a:srgbClr val="002060"/>
                </a:solidFill>
              </a:rPr>
              <a:t>Persons of recognized authority with demonstrated expertise in law, trade and the subject matter of the covered agreements</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a:extLst>
              <a:ext uri="{FF2B5EF4-FFF2-40B4-BE49-F238E27FC236}">
                <a16:creationId xmlns:a16="http://schemas.microsoft.com/office/drawing/2014/main" id="{6A688973-253C-F628-D22F-B090F2002C4C}"/>
              </a:ext>
            </a:extLst>
          </p:cNvPr>
          <p:cNvSpPr>
            <a:spLocks noGrp="1" noChangeArrowheads="1"/>
          </p:cNvSpPr>
          <p:nvPr>
            <p:ph type="title"/>
          </p:nvPr>
        </p:nvSpPr>
        <p:spPr/>
        <p:txBody>
          <a:bodyPr/>
          <a:lstStyle/>
          <a:p>
            <a:r>
              <a:rPr lang="en-US" altLang="LID8192" b="1" dirty="0">
                <a:solidFill>
                  <a:srgbClr val="002060"/>
                </a:solidFill>
              </a:rPr>
              <a:t>Scope of AB Review</a:t>
            </a:r>
          </a:p>
        </p:txBody>
      </p:sp>
      <p:sp>
        <p:nvSpPr>
          <p:cNvPr id="172035" name="Rectangle 3">
            <a:extLst>
              <a:ext uri="{FF2B5EF4-FFF2-40B4-BE49-F238E27FC236}">
                <a16:creationId xmlns:a16="http://schemas.microsoft.com/office/drawing/2014/main" id="{6388540D-5F39-23F8-0F86-3D33A51D587A}"/>
              </a:ext>
            </a:extLst>
          </p:cNvPr>
          <p:cNvSpPr>
            <a:spLocks noGrp="1" noChangeArrowheads="1"/>
          </p:cNvSpPr>
          <p:nvPr>
            <p:ph type="body" idx="1"/>
          </p:nvPr>
        </p:nvSpPr>
        <p:spPr/>
        <p:txBody>
          <a:bodyPr>
            <a:normAutofit/>
          </a:bodyPr>
          <a:lstStyle/>
          <a:p>
            <a:endParaRPr lang="en-GB" altLang="LID8192" dirty="0"/>
          </a:p>
          <a:p>
            <a:pPr algn="just"/>
            <a:r>
              <a:rPr lang="en-GB" altLang="LID8192" dirty="0">
                <a:solidFill>
                  <a:srgbClr val="002060"/>
                </a:solidFill>
              </a:rPr>
              <a:t>Appellate review: errors of law and legal interpretation </a:t>
            </a:r>
          </a:p>
          <a:p>
            <a:pPr algn="just"/>
            <a:r>
              <a:rPr lang="en-GB" altLang="LID8192" dirty="0">
                <a:solidFill>
                  <a:srgbClr val="002060"/>
                </a:solidFill>
              </a:rPr>
              <a:t>Written submissions and hearing (see Article 17.6)</a:t>
            </a:r>
          </a:p>
          <a:p>
            <a:pPr algn="just"/>
            <a:r>
              <a:rPr lang="en-US" altLang="LID8192" dirty="0">
                <a:solidFill>
                  <a:srgbClr val="002060"/>
                </a:solidFill>
              </a:rPr>
              <a:t>The legal appreciation of facts – a panel’s application of a legal rule to specific facts, is a legal question </a:t>
            </a:r>
          </a:p>
          <a:p>
            <a:pPr lvl="1" algn="just"/>
            <a:r>
              <a:rPr lang="en-GB" altLang="LID8192" dirty="0">
                <a:solidFill>
                  <a:srgbClr val="002060"/>
                </a:solidFill>
              </a:rPr>
              <a:t>AB: A fact is “the occurrence of a certain event in time and space” (EC - Hormones)</a:t>
            </a:r>
          </a:p>
          <a:p>
            <a:pPr lvl="1" algn="just"/>
            <a:r>
              <a:rPr lang="en-GB" altLang="LID8192" dirty="0">
                <a:solidFill>
                  <a:srgbClr val="002060"/>
                </a:solidFill>
              </a:rPr>
              <a:t>A panel’s examination and weighing of the submitted evidence, and its establishment of the facts, fall within the panel’s discretion as the trier of facts (Korea – Alcohol)</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a:extLst>
              <a:ext uri="{FF2B5EF4-FFF2-40B4-BE49-F238E27FC236}">
                <a16:creationId xmlns:a16="http://schemas.microsoft.com/office/drawing/2014/main" id="{EFF8AFC4-90CB-0217-6758-22E338224DD3}"/>
              </a:ext>
            </a:extLst>
          </p:cNvPr>
          <p:cNvSpPr>
            <a:spLocks noGrp="1" noChangeArrowheads="1"/>
          </p:cNvSpPr>
          <p:nvPr>
            <p:ph type="title"/>
          </p:nvPr>
        </p:nvSpPr>
        <p:spPr/>
        <p:txBody>
          <a:bodyPr/>
          <a:lstStyle/>
          <a:p>
            <a:r>
              <a:rPr lang="en-US" altLang="LID8192" b="1" dirty="0">
                <a:solidFill>
                  <a:srgbClr val="002060"/>
                </a:solidFill>
              </a:rPr>
              <a:t>Scope of AB Review</a:t>
            </a:r>
          </a:p>
        </p:txBody>
      </p:sp>
      <p:sp>
        <p:nvSpPr>
          <p:cNvPr id="1094659" name="Rectangle 3">
            <a:extLst>
              <a:ext uri="{FF2B5EF4-FFF2-40B4-BE49-F238E27FC236}">
                <a16:creationId xmlns:a16="http://schemas.microsoft.com/office/drawing/2014/main" id="{61318D06-7F6C-F61A-E3A0-956AD79B296E}"/>
              </a:ext>
            </a:extLst>
          </p:cNvPr>
          <p:cNvSpPr>
            <a:spLocks noGrp="1" noChangeArrowheads="1"/>
          </p:cNvSpPr>
          <p:nvPr>
            <p:ph type="body" idx="1"/>
          </p:nvPr>
        </p:nvSpPr>
        <p:spPr/>
        <p:txBody>
          <a:bodyPr/>
          <a:lstStyle/>
          <a:p>
            <a:endParaRPr lang="en-GB" altLang="en-BE" dirty="0"/>
          </a:p>
          <a:p>
            <a:pPr algn="just"/>
            <a:r>
              <a:rPr lang="en-US" altLang="en-BE" dirty="0">
                <a:solidFill>
                  <a:srgbClr val="002060"/>
                </a:solidFill>
              </a:rPr>
              <a:t>Legal question: Whether a panel has made an “objective assessment of the facts” (EC – Hormones)</a:t>
            </a:r>
          </a:p>
          <a:p>
            <a:pPr algn="just"/>
            <a:endParaRPr lang="en-US" altLang="en-BE" dirty="0">
              <a:solidFill>
                <a:srgbClr val="002060"/>
              </a:solidFill>
            </a:endParaRPr>
          </a:p>
          <a:p>
            <a:pPr lvl="1" algn="just"/>
            <a:r>
              <a:rPr lang="en-US" altLang="en-BE" dirty="0">
                <a:solidFill>
                  <a:srgbClr val="002060"/>
                </a:solidFill>
              </a:rPr>
              <a:t>Appellate Body can review a panel’s appreciation of the evidence when the panel has exceeded the bounds of its discretion (US – Wheat Gluten). </a:t>
            </a:r>
          </a:p>
          <a:p>
            <a:pPr lvl="1" algn="just"/>
            <a:endParaRPr lang="en-US" altLang="en-BE" dirty="0">
              <a:solidFill>
                <a:srgbClr val="002060"/>
              </a:solidFill>
            </a:endParaRPr>
          </a:p>
          <a:p>
            <a:pPr lvl="1" algn="just"/>
            <a:r>
              <a:rPr lang="en-US" altLang="en-BE" dirty="0">
                <a:solidFill>
                  <a:srgbClr val="002060"/>
                </a:solidFill>
              </a:rPr>
              <a:t>Standard of review: “objective assessment of the matter before it” (Article 11)</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a:extLst>
              <a:ext uri="{FF2B5EF4-FFF2-40B4-BE49-F238E27FC236}">
                <a16:creationId xmlns:a16="http://schemas.microsoft.com/office/drawing/2014/main" id="{18252F2D-05C5-41BC-E926-23529DC469A1}"/>
              </a:ext>
            </a:extLst>
          </p:cNvPr>
          <p:cNvSpPr>
            <a:spLocks noGrp="1" noChangeArrowheads="1"/>
          </p:cNvSpPr>
          <p:nvPr>
            <p:ph type="title"/>
          </p:nvPr>
        </p:nvSpPr>
        <p:spPr/>
        <p:txBody>
          <a:bodyPr/>
          <a:lstStyle/>
          <a:p>
            <a:r>
              <a:rPr lang="en-US" altLang="LID8192" b="1" dirty="0">
                <a:solidFill>
                  <a:srgbClr val="002060"/>
                </a:solidFill>
              </a:rPr>
              <a:t>Scope of AB Review</a:t>
            </a:r>
          </a:p>
        </p:txBody>
      </p:sp>
      <p:sp>
        <p:nvSpPr>
          <p:cNvPr id="176131" name="Rectangle 3">
            <a:extLst>
              <a:ext uri="{FF2B5EF4-FFF2-40B4-BE49-F238E27FC236}">
                <a16:creationId xmlns:a16="http://schemas.microsoft.com/office/drawing/2014/main" id="{27B31C77-F5E5-770C-8200-279938BFBD4E}"/>
              </a:ext>
            </a:extLst>
          </p:cNvPr>
          <p:cNvSpPr>
            <a:spLocks noGrp="1" noChangeArrowheads="1"/>
          </p:cNvSpPr>
          <p:nvPr>
            <p:ph type="body" idx="1"/>
          </p:nvPr>
        </p:nvSpPr>
        <p:spPr/>
        <p:txBody>
          <a:bodyPr/>
          <a:lstStyle/>
          <a:p>
            <a:pPr lvl="1"/>
            <a:endParaRPr lang="en-US" altLang="LID8192" dirty="0"/>
          </a:p>
          <a:p>
            <a:r>
              <a:rPr lang="en-US" altLang="LID8192" dirty="0">
                <a:solidFill>
                  <a:srgbClr val="002060"/>
                </a:solidFill>
              </a:rPr>
              <a:t>For a panel to “disregard”, “distort” or “misrepresent” evidence, or a panel’s “egregious errors” that would call into question the good faith of a panel, are issues that can be appealed  as a failure to make an objective assessment of the facts. (EC - Hormones)</a:t>
            </a:r>
          </a:p>
          <a:p>
            <a:endParaRPr lang="en-US" altLang="LID8192" dirty="0">
              <a:solidFill>
                <a:srgbClr val="002060"/>
              </a:solidFill>
            </a:endParaRPr>
          </a:p>
          <a:p>
            <a:r>
              <a:rPr lang="en-US" altLang="LID8192" dirty="0">
                <a:solidFill>
                  <a:srgbClr val="002060"/>
                </a:solidFill>
              </a:rPr>
              <a:t>AD – different standard</a:t>
            </a:r>
            <a:endParaRPr lang="en-GB" altLang="LID8192" dirty="0">
              <a:solidFill>
                <a:srgbClr val="002060"/>
              </a:solidFill>
            </a:endParaRPr>
          </a:p>
          <a:p>
            <a:pPr marL="457200" lvl="1" indent="0">
              <a:buNone/>
            </a:pPr>
            <a:endParaRPr lang="en-US" altLang="LID8192" dirty="0"/>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a:extLst>
              <a:ext uri="{FF2B5EF4-FFF2-40B4-BE49-F238E27FC236}">
                <a16:creationId xmlns:a16="http://schemas.microsoft.com/office/drawing/2014/main" id="{90181414-221F-2978-E5E7-7F53A789CA8D}"/>
              </a:ext>
            </a:extLst>
          </p:cNvPr>
          <p:cNvSpPr>
            <a:spLocks noGrp="1" noChangeArrowheads="1"/>
          </p:cNvSpPr>
          <p:nvPr>
            <p:ph type="title"/>
          </p:nvPr>
        </p:nvSpPr>
        <p:spPr/>
        <p:txBody>
          <a:bodyPr/>
          <a:lstStyle/>
          <a:p>
            <a:r>
              <a:rPr lang="en-US" altLang="LID8192" b="1" dirty="0">
                <a:solidFill>
                  <a:srgbClr val="002060"/>
                </a:solidFill>
              </a:rPr>
              <a:t>Appellate Body</a:t>
            </a:r>
          </a:p>
        </p:txBody>
      </p:sp>
      <p:sp>
        <p:nvSpPr>
          <p:cNvPr id="178179" name="Rectangle 3">
            <a:extLst>
              <a:ext uri="{FF2B5EF4-FFF2-40B4-BE49-F238E27FC236}">
                <a16:creationId xmlns:a16="http://schemas.microsoft.com/office/drawing/2014/main" id="{2A73E5D2-577E-E5F8-B74C-ECAD96F9AB85}"/>
              </a:ext>
            </a:extLst>
          </p:cNvPr>
          <p:cNvSpPr>
            <a:spLocks noGrp="1" noChangeArrowheads="1"/>
          </p:cNvSpPr>
          <p:nvPr>
            <p:ph type="body" idx="1"/>
          </p:nvPr>
        </p:nvSpPr>
        <p:spPr>
          <a:xfrm>
            <a:off x="515938" y="1666430"/>
            <a:ext cx="10895012" cy="4678808"/>
          </a:xfrm>
        </p:spPr>
        <p:txBody>
          <a:bodyPr>
            <a:normAutofit lnSpcReduction="10000"/>
          </a:bodyPr>
          <a:lstStyle/>
          <a:p>
            <a:pPr algn="just"/>
            <a:r>
              <a:rPr lang="en-US" altLang="LID8192" dirty="0">
                <a:solidFill>
                  <a:srgbClr val="002060"/>
                </a:solidFill>
              </a:rPr>
              <a:t>AB can uphold, modify or reverse a panel’s findings. Can uphold or reverse in part.</a:t>
            </a:r>
          </a:p>
          <a:p>
            <a:pPr algn="just"/>
            <a:endParaRPr lang="en-US" altLang="LID8192" dirty="0">
              <a:solidFill>
                <a:srgbClr val="002060"/>
              </a:solidFill>
            </a:endParaRPr>
          </a:p>
          <a:p>
            <a:pPr algn="just"/>
            <a:r>
              <a:rPr lang="en-US" altLang="LID8192" dirty="0">
                <a:solidFill>
                  <a:srgbClr val="002060"/>
                </a:solidFill>
              </a:rPr>
              <a:t>Can complete a panel’s legal analysis if there are sufficient factual findings or undisputed facts in the panel record</a:t>
            </a:r>
          </a:p>
          <a:p>
            <a:pPr algn="just"/>
            <a:endParaRPr lang="en-US" altLang="LID8192" dirty="0">
              <a:solidFill>
                <a:srgbClr val="002060"/>
              </a:solidFill>
            </a:endParaRPr>
          </a:p>
          <a:p>
            <a:pPr algn="just"/>
            <a:r>
              <a:rPr lang="en-US" altLang="LID8192" dirty="0">
                <a:solidFill>
                  <a:srgbClr val="002060"/>
                </a:solidFill>
              </a:rPr>
              <a:t>Can avoid addressing “novel” issues if not sufficiently briefed at the panel level (EC – Asbestos)</a:t>
            </a:r>
          </a:p>
          <a:p>
            <a:pPr algn="just"/>
            <a:endParaRPr lang="en-US" altLang="LID8192" dirty="0">
              <a:solidFill>
                <a:srgbClr val="002060"/>
              </a:solidFill>
            </a:endParaRPr>
          </a:p>
          <a:p>
            <a:r>
              <a:rPr lang="en-US" altLang="LID8192" dirty="0">
                <a:solidFill>
                  <a:srgbClr val="002060"/>
                </a:solidFill>
              </a:rPr>
              <a:t>AB creates its own Working Procedures</a:t>
            </a:r>
          </a:p>
          <a:p>
            <a:pPr lvl="1">
              <a:buFont typeface="Wingdings" panose="05000000000000000000" pitchFamily="2" charset="2"/>
              <a:buChar char="Ø"/>
            </a:pPr>
            <a:r>
              <a:rPr lang="en-US" altLang="LID8192" dirty="0">
                <a:solidFill>
                  <a:srgbClr val="002060"/>
                </a:solidFill>
              </a:rPr>
              <a:t> Broad mandate to develop procedural rules</a:t>
            </a:r>
          </a:p>
          <a:p>
            <a:pPr algn="just"/>
            <a:endParaRPr lang="en-US" altLang="LID8192" dirty="0"/>
          </a:p>
          <a:p>
            <a:endParaRPr lang="en-US" altLang="LID8192" dirty="0"/>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B9000-1CD0-428B-9119-A9615C4821E5}"/>
              </a:ext>
            </a:extLst>
          </p:cNvPr>
          <p:cNvSpPr>
            <a:spLocks noGrp="1"/>
          </p:cNvSpPr>
          <p:nvPr>
            <p:ph type="title"/>
          </p:nvPr>
        </p:nvSpPr>
        <p:spPr>
          <a:xfrm>
            <a:off x="559014" y="897075"/>
            <a:ext cx="7117314" cy="1153668"/>
          </a:xfrm>
        </p:spPr>
        <p:txBody>
          <a:bodyPr>
            <a:normAutofit fontScale="90000"/>
          </a:bodyPr>
          <a:lstStyle/>
          <a:p>
            <a:r>
              <a:rPr lang="en-GB" b="1" dirty="0">
                <a:solidFill>
                  <a:srgbClr val="002060"/>
                </a:solidFill>
              </a:rPr>
              <a:t>Fundamentals of the GATT-Based Dispute Settlement System</a:t>
            </a:r>
          </a:p>
        </p:txBody>
      </p:sp>
      <p:sp>
        <p:nvSpPr>
          <p:cNvPr id="3" name="Content Placeholder 2">
            <a:extLst>
              <a:ext uri="{FF2B5EF4-FFF2-40B4-BE49-F238E27FC236}">
                <a16:creationId xmlns:a16="http://schemas.microsoft.com/office/drawing/2014/main" id="{AE63AB64-E351-4594-7C05-C84FEDF9A5CB}"/>
              </a:ext>
            </a:extLst>
          </p:cNvPr>
          <p:cNvSpPr>
            <a:spLocks noGrp="1"/>
          </p:cNvSpPr>
          <p:nvPr>
            <p:ph idx="1"/>
          </p:nvPr>
        </p:nvSpPr>
        <p:spPr>
          <a:xfrm>
            <a:off x="559014" y="2179192"/>
            <a:ext cx="11160124" cy="4678808"/>
          </a:xfrm>
        </p:spPr>
        <p:txBody>
          <a:bodyPr/>
          <a:lstStyle/>
          <a:p>
            <a:pPr marL="0" indent="0">
              <a:buNone/>
            </a:pPr>
            <a:r>
              <a:rPr lang="en-GB" dirty="0">
                <a:solidFill>
                  <a:srgbClr val="002060"/>
                </a:solidFill>
              </a:rPr>
              <a:t>GATT 1947 has two provisions dealing with dispute settlement (still important):</a:t>
            </a:r>
          </a:p>
          <a:p>
            <a:r>
              <a:rPr lang="en-GB" dirty="0">
                <a:solidFill>
                  <a:srgbClr val="002060"/>
                </a:solidFill>
              </a:rPr>
              <a:t>Consultations – Article XXII</a:t>
            </a:r>
          </a:p>
          <a:p>
            <a:r>
              <a:rPr lang="en-GB" dirty="0">
                <a:solidFill>
                  <a:srgbClr val="002060"/>
                </a:solidFill>
              </a:rPr>
              <a:t>Nullification or Impairment – Article XXIII</a:t>
            </a:r>
          </a:p>
          <a:p>
            <a:endParaRPr lang="en-GB" dirty="0"/>
          </a:p>
        </p:txBody>
      </p:sp>
      <p:sp>
        <p:nvSpPr>
          <p:cNvPr id="4" name="Slide Number Placeholder 3">
            <a:extLst>
              <a:ext uri="{FF2B5EF4-FFF2-40B4-BE49-F238E27FC236}">
                <a16:creationId xmlns:a16="http://schemas.microsoft.com/office/drawing/2014/main" id="{9B31FF5F-47BC-FD28-6BBF-CD5203E6EC5E}"/>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5</a:t>
            </a:fld>
            <a:endParaRPr lang="nl-NL" dirty="0"/>
          </a:p>
        </p:txBody>
      </p:sp>
    </p:spTree>
    <p:extLst>
      <p:ext uri="{BB962C8B-B14F-4D97-AF65-F5344CB8AC3E}">
        <p14:creationId xmlns:p14="http://schemas.microsoft.com/office/powerpoint/2010/main" val="12006243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D2E689AB-8208-BC29-EEA3-C26DE5E6A16F}"/>
              </a:ext>
            </a:extLst>
          </p:cNvPr>
          <p:cNvSpPr>
            <a:spLocks noGrp="1" noChangeArrowheads="1"/>
          </p:cNvSpPr>
          <p:nvPr>
            <p:ph type="title"/>
          </p:nvPr>
        </p:nvSpPr>
        <p:spPr/>
        <p:txBody>
          <a:bodyPr/>
          <a:lstStyle/>
          <a:p>
            <a:r>
              <a:rPr lang="en-US" altLang="LID8192" b="1" dirty="0">
                <a:solidFill>
                  <a:srgbClr val="002060"/>
                </a:solidFill>
              </a:rPr>
              <a:t>Appellate Process</a:t>
            </a:r>
          </a:p>
        </p:txBody>
      </p:sp>
      <p:sp>
        <p:nvSpPr>
          <p:cNvPr id="194563" name="Rectangle 3">
            <a:extLst>
              <a:ext uri="{FF2B5EF4-FFF2-40B4-BE49-F238E27FC236}">
                <a16:creationId xmlns:a16="http://schemas.microsoft.com/office/drawing/2014/main" id="{600948F8-4EF9-B482-614A-38988281BBE7}"/>
              </a:ext>
            </a:extLst>
          </p:cNvPr>
          <p:cNvSpPr>
            <a:spLocks noGrp="1" noChangeArrowheads="1"/>
          </p:cNvSpPr>
          <p:nvPr>
            <p:ph type="body" idx="1"/>
          </p:nvPr>
        </p:nvSpPr>
        <p:spPr/>
        <p:txBody>
          <a:bodyPr/>
          <a:lstStyle/>
          <a:p>
            <a:pPr marL="0" indent="0" algn="just">
              <a:buNone/>
            </a:pPr>
            <a:r>
              <a:rPr lang="en-US" altLang="LID8192" dirty="0">
                <a:solidFill>
                  <a:srgbClr val="002060"/>
                </a:solidFill>
              </a:rPr>
              <a:t>1) Notice of Appeal – the deadline to file is before the adoption of the Panel Report (Article 16.4). This means between 20 and 60 days from circulation.</a:t>
            </a:r>
          </a:p>
          <a:p>
            <a:pPr marL="0" indent="0" algn="just">
              <a:buNone/>
            </a:pPr>
            <a:r>
              <a:rPr lang="en-US" altLang="LID8192" dirty="0">
                <a:solidFill>
                  <a:srgbClr val="002060"/>
                </a:solidFill>
              </a:rPr>
              <a:t>2) Parties to the dispute (and not Third Parties) can appeal (Article 16.4).</a:t>
            </a:r>
          </a:p>
          <a:p>
            <a:pPr marL="0" indent="0" algn="just">
              <a:buNone/>
            </a:pPr>
            <a:r>
              <a:rPr lang="en-US" altLang="LID8192" dirty="0">
                <a:solidFill>
                  <a:srgbClr val="002060"/>
                </a:solidFill>
              </a:rPr>
              <a:t>3) “Cross-appeals” are possible (more properly “other appeals” in the WP). Parties often disagree with specific interpretive points – both legal and systemic interests may be at stake. Working Procedures:</a:t>
            </a:r>
            <a:r>
              <a:rPr lang="en-US" altLang="LID8192" dirty="0"/>
              <a:t> </a:t>
            </a:r>
            <a:r>
              <a:rPr lang="en-US" altLang="LID8192" dirty="0">
                <a:hlinkClick r:id="rId3"/>
              </a:rPr>
              <a:t>www.wto.org/english/tratop_e/dispu_e/ab_e.htm</a:t>
            </a:r>
            <a:r>
              <a:rPr lang="en-US" altLang="LID8192" dirty="0"/>
              <a:t> </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a:extLst>
              <a:ext uri="{FF2B5EF4-FFF2-40B4-BE49-F238E27FC236}">
                <a16:creationId xmlns:a16="http://schemas.microsoft.com/office/drawing/2014/main" id="{CE197C0C-F533-0C9F-09C4-7667DEF5E0C9}"/>
              </a:ext>
            </a:extLst>
          </p:cNvPr>
          <p:cNvSpPr>
            <a:spLocks noGrp="1" noChangeArrowheads="1"/>
          </p:cNvSpPr>
          <p:nvPr>
            <p:ph type="title"/>
          </p:nvPr>
        </p:nvSpPr>
        <p:spPr/>
        <p:txBody>
          <a:bodyPr/>
          <a:lstStyle/>
          <a:p>
            <a:r>
              <a:rPr lang="en-US" altLang="LID8192" b="1" dirty="0">
                <a:solidFill>
                  <a:srgbClr val="002060"/>
                </a:solidFill>
              </a:rPr>
              <a:t>AB Procedure</a:t>
            </a:r>
          </a:p>
        </p:txBody>
      </p:sp>
      <p:sp>
        <p:nvSpPr>
          <p:cNvPr id="217091" name="Rectangle 3">
            <a:extLst>
              <a:ext uri="{FF2B5EF4-FFF2-40B4-BE49-F238E27FC236}">
                <a16:creationId xmlns:a16="http://schemas.microsoft.com/office/drawing/2014/main" id="{B226D1C5-15E1-F1BB-E1E5-9B1F74106178}"/>
              </a:ext>
            </a:extLst>
          </p:cNvPr>
          <p:cNvSpPr>
            <a:spLocks noGrp="1" noChangeArrowheads="1"/>
          </p:cNvSpPr>
          <p:nvPr>
            <p:ph type="body" idx="1"/>
          </p:nvPr>
        </p:nvSpPr>
        <p:spPr/>
        <p:txBody>
          <a:bodyPr>
            <a:normAutofit fontScale="92500" lnSpcReduction="10000"/>
          </a:bodyPr>
          <a:lstStyle/>
          <a:p>
            <a:r>
              <a:rPr lang="en-US" altLang="LID8192" dirty="0">
                <a:solidFill>
                  <a:srgbClr val="002060"/>
                </a:solidFill>
              </a:rPr>
              <a:t>AB can also make recommendations on how a party can bring its measure into conformity – it has refrained from doing so.</a:t>
            </a:r>
          </a:p>
          <a:p>
            <a:endParaRPr lang="en-US" altLang="LID8192" dirty="0">
              <a:solidFill>
                <a:srgbClr val="002060"/>
              </a:solidFill>
            </a:endParaRPr>
          </a:p>
          <a:p>
            <a:r>
              <a:rPr lang="en-US" altLang="LID8192" dirty="0">
                <a:solidFill>
                  <a:srgbClr val="002060"/>
                </a:solidFill>
              </a:rPr>
              <a:t>In Non-violation complaints, the Parties are urged to find a mutually satisfactory adjustment (DSU Article 26.1(b).</a:t>
            </a:r>
          </a:p>
          <a:p>
            <a:endParaRPr lang="en-US" altLang="LID8192" dirty="0">
              <a:solidFill>
                <a:srgbClr val="002060"/>
              </a:solidFill>
            </a:endParaRPr>
          </a:p>
          <a:p>
            <a:r>
              <a:rPr lang="en-US" altLang="LID8192" dirty="0">
                <a:solidFill>
                  <a:srgbClr val="002060"/>
                </a:solidFill>
              </a:rPr>
              <a:t>Article 17.5 provides that the time until completion of the Appellate Review process (issuing the Report) should be 60 days from the date the Notice of Appeal is filed. In should not exceed 90 days (unless Parties agree to an extension – see EC - Asbestos)</a:t>
            </a:r>
          </a:p>
          <a:p>
            <a:pPr marL="0" indent="0">
              <a:buNone/>
            </a:pPr>
            <a:r>
              <a:rPr lang="en-US" altLang="LID8192" dirty="0">
                <a:solidFill>
                  <a:srgbClr val="002060"/>
                </a:solidFill>
              </a:rPr>
              <a:t>Note: SCM provides shorter appellate period (Article 4.9 SCM)</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a:extLst>
              <a:ext uri="{FF2B5EF4-FFF2-40B4-BE49-F238E27FC236}">
                <a16:creationId xmlns:a16="http://schemas.microsoft.com/office/drawing/2014/main" id="{8EAB0A72-3893-4532-C64A-189872790F84}"/>
              </a:ext>
            </a:extLst>
          </p:cNvPr>
          <p:cNvSpPr>
            <a:spLocks noGrp="1" noChangeArrowheads="1"/>
          </p:cNvSpPr>
          <p:nvPr>
            <p:ph type="title"/>
          </p:nvPr>
        </p:nvSpPr>
        <p:spPr>
          <a:xfrm>
            <a:off x="515938" y="685040"/>
            <a:ext cx="4732467" cy="1153668"/>
          </a:xfrm>
        </p:spPr>
        <p:txBody>
          <a:bodyPr>
            <a:normAutofit fontScale="90000"/>
          </a:bodyPr>
          <a:lstStyle/>
          <a:p>
            <a:r>
              <a:rPr lang="en-US" altLang="LID8192" b="1" dirty="0">
                <a:solidFill>
                  <a:srgbClr val="002060"/>
                </a:solidFill>
              </a:rPr>
              <a:t>Phase 4: Implementation / Enforcement</a:t>
            </a:r>
          </a:p>
        </p:txBody>
      </p:sp>
      <p:sp>
        <p:nvSpPr>
          <p:cNvPr id="231427" name="Rectangle 3">
            <a:extLst>
              <a:ext uri="{FF2B5EF4-FFF2-40B4-BE49-F238E27FC236}">
                <a16:creationId xmlns:a16="http://schemas.microsoft.com/office/drawing/2014/main" id="{FFDAE616-8EF2-CF70-38BA-8854795887D7}"/>
              </a:ext>
            </a:extLst>
          </p:cNvPr>
          <p:cNvSpPr>
            <a:spLocks noGrp="1" noChangeArrowheads="1"/>
          </p:cNvSpPr>
          <p:nvPr>
            <p:ph type="body" idx="1"/>
          </p:nvPr>
        </p:nvSpPr>
        <p:spPr>
          <a:xfrm>
            <a:off x="502144" y="2687215"/>
            <a:ext cx="11160124" cy="4042335"/>
          </a:xfrm>
        </p:spPr>
        <p:txBody>
          <a:bodyPr/>
          <a:lstStyle/>
          <a:p>
            <a:pPr algn="just"/>
            <a:r>
              <a:rPr lang="en-US" altLang="LID8192" dirty="0">
                <a:solidFill>
                  <a:srgbClr val="002060"/>
                </a:solidFill>
              </a:rPr>
              <a:t>Philosophy: Article 3.7 DSU: in the absence of a mutually agreed solution, the first objective of the DSM is to secure withdrawal of the inconsistent measures.</a:t>
            </a:r>
          </a:p>
          <a:p>
            <a:pPr algn="just"/>
            <a:endParaRPr lang="en-US" altLang="LID8192" dirty="0">
              <a:solidFill>
                <a:srgbClr val="002060"/>
              </a:solidFill>
            </a:endParaRPr>
          </a:p>
          <a:p>
            <a:pPr algn="just"/>
            <a:r>
              <a:rPr lang="en-US" altLang="LID8192" dirty="0">
                <a:solidFill>
                  <a:srgbClr val="002060"/>
                </a:solidFill>
              </a:rPr>
              <a:t>Article 21.1DSU:  prompt compliance with the DSB recommendations or rulings is essential in order to ensure the effective resolution of disputes.</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a:extLst>
              <a:ext uri="{FF2B5EF4-FFF2-40B4-BE49-F238E27FC236}">
                <a16:creationId xmlns:a16="http://schemas.microsoft.com/office/drawing/2014/main" id="{84BA85FB-CD05-90C1-D9A1-838DAF1820A4}"/>
              </a:ext>
            </a:extLst>
          </p:cNvPr>
          <p:cNvSpPr>
            <a:spLocks noGrp="1" noChangeArrowheads="1"/>
          </p:cNvSpPr>
          <p:nvPr>
            <p:ph type="title"/>
          </p:nvPr>
        </p:nvSpPr>
        <p:spPr/>
        <p:txBody>
          <a:bodyPr/>
          <a:lstStyle/>
          <a:p>
            <a:r>
              <a:rPr lang="en-US" altLang="LID8192" b="1" dirty="0">
                <a:solidFill>
                  <a:srgbClr val="002060"/>
                </a:solidFill>
              </a:rPr>
              <a:t>Implementation / Enforcement</a:t>
            </a:r>
          </a:p>
        </p:txBody>
      </p:sp>
      <p:sp>
        <p:nvSpPr>
          <p:cNvPr id="233475" name="Rectangle 3">
            <a:extLst>
              <a:ext uri="{FF2B5EF4-FFF2-40B4-BE49-F238E27FC236}">
                <a16:creationId xmlns:a16="http://schemas.microsoft.com/office/drawing/2014/main" id="{825ADE7A-0432-6C7A-9669-55EC2923F1DE}"/>
              </a:ext>
            </a:extLst>
          </p:cNvPr>
          <p:cNvSpPr>
            <a:spLocks noGrp="1" noChangeArrowheads="1"/>
          </p:cNvSpPr>
          <p:nvPr>
            <p:ph type="body" idx="1"/>
          </p:nvPr>
        </p:nvSpPr>
        <p:spPr>
          <a:xfrm>
            <a:off x="449263" y="2047430"/>
            <a:ext cx="11160124" cy="4678808"/>
          </a:xfrm>
        </p:spPr>
        <p:txBody>
          <a:bodyPr/>
          <a:lstStyle/>
          <a:p>
            <a:pPr algn="just"/>
            <a:r>
              <a:rPr lang="en-US" altLang="LID8192" dirty="0">
                <a:solidFill>
                  <a:srgbClr val="002060"/>
                </a:solidFill>
              </a:rPr>
              <a:t>Member must inform DSB within 30 days after adoption of award of its intentions (Article 21.3 DSU)</a:t>
            </a:r>
          </a:p>
          <a:p>
            <a:pPr algn="just"/>
            <a:endParaRPr lang="en-US" altLang="LID8192" dirty="0">
              <a:solidFill>
                <a:srgbClr val="002060"/>
              </a:solidFill>
            </a:endParaRPr>
          </a:p>
          <a:p>
            <a:pPr algn="just"/>
            <a:r>
              <a:rPr lang="en-US" altLang="LID8192" dirty="0">
                <a:solidFill>
                  <a:srgbClr val="002060"/>
                </a:solidFill>
              </a:rPr>
              <a:t>Member has reasonable period of time (RPT) to implement recommendations – can be agreed by parties, on proposal of looser with consensus of Members, or through arbitration (21.3(c)) </a:t>
            </a:r>
          </a:p>
          <a:p>
            <a:pPr lvl="1" algn="just"/>
            <a:r>
              <a:rPr lang="en-US" altLang="LID8192" dirty="0">
                <a:solidFill>
                  <a:srgbClr val="002060"/>
                </a:solidFill>
              </a:rPr>
              <a:t>AB Members or past AB Members  serve as arbitrators</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a:extLst>
              <a:ext uri="{FF2B5EF4-FFF2-40B4-BE49-F238E27FC236}">
                <a16:creationId xmlns:a16="http://schemas.microsoft.com/office/drawing/2014/main" id="{670D18BD-A54B-C5FA-B748-2A23362185CE}"/>
              </a:ext>
            </a:extLst>
          </p:cNvPr>
          <p:cNvSpPr>
            <a:spLocks noGrp="1" noChangeArrowheads="1"/>
          </p:cNvSpPr>
          <p:nvPr>
            <p:ph type="title"/>
          </p:nvPr>
        </p:nvSpPr>
        <p:spPr>
          <a:xfrm>
            <a:off x="171381" y="983578"/>
            <a:ext cx="7567888" cy="1153668"/>
          </a:xfrm>
        </p:spPr>
        <p:txBody>
          <a:bodyPr>
            <a:normAutofit/>
          </a:bodyPr>
          <a:lstStyle/>
          <a:p>
            <a:r>
              <a:rPr lang="en-US" altLang="LID8192" sz="2800" b="1" dirty="0">
                <a:solidFill>
                  <a:srgbClr val="002060"/>
                </a:solidFill>
              </a:rPr>
              <a:t>RPT – Reasonable Period of Time </a:t>
            </a:r>
            <a:br>
              <a:rPr lang="en-US" altLang="LID8192" sz="2800" b="1" dirty="0">
                <a:solidFill>
                  <a:srgbClr val="002060"/>
                </a:solidFill>
              </a:rPr>
            </a:br>
            <a:r>
              <a:rPr lang="en-US" altLang="LID8192" sz="3200" b="1" dirty="0">
                <a:solidFill>
                  <a:srgbClr val="002060"/>
                </a:solidFill>
              </a:rPr>
              <a:t>DSU</a:t>
            </a:r>
            <a:r>
              <a:rPr lang="en-US" altLang="LID8192" sz="2800" b="1" dirty="0">
                <a:solidFill>
                  <a:srgbClr val="002060"/>
                </a:solidFill>
              </a:rPr>
              <a:t> </a:t>
            </a:r>
            <a:r>
              <a:rPr lang="en-US" altLang="LID8192" sz="3200" b="1" dirty="0">
                <a:solidFill>
                  <a:srgbClr val="002060"/>
                </a:solidFill>
              </a:rPr>
              <a:t>Article 23(3)</a:t>
            </a:r>
            <a:endParaRPr lang="en-US" altLang="LID8192" sz="2800" b="1" dirty="0">
              <a:solidFill>
                <a:srgbClr val="002060"/>
              </a:solidFill>
            </a:endParaRPr>
          </a:p>
        </p:txBody>
      </p:sp>
      <p:sp>
        <p:nvSpPr>
          <p:cNvPr id="235523" name="Rectangle 3">
            <a:extLst>
              <a:ext uri="{FF2B5EF4-FFF2-40B4-BE49-F238E27FC236}">
                <a16:creationId xmlns:a16="http://schemas.microsoft.com/office/drawing/2014/main" id="{D712E0FC-3D36-A9DA-899F-4C779E0F3F40}"/>
              </a:ext>
            </a:extLst>
          </p:cNvPr>
          <p:cNvSpPr>
            <a:spLocks noGrp="1" noChangeArrowheads="1"/>
          </p:cNvSpPr>
          <p:nvPr>
            <p:ph type="body" idx="1"/>
          </p:nvPr>
        </p:nvSpPr>
        <p:spPr>
          <a:xfrm>
            <a:off x="0" y="2024743"/>
            <a:ext cx="11160124" cy="4264142"/>
          </a:xfrm>
        </p:spPr>
        <p:txBody>
          <a:bodyPr/>
          <a:lstStyle/>
          <a:p>
            <a:pPr marL="0" indent="0">
              <a:buNone/>
            </a:pPr>
            <a:endParaRPr lang="en-US" altLang="LID8192" dirty="0"/>
          </a:p>
          <a:p>
            <a:r>
              <a:rPr lang="en-US" altLang="LID8192" dirty="0">
                <a:solidFill>
                  <a:srgbClr val="002060"/>
                </a:solidFill>
              </a:rPr>
              <a:t>RPT Should not exceed 15 months from adoption of the Report  (Article 21(3)(c))</a:t>
            </a:r>
          </a:p>
          <a:p>
            <a:pPr marL="0" indent="0">
              <a:buNone/>
            </a:pPr>
            <a:endParaRPr lang="en-US" altLang="LID8192" dirty="0">
              <a:solidFill>
                <a:srgbClr val="002060"/>
              </a:solidFill>
            </a:endParaRPr>
          </a:p>
          <a:p>
            <a:r>
              <a:rPr lang="en-US" altLang="LID8192" dirty="0">
                <a:solidFill>
                  <a:srgbClr val="002060"/>
                </a:solidFill>
              </a:rPr>
              <a:t>In practice: up to 6 months</a:t>
            </a:r>
          </a:p>
          <a:p>
            <a:endParaRPr lang="en-US" altLang="LID8192" dirty="0">
              <a:solidFill>
                <a:srgbClr val="002060"/>
              </a:solidFill>
            </a:endParaRPr>
          </a:p>
          <a:p>
            <a:r>
              <a:rPr lang="en-US" altLang="LID8192" dirty="0">
                <a:solidFill>
                  <a:srgbClr val="002060"/>
                </a:solidFill>
              </a:rPr>
              <a:t>Surveillance – loosing party submits written report 10 days before each DSB meetings (Article 21(6))</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a:extLst>
              <a:ext uri="{FF2B5EF4-FFF2-40B4-BE49-F238E27FC236}">
                <a16:creationId xmlns:a16="http://schemas.microsoft.com/office/drawing/2014/main" id="{FF7FFADE-E07F-2B27-9FC7-6B0C9EA1DE9E}"/>
              </a:ext>
            </a:extLst>
          </p:cNvPr>
          <p:cNvSpPr>
            <a:spLocks noGrp="1" noChangeArrowheads="1"/>
          </p:cNvSpPr>
          <p:nvPr>
            <p:ph type="title"/>
          </p:nvPr>
        </p:nvSpPr>
        <p:spPr/>
        <p:txBody>
          <a:bodyPr/>
          <a:lstStyle/>
          <a:p>
            <a:r>
              <a:rPr lang="en-US" altLang="LID8192" b="1" dirty="0">
                <a:solidFill>
                  <a:srgbClr val="002060"/>
                </a:solidFill>
              </a:rPr>
              <a:t>Compliance Review</a:t>
            </a:r>
          </a:p>
        </p:txBody>
      </p:sp>
      <p:sp>
        <p:nvSpPr>
          <p:cNvPr id="1115139" name="Rectangle 3">
            <a:extLst>
              <a:ext uri="{FF2B5EF4-FFF2-40B4-BE49-F238E27FC236}">
                <a16:creationId xmlns:a16="http://schemas.microsoft.com/office/drawing/2014/main" id="{5CDB68C4-9582-DC1E-9F3E-64AA8002829D}"/>
              </a:ext>
            </a:extLst>
          </p:cNvPr>
          <p:cNvSpPr>
            <a:spLocks noGrp="1" noChangeArrowheads="1"/>
          </p:cNvSpPr>
          <p:nvPr>
            <p:ph type="body" idx="1"/>
          </p:nvPr>
        </p:nvSpPr>
        <p:spPr/>
        <p:txBody>
          <a:bodyPr/>
          <a:lstStyle/>
          <a:p>
            <a:pPr algn="just"/>
            <a:r>
              <a:rPr lang="en-US" altLang="en-BE" dirty="0">
                <a:solidFill>
                  <a:srgbClr val="002060"/>
                </a:solidFill>
              </a:rPr>
              <a:t>Compliance Review - Article 21.5:  proceeding if Parties disagree on WTO consistency of measures taken to comply (original panel if possible)</a:t>
            </a:r>
          </a:p>
          <a:p>
            <a:pPr lvl="1"/>
            <a:r>
              <a:rPr lang="en-US" altLang="en-BE" dirty="0">
                <a:solidFill>
                  <a:srgbClr val="002060"/>
                </a:solidFill>
              </a:rPr>
              <a:t>When possible by original Panel</a:t>
            </a:r>
          </a:p>
          <a:p>
            <a:pPr lvl="1"/>
            <a:r>
              <a:rPr lang="en-US" altLang="en-BE" dirty="0">
                <a:solidFill>
                  <a:srgbClr val="002060"/>
                </a:solidFill>
              </a:rPr>
              <a:t>Within  90 days</a:t>
            </a:r>
          </a:p>
          <a:p>
            <a:pPr lvl="1"/>
            <a:r>
              <a:rPr lang="en-US" altLang="en-BE" dirty="0">
                <a:solidFill>
                  <a:srgbClr val="002060"/>
                </a:solidFill>
              </a:rPr>
              <a:t>Panel looks anew at consistency of entire measure</a:t>
            </a:r>
          </a:p>
          <a:p>
            <a:pPr lvl="1"/>
            <a:r>
              <a:rPr lang="en-US" altLang="en-BE" dirty="0">
                <a:solidFill>
                  <a:srgbClr val="002060"/>
                </a:solidFill>
              </a:rPr>
              <a:t>Appeals to AB</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a:extLst>
              <a:ext uri="{FF2B5EF4-FFF2-40B4-BE49-F238E27FC236}">
                <a16:creationId xmlns:a16="http://schemas.microsoft.com/office/drawing/2014/main" id="{61FA277C-F676-2734-7C48-F0BC80AC6D0D}"/>
              </a:ext>
            </a:extLst>
          </p:cNvPr>
          <p:cNvSpPr>
            <a:spLocks noGrp="1" noChangeArrowheads="1"/>
          </p:cNvSpPr>
          <p:nvPr>
            <p:ph type="title"/>
          </p:nvPr>
        </p:nvSpPr>
        <p:spPr>
          <a:xfrm>
            <a:off x="0" y="366988"/>
            <a:ext cx="6241774" cy="1153668"/>
          </a:xfrm>
        </p:spPr>
        <p:txBody>
          <a:bodyPr>
            <a:noAutofit/>
          </a:bodyPr>
          <a:lstStyle/>
          <a:p>
            <a:r>
              <a:rPr lang="en-US" altLang="LID8192" sz="3200" b="1" dirty="0">
                <a:solidFill>
                  <a:srgbClr val="002060"/>
                </a:solidFill>
              </a:rPr>
              <a:t>Compensation and Retaliation in the Event of Non-Compliance  </a:t>
            </a:r>
            <a:br>
              <a:rPr lang="en-US" altLang="LID8192" sz="2800" b="1" dirty="0">
                <a:solidFill>
                  <a:srgbClr val="002060"/>
                </a:solidFill>
              </a:rPr>
            </a:br>
            <a:r>
              <a:rPr lang="en-US" altLang="LID8192" sz="2800" b="1" dirty="0">
                <a:solidFill>
                  <a:srgbClr val="002060"/>
                </a:solidFill>
              </a:rPr>
              <a:t>DSU </a:t>
            </a:r>
            <a:r>
              <a:rPr lang="en-US" altLang="LID8192" sz="2400" b="1" dirty="0">
                <a:solidFill>
                  <a:srgbClr val="002060"/>
                </a:solidFill>
              </a:rPr>
              <a:t>Article 22</a:t>
            </a:r>
            <a:endParaRPr lang="en-US" altLang="LID8192" sz="2800" b="1" dirty="0">
              <a:solidFill>
                <a:srgbClr val="002060"/>
              </a:solidFill>
            </a:endParaRPr>
          </a:p>
        </p:txBody>
      </p:sp>
      <p:sp>
        <p:nvSpPr>
          <p:cNvPr id="239619" name="Rectangle 3">
            <a:extLst>
              <a:ext uri="{FF2B5EF4-FFF2-40B4-BE49-F238E27FC236}">
                <a16:creationId xmlns:a16="http://schemas.microsoft.com/office/drawing/2014/main" id="{8B075CD9-D641-B9BF-979C-F06157507FFB}"/>
              </a:ext>
            </a:extLst>
          </p:cNvPr>
          <p:cNvSpPr>
            <a:spLocks noGrp="1" noChangeArrowheads="1"/>
          </p:cNvSpPr>
          <p:nvPr>
            <p:ph type="body" idx="1"/>
          </p:nvPr>
        </p:nvSpPr>
        <p:spPr>
          <a:xfrm>
            <a:off x="-1" y="1931473"/>
            <a:ext cx="11529391" cy="4678808"/>
          </a:xfrm>
        </p:spPr>
        <p:txBody>
          <a:bodyPr>
            <a:normAutofit/>
          </a:bodyPr>
          <a:lstStyle/>
          <a:p>
            <a:pPr marL="0" indent="0" algn="just">
              <a:buNone/>
            </a:pPr>
            <a:r>
              <a:rPr lang="en-US" altLang="LID8192" dirty="0">
                <a:solidFill>
                  <a:srgbClr val="002060"/>
                </a:solidFill>
              </a:rPr>
              <a:t>Hierarchy of choices:</a:t>
            </a:r>
          </a:p>
          <a:p>
            <a:pPr marL="457200" lvl="1" indent="0" algn="just">
              <a:buNone/>
            </a:pPr>
            <a:r>
              <a:rPr lang="en-US" altLang="LID8192" dirty="0">
                <a:solidFill>
                  <a:srgbClr val="002060"/>
                </a:solidFill>
              </a:rPr>
              <a:t>1) Implementation of the recommendations / ruling (Article 21.1 – preferred solution is to bring measure into conformity)</a:t>
            </a:r>
          </a:p>
          <a:p>
            <a:pPr marL="457200" lvl="1" indent="0" algn="just">
              <a:buNone/>
            </a:pPr>
            <a:r>
              <a:rPr lang="en-US" altLang="LID8192" dirty="0">
                <a:solidFill>
                  <a:srgbClr val="002060"/>
                </a:solidFill>
              </a:rPr>
              <a:t>2) Mutually satisfactory solution (Article 22.8)</a:t>
            </a:r>
          </a:p>
          <a:p>
            <a:pPr lvl="2" algn="just"/>
            <a:r>
              <a:rPr lang="en-US" altLang="LID8192" dirty="0">
                <a:solidFill>
                  <a:srgbClr val="002060"/>
                </a:solidFill>
              </a:rPr>
              <a:t> Irish Music Case</a:t>
            </a:r>
          </a:p>
          <a:p>
            <a:pPr marL="457200" lvl="1" indent="0" algn="just">
              <a:buNone/>
            </a:pPr>
            <a:r>
              <a:rPr lang="en-GB" altLang="LID8192" dirty="0">
                <a:solidFill>
                  <a:srgbClr val="002060"/>
                </a:solidFill>
              </a:rPr>
              <a:t>3) Negotiation of satisfactory compensation consistent with WTO Agreement (Article 22.2)</a:t>
            </a:r>
          </a:p>
          <a:p>
            <a:pPr lvl="2" algn="just"/>
            <a:r>
              <a:rPr lang="en-GB" altLang="LID8192" dirty="0">
                <a:solidFill>
                  <a:srgbClr val="002060"/>
                </a:solidFill>
              </a:rPr>
              <a:t> rare – must be </a:t>
            </a:r>
            <a:r>
              <a:rPr lang="en-GB" altLang="LID8192" dirty="0" err="1">
                <a:solidFill>
                  <a:srgbClr val="002060"/>
                </a:solidFill>
              </a:rPr>
              <a:t>multilateralised</a:t>
            </a:r>
            <a:endParaRPr lang="en-GB" altLang="LID8192" dirty="0">
              <a:solidFill>
                <a:srgbClr val="002060"/>
              </a:solidFill>
            </a:endParaRPr>
          </a:p>
          <a:p>
            <a:pPr lvl="2" algn="just"/>
            <a:r>
              <a:rPr lang="en-GB" altLang="LID8192" dirty="0">
                <a:solidFill>
                  <a:srgbClr val="002060"/>
                </a:solidFill>
              </a:rPr>
              <a:t> Not monetary compensation (tariff reductions, etc.)</a:t>
            </a:r>
          </a:p>
          <a:p>
            <a:pPr marL="457200" lvl="1" indent="0" algn="just">
              <a:buNone/>
            </a:pPr>
            <a:r>
              <a:rPr lang="en-GB" altLang="LID8192" dirty="0">
                <a:solidFill>
                  <a:srgbClr val="002060"/>
                </a:solidFill>
              </a:rPr>
              <a:t>4) Suspension of concessions (retaliation and cross-retaliation) Article 22.2-22.5)</a:t>
            </a:r>
          </a:p>
          <a:p>
            <a:pPr lvl="1"/>
            <a:endParaRPr lang="en-US" altLang="LID8192" dirty="0"/>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a:extLst>
              <a:ext uri="{FF2B5EF4-FFF2-40B4-BE49-F238E27FC236}">
                <a16:creationId xmlns:a16="http://schemas.microsoft.com/office/drawing/2014/main" id="{C7107C16-7DF0-4E3B-9E1B-F841B29D0AED}"/>
              </a:ext>
            </a:extLst>
          </p:cNvPr>
          <p:cNvSpPr>
            <a:spLocks noGrp="1" noChangeArrowheads="1"/>
          </p:cNvSpPr>
          <p:nvPr>
            <p:ph type="title"/>
          </p:nvPr>
        </p:nvSpPr>
        <p:spPr/>
        <p:txBody>
          <a:bodyPr>
            <a:normAutofit/>
          </a:bodyPr>
          <a:lstStyle/>
          <a:p>
            <a:r>
              <a:rPr lang="en-US" altLang="LID8192" b="1" dirty="0">
                <a:solidFill>
                  <a:srgbClr val="002060"/>
                </a:solidFill>
              </a:rPr>
              <a:t>Retaliation / Cross-Retaliation</a:t>
            </a:r>
          </a:p>
        </p:txBody>
      </p:sp>
      <p:sp>
        <p:nvSpPr>
          <p:cNvPr id="243715" name="Rectangle 3">
            <a:extLst>
              <a:ext uri="{FF2B5EF4-FFF2-40B4-BE49-F238E27FC236}">
                <a16:creationId xmlns:a16="http://schemas.microsoft.com/office/drawing/2014/main" id="{060224F6-D45F-0658-9875-D63E6B6DDD36}"/>
              </a:ext>
            </a:extLst>
          </p:cNvPr>
          <p:cNvSpPr>
            <a:spLocks noGrp="1" noChangeArrowheads="1"/>
          </p:cNvSpPr>
          <p:nvPr>
            <p:ph type="body" idx="1"/>
          </p:nvPr>
        </p:nvSpPr>
        <p:spPr>
          <a:xfrm>
            <a:off x="515938" y="1952180"/>
            <a:ext cx="11160124" cy="4678808"/>
          </a:xfrm>
        </p:spPr>
        <p:txBody>
          <a:bodyPr/>
          <a:lstStyle/>
          <a:p>
            <a:pPr algn="just"/>
            <a:r>
              <a:rPr lang="en-US" altLang="LID8192" dirty="0">
                <a:solidFill>
                  <a:srgbClr val="002060"/>
                </a:solidFill>
              </a:rPr>
              <a:t>Complainant asks DSB for authority to suspend concessions or obligations (30 days from RPT)</a:t>
            </a:r>
          </a:p>
          <a:p>
            <a:pPr algn="just"/>
            <a:endParaRPr lang="en-US" altLang="LID8192" dirty="0">
              <a:solidFill>
                <a:srgbClr val="002060"/>
              </a:solidFill>
            </a:endParaRPr>
          </a:p>
          <a:p>
            <a:pPr algn="just"/>
            <a:r>
              <a:rPr lang="en-US" altLang="LID8192" dirty="0">
                <a:solidFill>
                  <a:srgbClr val="002060"/>
                </a:solidFill>
              </a:rPr>
              <a:t>First choice - sector in dispute (22.3(a)) (goods =goods)</a:t>
            </a:r>
          </a:p>
          <a:p>
            <a:pPr algn="just"/>
            <a:endParaRPr lang="en-US" altLang="LID8192" dirty="0">
              <a:solidFill>
                <a:srgbClr val="002060"/>
              </a:solidFill>
            </a:endParaRPr>
          </a:p>
          <a:p>
            <a:pPr algn="just"/>
            <a:r>
              <a:rPr lang="en-US" altLang="LID8192" dirty="0">
                <a:solidFill>
                  <a:srgbClr val="002060"/>
                </a:solidFill>
              </a:rPr>
              <a:t>Second choice - other sector of same agreement (22.3(b))</a:t>
            </a:r>
          </a:p>
          <a:p>
            <a:pPr algn="just"/>
            <a:endParaRPr lang="en-US" altLang="LID8192" dirty="0">
              <a:solidFill>
                <a:srgbClr val="002060"/>
              </a:solidFill>
            </a:endParaRPr>
          </a:p>
          <a:p>
            <a:pPr algn="just"/>
            <a:r>
              <a:rPr lang="en-US" altLang="LID8192" dirty="0">
                <a:solidFill>
                  <a:srgbClr val="002060"/>
                </a:solidFill>
              </a:rPr>
              <a:t>Third choice – “cross-retaliation” - another Agreement – Ecuador in EC – Bananas III) (22.3(c)); Antigua in US – Gambling </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a:extLst>
              <a:ext uri="{FF2B5EF4-FFF2-40B4-BE49-F238E27FC236}">
                <a16:creationId xmlns:a16="http://schemas.microsoft.com/office/drawing/2014/main" id="{61C3CDE0-33E0-D4A5-E801-4E98369369A6}"/>
              </a:ext>
            </a:extLst>
          </p:cNvPr>
          <p:cNvSpPr>
            <a:spLocks noGrp="1" noChangeArrowheads="1"/>
          </p:cNvSpPr>
          <p:nvPr>
            <p:ph type="title"/>
          </p:nvPr>
        </p:nvSpPr>
        <p:spPr/>
        <p:txBody>
          <a:bodyPr>
            <a:normAutofit/>
          </a:bodyPr>
          <a:lstStyle/>
          <a:p>
            <a:r>
              <a:rPr lang="en-US" altLang="LID8192" b="1" dirty="0">
                <a:solidFill>
                  <a:srgbClr val="002060"/>
                </a:solidFill>
              </a:rPr>
              <a:t>Retaliation / Cross-Retaliation</a:t>
            </a:r>
          </a:p>
        </p:txBody>
      </p:sp>
      <p:sp>
        <p:nvSpPr>
          <p:cNvPr id="245763" name="Rectangle 3">
            <a:extLst>
              <a:ext uri="{FF2B5EF4-FFF2-40B4-BE49-F238E27FC236}">
                <a16:creationId xmlns:a16="http://schemas.microsoft.com/office/drawing/2014/main" id="{975D0D3E-3A3A-2EC7-C14D-9814BBA5360D}"/>
              </a:ext>
            </a:extLst>
          </p:cNvPr>
          <p:cNvSpPr>
            <a:spLocks noGrp="1" noChangeArrowheads="1"/>
          </p:cNvSpPr>
          <p:nvPr>
            <p:ph type="body" idx="1"/>
          </p:nvPr>
        </p:nvSpPr>
        <p:spPr/>
        <p:txBody>
          <a:bodyPr>
            <a:normAutofit/>
          </a:bodyPr>
          <a:lstStyle/>
          <a:p>
            <a:pPr marL="0" indent="0">
              <a:buNone/>
            </a:pPr>
            <a:r>
              <a:rPr lang="en-US" altLang="LID8192" dirty="0">
                <a:solidFill>
                  <a:srgbClr val="002060"/>
                </a:solidFill>
              </a:rPr>
              <a:t>In making the determination:</a:t>
            </a:r>
          </a:p>
          <a:p>
            <a:endParaRPr lang="en-US" altLang="LID8192" dirty="0">
              <a:solidFill>
                <a:srgbClr val="002060"/>
              </a:solidFill>
            </a:endParaRPr>
          </a:p>
          <a:p>
            <a:pPr marL="0" indent="0">
              <a:buNone/>
            </a:pPr>
            <a:r>
              <a:rPr lang="en-US" altLang="LID8192" dirty="0">
                <a:solidFill>
                  <a:srgbClr val="002060"/>
                </a:solidFill>
              </a:rPr>
              <a:t>1) Goods – all goods belong to the same sector (22.3(f)) !!</a:t>
            </a:r>
          </a:p>
          <a:p>
            <a:endParaRPr lang="en-US" altLang="LID8192" dirty="0">
              <a:solidFill>
                <a:srgbClr val="002060"/>
              </a:solidFill>
            </a:endParaRPr>
          </a:p>
          <a:p>
            <a:pPr marL="0" indent="0">
              <a:buNone/>
            </a:pPr>
            <a:r>
              <a:rPr lang="en-US" altLang="LID8192" dirty="0">
                <a:solidFill>
                  <a:srgbClr val="002060"/>
                </a:solidFill>
              </a:rPr>
              <a:t>2) Service sectors are broken down in DSU by Services Sectoral Classification Headings</a:t>
            </a:r>
          </a:p>
          <a:p>
            <a:endParaRPr lang="en-US" altLang="LID8192" dirty="0">
              <a:solidFill>
                <a:srgbClr val="002060"/>
              </a:solidFill>
            </a:endParaRPr>
          </a:p>
          <a:p>
            <a:pPr marL="0" indent="0">
              <a:buNone/>
            </a:pPr>
            <a:r>
              <a:rPr lang="en-US" altLang="LID8192" dirty="0">
                <a:solidFill>
                  <a:srgbClr val="002060"/>
                </a:solidFill>
              </a:rPr>
              <a:t>3) TRIPs – Each IP category is a separate sector patents, copyrights, trademarks, etc.</a:t>
            </a:r>
          </a:p>
          <a:p>
            <a:pPr marL="0" indent="0">
              <a:buNone/>
            </a:pPr>
            <a:endParaRPr lang="en-US" altLang="LID8192" dirty="0"/>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a:extLst>
              <a:ext uri="{FF2B5EF4-FFF2-40B4-BE49-F238E27FC236}">
                <a16:creationId xmlns:a16="http://schemas.microsoft.com/office/drawing/2014/main" id="{D6A3B76D-9B75-85B9-875B-4B507F534E5D}"/>
              </a:ext>
            </a:extLst>
          </p:cNvPr>
          <p:cNvSpPr>
            <a:spLocks noGrp="1" noChangeArrowheads="1"/>
          </p:cNvSpPr>
          <p:nvPr>
            <p:ph type="title"/>
          </p:nvPr>
        </p:nvSpPr>
        <p:spPr>
          <a:xfrm>
            <a:off x="515938" y="512762"/>
            <a:ext cx="5256212" cy="1153668"/>
          </a:xfrm>
        </p:spPr>
        <p:txBody>
          <a:bodyPr>
            <a:normAutofit fontScale="90000"/>
          </a:bodyPr>
          <a:lstStyle/>
          <a:p>
            <a:br>
              <a:rPr lang="en-US" altLang="LID8192" dirty="0"/>
            </a:br>
            <a:r>
              <a:rPr lang="en-US" altLang="LID8192" b="1" dirty="0">
                <a:solidFill>
                  <a:srgbClr val="002060"/>
                </a:solidFill>
              </a:rPr>
              <a:t>Cross-Retaliation </a:t>
            </a:r>
            <a:br>
              <a:rPr lang="en-US" altLang="LID8192" b="1" dirty="0">
                <a:solidFill>
                  <a:srgbClr val="002060"/>
                </a:solidFill>
              </a:rPr>
            </a:br>
            <a:r>
              <a:rPr lang="en-US" altLang="LID8192" b="1" dirty="0">
                <a:solidFill>
                  <a:srgbClr val="002060"/>
                </a:solidFill>
              </a:rPr>
              <a:t>DSU </a:t>
            </a:r>
            <a:r>
              <a:rPr lang="en-GB" altLang="LID8192" b="1" dirty="0">
                <a:solidFill>
                  <a:srgbClr val="002060"/>
                </a:solidFill>
              </a:rPr>
              <a:t>Article 22(3)(c)</a:t>
            </a:r>
            <a:br>
              <a:rPr lang="en-GB" altLang="LID8192" b="1" dirty="0"/>
            </a:br>
            <a:endParaRPr lang="en-US" altLang="LID8192" b="1" dirty="0"/>
          </a:p>
        </p:txBody>
      </p:sp>
      <p:sp>
        <p:nvSpPr>
          <p:cNvPr id="247811" name="Rectangle 3">
            <a:extLst>
              <a:ext uri="{FF2B5EF4-FFF2-40B4-BE49-F238E27FC236}">
                <a16:creationId xmlns:a16="http://schemas.microsoft.com/office/drawing/2014/main" id="{D007C0E2-5672-1219-EF37-E8C865DF0191}"/>
              </a:ext>
            </a:extLst>
          </p:cNvPr>
          <p:cNvSpPr>
            <a:spLocks noGrp="1" noChangeArrowheads="1"/>
          </p:cNvSpPr>
          <p:nvPr>
            <p:ph type="body" idx="1"/>
          </p:nvPr>
        </p:nvSpPr>
        <p:spPr/>
        <p:txBody>
          <a:bodyPr/>
          <a:lstStyle/>
          <a:p>
            <a:pPr marL="0" indent="0" algn="just">
              <a:buNone/>
            </a:pPr>
            <a:endParaRPr lang="en-GB" altLang="LID8192" dirty="0"/>
          </a:p>
          <a:p>
            <a:pPr algn="just"/>
            <a:r>
              <a:rPr lang="en-GB" altLang="LID8192" dirty="0">
                <a:solidFill>
                  <a:srgbClr val="002060"/>
                </a:solidFill>
              </a:rPr>
              <a:t>Cross-retaliation only if:</a:t>
            </a:r>
          </a:p>
          <a:p>
            <a:pPr lvl="1" algn="just"/>
            <a:r>
              <a:rPr lang="en-GB" altLang="LID8192" dirty="0">
                <a:solidFill>
                  <a:srgbClr val="002060"/>
                </a:solidFill>
              </a:rPr>
              <a:t> it is not practicable or effective to suspend concessions or other obligations with respect to other sectors under the same agreement, and </a:t>
            </a:r>
          </a:p>
          <a:p>
            <a:pPr lvl="1" algn="just"/>
            <a:r>
              <a:rPr lang="en-GB" altLang="LID8192" dirty="0">
                <a:solidFill>
                  <a:srgbClr val="002060"/>
                </a:solidFill>
              </a:rPr>
              <a:t>If the circumstances are serious enough.</a:t>
            </a:r>
          </a:p>
          <a:p>
            <a:pPr lvl="1" algn="just"/>
            <a:endParaRPr lang="en-GB" altLang="LID8192" dirty="0">
              <a:solidFill>
                <a:srgbClr val="002060"/>
              </a:solidFill>
            </a:endParaRPr>
          </a:p>
          <a:p>
            <a:pPr algn="just"/>
            <a:r>
              <a:rPr lang="en-GB" altLang="LID8192" dirty="0">
                <a:solidFill>
                  <a:srgbClr val="002060"/>
                </a:solidFill>
              </a:rPr>
              <a:t> Then a Member may seek to suspend concessions or other obligations under another covered agreement</a:t>
            </a:r>
            <a:r>
              <a:rPr lang="en-US" altLang="LID8192" dirty="0">
                <a:solidFill>
                  <a:srgbClr val="002060"/>
                </a:solidFill>
              </a:rPr>
              <a:t> </a:t>
            </a:r>
          </a:p>
          <a:p>
            <a:pPr marL="457200" lvl="1" indent="0">
              <a:buNone/>
            </a:pPr>
            <a:r>
              <a:rPr lang="en-US" altLang="LID8192" dirty="0"/>
              <a:t>				</a:t>
            </a:r>
            <a:endParaRPr lang="en-GB" altLang="LID8192" dirty="0"/>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AFB7A-F476-8FE1-230F-A717CDB027B2}"/>
              </a:ext>
            </a:extLst>
          </p:cNvPr>
          <p:cNvSpPr>
            <a:spLocks noGrp="1"/>
          </p:cNvSpPr>
          <p:nvPr>
            <p:ph type="title"/>
          </p:nvPr>
        </p:nvSpPr>
        <p:spPr>
          <a:xfrm>
            <a:off x="515938" y="976588"/>
            <a:ext cx="5182497" cy="1153668"/>
          </a:xfrm>
        </p:spPr>
        <p:txBody>
          <a:bodyPr/>
          <a:lstStyle/>
          <a:p>
            <a:r>
              <a:rPr lang="en-GB" dirty="0">
                <a:solidFill>
                  <a:srgbClr val="002060"/>
                </a:solidFill>
              </a:rPr>
              <a:t>The GATT System</a:t>
            </a:r>
          </a:p>
        </p:txBody>
      </p:sp>
      <p:sp>
        <p:nvSpPr>
          <p:cNvPr id="3" name="Content Placeholder 2">
            <a:extLst>
              <a:ext uri="{FF2B5EF4-FFF2-40B4-BE49-F238E27FC236}">
                <a16:creationId xmlns:a16="http://schemas.microsoft.com/office/drawing/2014/main" id="{D474E710-34D0-A1FD-B22C-E956594D585E}"/>
              </a:ext>
            </a:extLst>
          </p:cNvPr>
          <p:cNvSpPr>
            <a:spLocks noGrp="1"/>
          </p:cNvSpPr>
          <p:nvPr>
            <p:ph idx="1"/>
          </p:nvPr>
        </p:nvSpPr>
        <p:spPr/>
        <p:txBody>
          <a:bodyPr/>
          <a:lstStyle/>
          <a:p>
            <a:pPr marL="0" indent="0">
              <a:buNone/>
            </a:pPr>
            <a:endParaRPr lang="en-GB" dirty="0"/>
          </a:p>
          <a:p>
            <a:pPr marL="0" indent="0">
              <a:buNone/>
            </a:pPr>
            <a:r>
              <a:rPr lang="en-GB" dirty="0">
                <a:solidFill>
                  <a:srgbClr val="002060"/>
                </a:solidFill>
              </a:rPr>
              <a:t>Article XXII – “Consultations”</a:t>
            </a:r>
          </a:p>
          <a:p>
            <a:pPr marL="0" indent="0">
              <a:buNone/>
            </a:pPr>
            <a:endParaRPr lang="en-GB" dirty="0">
              <a:solidFill>
                <a:srgbClr val="002060"/>
              </a:solidFill>
            </a:endParaRPr>
          </a:p>
          <a:p>
            <a:pPr marL="0" indent="0">
              <a:buNone/>
            </a:pPr>
            <a:r>
              <a:rPr lang="en-GB" dirty="0">
                <a:solidFill>
                  <a:srgbClr val="002060"/>
                </a:solidFill>
              </a:rPr>
              <a:t>“Accord sympathetic consideration to” and provide opportunities for consultation</a:t>
            </a:r>
          </a:p>
          <a:p>
            <a:pPr marL="0" indent="0">
              <a:buNone/>
            </a:pPr>
            <a:endParaRPr lang="en-GB" dirty="0"/>
          </a:p>
        </p:txBody>
      </p:sp>
      <p:sp>
        <p:nvSpPr>
          <p:cNvPr id="4" name="Slide Number Placeholder 3">
            <a:extLst>
              <a:ext uri="{FF2B5EF4-FFF2-40B4-BE49-F238E27FC236}">
                <a16:creationId xmlns:a16="http://schemas.microsoft.com/office/drawing/2014/main" id="{F8AD8A9F-D78E-BA46-959D-175EAF3E455F}"/>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6</a:t>
            </a:fld>
            <a:endParaRPr lang="nl-NL" dirty="0"/>
          </a:p>
        </p:txBody>
      </p:sp>
    </p:spTree>
    <p:extLst>
      <p:ext uri="{BB962C8B-B14F-4D97-AF65-F5344CB8AC3E}">
        <p14:creationId xmlns:p14="http://schemas.microsoft.com/office/powerpoint/2010/main" val="30486758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a:extLst>
              <a:ext uri="{FF2B5EF4-FFF2-40B4-BE49-F238E27FC236}">
                <a16:creationId xmlns:a16="http://schemas.microsoft.com/office/drawing/2014/main" id="{F3A1C35A-50F8-E555-C95C-A3A009F12C43}"/>
              </a:ext>
            </a:extLst>
          </p:cNvPr>
          <p:cNvSpPr>
            <a:spLocks noGrp="1" noChangeArrowheads="1"/>
          </p:cNvSpPr>
          <p:nvPr>
            <p:ph type="title"/>
          </p:nvPr>
        </p:nvSpPr>
        <p:spPr>
          <a:xfrm>
            <a:off x="515938" y="817562"/>
            <a:ext cx="5474045" cy="1153668"/>
          </a:xfrm>
        </p:spPr>
        <p:txBody>
          <a:bodyPr>
            <a:normAutofit/>
          </a:bodyPr>
          <a:lstStyle/>
          <a:p>
            <a:r>
              <a:rPr lang="en-US" altLang="LID8192" sz="3200" b="1" dirty="0">
                <a:solidFill>
                  <a:srgbClr val="002060"/>
                </a:solidFill>
              </a:rPr>
              <a:t>Cross-Retaliation </a:t>
            </a:r>
            <a:br>
              <a:rPr lang="en-US" altLang="LID8192" sz="3200" b="1" dirty="0">
                <a:solidFill>
                  <a:srgbClr val="002060"/>
                </a:solidFill>
              </a:rPr>
            </a:br>
            <a:r>
              <a:rPr lang="en-US" altLang="LID8192" sz="3200" b="1" dirty="0">
                <a:solidFill>
                  <a:srgbClr val="002060"/>
                </a:solidFill>
              </a:rPr>
              <a:t>DSU </a:t>
            </a:r>
            <a:r>
              <a:rPr lang="en-GB" altLang="LID8192" sz="3200" b="1" dirty="0">
                <a:solidFill>
                  <a:srgbClr val="002060"/>
                </a:solidFill>
              </a:rPr>
              <a:t>Article 22(3)(d)</a:t>
            </a:r>
            <a:endParaRPr lang="en-US" altLang="LID8192" sz="3200" b="1" dirty="0">
              <a:solidFill>
                <a:srgbClr val="002060"/>
              </a:solidFill>
            </a:endParaRPr>
          </a:p>
        </p:txBody>
      </p:sp>
      <p:sp>
        <p:nvSpPr>
          <p:cNvPr id="249859" name="Rectangle 3">
            <a:extLst>
              <a:ext uri="{FF2B5EF4-FFF2-40B4-BE49-F238E27FC236}">
                <a16:creationId xmlns:a16="http://schemas.microsoft.com/office/drawing/2014/main" id="{EA1EF46F-EE70-E37C-B01E-AEEC2AB88898}"/>
              </a:ext>
            </a:extLst>
          </p:cNvPr>
          <p:cNvSpPr>
            <a:spLocks noGrp="1" noChangeArrowheads="1"/>
          </p:cNvSpPr>
          <p:nvPr>
            <p:ph type="body" idx="1"/>
          </p:nvPr>
        </p:nvSpPr>
        <p:spPr/>
        <p:txBody>
          <a:bodyPr/>
          <a:lstStyle/>
          <a:p>
            <a:endParaRPr lang="en-GB" altLang="LID8192" dirty="0"/>
          </a:p>
          <a:p>
            <a:pPr algn="just"/>
            <a:r>
              <a:rPr lang="en-GB" altLang="LID8192" dirty="0">
                <a:solidFill>
                  <a:srgbClr val="002060"/>
                </a:solidFill>
              </a:rPr>
              <a:t>In applying the above principles, that party shall take into account:</a:t>
            </a:r>
          </a:p>
          <a:p>
            <a:pPr lvl="1" algn="just"/>
            <a:r>
              <a:rPr lang="en-GB" altLang="LID8192" dirty="0">
                <a:solidFill>
                  <a:srgbClr val="002060"/>
                </a:solidFill>
              </a:rPr>
              <a:t>(</a:t>
            </a:r>
            <a:r>
              <a:rPr lang="en-GB" altLang="LID8192" dirty="0" err="1">
                <a:solidFill>
                  <a:srgbClr val="002060"/>
                </a:solidFill>
              </a:rPr>
              <a:t>i</a:t>
            </a:r>
            <a:r>
              <a:rPr lang="en-GB" altLang="LID8192" dirty="0">
                <a:solidFill>
                  <a:srgbClr val="002060"/>
                </a:solidFill>
              </a:rPr>
              <a:t>) the trade in the sector or under the agreement under which the panel or Appellate Body has found a violation or other nullification or impairment, and the importance of such trade to that party;</a:t>
            </a:r>
          </a:p>
          <a:p>
            <a:pPr lvl="1" algn="just"/>
            <a:r>
              <a:rPr lang="en-GB" altLang="LID8192" dirty="0">
                <a:solidFill>
                  <a:srgbClr val="002060"/>
                </a:solidFill>
              </a:rPr>
              <a:t>(ii) the broader economic elements related to the nullification or impairment and the broader economic consequences of the suspension of concessions or other obligations</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a:extLst>
              <a:ext uri="{FF2B5EF4-FFF2-40B4-BE49-F238E27FC236}">
                <a16:creationId xmlns:a16="http://schemas.microsoft.com/office/drawing/2014/main" id="{E194CBF6-E4EF-C528-81EF-A44346AC2CD8}"/>
              </a:ext>
            </a:extLst>
          </p:cNvPr>
          <p:cNvSpPr>
            <a:spLocks noGrp="1" noChangeArrowheads="1"/>
          </p:cNvSpPr>
          <p:nvPr>
            <p:ph type="title"/>
          </p:nvPr>
        </p:nvSpPr>
        <p:spPr>
          <a:xfrm>
            <a:off x="515938" y="830815"/>
            <a:ext cx="5394532" cy="1153668"/>
          </a:xfrm>
        </p:spPr>
        <p:txBody>
          <a:bodyPr>
            <a:normAutofit/>
          </a:bodyPr>
          <a:lstStyle/>
          <a:p>
            <a:r>
              <a:rPr lang="en-US" altLang="LID8192" sz="3200" b="1" dirty="0">
                <a:solidFill>
                  <a:srgbClr val="002060"/>
                </a:solidFill>
              </a:rPr>
              <a:t>Cross-Retaliation </a:t>
            </a:r>
            <a:br>
              <a:rPr lang="en-US" altLang="LID8192" sz="3200" b="1" dirty="0">
                <a:solidFill>
                  <a:srgbClr val="002060"/>
                </a:solidFill>
              </a:rPr>
            </a:br>
            <a:r>
              <a:rPr lang="en-US" altLang="LID8192" sz="3200" b="1" dirty="0">
                <a:solidFill>
                  <a:srgbClr val="002060"/>
                </a:solidFill>
              </a:rPr>
              <a:t>DSU </a:t>
            </a:r>
            <a:r>
              <a:rPr lang="en-GB" altLang="LID8192" sz="3200" b="1" dirty="0">
                <a:solidFill>
                  <a:srgbClr val="002060"/>
                </a:solidFill>
              </a:rPr>
              <a:t>Article 22(4)</a:t>
            </a:r>
            <a:endParaRPr lang="en-US" altLang="LID8192" sz="3200" b="1" dirty="0">
              <a:solidFill>
                <a:srgbClr val="002060"/>
              </a:solidFill>
            </a:endParaRPr>
          </a:p>
        </p:txBody>
      </p:sp>
      <p:sp>
        <p:nvSpPr>
          <p:cNvPr id="251907" name="Rectangle 3">
            <a:extLst>
              <a:ext uri="{FF2B5EF4-FFF2-40B4-BE49-F238E27FC236}">
                <a16:creationId xmlns:a16="http://schemas.microsoft.com/office/drawing/2014/main" id="{69CBB9EE-5723-EE36-75A2-5BFD4E0ACE2E}"/>
              </a:ext>
            </a:extLst>
          </p:cNvPr>
          <p:cNvSpPr>
            <a:spLocks noGrp="1" noChangeArrowheads="1"/>
          </p:cNvSpPr>
          <p:nvPr>
            <p:ph type="body" idx="1"/>
          </p:nvPr>
        </p:nvSpPr>
        <p:spPr>
          <a:xfrm>
            <a:off x="422632" y="2534114"/>
            <a:ext cx="11160124" cy="4678808"/>
          </a:xfrm>
        </p:spPr>
        <p:txBody>
          <a:bodyPr/>
          <a:lstStyle/>
          <a:p>
            <a:pPr algn="just"/>
            <a:r>
              <a:rPr lang="en-GB" altLang="LID8192" dirty="0">
                <a:solidFill>
                  <a:srgbClr val="002060"/>
                </a:solidFill>
              </a:rPr>
              <a:t>The level of the suspension of concessions or other obligations authorized by the DSB shall be equivalent to the level of the nullification or impairment.</a:t>
            </a:r>
            <a:endParaRPr lang="en-US" altLang="LID8192" dirty="0">
              <a:solidFill>
                <a:srgbClr val="002060"/>
              </a:solidFill>
            </a:endParaRPr>
          </a:p>
          <a:p>
            <a:pPr algn="just"/>
            <a:endParaRPr lang="en-US" altLang="LID8192" dirty="0">
              <a:solidFill>
                <a:srgbClr val="002060"/>
              </a:solidFill>
            </a:endParaRPr>
          </a:p>
          <a:p>
            <a:pPr algn="just"/>
            <a:r>
              <a:rPr lang="en-US" altLang="LID8192" dirty="0">
                <a:solidFill>
                  <a:srgbClr val="002060"/>
                </a:solidFill>
              </a:rPr>
              <a:t>Purpose: To induce compliance (“rebalancing concessions” was the old GATT view) </a:t>
            </a:r>
          </a:p>
          <a:p>
            <a:pPr algn="just"/>
            <a:endParaRPr lang="en-US" altLang="LID8192" dirty="0">
              <a:solidFill>
                <a:srgbClr val="002060"/>
              </a:solidFill>
            </a:endParaRPr>
          </a:p>
          <a:p>
            <a:pPr algn="just"/>
            <a:r>
              <a:rPr lang="en-US" altLang="LID8192" dirty="0">
                <a:solidFill>
                  <a:srgbClr val="002060"/>
                </a:solidFill>
              </a:rPr>
              <a:t>See (</a:t>
            </a:r>
            <a:r>
              <a:rPr lang="en-US" altLang="LID8192" dirty="0" err="1">
                <a:solidFill>
                  <a:srgbClr val="002060"/>
                </a:solidFill>
              </a:rPr>
              <a:t>i</a:t>
            </a:r>
            <a:r>
              <a:rPr lang="en-US" altLang="LID8192" dirty="0">
                <a:solidFill>
                  <a:srgbClr val="002060"/>
                </a:solidFill>
              </a:rPr>
              <a:t>) US – Gambling, (ii) EC – Bananas, and (iii) (see </a:t>
            </a:r>
            <a:r>
              <a:rPr lang="en-US" altLang="LID8192" dirty="0" err="1">
                <a:solidFill>
                  <a:srgbClr val="002060"/>
                </a:solidFill>
              </a:rPr>
              <a:t>Charnovitz</a:t>
            </a:r>
            <a:r>
              <a:rPr lang="en-US" altLang="LID8192" dirty="0">
                <a:solidFill>
                  <a:srgbClr val="002060"/>
                </a:solidFill>
              </a:rPr>
              <a:t> in Essays in Honor of Robert E. </a:t>
            </a:r>
            <a:r>
              <a:rPr lang="en-US" altLang="LID8192" dirty="0" err="1">
                <a:solidFill>
                  <a:srgbClr val="002060"/>
                </a:solidFill>
              </a:rPr>
              <a:t>Hudec</a:t>
            </a:r>
            <a:r>
              <a:rPr lang="en-US" altLang="LID8192" dirty="0">
                <a:solidFill>
                  <a:srgbClr val="002060"/>
                </a:solidFill>
              </a:rPr>
              <a:t>)</a:t>
            </a:r>
          </a:p>
          <a:p>
            <a:endParaRPr lang="en-GB" altLang="LID8192" dirty="0"/>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a:extLst>
              <a:ext uri="{FF2B5EF4-FFF2-40B4-BE49-F238E27FC236}">
                <a16:creationId xmlns:a16="http://schemas.microsoft.com/office/drawing/2014/main" id="{93E53C96-4D83-64B9-3764-1E73A254A9FF}"/>
              </a:ext>
            </a:extLst>
          </p:cNvPr>
          <p:cNvSpPr>
            <a:spLocks noGrp="1" noChangeArrowheads="1"/>
          </p:cNvSpPr>
          <p:nvPr>
            <p:ph type="title"/>
          </p:nvPr>
        </p:nvSpPr>
        <p:spPr>
          <a:xfrm>
            <a:off x="542442" y="1089596"/>
            <a:ext cx="6428201" cy="1153668"/>
          </a:xfrm>
        </p:spPr>
        <p:txBody>
          <a:bodyPr/>
          <a:lstStyle/>
          <a:p>
            <a:r>
              <a:rPr lang="en-US" altLang="LID8192" b="1" dirty="0">
                <a:solidFill>
                  <a:srgbClr val="002060"/>
                </a:solidFill>
              </a:rPr>
              <a:t>Suspension / Retaliation </a:t>
            </a:r>
          </a:p>
        </p:txBody>
      </p:sp>
      <p:sp>
        <p:nvSpPr>
          <p:cNvPr id="256003" name="Rectangle 3">
            <a:extLst>
              <a:ext uri="{FF2B5EF4-FFF2-40B4-BE49-F238E27FC236}">
                <a16:creationId xmlns:a16="http://schemas.microsoft.com/office/drawing/2014/main" id="{13BA9CBA-2DFF-F6D5-4CD9-AE97208C8EA5}"/>
              </a:ext>
            </a:extLst>
          </p:cNvPr>
          <p:cNvSpPr>
            <a:spLocks noGrp="1" noChangeArrowheads="1"/>
          </p:cNvSpPr>
          <p:nvPr>
            <p:ph type="body" idx="1"/>
          </p:nvPr>
        </p:nvSpPr>
        <p:spPr>
          <a:xfrm>
            <a:off x="838200" y="2243263"/>
            <a:ext cx="10515600" cy="3933699"/>
          </a:xfrm>
        </p:spPr>
        <p:txBody>
          <a:bodyPr/>
          <a:lstStyle/>
          <a:p>
            <a:pPr algn="just"/>
            <a:r>
              <a:rPr lang="en-US" altLang="LID8192" dirty="0">
                <a:solidFill>
                  <a:srgbClr val="002060"/>
                </a:solidFill>
              </a:rPr>
              <a:t>Winning Party may request suspension 20 days after RPT if Parties have not agreed on compensation</a:t>
            </a:r>
          </a:p>
          <a:p>
            <a:pPr algn="just"/>
            <a:endParaRPr lang="en-US" altLang="LID8192" dirty="0">
              <a:solidFill>
                <a:srgbClr val="002060"/>
              </a:solidFill>
            </a:endParaRPr>
          </a:p>
          <a:p>
            <a:pPr algn="just"/>
            <a:r>
              <a:rPr lang="en-US" altLang="LID8192" dirty="0">
                <a:solidFill>
                  <a:srgbClr val="002060"/>
                </a:solidFill>
              </a:rPr>
              <a:t>Level of suspension must equal level of nullification and impairment (prospective and not retroactive calculation)</a:t>
            </a:r>
          </a:p>
          <a:p>
            <a:pPr algn="just"/>
            <a:endParaRPr lang="en-US" altLang="LID8192" dirty="0">
              <a:solidFill>
                <a:srgbClr val="002060"/>
              </a:solidFill>
            </a:endParaRPr>
          </a:p>
          <a:p>
            <a:pPr algn="just"/>
            <a:r>
              <a:rPr lang="pt-BR" altLang="LID8192" dirty="0">
                <a:solidFill>
                  <a:srgbClr val="002060"/>
                </a:solidFill>
              </a:rPr>
              <a:t>DSB must grant authorization to suspend obligations within 30 days of the expiry of RPT (automaticity applies)</a:t>
            </a:r>
            <a:endParaRPr lang="en-US" altLang="LID8192" dirty="0">
              <a:solidFill>
                <a:srgbClr val="00206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a:extLst>
              <a:ext uri="{FF2B5EF4-FFF2-40B4-BE49-F238E27FC236}">
                <a16:creationId xmlns:a16="http://schemas.microsoft.com/office/drawing/2014/main" id="{44879A20-6DDE-C8A5-7C0C-D813D90534BE}"/>
              </a:ext>
            </a:extLst>
          </p:cNvPr>
          <p:cNvSpPr>
            <a:spLocks noGrp="1" noChangeArrowheads="1"/>
          </p:cNvSpPr>
          <p:nvPr>
            <p:ph type="title"/>
          </p:nvPr>
        </p:nvSpPr>
        <p:spPr>
          <a:xfrm>
            <a:off x="515938" y="804309"/>
            <a:ext cx="5313362" cy="1153668"/>
          </a:xfrm>
        </p:spPr>
        <p:txBody>
          <a:bodyPr>
            <a:normAutofit/>
          </a:bodyPr>
          <a:lstStyle/>
          <a:p>
            <a:r>
              <a:rPr lang="en-US" altLang="LID8192" sz="3200" b="1" dirty="0">
                <a:solidFill>
                  <a:srgbClr val="002060"/>
                </a:solidFill>
              </a:rPr>
              <a:t>Arbitration on Level of Suspension</a:t>
            </a:r>
          </a:p>
        </p:txBody>
      </p:sp>
      <p:sp>
        <p:nvSpPr>
          <p:cNvPr id="258051" name="Rectangle 3">
            <a:extLst>
              <a:ext uri="{FF2B5EF4-FFF2-40B4-BE49-F238E27FC236}">
                <a16:creationId xmlns:a16="http://schemas.microsoft.com/office/drawing/2014/main" id="{17B57494-F593-9D83-AEFD-9C33B87E6DB5}"/>
              </a:ext>
            </a:extLst>
          </p:cNvPr>
          <p:cNvSpPr>
            <a:spLocks noGrp="1" noChangeArrowheads="1"/>
          </p:cNvSpPr>
          <p:nvPr>
            <p:ph type="body" idx="1"/>
          </p:nvPr>
        </p:nvSpPr>
        <p:spPr>
          <a:xfrm>
            <a:off x="838200" y="2295331"/>
            <a:ext cx="10515600" cy="3881632"/>
          </a:xfrm>
        </p:spPr>
        <p:txBody>
          <a:bodyPr>
            <a:normAutofit fontScale="92500" lnSpcReduction="10000"/>
          </a:bodyPr>
          <a:lstStyle/>
          <a:p>
            <a:pPr algn="just"/>
            <a:r>
              <a:rPr lang="en-US" altLang="LID8192" dirty="0">
                <a:solidFill>
                  <a:srgbClr val="002060"/>
                </a:solidFill>
              </a:rPr>
              <a:t>Arbitration (22.6 and 22.7) if disagreement on level of suspension of concessions (completed within 60 days from end of RPT)</a:t>
            </a:r>
          </a:p>
          <a:p>
            <a:pPr algn="just"/>
            <a:endParaRPr lang="en-US" altLang="LID8192" dirty="0">
              <a:solidFill>
                <a:srgbClr val="002060"/>
              </a:solidFill>
            </a:endParaRPr>
          </a:p>
          <a:p>
            <a:pPr algn="just"/>
            <a:r>
              <a:rPr lang="en-US" altLang="LID8192" dirty="0">
                <a:solidFill>
                  <a:srgbClr val="002060"/>
                </a:solidFill>
              </a:rPr>
              <a:t>Issue: whether the level of suspension of concessions is equivalent to the level of nullification and impairment and whether retaliation rules are being followed</a:t>
            </a:r>
          </a:p>
          <a:p>
            <a:pPr algn="just"/>
            <a:endParaRPr lang="en-US" altLang="LID8192" dirty="0">
              <a:solidFill>
                <a:srgbClr val="002060"/>
              </a:solidFill>
            </a:endParaRPr>
          </a:p>
          <a:p>
            <a:pPr lvl="1" algn="just"/>
            <a:r>
              <a:rPr lang="en-US" altLang="LID8192" dirty="0">
                <a:solidFill>
                  <a:srgbClr val="002060"/>
                </a:solidFill>
              </a:rPr>
              <a:t> Original Panel hears arbitration when possible</a:t>
            </a:r>
          </a:p>
          <a:p>
            <a:pPr lvl="1" algn="just"/>
            <a:r>
              <a:rPr lang="en-US" altLang="LID8192" dirty="0">
                <a:solidFill>
                  <a:srgbClr val="002060"/>
                </a:solidFill>
              </a:rPr>
              <a:t> If not, DG appoints arbitrator or arbitrators</a:t>
            </a:r>
          </a:p>
          <a:p>
            <a:pPr lvl="1" algn="just"/>
            <a:r>
              <a:rPr lang="en-US" altLang="LID8192" dirty="0">
                <a:solidFill>
                  <a:srgbClr val="002060"/>
                </a:solidFill>
              </a:rPr>
              <a:t> No suspension during arbitration</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a:extLst>
              <a:ext uri="{FF2B5EF4-FFF2-40B4-BE49-F238E27FC236}">
                <a16:creationId xmlns:a16="http://schemas.microsoft.com/office/drawing/2014/main" id="{9B420E57-1356-C936-288A-1C98FF30FFC9}"/>
              </a:ext>
            </a:extLst>
          </p:cNvPr>
          <p:cNvSpPr>
            <a:spLocks noGrp="1" noChangeArrowheads="1"/>
          </p:cNvSpPr>
          <p:nvPr>
            <p:ph type="title"/>
          </p:nvPr>
        </p:nvSpPr>
        <p:spPr>
          <a:xfrm>
            <a:off x="515938" y="512762"/>
            <a:ext cx="5065712" cy="1153668"/>
          </a:xfrm>
        </p:spPr>
        <p:txBody>
          <a:bodyPr>
            <a:normAutofit fontScale="90000"/>
          </a:bodyPr>
          <a:lstStyle/>
          <a:p>
            <a:r>
              <a:rPr lang="en-US" altLang="LID8192" b="1" dirty="0">
                <a:solidFill>
                  <a:srgbClr val="002060"/>
                </a:solidFill>
              </a:rPr>
              <a:t>Arbitration on Level of Suspension</a:t>
            </a:r>
          </a:p>
        </p:txBody>
      </p:sp>
      <p:sp>
        <p:nvSpPr>
          <p:cNvPr id="260099" name="Rectangle 3">
            <a:extLst>
              <a:ext uri="{FF2B5EF4-FFF2-40B4-BE49-F238E27FC236}">
                <a16:creationId xmlns:a16="http://schemas.microsoft.com/office/drawing/2014/main" id="{820F9A3E-757D-E5E9-E6E6-311E7427653E}"/>
              </a:ext>
            </a:extLst>
          </p:cNvPr>
          <p:cNvSpPr>
            <a:spLocks noGrp="1" noChangeArrowheads="1"/>
          </p:cNvSpPr>
          <p:nvPr>
            <p:ph type="body" idx="1"/>
          </p:nvPr>
        </p:nvSpPr>
        <p:spPr>
          <a:xfrm>
            <a:off x="838200" y="1825625"/>
            <a:ext cx="10515600" cy="4351338"/>
          </a:xfrm>
        </p:spPr>
        <p:txBody>
          <a:bodyPr/>
          <a:lstStyle/>
          <a:p>
            <a:endParaRPr lang="en-US" altLang="LID8192" dirty="0"/>
          </a:p>
          <a:p>
            <a:r>
              <a:rPr lang="en-US" altLang="LID8192" dirty="0">
                <a:solidFill>
                  <a:srgbClr val="002060"/>
                </a:solidFill>
              </a:rPr>
              <a:t>Arbitrator’s decision is final.</a:t>
            </a:r>
          </a:p>
          <a:p>
            <a:endParaRPr lang="en-US" altLang="LID8192" dirty="0">
              <a:solidFill>
                <a:srgbClr val="002060"/>
              </a:solidFill>
            </a:endParaRPr>
          </a:p>
          <a:p>
            <a:r>
              <a:rPr lang="en-US" altLang="LID8192" dirty="0">
                <a:solidFill>
                  <a:srgbClr val="002060"/>
                </a:solidFill>
              </a:rPr>
              <a:t>DSB can then grant permission to suspend obligations (concessions) provided there is no consensus in DSB against (22.7).</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a:extLst>
              <a:ext uri="{FF2B5EF4-FFF2-40B4-BE49-F238E27FC236}">
                <a16:creationId xmlns:a16="http://schemas.microsoft.com/office/drawing/2014/main" id="{2856ABD0-71DB-711D-E091-1CF197C400EC}"/>
              </a:ext>
            </a:extLst>
          </p:cNvPr>
          <p:cNvSpPr>
            <a:spLocks noGrp="1" noChangeArrowheads="1"/>
          </p:cNvSpPr>
          <p:nvPr>
            <p:ph type="title"/>
          </p:nvPr>
        </p:nvSpPr>
        <p:spPr>
          <a:xfrm>
            <a:off x="515938" y="1089596"/>
            <a:ext cx="6573975" cy="1153668"/>
          </a:xfrm>
        </p:spPr>
        <p:txBody>
          <a:bodyPr/>
          <a:lstStyle/>
          <a:p>
            <a:r>
              <a:rPr lang="en-US" altLang="LID8192" b="1" dirty="0">
                <a:solidFill>
                  <a:srgbClr val="002060"/>
                </a:solidFill>
              </a:rPr>
              <a:t>Suspension / Retaliation </a:t>
            </a:r>
          </a:p>
        </p:txBody>
      </p:sp>
      <p:sp>
        <p:nvSpPr>
          <p:cNvPr id="262147" name="Rectangle 3">
            <a:extLst>
              <a:ext uri="{FF2B5EF4-FFF2-40B4-BE49-F238E27FC236}">
                <a16:creationId xmlns:a16="http://schemas.microsoft.com/office/drawing/2014/main" id="{4ABC3065-CC25-3DC9-C63E-847BD8AB250E}"/>
              </a:ext>
            </a:extLst>
          </p:cNvPr>
          <p:cNvSpPr>
            <a:spLocks noGrp="1" noChangeArrowheads="1"/>
          </p:cNvSpPr>
          <p:nvPr>
            <p:ph type="body" idx="1"/>
          </p:nvPr>
        </p:nvSpPr>
        <p:spPr/>
        <p:txBody>
          <a:bodyPr/>
          <a:lstStyle/>
          <a:p>
            <a:endParaRPr lang="en-US" altLang="zh-CN" dirty="0">
              <a:solidFill>
                <a:srgbClr val="002060"/>
              </a:solidFill>
            </a:endParaRPr>
          </a:p>
          <a:p>
            <a:pPr algn="just"/>
            <a:r>
              <a:rPr lang="en-US" altLang="zh-CN" dirty="0">
                <a:solidFill>
                  <a:srgbClr val="002060"/>
                </a:solidFill>
              </a:rPr>
              <a:t>Relief Is Prospective Only</a:t>
            </a:r>
          </a:p>
          <a:p>
            <a:pPr algn="just"/>
            <a:endParaRPr lang="en-US" altLang="zh-CN" dirty="0">
              <a:solidFill>
                <a:srgbClr val="002060"/>
              </a:solidFill>
            </a:endParaRPr>
          </a:p>
          <a:p>
            <a:pPr algn="just"/>
            <a:r>
              <a:rPr lang="en-US" altLang="zh-CN" dirty="0">
                <a:solidFill>
                  <a:srgbClr val="002060"/>
                </a:solidFill>
              </a:rPr>
              <a:t>No Remedy for Past Harm</a:t>
            </a:r>
          </a:p>
          <a:p>
            <a:pPr algn="just"/>
            <a:endParaRPr lang="en-US" altLang="zh-CN" dirty="0">
              <a:solidFill>
                <a:srgbClr val="002060"/>
              </a:solidFill>
            </a:endParaRPr>
          </a:p>
          <a:p>
            <a:pPr algn="just"/>
            <a:r>
              <a:rPr lang="en-US" altLang="zh-CN" dirty="0">
                <a:solidFill>
                  <a:srgbClr val="002060"/>
                </a:solidFill>
              </a:rPr>
              <a:t>Special dispute settlement rules exist under the SCM agreement – shorter deadlines, more aggressive countermeasures</a:t>
            </a:r>
            <a:endParaRPr lang="en-US" altLang="LID8192" dirty="0">
              <a:solidFill>
                <a:srgbClr val="00206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a:extLst>
              <a:ext uri="{FF2B5EF4-FFF2-40B4-BE49-F238E27FC236}">
                <a16:creationId xmlns:a16="http://schemas.microsoft.com/office/drawing/2014/main" id="{D07C542E-C0FF-F2E3-655F-AB1A2C61E218}"/>
              </a:ext>
            </a:extLst>
          </p:cNvPr>
          <p:cNvSpPr>
            <a:spLocks noGrp="1" noChangeArrowheads="1"/>
          </p:cNvSpPr>
          <p:nvPr>
            <p:ph type="title"/>
          </p:nvPr>
        </p:nvSpPr>
        <p:spPr>
          <a:xfrm>
            <a:off x="515938" y="512762"/>
            <a:ext cx="5155992" cy="1153668"/>
          </a:xfrm>
        </p:spPr>
        <p:txBody>
          <a:bodyPr>
            <a:normAutofit fontScale="90000"/>
          </a:bodyPr>
          <a:lstStyle/>
          <a:p>
            <a:r>
              <a:rPr lang="en-US" altLang="LID8192" b="1" dirty="0">
                <a:solidFill>
                  <a:srgbClr val="002060"/>
                </a:solidFill>
              </a:rPr>
              <a:t>Some DS and Compliance Issues</a:t>
            </a:r>
          </a:p>
        </p:txBody>
      </p:sp>
      <p:sp>
        <p:nvSpPr>
          <p:cNvPr id="282627" name="Rectangle 3">
            <a:extLst>
              <a:ext uri="{FF2B5EF4-FFF2-40B4-BE49-F238E27FC236}">
                <a16:creationId xmlns:a16="http://schemas.microsoft.com/office/drawing/2014/main" id="{466DC89D-6CD0-9251-C9B5-05FAEC4AAF95}"/>
              </a:ext>
            </a:extLst>
          </p:cNvPr>
          <p:cNvSpPr>
            <a:spLocks noGrp="1" noChangeArrowheads="1"/>
          </p:cNvSpPr>
          <p:nvPr>
            <p:ph type="body" idx="1"/>
          </p:nvPr>
        </p:nvSpPr>
        <p:spPr/>
        <p:txBody>
          <a:bodyPr>
            <a:normAutofit/>
          </a:bodyPr>
          <a:lstStyle/>
          <a:p>
            <a:pPr algn="just"/>
            <a:r>
              <a:rPr lang="en-US" altLang="LID8192" dirty="0">
                <a:solidFill>
                  <a:srgbClr val="002060"/>
                </a:solidFill>
              </a:rPr>
              <a:t>Often large economies are in a much better position to impose effective sanctions.</a:t>
            </a:r>
          </a:p>
          <a:p>
            <a:pPr algn="just"/>
            <a:endParaRPr lang="en-US" altLang="LID8192" dirty="0">
              <a:solidFill>
                <a:srgbClr val="002060"/>
              </a:solidFill>
            </a:endParaRPr>
          </a:p>
          <a:p>
            <a:pPr algn="just"/>
            <a:r>
              <a:rPr lang="en-US" altLang="LID8192" dirty="0">
                <a:solidFill>
                  <a:srgbClr val="002060"/>
                </a:solidFill>
              </a:rPr>
              <a:t>Delay is the preferred course of action since relief is prospective not retroactive.</a:t>
            </a:r>
          </a:p>
          <a:p>
            <a:pPr algn="just"/>
            <a:endParaRPr lang="en-US" altLang="LID8192" dirty="0">
              <a:solidFill>
                <a:srgbClr val="002060"/>
              </a:solidFill>
            </a:endParaRPr>
          </a:p>
          <a:p>
            <a:pPr algn="just"/>
            <a:r>
              <a:rPr lang="en-US" altLang="LID8192" dirty="0">
                <a:solidFill>
                  <a:srgbClr val="002060"/>
                </a:solidFill>
              </a:rPr>
              <a:t>There is no formal mechanism for monetary compensation.</a:t>
            </a:r>
          </a:p>
          <a:p>
            <a:pPr algn="just"/>
            <a:endParaRPr lang="en-US" altLang="LID8192" dirty="0"/>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a:extLst>
              <a:ext uri="{FF2B5EF4-FFF2-40B4-BE49-F238E27FC236}">
                <a16:creationId xmlns:a16="http://schemas.microsoft.com/office/drawing/2014/main" id="{96C889FD-99E6-BC38-0F54-CB248DC1A141}"/>
              </a:ext>
            </a:extLst>
          </p:cNvPr>
          <p:cNvSpPr>
            <a:spLocks noGrp="1" noChangeArrowheads="1"/>
          </p:cNvSpPr>
          <p:nvPr>
            <p:ph type="title"/>
          </p:nvPr>
        </p:nvSpPr>
        <p:spPr/>
        <p:txBody>
          <a:bodyPr/>
          <a:lstStyle/>
          <a:p>
            <a:r>
              <a:rPr lang="en-US" altLang="LID8192" b="1" dirty="0">
                <a:solidFill>
                  <a:srgbClr val="002060"/>
                </a:solidFill>
              </a:rPr>
              <a:t>Some Problems and Comments</a:t>
            </a:r>
          </a:p>
        </p:txBody>
      </p:sp>
      <p:sp>
        <p:nvSpPr>
          <p:cNvPr id="286723" name="Rectangle 3">
            <a:extLst>
              <a:ext uri="{FF2B5EF4-FFF2-40B4-BE49-F238E27FC236}">
                <a16:creationId xmlns:a16="http://schemas.microsoft.com/office/drawing/2014/main" id="{F170403E-4679-A503-7838-0F9B44805EB2}"/>
              </a:ext>
            </a:extLst>
          </p:cNvPr>
          <p:cNvSpPr>
            <a:spLocks noGrp="1" noChangeArrowheads="1"/>
          </p:cNvSpPr>
          <p:nvPr>
            <p:ph type="body" idx="1"/>
          </p:nvPr>
        </p:nvSpPr>
        <p:spPr/>
        <p:txBody>
          <a:bodyPr>
            <a:normAutofit fontScale="92500" lnSpcReduction="10000"/>
          </a:bodyPr>
          <a:lstStyle/>
          <a:p>
            <a:r>
              <a:rPr lang="en-US" altLang="LID8192" dirty="0">
                <a:solidFill>
                  <a:srgbClr val="002060"/>
                </a:solidFill>
              </a:rPr>
              <a:t>Remand (no right)</a:t>
            </a:r>
          </a:p>
          <a:p>
            <a:r>
              <a:rPr lang="en-US" altLang="LID8192" dirty="0">
                <a:solidFill>
                  <a:srgbClr val="002060"/>
                </a:solidFill>
              </a:rPr>
              <a:t>Carousel – US in Beef Hormones</a:t>
            </a:r>
          </a:p>
          <a:p>
            <a:r>
              <a:rPr lang="en-US" altLang="LID8192" dirty="0">
                <a:solidFill>
                  <a:srgbClr val="002060"/>
                </a:solidFill>
              </a:rPr>
              <a:t>Remedies: retaliation is trade distorting</a:t>
            </a:r>
          </a:p>
          <a:p>
            <a:pPr lvl="1"/>
            <a:r>
              <a:rPr lang="en-US" altLang="LID8192" dirty="0">
                <a:solidFill>
                  <a:srgbClr val="002060"/>
                </a:solidFill>
              </a:rPr>
              <a:t>Industry loses</a:t>
            </a:r>
          </a:p>
          <a:p>
            <a:pPr lvl="1"/>
            <a:r>
              <a:rPr lang="en-US" altLang="LID8192" dirty="0">
                <a:solidFill>
                  <a:srgbClr val="002060"/>
                </a:solidFill>
              </a:rPr>
              <a:t>Consumers lose</a:t>
            </a:r>
          </a:p>
          <a:p>
            <a:pPr lvl="1"/>
            <a:r>
              <a:rPr lang="en-US" altLang="LID8192" dirty="0">
                <a:solidFill>
                  <a:srgbClr val="002060"/>
                </a:solidFill>
              </a:rPr>
              <a:t>Investors may be discouraged (FDI effect)</a:t>
            </a:r>
          </a:p>
          <a:p>
            <a:pPr lvl="1"/>
            <a:r>
              <a:rPr lang="en-US" altLang="LID8192" dirty="0">
                <a:solidFill>
                  <a:srgbClr val="002060"/>
                </a:solidFill>
              </a:rPr>
              <a:t>Poses problems for developing countries, LDCs </a:t>
            </a:r>
          </a:p>
          <a:p>
            <a:r>
              <a:rPr lang="en-US" altLang="LID8192" dirty="0">
                <a:solidFill>
                  <a:srgbClr val="002060"/>
                </a:solidFill>
              </a:rPr>
              <a:t>Developing countries cannot afford the system (industry often pays in developed world</a:t>
            </a:r>
          </a:p>
          <a:p>
            <a:pPr lvl="1"/>
            <a:r>
              <a:rPr lang="en-US" altLang="LID8192" dirty="0">
                <a:solidFill>
                  <a:srgbClr val="002060"/>
                </a:solidFill>
              </a:rPr>
              <a:t>(Advisory Center and other options)</a:t>
            </a:r>
          </a:p>
          <a:p>
            <a:r>
              <a:rPr lang="en-US" altLang="LID8192" dirty="0">
                <a:solidFill>
                  <a:srgbClr val="002060"/>
                </a:solidFill>
              </a:rPr>
              <a:t>The WTO Appellate Body Crises</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014" y="537307"/>
            <a:ext cx="6807230" cy="552471"/>
          </a:xfrm>
        </p:spPr>
        <p:txBody>
          <a:bodyPr>
            <a:normAutofit fontScale="90000"/>
          </a:bodyPr>
          <a:lstStyle/>
          <a:p>
            <a:r>
              <a:rPr lang="en-GB" dirty="0"/>
              <a:t>  </a:t>
            </a:r>
          </a:p>
        </p:txBody>
      </p:sp>
      <p:sp>
        <p:nvSpPr>
          <p:cNvPr id="3" name="Content Placeholder 2"/>
          <p:cNvSpPr>
            <a:spLocks noGrp="1"/>
          </p:cNvSpPr>
          <p:nvPr>
            <p:ph idx="1"/>
          </p:nvPr>
        </p:nvSpPr>
        <p:spPr/>
        <p:txBody>
          <a:bodyPr>
            <a:normAutofit/>
          </a:bodyPr>
          <a:lstStyle/>
          <a:p>
            <a:pPr>
              <a:tabLst>
                <a:tab pos="228600" algn="l"/>
              </a:tabLst>
            </a:pPr>
            <a:endParaRPr lang="en-GB" dirty="0"/>
          </a:p>
          <a:p>
            <a:pPr algn="ctr">
              <a:tabLst>
                <a:tab pos="228600" algn="l"/>
              </a:tabLst>
            </a:pPr>
            <a:r>
              <a:rPr lang="fr-FR" sz="3200" b="1" dirty="0" err="1">
                <a:solidFill>
                  <a:srgbClr val="0070C0"/>
                </a:solidFill>
                <a:latin typeface="Calibri" panose="020F0502020204030204" pitchFamily="34" charset="0"/>
                <a:ea typeface="Calibri" panose="020F0502020204030204" pitchFamily="34" charset="0"/>
              </a:rPr>
              <a:t>Thank</a:t>
            </a:r>
            <a:r>
              <a:rPr lang="fr-FR" sz="3200" b="1" dirty="0">
                <a:solidFill>
                  <a:srgbClr val="0070C0"/>
                </a:solidFill>
                <a:latin typeface="Calibri" panose="020F0502020204030204" pitchFamily="34" charset="0"/>
                <a:ea typeface="Calibri" panose="020F0502020204030204" pitchFamily="34" charset="0"/>
              </a:rPr>
              <a:t> </a:t>
            </a:r>
            <a:r>
              <a:rPr lang="fr-FR" sz="3200" b="1" dirty="0" err="1">
                <a:solidFill>
                  <a:srgbClr val="0070C0"/>
                </a:solidFill>
                <a:latin typeface="Calibri" panose="020F0502020204030204" pitchFamily="34" charset="0"/>
                <a:ea typeface="Calibri" panose="020F0502020204030204" pitchFamily="34" charset="0"/>
              </a:rPr>
              <a:t>you</a:t>
            </a:r>
            <a:r>
              <a:rPr lang="fr-FR" sz="3200" b="1" dirty="0">
                <a:solidFill>
                  <a:srgbClr val="0070C0"/>
                </a:solidFill>
                <a:latin typeface="Calibri" panose="020F0502020204030204" pitchFamily="34" charset="0"/>
                <a:ea typeface="Calibri" panose="020F0502020204030204" pitchFamily="34" charset="0"/>
              </a:rPr>
              <a:t> for </a:t>
            </a:r>
            <a:r>
              <a:rPr lang="fr-FR" sz="3200" b="1" dirty="0" err="1">
                <a:solidFill>
                  <a:srgbClr val="0070C0"/>
                </a:solidFill>
                <a:latin typeface="Calibri" panose="020F0502020204030204" pitchFamily="34" charset="0"/>
                <a:ea typeface="Calibri" panose="020F0502020204030204" pitchFamily="34" charset="0"/>
              </a:rPr>
              <a:t>your</a:t>
            </a:r>
            <a:r>
              <a:rPr lang="fr-FR" sz="3200" b="1" dirty="0">
                <a:solidFill>
                  <a:srgbClr val="0070C0"/>
                </a:solidFill>
                <a:latin typeface="Calibri" panose="020F0502020204030204" pitchFamily="34" charset="0"/>
                <a:ea typeface="Calibri" panose="020F0502020204030204" pitchFamily="34" charset="0"/>
              </a:rPr>
              <a:t> attention</a:t>
            </a:r>
            <a:endParaRPr lang="en-BE"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5" name="Slide Number Placeholder 4"/>
          <p:cNvSpPr>
            <a:spLocks noGrp="1"/>
          </p:cNvSpPr>
          <p:nvPr>
            <p:ph type="sldNum" sz="quarter" idx="12"/>
          </p:nvPr>
        </p:nvSpPr>
        <p:spPr/>
        <p:txBody>
          <a:bodyPr/>
          <a:lstStyle/>
          <a:p>
            <a:fld id="{ABDB7DC1-6DFD-4804-B81B-5AD5FA162587}" type="slidenum">
              <a:rPr lang="en-US" smtClean="0"/>
              <a:pPr/>
              <a:t>68</a:t>
            </a:fld>
            <a:endParaRPr lang="en-US"/>
          </a:p>
        </p:txBody>
      </p:sp>
    </p:spTree>
    <p:extLst>
      <p:ext uri="{BB962C8B-B14F-4D97-AF65-F5344CB8AC3E}">
        <p14:creationId xmlns:p14="http://schemas.microsoft.com/office/powerpoint/2010/main" val="902760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8B7D3-3F37-4491-BA7B-049E3E257644}"/>
              </a:ext>
            </a:extLst>
          </p:cNvPr>
          <p:cNvSpPr>
            <a:spLocks noGrp="1"/>
          </p:cNvSpPr>
          <p:nvPr>
            <p:ph type="title"/>
          </p:nvPr>
        </p:nvSpPr>
        <p:spPr>
          <a:xfrm>
            <a:off x="515938" y="512762"/>
            <a:ext cx="5222253" cy="1153668"/>
          </a:xfrm>
        </p:spPr>
        <p:txBody>
          <a:bodyPr/>
          <a:lstStyle/>
          <a:p>
            <a:r>
              <a:rPr lang="en-GB" dirty="0">
                <a:solidFill>
                  <a:srgbClr val="002060"/>
                </a:solidFill>
              </a:rPr>
              <a:t>The GATT System</a:t>
            </a:r>
          </a:p>
        </p:txBody>
      </p:sp>
      <p:sp>
        <p:nvSpPr>
          <p:cNvPr id="3" name="Content Placeholder 2">
            <a:extLst>
              <a:ext uri="{FF2B5EF4-FFF2-40B4-BE49-F238E27FC236}">
                <a16:creationId xmlns:a16="http://schemas.microsoft.com/office/drawing/2014/main" id="{BF023250-456B-9815-3E7D-E4A6DF3BA953}"/>
              </a:ext>
            </a:extLst>
          </p:cNvPr>
          <p:cNvSpPr>
            <a:spLocks noGrp="1"/>
          </p:cNvSpPr>
          <p:nvPr>
            <p:ph idx="1"/>
          </p:nvPr>
        </p:nvSpPr>
        <p:spPr/>
        <p:txBody>
          <a:bodyPr/>
          <a:lstStyle/>
          <a:p>
            <a:r>
              <a:rPr lang="en-GB" dirty="0">
                <a:solidFill>
                  <a:srgbClr val="002060"/>
                </a:solidFill>
              </a:rPr>
              <a:t>GATT Article XXIII (“Nullification or Impairment”): permits reference of disputes to the CONTRACTING PARTIES (who make recommendations) and allows for the suspension of concessions (suspension only happened once). </a:t>
            </a:r>
          </a:p>
          <a:p>
            <a:r>
              <a:rPr lang="en-GB" dirty="0">
                <a:solidFill>
                  <a:srgbClr val="002060"/>
                </a:solidFill>
              </a:rPr>
              <a:t>3 types of complaints:</a:t>
            </a:r>
          </a:p>
          <a:p>
            <a:pPr lvl="1"/>
            <a:r>
              <a:rPr lang="en-GB" dirty="0">
                <a:solidFill>
                  <a:srgbClr val="002060"/>
                </a:solidFill>
              </a:rPr>
              <a:t>Violation complaints</a:t>
            </a:r>
          </a:p>
          <a:p>
            <a:pPr lvl="1"/>
            <a:r>
              <a:rPr lang="en-GB" dirty="0">
                <a:solidFill>
                  <a:srgbClr val="002060"/>
                </a:solidFill>
              </a:rPr>
              <a:t>Non-violation complaints</a:t>
            </a:r>
          </a:p>
          <a:p>
            <a:pPr lvl="1"/>
            <a:r>
              <a:rPr lang="en-GB" dirty="0">
                <a:solidFill>
                  <a:srgbClr val="002060"/>
                </a:solidFill>
              </a:rPr>
              <a:t>Situation complaints</a:t>
            </a:r>
          </a:p>
          <a:p>
            <a:endParaRPr lang="en-GB" dirty="0"/>
          </a:p>
        </p:txBody>
      </p:sp>
      <p:sp>
        <p:nvSpPr>
          <p:cNvPr id="4" name="Slide Number Placeholder 3">
            <a:extLst>
              <a:ext uri="{FF2B5EF4-FFF2-40B4-BE49-F238E27FC236}">
                <a16:creationId xmlns:a16="http://schemas.microsoft.com/office/drawing/2014/main" id="{711BD32D-5436-10F7-C46E-6EBFD452D463}"/>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7</a:t>
            </a:fld>
            <a:endParaRPr lang="nl-NL" dirty="0"/>
          </a:p>
        </p:txBody>
      </p:sp>
    </p:spTree>
    <p:extLst>
      <p:ext uri="{BB962C8B-B14F-4D97-AF65-F5344CB8AC3E}">
        <p14:creationId xmlns:p14="http://schemas.microsoft.com/office/powerpoint/2010/main" val="11802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92E28-0B15-54DC-EE3A-AC0B0E7A4112}"/>
              </a:ext>
            </a:extLst>
          </p:cNvPr>
          <p:cNvSpPr>
            <a:spLocks noGrp="1"/>
          </p:cNvSpPr>
          <p:nvPr>
            <p:ph type="title"/>
          </p:nvPr>
        </p:nvSpPr>
        <p:spPr/>
        <p:txBody>
          <a:bodyPr/>
          <a:lstStyle/>
          <a:p>
            <a:r>
              <a:rPr lang="en-GB" dirty="0">
                <a:solidFill>
                  <a:srgbClr val="002060"/>
                </a:solidFill>
              </a:rPr>
              <a:t>Complaints: Article XXIII:1</a:t>
            </a:r>
          </a:p>
        </p:txBody>
      </p:sp>
      <p:sp>
        <p:nvSpPr>
          <p:cNvPr id="3" name="Content Placeholder 2">
            <a:extLst>
              <a:ext uri="{FF2B5EF4-FFF2-40B4-BE49-F238E27FC236}">
                <a16:creationId xmlns:a16="http://schemas.microsoft.com/office/drawing/2014/main" id="{52EBF3E1-8A13-3A41-9571-1E7CDE5823D4}"/>
              </a:ext>
            </a:extLst>
          </p:cNvPr>
          <p:cNvSpPr>
            <a:spLocks noGrp="1"/>
          </p:cNvSpPr>
          <p:nvPr>
            <p:ph idx="1"/>
          </p:nvPr>
        </p:nvSpPr>
        <p:spPr/>
        <p:txBody>
          <a:bodyPr>
            <a:normAutofit/>
          </a:bodyPr>
          <a:lstStyle/>
          <a:p>
            <a:pPr marL="0" indent="0">
              <a:buNone/>
            </a:pPr>
            <a:r>
              <a:rPr lang="en-GB" sz="2400" dirty="0">
                <a:solidFill>
                  <a:srgbClr val="002060"/>
                </a:solidFill>
              </a:rPr>
              <a:t>Article XXIII:1 - </a:t>
            </a:r>
            <a:r>
              <a:rPr lang="en-GB" sz="2400" u="sng" dirty="0">
                <a:solidFill>
                  <a:srgbClr val="002060"/>
                </a:solidFill>
              </a:rPr>
              <a:t>for any of the three types of complaints </a:t>
            </a:r>
            <a:r>
              <a:rPr lang="en-GB" sz="2400" dirty="0">
                <a:solidFill>
                  <a:srgbClr val="002060"/>
                </a:solidFill>
              </a:rPr>
              <a:t>a Contracting Party must “consider that any benefit accruing to it </a:t>
            </a:r>
            <a:r>
              <a:rPr lang="en-GB" sz="2400" b="1" dirty="0">
                <a:solidFill>
                  <a:srgbClr val="002060"/>
                </a:solidFill>
                <a:effectLst>
                  <a:outerShdw blurRad="38100" dist="38100" dir="2700000" algn="tl">
                    <a:srgbClr val="000000">
                      <a:alpha val="43137"/>
                    </a:srgbClr>
                  </a:outerShdw>
                </a:effectLst>
              </a:rPr>
              <a:t>directly or indirectly </a:t>
            </a:r>
            <a:r>
              <a:rPr lang="en-GB" sz="2400" dirty="0">
                <a:solidFill>
                  <a:srgbClr val="002060"/>
                </a:solidFill>
              </a:rPr>
              <a:t>under this Agreement is being </a:t>
            </a:r>
            <a:r>
              <a:rPr lang="en-GB" sz="2400" b="1" u="sng" dirty="0">
                <a:solidFill>
                  <a:srgbClr val="002060"/>
                </a:solidFill>
                <a:effectLst>
                  <a:outerShdw blurRad="38100" dist="38100" dir="2700000" algn="tl">
                    <a:srgbClr val="000000">
                      <a:alpha val="43137"/>
                    </a:srgbClr>
                  </a:outerShdw>
                </a:effectLst>
              </a:rPr>
              <a:t>nullified or impaired </a:t>
            </a:r>
            <a:r>
              <a:rPr lang="en-GB" sz="2400" dirty="0">
                <a:solidFill>
                  <a:srgbClr val="002060"/>
                </a:solidFill>
              </a:rPr>
              <a:t>or that the attainment of any objective of the Agreement is being </a:t>
            </a:r>
            <a:r>
              <a:rPr lang="en-GB" sz="2400" b="1" u="sng" dirty="0">
                <a:solidFill>
                  <a:srgbClr val="002060"/>
                </a:solidFill>
                <a:effectLst>
                  <a:outerShdw blurRad="38100" dist="38100" dir="2700000" algn="tl">
                    <a:srgbClr val="000000">
                      <a:alpha val="43137"/>
                    </a:srgbClr>
                  </a:outerShdw>
                </a:effectLst>
              </a:rPr>
              <a:t>impeded</a:t>
            </a:r>
            <a:r>
              <a:rPr lang="en-GB" sz="2400" dirty="0">
                <a:solidFill>
                  <a:srgbClr val="002060"/>
                </a:solidFill>
              </a:rPr>
              <a:t>”.</a:t>
            </a:r>
          </a:p>
          <a:p>
            <a:pPr marL="0" indent="0">
              <a:buNone/>
            </a:pPr>
            <a:endParaRPr lang="en-GB" sz="2400" dirty="0">
              <a:solidFill>
                <a:srgbClr val="002060"/>
              </a:solidFill>
            </a:endParaRPr>
          </a:p>
          <a:p>
            <a:pPr marL="0" indent="0">
              <a:buNone/>
            </a:pPr>
            <a:r>
              <a:rPr lang="en-GB" sz="2400" dirty="0">
                <a:solidFill>
                  <a:srgbClr val="002060"/>
                </a:solidFill>
              </a:rPr>
              <a:t>- reflects the intention to maintain the negotiated balance of concessions</a:t>
            </a:r>
          </a:p>
          <a:p>
            <a:pPr marL="0" indent="0">
              <a:buNone/>
            </a:pPr>
            <a:endParaRPr lang="en-GB" sz="2400" dirty="0">
              <a:solidFill>
                <a:srgbClr val="002060"/>
              </a:solidFill>
            </a:endParaRPr>
          </a:p>
          <a:p>
            <a:pPr marL="0" indent="0">
              <a:buNone/>
            </a:pPr>
            <a:r>
              <a:rPr lang="en-GB" sz="2400" dirty="0">
                <a:solidFill>
                  <a:srgbClr val="002060"/>
                </a:solidFill>
              </a:rPr>
              <a:t>- a violation of a GATT (and now WTO) provision creates a rebuttal presumption of nullification or impairment of trade benefits. </a:t>
            </a:r>
          </a:p>
        </p:txBody>
      </p:sp>
      <p:sp>
        <p:nvSpPr>
          <p:cNvPr id="4" name="Slide Number Placeholder 3">
            <a:extLst>
              <a:ext uri="{FF2B5EF4-FFF2-40B4-BE49-F238E27FC236}">
                <a16:creationId xmlns:a16="http://schemas.microsoft.com/office/drawing/2014/main" id="{2AEC3DC5-E812-70FF-4539-47693B845098}"/>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8</a:t>
            </a:fld>
            <a:endParaRPr lang="nl-NL" dirty="0"/>
          </a:p>
        </p:txBody>
      </p:sp>
    </p:spTree>
    <p:extLst>
      <p:ext uri="{BB962C8B-B14F-4D97-AF65-F5344CB8AC3E}">
        <p14:creationId xmlns:p14="http://schemas.microsoft.com/office/powerpoint/2010/main" val="1672121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24721-F621-AC18-6996-DB93CDA0B105}"/>
              </a:ext>
            </a:extLst>
          </p:cNvPr>
          <p:cNvSpPr>
            <a:spLocks noGrp="1"/>
          </p:cNvSpPr>
          <p:nvPr>
            <p:ph type="title"/>
          </p:nvPr>
        </p:nvSpPr>
        <p:spPr>
          <a:xfrm>
            <a:off x="515938" y="512762"/>
            <a:ext cx="5248758" cy="1153668"/>
          </a:xfrm>
        </p:spPr>
        <p:txBody>
          <a:bodyPr>
            <a:normAutofit fontScale="90000"/>
          </a:bodyPr>
          <a:lstStyle/>
          <a:p>
            <a:r>
              <a:rPr lang="fr-FR" dirty="0">
                <a:solidFill>
                  <a:srgbClr val="002060"/>
                </a:solidFill>
              </a:rPr>
              <a:t>Violation Complaints </a:t>
            </a:r>
            <a:br>
              <a:rPr lang="fr-FR" dirty="0">
                <a:solidFill>
                  <a:srgbClr val="002060"/>
                </a:solidFill>
              </a:rPr>
            </a:br>
            <a:r>
              <a:rPr lang="fr-FR" dirty="0">
                <a:solidFill>
                  <a:srgbClr val="002060"/>
                </a:solidFill>
              </a:rPr>
              <a:t>Article XXIII:1(a)</a:t>
            </a:r>
            <a:endParaRPr lang="en-GB" dirty="0">
              <a:solidFill>
                <a:srgbClr val="002060"/>
              </a:solidFill>
            </a:endParaRPr>
          </a:p>
        </p:txBody>
      </p:sp>
      <p:sp>
        <p:nvSpPr>
          <p:cNvPr id="3" name="Content Placeholder 2">
            <a:extLst>
              <a:ext uri="{FF2B5EF4-FFF2-40B4-BE49-F238E27FC236}">
                <a16:creationId xmlns:a16="http://schemas.microsoft.com/office/drawing/2014/main" id="{67977578-7D39-5FB1-5164-9D74F2769ACE}"/>
              </a:ext>
            </a:extLst>
          </p:cNvPr>
          <p:cNvSpPr>
            <a:spLocks noGrp="1"/>
          </p:cNvSpPr>
          <p:nvPr>
            <p:ph idx="1"/>
          </p:nvPr>
        </p:nvSpPr>
        <p:spPr/>
        <p:txBody>
          <a:bodyPr/>
          <a:lstStyle/>
          <a:p>
            <a:pPr marL="0" indent="0">
              <a:buNone/>
            </a:pPr>
            <a:r>
              <a:rPr lang="en-GB" b="1" dirty="0">
                <a:solidFill>
                  <a:srgbClr val="002060"/>
                </a:solidFill>
              </a:rPr>
              <a:t>“the failure of another contracting party to carry out its obligations under this Agreement</a:t>
            </a:r>
            <a:r>
              <a:rPr lang="en-GB" b="1" dirty="0"/>
              <a:t>” </a:t>
            </a:r>
          </a:p>
          <a:p>
            <a:pPr marL="0" indent="0">
              <a:buNone/>
            </a:pPr>
            <a:endParaRPr lang="en-GB" dirty="0"/>
          </a:p>
          <a:p>
            <a:pPr marL="0" indent="0">
              <a:buNone/>
            </a:pPr>
            <a:r>
              <a:rPr lang="en-GB" dirty="0">
                <a:solidFill>
                  <a:srgbClr val="002060"/>
                </a:solidFill>
              </a:rPr>
              <a:t>In the case of violation of the GATT agreement, </a:t>
            </a:r>
            <a:r>
              <a:rPr lang="en-GB" b="1" u="sng" dirty="0">
                <a:solidFill>
                  <a:srgbClr val="002060"/>
                </a:solidFill>
              </a:rPr>
              <a:t>nullification or impairment </a:t>
            </a:r>
            <a:r>
              <a:rPr lang="en-GB" dirty="0">
                <a:solidFill>
                  <a:srgbClr val="002060"/>
                </a:solidFill>
              </a:rPr>
              <a:t>was presumed to exist. </a:t>
            </a:r>
          </a:p>
          <a:p>
            <a:pPr marL="0" indent="0">
              <a:buNone/>
            </a:pPr>
            <a:endParaRPr lang="en-GB" dirty="0">
              <a:solidFill>
                <a:srgbClr val="002060"/>
              </a:solidFill>
            </a:endParaRPr>
          </a:p>
          <a:p>
            <a:pPr marL="0" indent="0">
              <a:buNone/>
            </a:pPr>
            <a:r>
              <a:rPr lang="en-GB" dirty="0">
                <a:solidFill>
                  <a:srgbClr val="002060"/>
                </a:solidFill>
              </a:rPr>
              <a:t>There was a presumption that a breach of the rules had an adverse affect on another contracting party. The Burdon of Proof was on the other CP to rebut the allegation of breach.</a:t>
            </a:r>
          </a:p>
          <a:p>
            <a:pPr marL="0" indent="0">
              <a:buNone/>
            </a:pPr>
            <a:endParaRPr lang="en-GB" dirty="0"/>
          </a:p>
        </p:txBody>
      </p:sp>
      <p:sp>
        <p:nvSpPr>
          <p:cNvPr id="4" name="Slide Number Placeholder 3">
            <a:extLst>
              <a:ext uri="{FF2B5EF4-FFF2-40B4-BE49-F238E27FC236}">
                <a16:creationId xmlns:a16="http://schemas.microsoft.com/office/drawing/2014/main" id="{B29E22BF-699E-ED5D-1265-5EB7DD4D9F37}"/>
              </a:ext>
            </a:extLst>
          </p:cNvPr>
          <p:cNvSpPr>
            <a:spLocks noGrp="1"/>
          </p:cNvSpPr>
          <p:nvPr>
            <p:ph type="sldNum" sz="quarter" idx="4"/>
          </p:nvPr>
        </p:nvSpPr>
        <p:spPr>
          <a:xfrm>
            <a:off x="11272060" y="6345151"/>
            <a:ext cx="407322" cy="365125"/>
          </a:xfrm>
          <a:prstGeom prst="rect">
            <a:avLst/>
          </a:prstGeom>
        </p:spPr>
        <p:txBody>
          <a:bodyPr vert="horz" lIns="91440" tIns="45720" rIns="91440" bIns="45720" rtlCol="0" anchor="ctr"/>
          <a:lstStyle>
            <a:defPPr>
              <a:defRPr lang="nl-NL"/>
            </a:defPPr>
            <a:lvl1pPr marL="0" algn="r" defTabSz="914400" rtl="0" eaLnBrk="1" latinLnBrk="0" hangingPunct="1">
              <a:defRPr sz="1300" b="1"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BB3576-970C-49AF-BF1A-1017DCDDD5BE}" type="slidenum">
              <a:rPr lang="nl-NL" smtClean="0"/>
              <a:pPr/>
              <a:t>9</a:t>
            </a:fld>
            <a:endParaRPr lang="nl-NL" dirty="0"/>
          </a:p>
        </p:txBody>
      </p:sp>
    </p:spTree>
    <p:extLst>
      <p:ext uri="{BB962C8B-B14F-4D97-AF65-F5344CB8AC3E}">
        <p14:creationId xmlns:p14="http://schemas.microsoft.com/office/powerpoint/2010/main" val="20819991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4136</Words>
  <Application>Microsoft Office PowerPoint</Application>
  <PresentationFormat>Grand écran</PresentationFormat>
  <Paragraphs>487</Paragraphs>
  <Slides>68</Slides>
  <Notes>32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68</vt:i4>
      </vt:variant>
    </vt:vector>
  </HeadingPairs>
  <TitlesOfParts>
    <vt:vector size="73" baseType="lpstr">
      <vt:lpstr>Arial</vt:lpstr>
      <vt:lpstr>Calibri</vt:lpstr>
      <vt:lpstr>Calibri Light</vt:lpstr>
      <vt:lpstr>Wingdings</vt:lpstr>
      <vt:lpstr>Office Theme</vt:lpstr>
      <vt:lpstr>  The WTO Dispute Settlement Mechanism – Process, Outcomes and Shortcomings </vt:lpstr>
      <vt:lpstr>From GATT to WTO</vt:lpstr>
      <vt:lpstr>The GATT System</vt:lpstr>
      <vt:lpstr>GATT Weaknesses </vt:lpstr>
      <vt:lpstr>Fundamentals of the GATT-Based Dispute Settlement System</vt:lpstr>
      <vt:lpstr>The GATT System</vt:lpstr>
      <vt:lpstr>The GATT System</vt:lpstr>
      <vt:lpstr>Complaints: Article XXIII:1</vt:lpstr>
      <vt:lpstr>Violation Complaints  Article XXIII:1(a)</vt:lpstr>
      <vt:lpstr>Non-Violation Complaints Article XXIII:1(b)</vt:lpstr>
      <vt:lpstr>Non-Violation Complaints Article XXIII:1(b)</vt:lpstr>
      <vt:lpstr>GATT System: Non-Violation Cases</vt:lpstr>
      <vt:lpstr>WTO System: Non-Violation Cases</vt:lpstr>
      <vt:lpstr>Non-Violation Cases</vt:lpstr>
      <vt:lpstr>From GATT to the WTO</vt:lpstr>
      <vt:lpstr>From GATT to the WTO</vt:lpstr>
      <vt:lpstr>Major Uruguay Round Improvements</vt:lpstr>
      <vt:lpstr>DSU Characteristics</vt:lpstr>
      <vt:lpstr>DSU Characteristics</vt:lpstr>
      <vt:lpstr>DSU Characteristics</vt:lpstr>
      <vt:lpstr>DSU Characteristics</vt:lpstr>
      <vt:lpstr>Formal DSU Phases</vt:lpstr>
      <vt:lpstr>Phase 1: Consultations (DSU: Article 4)</vt:lpstr>
      <vt:lpstr>Phase 1: Consultations (DSU: Article 4)</vt:lpstr>
      <vt:lpstr>Phase 1: Consultations (DSU: Article 4)</vt:lpstr>
      <vt:lpstr>Consultation Request and Panel Request DSU Articles 4.4 and 6.2</vt:lpstr>
      <vt:lpstr>Phase 2: Panel Request  Article 6</vt:lpstr>
      <vt:lpstr>Phase 2: Panel Request</vt:lpstr>
      <vt:lpstr>Phase 2: Panel Request Article 6</vt:lpstr>
      <vt:lpstr>Panel Terms of Reference  Article 7</vt:lpstr>
      <vt:lpstr>Standard Terms of Reference  Article 7.1</vt:lpstr>
      <vt:lpstr>Panel Formation Article 8</vt:lpstr>
      <vt:lpstr>Panel Formation</vt:lpstr>
      <vt:lpstr>Panel Formation</vt:lpstr>
      <vt:lpstr>Panel Stage</vt:lpstr>
      <vt:lpstr>Panel Stage</vt:lpstr>
      <vt:lpstr>Panel Stage</vt:lpstr>
      <vt:lpstr>Panel Stage</vt:lpstr>
      <vt:lpstr>Panel Stage</vt:lpstr>
      <vt:lpstr>Panel Stage</vt:lpstr>
      <vt:lpstr>Panel Stage</vt:lpstr>
      <vt:lpstr>Panel Stage</vt:lpstr>
      <vt:lpstr>Panel Stage</vt:lpstr>
      <vt:lpstr>Phase 3: Appellate Body (AB)</vt:lpstr>
      <vt:lpstr>Appellate Body</vt:lpstr>
      <vt:lpstr>Scope of AB Review</vt:lpstr>
      <vt:lpstr>Scope of AB Review</vt:lpstr>
      <vt:lpstr>Scope of AB Review</vt:lpstr>
      <vt:lpstr>Appellate Body</vt:lpstr>
      <vt:lpstr>Appellate Process</vt:lpstr>
      <vt:lpstr>AB Procedure</vt:lpstr>
      <vt:lpstr>Phase 4: Implementation / Enforcement</vt:lpstr>
      <vt:lpstr>Implementation / Enforcement</vt:lpstr>
      <vt:lpstr>RPT – Reasonable Period of Time  DSU Article 23(3)</vt:lpstr>
      <vt:lpstr>Compliance Review</vt:lpstr>
      <vt:lpstr>Compensation and Retaliation in the Event of Non-Compliance   DSU Article 22</vt:lpstr>
      <vt:lpstr>Retaliation / Cross-Retaliation</vt:lpstr>
      <vt:lpstr>Retaliation / Cross-Retaliation</vt:lpstr>
      <vt:lpstr> Cross-Retaliation  DSU Article 22(3)(c) </vt:lpstr>
      <vt:lpstr>Cross-Retaliation  DSU Article 22(3)(d)</vt:lpstr>
      <vt:lpstr>Cross-Retaliation  DSU Article 22(4)</vt:lpstr>
      <vt:lpstr>Suspension / Retaliation </vt:lpstr>
      <vt:lpstr>Arbitration on Level of Suspension</vt:lpstr>
      <vt:lpstr>Arbitration on Level of Suspension</vt:lpstr>
      <vt:lpstr>Suspension / Retaliation </vt:lpstr>
      <vt:lpstr>Some DS and Compliance Issues</vt:lpstr>
      <vt:lpstr>Some Problems and Comments</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2:  The shifts in global trade cooperation and tensions existing in international trade</dc:title>
  <dc:creator>David Luff</dc:creator>
  <cp:lastModifiedBy>David Luff</cp:lastModifiedBy>
  <cp:revision>2</cp:revision>
  <cp:lastPrinted>2023-11-04T16:48:40Z</cp:lastPrinted>
  <dcterms:created xsi:type="dcterms:W3CDTF">2022-11-02T00:29:10Z</dcterms:created>
  <dcterms:modified xsi:type="dcterms:W3CDTF">2023-11-04T16:51:58Z</dcterms:modified>
</cp:coreProperties>
</file>