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6" r:id="rId2"/>
    <p:sldId id="301" r:id="rId3"/>
    <p:sldId id="287" r:id="rId4"/>
    <p:sldId id="370" r:id="rId5"/>
    <p:sldId id="302" r:id="rId6"/>
    <p:sldId id="300" r:id="rId7"/>
    <p:sldId id="372" r:id="rId8"/>
    <p:sldId id="373" r:id="rId9"/>
    <p:sldId id="371" r:id="rId10"/>
    <p:sldId id="318" r:id="rId11"/>
    <p:sldId id="316" r:id="rId12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36CD995-0D6C-448C-8A65-7279F2CE882F}" v="8" dt="2023-03-04T21:23:23.8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3" autoAdjust="0"/>
    <p:restoredTop sz="94660"/>
  </p:normalViewPr>
  <p:slideViewPr>
    <p:cSldViewPr snapToGrid="0">
      <p:cViewPr varScale="1">
        <p:scale>
          <a:sx n="93" d="100"/>
          <a:sy n="93" d="100"/>
        </p:scale>
        <p:origin x="72" y="8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id Luff" userId="762adc9d4c1c2a89" providerId="LiveId" clId="{C36CD995-0D6C-448C-8A65-7279F2CE882F}"/>
    <pc:docChg chg="undo custSel addSld delSld modSld">
      <pc:chgData name="David Luff" userId="762adc9d4c1c2a89" providerId="LiveId" clId="{C36CD995-0D6C-448C-8A65-7279F2CE882F}" dt="2023-03-08T16:59:58.726" v="3003" actId="20577"/>
      <pc:docMkLst>
        <pc:docMk/>
      </pc:docMkLst>
      <pc:sldChg chg="modSp mod">
        <pc:chgData name="David Luff" userId="762adc9d4c1c2a89" providerId="LiveId" clId="{C36CD995-0D6C-448C-8A65-7279F2CE882F}" dt="2023-03-04T20:17:37.316" v="27" actId="20577"/>
        <pc:sldMkLst>
          <pc:docMk/>
          <pc:sldMk cId="0" sldId="286"/>
        </pc:sldMkLst>
        <pc:spChg chg="mod">
          <ac:chgData name="David Luff" userId="762adc9d4c1c2a89" providerId="LiveId" clId="{C36CD995-0D6C-448C-8A65-7279F2CE882F}" dt="2023-03-04T20:17:37.316" v="27" actId="20577"/>
          <ac:spMkLst>
            <pc:docMk/>
            <pc:sldMk cId="0" sldId="286"/>
            <ac:spMk id="2" creationId="{00000000-0000-0000-0000-000000000000}"/>
          </ac:spMkLst>
        </pc:spChg>
      </pc:sldChg>
      <pc:sldChg chg="modSp mod">
        <pc:chgData name="David Luff" userId="762adc9d4c1c2a89" providerId="LiveId" clId="{C36CD995-0D6C-448C-8A65-7279F2CE882F}" dt="2023-03-04T20:28:40.614" v="278" actId="15"/>
        <pc:sldMkLst>
          <pc:docMk/>
          <pc:sldMk cId="0" sldId="287"/>
        </pc:sldMkLst>
        <pc:spChg chg="mod">
          <ac:chgData name="David Luff" userId="762adc9d4c1c2a89" providerId="LiveId" clId="{C36CD995-0D6C-448C-8A65-7279F2CE882F}" dt="2023-03-04T20:18:34.557" v="69" actId="20577"/>
          <ac:spMkLst>
            <pc:docMk/>
            <pc:sldMk cId="0" sldId="287"/>
            <ac:spMk id="2" creationId="{00000000-0000-0000-0000-000000000000}"/>
          </ac:spMkLst>
        </pc:spChg>
        <pc:spChg chg="mod">
          <ac:chgData name="David Luff" userId="762adc9d4c1c2a89" providerId="LiveId" clId="{C36CD995-0D6C-448C-8A65-7279F2CE882F}" dt="2023-03-04T20:28:40.614" v="278" actId="15"/>
          <ac:spMkLst>
            <pc:docMk/>
            <pc:sldMk cId="0" sldId="287"/>
            <ac:spMk id="3" creationId="{00000000-0000-0000-0000-000000000000}"/>
          </ac:spMkLst>
        </pc:spChg>
      </pc:sldChg>
      <pc:sldChg chg="modSp mod">
        <pc:chgData name="David Luff" userId="762adc9d4c1c2a89" providerId="LiveId" clId="{C36CD995-0D6C-448C-8A65-7279F2CE882F}" dt="2023-03-04T21:24:12.296" v="2785" actId="20577"/>
        <pc:sldMkLst>
          <pc:docMk/>
          <pc:sldMk cId="4289013977" sldId="300"/>
        </pc:sldMkLst>
        <pc:spChg chg="mod">
          <ac:chgData name="David Luff" userId="762adc9d4c1c2a89" providerId="LiveId" clId="{C36CD995-0D6C-448C-8A65-7279F2CE882F}" dt="2023-03-04T20:57:08.625" v="1159" actId="255"/>
          <ac:spMkLst>
            <pc:docMk/>
            <pc:sldMk cId="4289013977" sldId="300"/>
            <ac:spMk id="2" creationId="{00000000-0000-0000-0000-000000000000}"/>
          </ac:spMkLst>
        </pc:spChg>
        <pc:spChg chg="mod">
          <ac:chgData name="David Luff" userId="762adc9d4c1c2a89" providerId="LiveId" clId="{C36CD995-0D6C-448C-8A65-7279F2CE882F}" dt="2023-03-04T21:24:12.296" v="2785" actId="20577"/>
          <ac:spMkLst>
            <pc:docMk/>
            <pc:sldMk cId="4289013977" sldId="300"/>
            <ac:spMk id="3" creationId="{00000000-0000-0000-0000-000000000000}"/>
          </ac:spMkLst>
        </pc:spChg>
      </pc:sldChg>
      <pc:sldChg chg="modSp mod">
        <pc:chgData name="David Luff" userId="762adc9d4c1c2a89" providerId="LiveId" clId="{C36CD995-0D6C-448C-8A65-7279F2CE882F}" dt="2023-03-04T20:18:21.829" v="49" actId="5793"/>
        <pc:sldMkLst>
          <pc:docMk/>
          <pc:sldMk cId="2575888890" sldId="301"/>
        </pc:sldMkLst>
        <pc:spChg chg="mod">
          <ac:chgData name="David Luff" userId="762adc9d4c1c2a89" providerId="LiveId" clId="{C36CD995-0D6C-448C-8A65-7279F2CE882F}" dt="2023-03-04T20:18:21.829" v="49" actId="5793"/>
          <ac:spMkLst>
            <pc:docMk/>
            <pc:sldMk cId="2575888890" sldId="301"/>
            <ac:spMk id="3" creationId="{00000000-0000-0000-0000-000000000000}"/>
          </ac:spMkLst>
        </pc:spChg>
      </pc:sldChg>
      <pc:sldChg chg="modSp mod">
        <pc:chgData name="David Luff" userId="762adc9d4c1c2a89" providerId="LiveId" clId="{C36CD995-0D6C-448C-8A65-7279F2CE882F}" dt="2023-03-04T20:35:36.784" v="1096" actId="20577"/>
        <pc:sldMkLst>
          <pc:docMk/>
          <pc:sldMk cId="665362707" sldId="302"/>
        </pc:sldMkLst>
        <pc:spChg chg="mod">
          <ac:chgData name="David Luff" userId="762adc9d4c1c2a89" providerId="LiveId" clId="{C36CD995-0D6C-448C-8A65-7279F2CE882F}" dt="2023-03-04T20:35:36.784" v="1096" actId="20577"/>
          <ac:spMkLst>
            <pc:docMk/>
            <pc:sldMk cId="665362707" sldId="302"/>
            <ac:spMk id="3" creationId="{00000000-0000-0000-0000-000000000000}"/>
          </ac:spMkLst>
        </pc:spChg>
      </pc:sldChg>
      <pc:sldChg chg="del">
        <pc:chgData name="David Luff" userId="762adc9d4c1c2a89" providerId="LiveId" clId="{C36CD995-0D6C-448C-8A65-7279F2CE882F}" dt="2023-03-04T21:05:54.429" v="2005" actId="2696"/>
        <pc:sldMkLst>
          <pc:docMk/>
          <pc:sldMk cId="3195040228" sldId="317"/>
        </pc:sldMkLst>
      </pc:sldChg>
      <pc:sldChg chg="modSp mod">
        <pc:chgData name="David Luff" userId="762adc9d4c1c2a89" providerId="LiveId" clId="{C36CD995-0D6C-448C-8A65-7279F2CE882F}" dt="2023-03-08T16:59:58.726" v="3003" actId="20577"/>
        <pc:sldMkLst>
          <pc:docMk/>
          <pc:sldMk cId="2971687365" sldId="318"/>
        </pc:sldMkLst>
        <pc:spChg chg="mod">
          <ac:chgData name="David Luff" userId="762adc9d4c1c2a89" providerId="LiveId" clId="{C36CD995-0D6C-448C-8A65-7279F2CE882F}" dt="2023-03-04T21:06:14.526" v="2006" actId="1076"/>
          <ac:spMkLst>
            <pc:docMk/>
            <pc:sldMk cId="2971687365" sldId="318"/>
            <ac:spMk id="2" creationId="{00000000-0000-0000-0000-000000000000}"/>
          </ac:spMkLst>
        </pc:spChg>
        <pc:spChg chg="mod">
          <ac:chgData name="David Luff" userId="762adc9d4c1c2a89" providerId="LiveId" clId="{C36CD995-0D6C-448C-8A65-7279F2CE882F}" dt="2023-03-08T16:59:58.726" v="3003" actId="20577"/>
          <ac:spMkLst>
            <pc:docMk/>
            <pc:sldMk cId="2971687365" sldId="318"/>
            <ac:spMk id="3" creationId="{00000000-0000-0000-0000-000000000000}"/>
          </ac:spMkLst>
        </pc:spChg>
      </pc:sldChg>
      <pc:sldChg chg="del">
        <pc:chgData name="David Luff" userId="762adc9d4c1c2a89" providerId="LiveId" clId="{C36CD995-0D6C-448C-8A65-7279F2CE882F}" dt="2023-03-04T21:21:33.533" v="2709" actId="47"/>
        <pc:sldMkLst>
          <pc:docMk/>
          <pc:sldMk cId="3385827062" sldId="319"/>
        </pc:sldMkLst>
      </pc:sldChg>
      <pc:sldChg chg="del">
        <pc:chgData name="David Luff" userId="762adc9d4c1c2a89" providerId="LiveId" clId="{C36CD995-0D6C-448C-8A65-7279F2CE882F}" dt="2023-03-04T21:21:33.533" v="2709" actId="47"/>
        <pc:sldMkLst>
          <pc:docMk/>
          <pc:sldMk cId="987852851" sldId="320"/>
        </pc:sldMkLst>
      </pc:sldChg>
      <pc:sldChg chg="del">
        <pc:chgData name="David Luff" userId="762adc9d4c1c2a89" providerId="LiveId" clId="{C36CD995-0D6C-448C-8A65-7279F2CE882F}" dt="2023-03-04T21:21:33.533" v="2709" actId="47"/>
        <pc:sldMkLst>
          <pc:docMk/>
          <pc:sldMk cId="1326616635" sldId="321"/>
        </pc:sldMkLst>
      </pc:sldChg>
      <pc:sldChg chg="del">
        <pc:chgData name="David Luff" userId="762adc9d4c1c2a89" providerId="LiveId" clId="{C36CD995-0D6C-448C-8A65-7279F2CE882F}" dt="2023-03-04T21:21:33.533" v="2709" actId="47"/>
        <pc:sldMkLst>
          <pc:docMk/>
          <pc:sldMk cId="935909161" sldId="322"/>
        </pc:sldMkLst>
      </pc:sldChg>
      <pc:sldChg chg="del">
        <pc:chgData name="David Luff" userId="762adc9d4c1c2a89" providerId="LiveId" clId="{C36CD995-0D6C-448C-8A65-7279F2CE882F}" dt="2023-03-04T21:21:33.533" v="2709" actId="47"/>
        <pc:sldMkLst>
          <pc:docMk/>
          <pc:sldMk cId="2163706035" sldId="323"/>
        </pc:sldMkLst>
      </pc:sldChg>
      <pc:sldChg chg="del">
        <pc:chgData name="David Luff" userId="762adc9d4c1c2a89" providerId="LiveId" clId="{C36CD995-0D6C-448C-8A65-7279F2CE882F}" dt="2023-03-04T21:21:33.533" v="2709" actId="47"/>
        <pc:sldMkLst>
          <pc:docMk/>
          <pc:sldMk cId="3159142909" sldId="324"/>
        </pc:sldMkLst>
      </pc:sldChg>
      <pc:sldChg chg="del">
        <pc:chgData name="David Luff" userId="762adc9d4c1c2a89" providerId="LiveId" clId="{C36CD995-0D6C-448C-8A65-7279F2CE882F}" dt="2023-03-04T21:21:33.533" v="2709" actId="47"/>
        <pc:sldMkLst>
          <pc:docMk/>
          <pc:sldMk cId="4283268418" sldId="325"/>
        </pc:sldMkLst>
      </pc:sldChg>
      <pc:sldChg chg="del">
        <pc:chgData name="David Luff" userId="762adc9d4c1c2a89" providerId="LiveId" clId="{C36CD995-0D6C-448C-8A65-7279F2CE882F}" dt="2023-03-04T21:21:33.533" v="2709" actId="47"/>
        <pc:sldMkLst>
          <pc:docMk/>
          <pc:sldMk cId="3699180961" sldId="326"/>
        </pc:sldMkLst>
      </pc:sldChg>
      <pc:sldChg chg="del">
        <pc:chgData name="David Luff" userId="762adc9d4c1c2a89" providerId="LiveId" clId="{C36CD995-0D6C-448C-8A65-7279F2CE882F}" dt="2023-03-04T21:21:33.533" v="2709" actId="47"/>
        <pc:sldMkLst>
          <pc:docMk/>
          <pc:sldMk cId="982316956" sldId="327"/>
        </pc:sldMkLst>
      </pc:sldChg>
      <pc:sldChg chg="del">
        <pc:chgData name="David Luff" userId="762adc9d4c1c2a89" providerId="LiveId" clId="{C36CD995-0D6C-448C-8A65-7279F2CE882F}" dt="2023-03-04T21:21:33.533" v="2709" actId="47"/>
        <pc:sldMkLst>
          <pc:docMk/>
          <pc:sldMk cId="2258601449" sldId="328"/>
        </pc:sldMkLst>
      </pc:sldChg>
      <pc:sldChg chg="del">
        <pc:chgData name="David Luff" userId="762adc9d4c1c2a89" providerId="LiveId" clId="{C36CD995-0D6C-448C-8A65-7279F2CE882F}" dt="2023-03-04T21:21:33.533" v="2709" actId="47"/>
        <pc:sldMkLst>
          <pc:docMk/>
          <pc:sldMk cId="361300500" sldId="329"/>
        </pc:sldMkLst>
      </pc:sldChg>
      <pc:sldChg chg="del">
        <pc:chgData name="David Luff" userId="762adc9d4c1c2a89" providerId="LiveId" clId="{C36CD995-0D6C-448C-8A65-7279F2CE882F}" dt="2023-03-04T21:21:33.533" v="2709" actId="47"/>
        <pc:sldMkLst>
          <pc:docMk/>
          <pc:sldMk cId="2412311651" sldId="330"/>
        </pc:sldMkLst>
      </pc:sldChg>
      <pc:sldChg chg="del">
        <pc:chgData name="David Luff" userId="762adc9d4c1c2a89" providerId="LiveId" clId="{C36CD995-0D6C-448C-8A65-7279F2CE882F}" dt="2023-03-04T21:21:33.533" v="2709" actId="47"/>
        <pc:sldMkLst>
          <pc:docMk/>
          <pc:sldMk cId="3242503221" sldId="331"/>
        </pc:sldMkLst>
      </pc:sldChg>
      <pc:sldChg chg="del">
        <pc:chgData name="David Luff" userId="762adc9d4c1c2a89" providerId="LiveId" clId="{C36CD995-0D6C-448C-8A65-7279F2CE882F}" dt="2023-03-04T21:21:33.533" v="2709" actId="47"/>
        <pc:sldMkLst>
          <pc:docMk/>
          <pc:sldMk cId="3681277820" sldId="332"/>
        </pc:sldMkLst>
      </pc:sldChg>
      <pc:sldChg chg="del">
        <pc:chgData name="David Luff" userId="762adc9d4c1c2a89" providerId="LiveId" clId="{C36CD995-0D6C-448C-8A65-7279F2CE882F}" dt="2023-03-04T21:21:33.533" v="2709" actId="47"/>
        <pc:sldMkLst>
          <pc:docMk/>
          <pc:sldMk cId="3373039458" sldId="333"/>
        </pc:sldMkLst>
      </pc:sldChg>
      <pc:sldChg chg="del">
        <pc:chgData name="David Luff" userId="762adc9d4c1c2a89" providerId="LiveId" clId="{C36CD995-0D6C-448C-8A65-7279F2CE882F}" dt="2023-03-04T21:21:33.533" v="2709" actId="47"/>
        <pc:sldMkLst>
          <pc:docMk/>
          <pc:sldMk cId="2286107358" sldId="334"/>
        </pc:sldMkLst>
      </pc:sldChg>
      <pc:sldChg chg="del">
        <pc:chgData name="David Luff" userId="762adc9d4c1c2a89" providerId="LiveId" clId="{C36CD995-0D6C-448C-8A65-7279F2CE882F}" dt="2023-03-04T21:21:33.533" v="2709" actId="47"/>
        <pc:sldMkLst>
          <pc:docMk/>
          <pc:sldMk cId="2201141338" sldId="335"/>
        </pc:sldMkLst>
      </pc:sldChg>
      <pc:sldChg chg="del">
        <pc:chgData name="David Luff" userId="762adc9d4c1c2a89" providerId="LiveId" clId="{C36CD995-0D6C-448C-8A65-7279F2CE882F}" dt="2023-03-04T21:21:33.533" v="2709" actId="47"/>
        <pc:sldMkLst>
          <pc:docMk/>
          <pc:sldMk cId="2187502519" sldId="336"/>
        </pc:sldMkLst>
      </pc:sldChg>
      <pc:sldChg chg="del">
        <pc:chgData name="David Luff" userId="762adc9d4c1c2a89" providerId="LiveId" clId="{C36CD995-0D6C-448C-8A65-7279F2CE882F}" dt="2023-03-04T21:21:33.533" v="2709" actId="47"/>
        <pc:sldMkLst>
          <pc:docMk/>
          <pc:sldMk cId="2133258197" sldId="337"/>
        </pc:sldMkLst>
      </pc:sldChg>
      <pc:sldChg chg="del">
        <pc:chgData name="David Luff" userId="762adc9d4c1c2a89" providerId="LiveId" clId="{C36CD995-0D6C-448C-8A65-7279F2CE882F}" dt="2023-03-04T21:21:33.533" v="2709" actId="47"/>
        <pc:sldMkLst>
          <pc:docMk/>
          <pc:sldMk cId="144434323" sldId="338"/>
        </pc:sldMkLst>
      </pc:sldChg>
      <pc:sldChg chg="del">
        <pc:chgData name="David Luff" userId="762adc9d4c1c2a89" providerId="LiveId" clId="{C36CD995-0D6C-448C-8A65-7279F2CE882F}" dt="2023-03-04T21:21:33.533" v="2709" actId="47"/>
        <pc:sldMkLst>
          <pc:docMk/>
          <pc:sldMk cId="1457448329" sldId="339"/>
        </pc:sldMkLst>
      </pc:sldChg>
      <pc:sldChg chg="del">
        <pc:chgData name="David Luff" userId="762adc9d4c1c2a89" providerId="LiveId" clId="{C36CD995-0D6C-448C-8A65-7279F2CE882F}" dt="2023-03-04T21:21:33.533" v="2709" actId="47"/>
        <pc:sldMkLst>
          <pc:docMk/>
          <pc:sldMk cId="1266258482" sldId="340"/>
        </pc:sldMkLst>
      </pc:sldChg>
      <pc:sldChg chg="del">
        <pc:chgData name="David Luff" userId="762adc9d4c1c2a89" providerId="LiveId" clId="{C36CD995-0D6C-448C-8A65-7279F2CE882F}" dt="2023-03-04T21:21:33.533" v="2709" actId="47"/>
        <pc:sldMkLst>
          <pc:docMk/>
          <pc:sldMk cId="804397947" sldId="341"/>
        </pc:sldMkLst>
      </pc:sldChg>
      <pc:sldChg chg="del">
        <pc:chgData name="David Luff" userId="762adc9d4c1c2a89" providerId="LiveId" clId="{C36CD995-0D6C-448C-8A65-7279F2CE882F}" dt="2023-03-04T21:21:33.533" v="2709" actId="47"/>
        <pc:sldMkLst>
          <pc:docMk/>
          <pc:sldMk cId="3837891256" sldId="342"/>
        </pc:sldMkLst>
      </pc:sldChg>
      <pc:sldChg chg="del">
        <pc:chgData name="David Luff" userId="762adc9d4c1c2a89" providerId="LiveId" clId="{C36CD995-0D6C-448C-8A65-7279F2CE882F}" dt="2023-03-04T21:21:33.533" v="2709" actId="47"/>
        <pc:sldMkLst>
          <pc:docMk/>
          <pc:sldMk cId="2688583139" sldId="343"/>
        </pc:sldMkLst>
      </pc:sldChg>
      <pc:sldChg chg="del">
        <pc:chgData name="David Luff" userId="762adc9d4c1c2a89" providerId="LiveId" clId="{C36CD995-0D6C-448C-8A65-7279F2CE882F}" dt="2023-03-04T21:21:33.533" v="2709" actId="47"/>
        <pc:sldMkLst>
          <pc:docMk/>
          <pc:sldMk cId="2644476510" sldId="344"/>
        </pc:sldMkLst>
      </pc:sldChg>
      <pc:sldChg chg="del">
        <pc:chgData name="David Luff" userId="762adc9d4c1c2a89" providerId="LiveId" clId="{C36CD995-0D6C-448C-8A65-7279F2CE882F}" dt="2023-03-04T21:21:33.533" v="2709" actId="47"/>
        <pc:sldMkLst>
          <pc:docMk/>
          <pc:sldMk cId="3841060112" sldId="345"/>
        </pc:sldMkLst>
      </pc:sldChg>
      <pc:sldChg chg="del">
        <pc:chgData name="David Luff" userId="762adc9d4c1c2a89" providerId="LiveId" clId="{C36CD995-0D6C-448C-8A65-7279F2CE882F}" dt="2023-03-04T21:21:33.533" v="2709" actId="47"/>
        <pc:sldMkLst>
          <pc:docMk/>
          <pc:sldMk cId="2034370574" sldId="346"/>
        </pc:sldMkLst>
      </pc:sldChg>
      <pc:sldChg chg="del">
        <pc:chgData name="David Luff" userId="762adc9d4c1c2a89" providerId="LiveId" clId="{C36CD995-0D6C-448C-8A65-7279F2CE882F}" dt="2023-03-04T21:21:33.533" v="2709" actId="47"/>
        <pc:sldMkLst>
          <pc:docMk/>
          <pc:sldMk cId="3558764140" sldId="347"/>
        </pc:sldMkLst>
      </pc:sldChg>
      <pc:sldChg chg="del">
        <pc:chgData name="David Luff" userId="762adc9d4c1c2a89" providerId="LiveId" clId="{C36CD995-0D6C-448C-8A65-7279F2CE882F}" dt="2023-03-04T21:21:33.533" v="2709" actId="47"/>
        <pc:sldMkLst>
          <pc:docMk/>
          <pc:sldMk cId="3862322769" sldId="348"/>
        </pc:sldMkLst>
      </pc:sldChg>
      <pc:sldChg chg="del">
        <pc:chgData name="David Luff" userId="762adc9d4c1c2a89" providerId="LiveId" clId="{C36CD995-0D6C-448C-8A65-7279F2CE882F}" dt="2023-03-04T21:21:33.533" v="2709" actId="47"/>
        <pc:sldMkLst>
          <pc:docMk/>
          <pc:sldMk cId="1678980293" sldId="349"/>
        </pc:sldMkLst>
      </pc:sldChg>
      <pc:sldChg chg="del">
        <pc:chgData name="David Luff" userId="762adc9d4c1c2a89" providerId="LiveId" clId="{C36CD995-0D6C-448C-8A65-7279F2CE882F}" dt="2023-03-04T21:21:33.533" v="2709" actId="47"/>
        <pc:sldMkLst>
          <pc:docMk/>
          <pc:sldMk cId="3204430397" sldId="351"/>
        </pc:sldMkLst>
      </pc:sldChg>
      <pc:sldChg chg="del">
        <pc:chgData name="David Luff" userId="762adc9d4c1c2a89" providerId="LiveId" clId="{C36CD995-0D6C-448C-8A65-7279F2CE882F}" dt="2023-03-04T21:21:33.533" v="2709" actId="47"/>
        <pc:sldMkLst>
          <pc:docMk/>
          <pc:sldMk cId="683797822" sldId="352"/>
        </pc:sldMkLst>
      </pc:sldChg>
      <pc:sldChg chg="del">
        <pc:chgData name="David Luff" userId="762adc9d4c1c2a89" providerId="LiveId" clId="{C36CD995-0D6C-448C-8A65-7279F2CE882F}" dt="2023-03-04T21:21:33.533" v="2709" actId="47"/>
        <pc:sldMkLst>
          <pc:docMk/>
          <pc:sldMk cId="993294578" sldId="353"/>
        </pc:sldMkLst>
      </pc:sldChg>
      <pc:sldChg chg="del">
        <pc:chgData name="David Luff" userId="762adc9d4c1c2a89" providerId="LiveId" clId="{C36CD995-0D6C-448C-8A65-7279F2CE882F}" dt="2023-03-04T21:21:33.533" v="2709" actId="47"/>
        <pc:sldMkLst>
          <pc:docMk/>
          <pc:sldMk cId="3699399488" sldId="354"/>
        </pc:sldMkLst>
      </pc:sldChg>
      <pc:sldChg chg="del">
        <pc:chgData name="David Luff" userId="762adc9d4c1c2a89" providerId="LiveId" clId="{C36CD995-0D6C-448C-8A65-7279F2CE882F}" dt="2023-03-04T21:21:33.533" v="2709" actId="47"/>
        <pc:sldMkLst>
          <pc:docMk/>
          <pc:sldMk cId="3374991033" sldId="355"/>
        </pc:sldMkLst>
      </pc:sldChg>
      <pc:sldChg chg="del">
        <pc:chgData name="David Luff" userId="762adc9d4c1c2a89" providerId="LiveId" clId="{C36CD995-0D6C-448C-8A65-7279F2CE882F}" dt="2023-03-04T21:21:33.533" v="2709" actId="47"/>
        <pc:sldMkLst>
          <pc:docMk/>
          <pc:sldMk cId="2011291688" sldId="356"/>
        </pc:sldMkLst>
      </pc:sldChg>
      <pc:sldChg chg="del">
        <pc:chgData name="David Luff" userId="762adc9d4c1c2a89" providerId="LiveId" clId="{C36CD995-0D6C-448C-8A65-7279F2CE882F}" dt="2023-03-04T21:21:33.533" v="2709" actId="47"/>
        <pc:sldMkLst>
          <pc:docMk/>
          <pc:sldMk cId="655917950" sldId="357"/>
        </pc:sldMkLst>
      </pc:sldChg>
      <pc:sldChg chg="del">
        <pc:chgData name="David Luff" userId="762adc9d4c1c2a89" providerId="LiveId" clId="{C36CD995-0D6C-448C-8A65-7279F2CE882F}" dt="2023-03-04T21:21:33.533" v="2709" actId="47"/>
        <pc:sldMkLst>
          <pc:docMk/>
          <pc:sldMk cId="905449772" sldId="358"/>
        </pc:sldMkLst>
      </pc:sldChg>
      <pc:sldChg chg="del">
        <pc:chgData name="David Luff" userId="762adc9d4c1c2a89" providerId="LiveId" clId="{C36CD995-0D6C-448C-8A65-7279F2CE882F}" dt="2023-03-04T21:21:33.533" v="2709" actId="47"/>
        <pc:sldMkLst>
          <pc:docMk/>
          <pc:sldMk cId="1031706654" sldId="359"/>
        </pc:sldMkLst>
      </pc:sldChg>
      <pc:sldChg chg="del">
        <pc:chgData name="David Luff" userId="762adc9d4c1c2a89" providerId="LiveId" clId="{C36CD995-0D6C-448C-8A65-7279F2CE882F}" dt="2023-03-04T21:21:33.533" v="2709" actId="47"/>
        <pc:sldMkLst>
          <pc:docMk/>
          <pc:sldMk cId="2430997471" sldId="360"/>
        </pc:sldMkLst>
      </pc:sldChg>
      <pc:sldChg chg="del">
        <pc:chgData name="David Luff" userId="762adc9d4c1c2a89" providerId="LiveId" clId="{C36CD995-0D6C-448C-8A65-7279F2CE882F}" dt="2023-03-04T21:21:33.533" v="2709" actId="47"/>
        <pc:sldMkLst>
          <pc:docMk/>
          <pc:sldMk cId="1935949834" sldId="362"/>
        </pc:sldMkLst>
      </pc:sldChg>
      <pc:sldChg chg="del">
        <pc:chgData name="David Luff" userId="762adc9d4c1c2a89" providerId="LiveId" clId="{C36CD995-0D6C-448C-8A65-7279F2CE882F}" dt="2023-03-04T21:21:33.533" v="2709" actId="47"/>
        <pc:sldMkLst>
          <pc:docMk/>
          <pc:sldMk cId="109505477" sldId="366"/>
        </pc:sldMkLst>
      </pc:sldChg>
      <pc:sldChg chg="del">
        <pc:chgData name="David Luff" userId="762adc9d4c1c2a89" providerId="LiveId" clId="{C36CD995-0D6C-448C-8A65-7279F2CE882F}" dt="2023-03-04T21:21:33.533" v="2709" actId="47"/>
        <pc:sldMkLst>
          <pc:docMk/>
          <pc:sldMk cId="2370468183" sldId="367"/>
        </pc:sldMkLst>
      </pc:sldChg>
      <pc:sldChg chg="del">
        <pc:chgData name="David Luff" userId="762adc9d4c1c2a89" providerId="LiveId" clId="{C36CD995-0D6C-448C-8A65-7279F2CE882F}" dt="2023-03-04T21:21:33.533" v="2709" actId="47"/>
        <pc:sldMkLst>
          <pc:docMk/>
          <pc:sldMk cId="3722208860" sldId="368"/>
        </pc:sldMkLst>
      </pc:sldChg>
      <pc:sldChg chg="del">
        <pc:chgData name="David Luff" userId="762adc9d4c1c2a89" providerId="LiveId" clId="{C36CD995-0D6C-448C-8A65-7279F2CE882F}" dt="2023-03-04T21:21:33.533" v="2709" actId="47"/>
        <pc:sldMkLst>
          <pc:docMk/>
          <pc:sldMk cId="3341265003" sldId="369"/>
        </pc:sldMkLst>
      </pc:sldChg>
      <pc:sldChg chg="modSp add mod">
        <pc:chgData name="David Luff" userId="762adc9d4c1c2a89" providerId="LiveId" clId="{C36CD995-0D6C-448C-8A65-7279F2CE882F}" dt="2023-03-04T21:23:37.953" v="2750" actId="20577"/>
        <pc:sldMkLst>
          <pc:docMk/>
          <pc:sldMk cId="236617423" sldId="370"/>
        </pc:sldMkLst>
        <pc:spChg chg="mod">
          <ac:chgData name="David Luff" userId="762adc9d4c1c2a89" providerId="LiveId" clId="{C36CD995-0D6C-448C-8A65-7279F2CE882F}" dt="2023-03-04T21:23:37.953" v="2750" actId="20577"/>
          <ac:spMkLst>
            <pc:docMk/>
            <pc:sldMk cId="236617423" sldId="370"/>
            <ac:spMk id="3" creationId="{00000000-0000-0000-0000-000000000000}"/>
          </ac:spMkLst>
        </pc:spChg>
      </pc:sldChg>
      <pc:sldChg chg="add del">
        <pc:chgData name="David Luff" userId="762adc9d4c1c2a89" providerId="LiveId" clId="{C36CD995-0D6C-448C-8A65-7279F2CE882F}" dt="2023-03-04T20:28:43.637" v="279" actId="47"/>
        <pc:sldMkLst>
          <pc:docMk/>
          <pc:sldMk cId="236617423" sldId="370"/>
        </pc:sldMkLst>
      </pc:sldChg>
      <pc:sldChg chg="modSp add mod">
        <pc:chgData name="David Luff" userId="762adc9d4c1c2a89" providerId="LiveId" clId="{C36CD995-0D6C-448C-8A65-7279F2CE882F}" dt="2023-03-04T20:51:14.901" v="1109" actId="20577"/>
        <pc:sldMkLst>
          <pc:docMk/>
          <pc:sldMk cId="872306394" sldId="371"/>
        </pc:sldMkLst>
        <pc:spChg chg="mod">
          <ac:chgData name="David Luff" userId="762adc9d4c1c2a89" providerId="LiveId" clId="{C36CD995-0D6C-448C-8A65-7279F2CE882F}" dt="2023-03-04T20:51:06.589" v="1104" actId="20577"/>
          <ac:spMkLst>
            <pc:docMk/>
            <pc:sldMk cId="872306394" sldId="371"/>
            <ac:spMk id="2" creationId="{00000000-0000-0000-0000-000000000000}"/>
          </ac:spMkLst>
        </pc:spChg>
        <pc:spChg chg="mod">
          <ac:chgData name="David Luff" userId="762adc9d4c1c2a89" providerId="LiveId" clId="{C36CD995-0D6C-448C-8A65-7279F2CE882F}" dt="2023-03-04T20:51:14.901" v="1109" actId="20577"/>
          <ac:spMkLst>
            <pc:docMk/>
            <pc:sldMk cId="872306394" sldId="371"/>
            <ac:spMk id="3" creationId="{00000000-0000-0000-0000-000000000000}"/>
          </ac:spMkLst>
        </pc:spChg>
      </pc:sldChg>
      <pc:sldChg chg="modSp add mod">
        <pc:chgData name="David Luff" userId="762adc9d4c1c2a89" providerId="LiveId" clId="{C36CD995-0D6C-448C-8A65-7279F2CE882F}" dt="2023-03-04T21:26:56.357" v="2907" actId="255"/>
        <pc:sldMkLst>
          <pc:docMk/>
          <pc:sldMk cId="616652173" sldId="372"/>
        </pc:sldMkLst>
        <pc:spChg chg="mod">
          <ac:chgData name="David Luff" userId="762adc9d4c1c2a89" providerId="LiveId" clId="{C36CD995-0D6C-448C-8A65-7279F2CE882F}" dt="2023-03-04T21:26:56.357" v="2907" actId="255"/>
          <ac:spMkLst>
            <pc:docMk/>
            <pc:sldMk cId="616652173" sldId="372"/>
            <ac:spMk id="3" creationId="{00000000-0000-0000-0000-000000000000}"/>
          </ac:spMkLst>
        </pc:spChg>
      </pc:sldChg>
      <pc:sldChg chg="modSp add mod">
        <pc:chgData name="David Luff" userId="762adc9d4c1c2a89" providerId="LiveId" clId="{C36CD995-0D6C-448C-8A65-7279F2CE882F}" dt="2023-03-04T21:28:00.042" v="2958" actId="20577"/>
        <pc:sldMkLst>
          <pc:docMk/>
          <pc:sldMk cId="1716199220" sldId="373"/>
        </pc:sldMkLst>
        <pc:spChg chg="mod">
          <ac:chgData name="David Luff" userId="762adc9d4c1c2a89" providerId="LiveId" clId="{C36CD995-0D6C-448C-8A65-7279F2CE882F}" dt="2023-03-04T21:28:00.042" v="2958" actId="20577"/>
          <ac:spMkLst>
            <pc:docMk/>
            <pc:sldMk cId="1716199220" sldId="373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31298F-625B-0FDB-0C3B-9BCFA8025A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6D348A-96CA-49C4-EA55-21C1C2978B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A9AA00-EFF4-82E3-F8E0-A85F04252C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806BB-44DC-424C-9F0D-09F3D6D837AB}" type="datetimeFigureOut">
              <a:rPr lang="en-BE" smtClean="0"/>
              <a:t>08/03/2023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13C87F-24C7-D442-979D-F7AD50CDE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BA9F20-6383-B6BF-3E5E-10C540F81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423E-1D1E-4FAE-A308-784CA58BC786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076336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7DFE8-E210-B085-3A8B-421F9BC7E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5C18D7-0479-2A28-FCEC-5CD8D2230E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95C789-D223-F93B-8295-8AEC6FA64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806BB-44DC-424C-9F0D-09F3D6D837AB}" type="datetimeFigureOut">
              <a:rPr lang="en-BE" smtClean="0"/>
              <a:t>08/03/2023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33C998-5815-C13C-349C-AB76D2550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EC1E5D-4068-F18C-48A6-4B32A2A1A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423E-1D1E-4FAE-A308-784CA58BC786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095182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1F89A3-E45C-6C6B-B562-34FF79A699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3CC0A0-DDCA-4DDF-1404-8193D45982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649730-B0BB-E22C-1E88-44B47DBE7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806BB-44DC-424C-9F0D-09F3D6D837AB}" type="datetimeFigureOut">
              <a:rPr lang="en-BE" smtClean="0"/>
              <a:t>08/03/2023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10E2BA-BD0F-D2F4-074C-83DE1FD6E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4CF0DF-1FCF-C31D-2F3B-A4FA2F19A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423E-1D1E-4FAE-A308-784CA58BC786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140884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5E226-3424-A231-D523-A889B851B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7891B0-BFCF-2F68-699B-C856F12201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0A9360-2936-E071-023B-B5A9F7898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806BB-44DC-424C-9F0D-09F3D6D837AB}" type="datetimeFigureOut">
              <a:rPr lang="en-BE" smtClean="0"/>
              <a:t>08/03/2023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74C9E8-BCA1-40C3-486C-655EC846D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D0294A-0512-6C27-885C-F07AA9D43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423E-1D1E-4FAE-A308-784CA58BC786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231256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E4373-BB4A-BE07-5898-94C285393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1FB46C-C588-39C5-5F6A-957C9EF4C6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4EE03B-EF24-DB00-0640-C194A9E15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806BB-44DC-424C-9F0D-09F3D6D837AB}" type="datetimeFigureOut">
              <a:rPr lang="en-BE" smtClean="0"/>
              <a:t>08/03/2023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6AAC31-8EBC-CBBC-8A28-85872DF2A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9517D3-E6ED-27EA-1C7E-6B2A79985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423E-1D1E-4FAE-A308-784CA58BC786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710679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4A826-85B1-5188-E87F-058613460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0575A2-21DE-E079-E358-239A7B31F9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EEF6F2-7890-2EA5-A4B3-78F749C713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8ABB76-85C1-227A-D652-8F5257CA2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806BB-44DC-424C-9F0D-09F3D6D837AB}" type="datetimeFigureOut">
              <a:rPr lang="en-BE" smtClean="0"/>
              <a:t>08/03/2023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A6E403-77E6-ED70-176E-F6B1D4612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8278A1-C85E-DF85-2BFA-588F53D7A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423E-1D1E-4FAE-A308-784CA58BC786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298537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85121-9166-D0A8-E5E9-B53DB27A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086D62-E428-E858-703A-E650FB3BCD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B2D1FF-2491-BEB3-B734-EBE90274E5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0F294D-665B-5C2D-39F4-B3BC3288CA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B130D0-521D-0A47-3499-A41D8CAAF8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7E548E-3826-CC15-892B-1739D2BAD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806BB-44DC-424C-9F0D-09F3D6D837AB}" type="datetimeFigureOut">
              <a:rPr lang="en-BE" smtClean="0"/>
              <a:t>08/03/2023</a:t>
            </a:fld>
            <a:endParaRPr lang="en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ED6031-762B-855C-CC51-0381BCD44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8289F0-340A-0D26-A9DB-DF0DE42BB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423E-1D1E-4FAE-A308-784CA58BC786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209282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F8204-8FE4-A2FA-9C42-F36E4CF79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018F83-4086-0221-666C-1589053C2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806BB-44DC-424C-9F0D-09F3D6D837AB}" type="datetimeFigureOut">
              <a:rPr lang="en-BE" smtClean="0"/>
              <a:t>08/03/2023</a:t>
            </a:fld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B4F8A8-0A68-78B5-BE4D-829BDD63A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C7D7E0-F8C2-5238-15CE-4698A68CB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423E-1D1E-4FAE-A308-784CA58BC786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51346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2F2675-9429-EBA3-0D1D-BE5F3956F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806BB-44DC-424C-9F0D-09F3D6D837AB}" type="datetimeFigureOut">
              <a:rPr lang="en-BE" smtClean="0"/>
              <a:t>08/03/2023</a:t>
            </a:fld>
            <a:endParaRPr lang="en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143EEF1-4F00-3137-E4FC-443EB36E7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88CBE3-B22D-8FF4-7D8E-AFD58CC21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423E-1D1E-4FAE-A308-784CA58BC786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600435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6CC3E5-DED1-32D9-838D-3799722C0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847F60-B624-58CE-8ED3-D20E3C3EA0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41BAC6-A529-C439-955E-7BF88DB60A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918D14-9E9C-9FF2-CFB6-E93234B22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806BB-44DC-424C-9F0D-09F3D6D837AB}" type="datetimeFigureOut">
              <a:rPr lang="en-BE" smtClean="0"/>
              <a:t>08/03/2023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75016-FE15-1672-F727-7A2B6A0D3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03D153-773D-D446-9435-5FC449850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423E-1D1E-4FAE-A308-784CA58BC786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590756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4F8FB-5B0E-5571-AAE5-0479D5FC7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2E8F7E-42FC-B31B-1FED-A670A063B9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1B1412-19CF-97F5-487A-FC2546C899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9CB104-40B5-BDF2-6D2B-7294F94FB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806BB-44DC-424C-9F0D-09F3D6D837AB}" type="datetimeFigureOut">
              <a:rPr lang="en-BE" smtClean="0"/>
              <a:t>08/03/2023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FADA34-B39F-1EFC-69B2-4C97A9C80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82B1A3-D1A8-F816-2B35-58F4E3B6E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423E-1D1E-4FAE-A308-784CA58BC786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222139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4731161-DF17-3A39-5735-90BA92A7B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D4F8C6-28F5-09A9-006C-294A889041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02D9F5-BA8B-CAC3-3B9B-E7C430079E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806BB-44DC-424C-9F0D-09F3D6D837AB}" type="datetimeFigureOut">
              <a:rPr lang="en-BE" smtClean="0"/>
              <a:t>08/03/2023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561E84-FC13-45FB-8DB1-4F8E8D4804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4DB3C9-903B-8EB3-7A77-41246A1A4B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6423E-1D1E-4FAE-A308-784CA58BC786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75581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95500" y="2143116"/>
            <a:ext cx="6792888" cy="2286016"/>
          </a:xfrm>
        </p:spPr>
        <p:txBody>
          <a:bodyPr>
            <a:normAutofit/>
          </a:bodyPr>
          <a:lstStyle/>
          <a:p>
            <a:r>
              <a:rPr lang="en-GB" b="1" dirty="0">
                <a:effectLst/>
                <a:latin typeface="+mj-lt"/>
                <a:ea typeface="Calibri" panose="020F0502020204030204" pitchFamily="34" charset="0"/>
              </a:rPr>
              <a:t>WTO Law: Cross Cutting Issues</a:t>
            </a:r>
            <a:endParaRPr lang="en-GB" dirty="0">
              <a:latin typeface="+mj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  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1881158" y="5684860"/>
            <a:ext cx="5434012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5000"/>
              </a:lnSpc>
              <a:buClr>
                <a:srgbClr val="777777"/>
              </a:buClr>
            </a:pPr>
            <a:r>
              <a:rPr lang="en-AU" sz="2000" dirty="0">
                <a:solidFill>
                  <a:srgbClr val="777777"/>
                </a:solidFill>
              </a:rPr>
              <a:t>David Luff ©</a:t>
            </a:r>
          </a:p>
          <a:p>
            <a:pPr>
              <a:lnSpc>
                <a:spcPct val="95000"/>
              </a:lnSpc>
              <a:buClr>
                <a:srgbClr val="777777"/>
              </a:buClr>
            </a:pPr>
            <a:r>
              <a:rPr lang="en-AU" sz="2000" dirty="0">
                <a:solidFill>
                  <a:srgbClr val="777777"/>
                </a:solidFill>
              </a:rPr>
              <a:t>2023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699337BF-5311-12A1-CA24-B61B0B718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350929"/>
            <a:ext cx="2209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0557" y="583541"/>
            <a:ext cx="6807230" cy="552471"/>
          </a:xfrm>
        </p:spPr>
        <p:txBody>
          <a:bodyPr/>
          <a:lstStyle/>
          <a:p>
            <a:pPr>
              <a:tabLst>
                <a:tab pos="228600" algn="l"/>
              </a:tabLst>
            </a:pPr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Scope of WTO Law</a:t>
            </a:r>
            <a:endParaRPr lang="en-BE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CN" dirty="0">
                <a:ea typeface="SimSun" panose="02010600030101010101" pitchFamily="2" charset="-122"/>
              </a:rPr>
              <a:t>Article XVI:4 of Marrakech Agreement</a:t>
            </a:r>
          </a:p>
          <a:p>
            <a:pPr lvl="1"/>
            <a:r>
              <a:rPr lang="en-US" altLang="zh-CN" dirty="0">
                <a:ea typeface="SimSun" panose="02010600030101010101" pitchFamily="2" charset="-122"/>
              </a:rPr>
              <a:t>Annexes apply to measures by the Government </a:t>
            </a:r>
          </a:p>
          <a:p>
            <a:pPr lvl="1"/>
            <a:r>
              <a:rPr lang="en-US" altLang="zh-CN" dirty="0">
                <a:ea typeface="SimSun" panose="02010600030101010101" pitchFamily="2" charset="-122"/>
              </a:rPr>
              <a:t>Actions of private persons are not subject to WTO Law</a:t>
            </a:r>
          </a:p>
          <a:p>
            <a:pPr lvl="1"/>
            <a:r>
              <a:rPr lang="en-US" altLang="zh-CN" dirty="0">
                <a:ea typeface="SimSun" panose="02010600030101010101" pitchFamily="2" charset="-122"/>
              </a:rPr>
              <a:t>Governments do not have an obligation to ensure that private </a:t>
            </a:r>
            <a:r>
              <a:rPr lang="en-US" altLang="zh-CN">
                <a:ea typeface="SimSun" panose="02010600030101010101" pitchFamily="2" charset="-122"/>
              </a:rPr>
              <a:t>persons abide by WTO law </a:t>
            </a:r>
            <a:endParaRPr lang="en-US" altLang="zh-CN" dirty="0">
              <a:ea typeface="SimSun" panose="02010600030101010101" pitchFamily="2" charset="-122"/>
            </a:endParaRPr>
          </a:p>
          <a:p>
            <a:pPr lvl="1"/>
            <a:r>
              <a:rPr lang="en-US" altLang="zh-CN" dirty="0">
                <a:ea typeface="SimSun" panose="02010600030101010101" pitchFamily="2" charset="-122"/>
              </a:rPr>
              <a:t>US – Photographic Films Case (Kodak – Fuji)</a:t>
            </a:r>
          </a:p>
          <a:p>
            <a:pPr lvl="2"/>
            <a:r>
              <a:rPr lang="en-US" altLang="zh-CN" dirty="0">
                <a:ea typeface="SimSun" panose="02010600030101010101" pitchFamily="2" charset="-122"/>
              </a:rPr>
              <a:t>Anti-competitive practices cannot be challenged although they operate as de facto barriers to trade</a:t>
            </a:r>
          </a:p>
          <a:p>
            <a:pPr lvl="2"/>
            <a:r>
              <a:rPr lang="en-US" altLang="zh-CN" dirty="0">
                <a:ea typeface="SimSun" panose="02010600030101010101" pitchFamily="2" charset="-122"/>
              </a:rPr>
              <a:t>This encourages the signature of new generation FTAs which address this issue </a:t>
            </a:r>
          </a:p>
          <a:p>
            <a:pPr lvl="1"/>
            <a:r>
              <a:rPr lang="en-US" altLang="zh-CN" dirty="0">
                <a:ea typeface="SimSun" panose="02010600030101010101" pitchFamily="2" charset="-122"/>
              </a:rPr>
              <a:t>Korea – DRAM case is another illustration</a:t>
            </a:r>
          </a:p>
          <a:p>
            <a:pPr lvl="2"/>
            <a:r>
              <a:rPr lang="en-US" altLang="zh-CN" dirty="0">
                <a:ea typeface="SimSun" panose="02010600030101010101" pitchFamily="2" charset="-122"/>
              </a:rPr>
              <a:t>need to clearly identify measures by the Government to challenge</a:t>
            </a:r>
          </a:p>
          <a:p>
            <a:pPr lvl="2"/>
            <a:r>
              <a:rPr lang="en-US" altLang="zh-CN" dirty="0">
                <a:ea typeface="SimSun" panose="02010600030101010101" pitchFamily="2" charset="-122"/>
              </a:rPr>
              <a:t>Works well in countries where the actions of the private sector and those of the Government can be clearly distinguished.</a:t>
            </a:r>
          </a:p>
          <a:p>
            <a:pPr lvl="1"/>
            <a:endParaRPr lang="en-US" altLang="zh-CN" dirty="0">
              <a:ea typeface="SimSun" panose="02010600030101010101" pitchFamily="2" charset="-122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6873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>
            <a:normAutofit fontScale="90000"/>
          </a:bodyPr>
          <a:lstStyle/>
          <a:p>
            <a:r>
              <a:rPr lang="en-GB" dirty="0"/>
              <a:t>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tabLst>
                <a:tab pos="228600" algn="l"/>
              </a:tabLst>
            </a:pPr>
            <a:endParaRPr lang="en-GB" dirty="0"/>
          </a:p>
          <a:p>
            <a:pPr algn="ctr">
              <a:tabLst>
                <a:tab pos="228600" algn="l"/>
              </a:tabLst>
            </a:pPr>
            <a:r>
              <a:rPr lang="fr-FR" sz="3200" b="1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Thank</a:t>
            </a:r>
            <a:r>
              <a:rPr lang="fr-FR" sz="32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3200" b="1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you</a:t>
            </a:r>
            <a:r>
              <a:rPr lang="fr-FR" sz="32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for </a:t>
            </a:r>
            <a:r>
              <a:rPr lang="fr-FR" sz="3200" b="1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your</a:t>
            </a:r>
            <a:r>
              <a:rPr lang="fr-FR" sz="32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attention</a:t>
            </a:r>
            <a:endParaRPr lang="en-BE" sz="3200" b="1" dirty="0">
              <a:solidFill>
                <a:srgbClr val="0070C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760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>
            <a:normAutofit fontScale="90000"/>
          </a:bodyPr>
          <a:lstStyle/>
          <a:p>
            <a:r>
              <a:rPr lang="en-GB" dirty="0"/>
              <a:t>Chapter 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78826" y="1628801"/>
            <a:ext cx="7352504" cy="4014803"/>
          </a:xfrm>
        </p:spPr>
        <p:txBody>
          <a:bodyPr>
            <a:normAutofit/>
          </a:bodyPr>
          <a:lstStyle/>
          <a:p>
            <a:pPr lvl="1"/>
            <a:endParaRPr lang="en-GB" dirty="0"/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structure of WTO</a:t>
            </a: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n-BE" sz="32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88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>
            <a:normAutofit fontScale="90000"/>
          </a:bodyPr>
          <a:lstStyle/>
          <a:p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Structure of WTO Law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endParaRPr lang="en-GB" dirty="0"/>
          </a:p>
          <a:p>
            <a:pPr lvl="1"/>
            <a:r>
              <a:rPr lang="en-GB" dirty="0"/>
              <a:t>The Marrakesh Agreement and its annexes</a:t>
            </a:r>
          </a:p>
          <a:p>
            <a:pPr lvl="1"/>
            <a:r>
              <a:rPr lang="en-GB" dirty="0"/>
              <a:t>The Multilateral Annexes</a:t>
            </a:r>
          </a:p>
          <a:p>
            <a:pPr lvl="2"/>
            <a:r>
              <a:rPr lang="en-US" altLang="en-BE" sz="1600" dirty="0"/>
              <a:t>Annex 1A Agreements on trade in goods</a:t>
            </a:r>
          </a:p>
          <a:p>
            <a:pPr lvl="3"/>
            <a:r>
              <a:rPr lang="en-US" altLang="en-BE" sz="1400" dirty="0"/>
              <a:t>The GATT</a:t>
            </a:r>
          </a:p>
          <a:p>
            <a:pPr lvl="3"/>
            <a:r>
              <a:rPr lang="en-US" altLang="en-BE" sz="1400" dirty="0"/>
              <a:t>Eleven </a:t>
            </a:r>
            <a:r>
              <a:rPr lang="en-US" altLang="en-BE" sz="1400" dirty="0" err="1"/>
              <a:t>specialised</a:t>
            </a:r>
            <a:r>
              <a:rPr lang="en-US" altLang="en-BE" sz="1400" dirty="0"/>
              <a:t> agreements</a:t>
            </a:r>
          </a:p>
          <a:p>
            <a:pPr lvl="2"/>
            <a:r>
              <a:rPr lang="en-US" altLang="en-BE" sz="1600" dirty="0"/>
              <a:t>Annex 1B The General Agreement on Trade in Services</a:t>
            </a:r>
          </a:p>
          <a:p>
            <a:pPr lvl="2"/>
            <a:r>
              <a:rPr lang="en-US" altLang="en-BE" sz="1600" dirty="0"/>
              <a:t>Annex 1C The Agreement on Trade-Related Aspects of Property Rights</a:t>
            </a:r>
          </a:p>
          <a:p>
            <a:pPr lvl="2"/>
            <a:r>
              <a:rPr lang="en-US" altLang="en-BE" sz="1600" dirty="0"/>
              <a:t>Annex 2 The Dispute Settlement Understanding</a:t>
            </a:r>
          </a:p>
          <a:p>
            <a:pPr lvl="2"/>
            <a:r>
              <a:rPr lang="en-US" altLang="en-BE" sz="1600" dirty="0"/>
              <a:t>Annex 3 The Trade Policy Review Mechanism</a:t>
            </a:r>
          </a:p>
          <a:p>
            <a:pPr lvl="1"/>
            <a:r>
              <a:rPr lang="en-US" altLang="en-BE" sz="2000" dirty="0"/>
              <a:t>The Plurilateral Annexes</a:t>
            </a:r>
          </a:p>
          <a:p>
            <a:pPr lvl="2"/>
            <a:r>
              <a:rPr lang="en-US" altLang="en-BE" sz="1600" dirty="0"/>
              <a:t>The Agreement on Government Procurement</a:t>
            </a:r>
          </a:p>
          <a:p>
            <a:pPr lvl="2"/>
            <a:r>
              <a:rPr lang="en-US" altLang="en-BE" sz="1600" dirty="0"/>
              <a:t>The Agreement on Civil Aircraft</a:t>
            </a:r>
          </a:p>
          <a:p>
            <a:pPr lvl="1"/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>
            <a:normAutofit fontScale="90000"/>
          </a:bodyPr>
          <a:lstStyle/>
          <a:p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Structure of WTO Law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25712"/>
            <a:ext cx="10515600" cy="4651251"/>
          </a:xfrm>
        </p:spPr>
        <p:txBody>
          <a:bodyPr>
            <a:normAutofit/>
          </a:bodyPr>
          <a:lstStyle/>
          <a:p>
            <a:pPr lvl="1"/>
            <a:r>
              <a:rPr lang="en-GB" dirty="0"/>
              <a:t>The Marrakesh Agreement and its annexes are also referred to as the Single Undertaking</a:t>
            </a:r>
          </a:p>
          <a:p>
            <a:pPr lvl="1"/>
            <a:r>
              <a:rPr lang="en-GB" dirty="0"/>
              <a:t>The Multilateral Annexes are compulsory for all WTO Members</a:t>
            </a:r>
          </a:p>
          <a:p>
            <a:pPr lvl="1"/>
            <a:r>
              <a:rPr lang="en-GB" dirty="0"/>
              <a:t>The Plurilateral Annexes are optional for WTO Members</a:t>
            </a:r>
          </a:p>
          <a:p>
            <a:pPr lvl="2"/>
            <a:r>
              <a:rPr lang="en-GB" dirty="0"/>
              <a:t>They create rights and obligations only for the parties </a:t>
            </a:r>
          </a:p>
          <a:p>
            <a:pPr lvl="2"/>
            <a:r>
              <a:rPr lang="en-GB" dirty="0"/>
              <a:t>The Plurilateral WTO Agreements are not the same as the non-WTO Plurilateral sectoral Agreements</a:t>
            </a:r>
          </a:p>
          <a:p>
            <a:pPr lvl="2"/>
            <a:r>
              <a:rPr lang="en-GB" dirty="0"/>
              <a:t>Example: the Information Technology Agreement</a:t>
            </a:r>
          </a:p>
          <a:p>
            <a:pPr lvl="1"/>
            <a:r>
              <a:rPr lang="en-GB" dirty="0"/>
              <a:t>The non-WTO plurilateral agreements see their effects </a:t>
            </a:r>
            <a:r>
              <a:rPr lang="en-GB" dirty="0" err="1"/>
              <a:t>multilateralised</a:t>
            </a:r>
            <a:endParaRPr lang="en-GB" dirty="0"/>
          </a:p>
          <a:p>
            <a:pPr lvl="2"/>
            <a:r>
              <a:rPr lang="en-GB" dirty="0"/>
              <a:t>This works if the agreement is concluded between Members who together represent the critical mass of the trade of the product concerned.</a:t>
            </a:r>
          </a:p>
          <a:p>
            <a:pPr lvl="2"/>
            <a:r>
              <a:rPr lang="en-GB" dirty="0"/>
              <a:t>In other words: free riders must be negligible</a:t>
            </a:r>
          </a:p>
          <a:p>
            <a:pPr lvl="2"/>
            <a:r>
              <a:rPr lang="en-GB" dirty="0"/>
              <a:t>Concerns arise with the Trade in Services Agreement (TISA) which is being negotiated</a:t>
            </a:r>
          </a:p>
          <a:p>
            <a:pPr lvl="1"/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17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>
            <a:normAutofit fontScale="90000"/>
          </a:bodyPr>
          <a:lstStyle/>
          <a:p>
            <a:r>
              <a:rPr lang="en-GB" dirty="0"/>
              <a:t>Chapter 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tabLst>
                <a:tab pos="228600" algn="l"/>
              </a:tabLst>
            </a:pPr>
            <a:endParaRPr lang="en-GB" dirty="0"/>
          </a:p>
          <a:p>
            <a:pPr>
              <a:tabLst>
                <a:tab pos="228600" algn="l"/>
              </a:tabLst>
            </a:pPr>
            <a:r>
              <a:rPr lang="en-GB" sz="3200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Interpretation of WTO Law</a:t>
            </a:r>
            <a:endParaRPr lang="en-BE" sz="3200" b="1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3627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244" y="742791"/>
            <a:ext cx="6807230" cy="552471"/>
          </a:xfrm>
        </p:spPr>
        <p:txBody>
          <a:bodyPr>
            <a:normAutofit fontScale="90000"/>
          </a:bodyPr>
          <a:lstStyle/>
          <a:p>
            <a:pPr>
              <a:tabLst>
                <a:tab pos="228600" algn="l"/>
              </a:tabLst>
            </a:pPr>
            <a:r>
              <a:rPr lang="en-US" altLang="zh-CN" sz="3600" b="1" dirty="0">
                <a:ea typeface="SimSun" panose="02010600030101010101" pitchFamily="2" charset="-122"/>
              </a:rPr>
              <a:t>Interpretation of WTO Law</a:t>
            </a:r>
            <a:br>
              <a:rPr lang="en-US" altLang="zh-CN" sz="2800" b="1" dirty="0">
                <a:solidFill>
                  <a:srgbClr val="008000"/>
                </a:solidFill>
                <a:ea typeface="SimSun" panose="02010600030101010101" pitchFamily="2" charset="-122"/>
              </a:rPr>
            </a:br>
            <a:endParaRPr lang="en-BE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2400" dirty="0">
                <a:ea typeface="SimSun" panose="02010600030101010101" pitchFamily="2" charset="-122"/>
              </a:rPr>
              <a:t>Panels and the Appellate Body must interpret WTO Law in accordance with the customary principles of the interpretations of treaties of public international law </a:t>
            </a:r>
          </a:p>
          <a:p>
            <a:r>
              <a:rPr lang="en-US" altLang="zh-CN" sz="2400" dirty="0">
                <a:ea typeface="SimSun" panose="02010600030101010101" pitchFamily="2" charset="-122"/>
              </a:rPr>
              <a:t>Customary principles have been codified in Articles 31-33 of the Vienna Convention on the Law of Treaties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US" altLang="zh-CN" sz="2400" b="1" dirty="0">
              <a:solidFill>
                <a:srgbClr val="008000"/>
              </a:solidFill>
              <a:ea typeface="SimSun" panose="02010600030101010101" pitchFamily="2" charset="-122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fr-BE" altLang="en-BE" sz="2400" dirty="0"/>
              <a:t>« A </a:t>
            </a:r>
            <a:r>
              <a:rPr lang="fr-BE" altLang="en-BE" sz="2400" dirty="0" err="1"/>
              <a:t>treaty</a:t>
            </a:r>
            <a:r>
              <a:rPr lang="fr-BE" altLang="en-BE" sz="2400" dirty="0"/>
              <a:t> </a:t>
            </a:r>
            <a:r>
              <a:rPr lang="fr-BE" altLang="en-BE" sz="2400" dirty="0" err="1"/>
              <a:t>shall</a:t>
            </a:r>
            <a:r>
              <a:rPr lang="fr-BE" altLang="en-BE" sz="2400" dirty="0"/>
              <a:t> </a:t>
            </a:r>
            <a:r>
              <a:rPr lang="fr-BE" altLang="en-BE" sz="2400" dirty="0" err="1"/>
              <a:t>be</a:t>
            </a:r>
            <a:r>
              <a:rPr lang="fr-BE" altLang="en-BE" sz="2400" dirty="0"/>
              <a:t> </a:t>
            </a:r>
            <a:r>
              <a:rPr lang="fr-BE" altLang="en-BE" sz="2400" dirty="0" err="1"/>
              <a:t>interpreted</a:t>
            </a:r>
            <a:r>
              <a:rPr lang="fr-BE" altLang="en-BE" sz="2400" dirty="0"/>
              <a:t> in good </a:t>
            </a:r>
            <a:r>
              <a:rPr lang="fr-BE" altLang="en-BE" sz="2400" dirty="0" err="1"/>
              <a:t>faith</a:t>
            </a:r>
            <a:r>
              <a:rPr lang="fr-BE" altLang="en-BE" sz="2400" dirty="0"/>
              <a:t> in accordance </a:t>
            </a:r>
            <a:r>
              <a:rPr lang="fr-BE" altLang="en-BE" sz="2400" dirty="0" err="1"/>
              <a:t>with</a:t>
            </a:r>
            <a:r>
              <a:rPr lang="fr-BE" altLang="en-BE" sz="2400" dirty="0"/>
              <a:t> the </a:t>
            </a:r>
            <a:r>
              <a:rPr lang="fr-BE" altLang="en-BE" sz="2400" dirty="0" err="1"/>
              <a:t>ordinary</a:t>
            </a:r>
            <a:r>
              <a:rPr lang="fr-BE" altLang="en-BE" sz="2400" dirty="0"/>
              <a:t> </a:t>
            </a:r>
            <a:r>
              <a:rPr lang="fr-BE" altLang="en-BE" sz="2400" dirty="0" err="1"/>
              <a:t>meaning</a:t>
            </a:r>
            <a:r>
              <a:rPr lang="fr-BE" altLang="en-BE" sz="2400" dirty="0"/>
              <a:t> to </a:t>
            </a:r>
            <a:r>
              <a:rPr lang="fr-BE" altLang="en-BE" sz="2400" dirty="0" err="1"/>
              <a:t>be</a:t>
            </a:r>
            <a:r>
              <a:rPr lang="fr-BE" altLang="en-BE" sz="2400" dirty="0"/>
              <a:t> </a:t>
            </a:r>
            <a:r>
              <a:rPr lang="fr-BE" altLang="en-BE" sz="2400" dirty="0" err="1"/>
              <a:t>given</a:t>
            </a:r>
            <a:r>
              <a:rPr lang="fr-BE" altLang="en-BE" sz="2400" dirty="0"/>
              <a:t> to the </a:t>
            </a:r>
            <a:r>
              <a:rPr lang="fr-BE" altLang="en-BE" sz="2400" dirty="0" err="1"/>
              <a:t>terms</a:t>
            </a:r>
            <a:r>
              <a:rPr lang="fr-BE" altLang="en-BE" sz="2400" dirty="0"/>
              <a:t> of the </a:t>
            </a:r>
            <a:r>
              <a:rPr lang="fr-BE" altLang="en-BE" sz="2400" dirty="0" err="1"/>
              <a:t>treaty</a:t>
            </a:r>
            <a:r>
              <a:rPr lang="fr-BE" altLang="en-BE" sz="2400" dirty="0"/>
              <a:t> in </a:t>
            </a:r>
            <a:r>
              <a:rPr lang="fr-BE" altLang="en-BE" sz="2400" dirty="0" err="1"/>
              <a:t>their</a:t>
            </a:r>
            <a:r>
              <a:rPr lang="fr-BE" altLang="en-BE" sz="2400" dirty="0"/>
              <a:t> </a:t>
            </a:r>
            <a:r>
              <a:rPr lang="fr-BE" altLang="en-BE" sz="2400" dirty="0" err="1"/>
              <a:t>context</a:t>
            </a:r>
            <a:r>
              <a:rPr lang="fr-BE" altLang="en-BE" sz="2400" dirty="0"/>
              <a:t> and in the light of </a:t>
            </a:r>
            <a:r>
              <a:rPr lang="fr-BE" altLang="en-BE" sz="2400" dirty="0" err="1"/>
              <a:t>its</a:t>
            </a:r>
            <a:r>
              <a:rPr lang="fr-BE" altLang="en-BE" sz="2400" dirty="0"/>
              <a:t> </a:t>
            </a:r>
            <a:r>
              <a:rPr lang="fr-BE" altLang="en-BE" sz="2400" dirty="0" err="1"/>
              <a:t>object</a:t>
            </a:r>
            <a:r>
              <a:rPr lang="fr-BE" altLang="en-BE" sz="2400" dirty="0"/>
              <a:t> and </a:t>
            </a:r>
            <a:r>
              <a:rPr lang="fr-BE" altLang="en-BE" sz="2400" dirty="0" err="1"/>
              <a:t>purpose</a:t>
            </a:r>
            <a:r>
              <a:rPr lang="fr-BE" altLang="en-BE" sz="2400" dirty="0"/>
              <a:t> »</a:t>
            </a:r>
            <a:endParaRPr lang="en-US" altLang="zh-CN" sz="2400" b="1" dirty="0">
              <a:solidFill>
                <a:srgbClr val="008000"/>
              </a:solidFill>
              <a:ea typeface="SimSun" panose="02010600030101010101" pitchFamily="2" charset="-122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0139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244" y="742791"/>
            <a:ext cx="6807230" cy="552471"/>
          </a:xfrm>
        </p:spPr>
        <p:txBody>
          <a:bodyPr>
            <a:normAutofit fontScale="90000"/>
          </a:bodyPr>
          <a:lstStyle/>
          <a:p>
            <a:pPr>
              <a:tabLst>
                <a:tab pos="228600" algn="l"/>
              </a:tabLst>
            </a:pPr>
            <a:r>
              <a:rPr lang="en-US" altLang="zh-CN" sz="3600" b="1" dirty="0">
                <a:ea typeface="SimSun" panose="02010600030101010101" pitchFamily="2" charset="-122"/>
              </a:rPr>
              <a:t>Interpretation of WTO Law</a:t>
            </a:r>
            <a:br>
              <a:rPr lang="en-US" altLang="zh-CN" sz="2800" b="1" dirty="0">
                <a:solidFill>
                  <a:srgbClr val="008000"/>
                </a:solidFill>
                <a:ea typeface="SimSun" panose="02010600030101010101" pitchFamily="2" charset="-122"/>
              </a:rPr>
            </a:br>
            <a:endParaRPr lang="en-BE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59276"/>
            <a:ext cx="10515600" cy="4517687"/>
          </a:xfrm>
        </p:spPr>
        <p:txBody>
          <a:bodyPr>
            <a:normAutofit lnSpcReduction="10000"/>
          </a:bodyPr>
          <a:lstStyle/>
          <a:p>
            <a:r>
              <a:rPr lang="en-US" altLang="zh-CN" dirty="0">
                <a:ea typeface="SimSun" panose="02010600030101010101" pitchFamily="2" charset="-122"/>
              </a:rPr>
              <a:t>Ordinary meaning of the words prevails over the parties’ subjective intentions</a:t>
            </a:r>
          </a:p>
          <a:p>
            <a:pPr lvl="1"/>
            <a:r>
              <a:rPr lang="en-US" altLang="zh-CN" sz="2000" dirty="0" err="1">
                <a:ea typeface="SimSun" panose="02010600030101010101" pitchFamily="2" charset="-122"/>
              </a:rPr>
              <a:t>Eg</a:t>
            </a:r>
            <a:r>
              <a:rPr lang="en-US" altLang="zh-CN" sz="2000" dirty="0">
                <a:ea typeface="SimSun" panose="02010600030101010101" pitchFamily="2" charset="-122"/>
              </a:rPr>
              <a:t>: US – Shrimp / Turtles case </a:t>
            </a:r>
          </a:p>
          <a:p>
            <a:pPr lvl="1"/>
            <a:r>
              <a:rPr lang="en-US" altLang="zh-CN" sz="2000" dirty="0">
                <a:ea typeface="SimSun" panose="02010600030101010101" pitchFamily="2" charset="-122"/>
              </a:rPr>
              <a:t>Example : EC – Lan Case</a:t>
            </a:r>
          </a:p>
          <a:p>
            <a:r>
              <a:rPr lang="en-US" altLang="zh-CN" dirty="0">
                <a:ea typeface="SimSun" panose="02010600030101010101" pitchFamily="2" charset="-122"/>
              </a:rPr>
              <a:t>Context of the agreement is the textual context, not the negotiating history</a:t>
            </a:r>
          </a:p>
          <a:p>
            <a:pPr lvl="1"/>
            <a:r>
              <a:rPr lang="en-US" altLang="zh-CN" sz="2000" dirty="0" err="1">
                <a:ea typeface="SimSun" panose="02010600030101010101" pitchFamily="2" charset="-122"/>
              </a:rPr>
              <a:t>Eg</a:t>
            </a:r>
            <a:r>
              <a:rPr lang="en-US" altLang="zh-CN" sz="2000" dirty="0">
                <a:ea typeface="SimSun" panose="02010600030101010101" pitchFamily="2" charset="-122"/>
              </a:rPr>
              <a:t>: US – Shrimp / Turtles case</a:t>
            </a:r>
          </a:p>
          <a:p>
            <a:pPr lvl="1"/>
            <a:r>
              <a:rPr lang="en-US" altLang="zh-CN" sz="2000" dirty="0">
                <a:ea typeface="SimSun" panose="02010600030101010101" pitchFamily="2" charset="-122"/>
              </a:rPr>
              <a:t>Example : EC – Lan Case</a:t>
            </a:r>
          </a:p>
          <a:p>
            <a:r>
              <a:rPr lang="en-US" altLang="zh-CN" dirty="0">
                <a:ea typeface="SimSun" panose="02010600030101010101" pitchFamily="2" charset="-122"/>
              </a:rPr>
              <a:t>Consequences</a:t>
            </a:r>
          </a:p>
          <a:p>
            <a:pPr lvl="1"/>
            <a:r>
              <a:rPr lang="en-US" altLang="zh-CN" sz="2000" dirty="0">
                <a:ea typeface="SimSun" panose="02010600030101010101" pitchFamily="2" charset="-122"/>
              </a:rPr>
              <a:t>Words count</a:t>
            </a:r>
          </a:p>
          <a:p>
            <a:pPr lvl="1"/>
            <a:r>
              <a:rPr lang="en-US" altLang="zh-CN" sz="2000" dirty="0">
                <a:ea typeface="SimSun" panose="02010600030101010101" pitchFamily="2" charset="-122"/>
              </a:rPr>
              <a:t>Unilateral Declarations have no real interpretative value</a:t>
            </a:r>
          </a:p>
          <a:p>
            <a:pPr lvl="1"/>
            <a:r>
              <a:rPr lang="en-US" altLang="zh-CN" sz="2000" dirty="0">
                <a:ea typeface="SimSun" panose="02010600030101010101" pitchFamily="2" charset="-122"/>
              </a:rPr>
              <a:t>Legal scrubbing is essential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US" altLang="zh-CN" sz="2400" b="1" dirty="0">
              <a:solidFill>
                <a:srgbClr val="008000"/>
              </a:solidFill>
              <a:ea typeface="SimSun" panose="02010600030101010101" pitchFamily="2" charset="-122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6521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244" y="742791"/>
            <a:ext cx="6807230" cy="552471"/>
          </a:xfrm>
        </p:spPr>
        <p:txBody>
          <a:bodyPr>
            <a:normAutofit fontScale="90000"/>
          </a:bodyPr>
          <a:lstStyle/>
          <a:p>
            <a:pPr>
              <a:tabLst>
                <a:tab pos="228600" algn="l"/>
              </a:tabLst>
            </a:pPr>
            <a:r>
              <a:rPr lang="en-US" altLang="zh-CN" sz="3600" b="1" dirty="0">
                <a:ea typeface="SimSun" panose="02010600030101010101" pitchFamily="2" charset="-122"/>
              </a:rPr>
              <a:t>Interpretation of WTO Law</a:t>
            </a:r>
            <a:br>
              <a:rPr lang="en-US" altLang="zh-CN" sz="2800" b="1" dirty="0">
                <a:solidFill>
                  <a:srgbClr val="008000"/>
                </a:solidFill>
                <a:ea typeface="SimSun" panose="02010600030101010101" pitchFamily="2" charset="-122"/>
              </a:rPr>
            </a:br>
            <a:endParaRPr lang="en-BE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2769"/>
            <a:ext cx="10515600" cy="4574194"/>
          </a:xfrm>
        </p:spPr>
        <p:txBody>
          <a:bodyPr>
            <a:normAutofit/>
          </a:bodyPr>
          <a:lstStyle/>
          <a:p>
            <a:r>
              <a:rPr lang="en-US" altLang="zh-CN" dirty="0">
                <a:ea typeface="SimSun" panose="02010600030101010101" pitchFamily="2" charset="-122"/>
              </a:rPr>
              <a:t>Object and Purpose of WTO Law</a:t>
            </a:r>
          </a:p>
          <a:p>
            <a:pPr lvl="1"/>
            <a:r>
              <a:rPr lang="en-US" altLang="zh-CN" sz="2000" dirty="0">
                <a:ea typeface="SimSun" panose="02010600030101010101" pitchFamily="2" charset="-122"/>
              </a:rPr>
              <a:t>Increase trade</a:t>
            </a:r>
          </a:p>
          <a:p>
            <a:pPr lvl="1"/>
            <a:r>
              <a:rPr lang="en-US" altLang="zh-CN" sz="2000" dirty="0">
                <a:ea typeface="SimSun" panose="02010600030101010101" pitchFamily="2" charset="-122"/>
              </a:rPr>
              <a:t>Economic growth</a:t>
            </a:r>
          </a:p>
          <a:p>
            <a:pPr lvl="1"/>
            <a:r>
              <a:rPr lang="en-US" altLang="zh-CN" sz="2000" dirty="0">
                <a:ea typeface="SimSun" panose="02010600030101010101" pitchFamily="2" charset="-122"/>
              </a:rPr>
              <a:t>Pursue Sustainable Development</a:t>
            </a:r>
          </a:p>
          <a:p>
            <a:r>
              <a:rPr lang="en-US" altLang="zh-CN" dirty="0">
                <a:ea typeface="SimSun" panose="02010600030101010101" pitchFamily="2" charset="-122"/>
              </a:rPr>
              <a:t>What is Sustainable Development?</a:t>
            </a:r>
          </a:p>
          <a:p>
            <a:pPr lvl="1"/>
            <a:r>
              <a:rPr lang="en-US" altLang="zh-CN" dirty="0">
                <a:ea typeface="SimSun" panose="02010600030101010101" pitchFamily="2" charset="-122"/>
              </a:rPr>
              <a:t>Identified during the two conferences on trade and environment (Rio and Rio + 20)</a:t>
            </a:r>
          </a:p>
          <a:p>
            <a:pPr lvl="1"/>
            <a:r>
              <a:rPr lang="en-US" altLang="zh-CN" dirty="0">
                <a:ea typeface="SimSun" panose="02010600030101010101" pitchFamily="2" charset="-122"/>
              </a:rPr>
              <a:t>Right to economic Development</a:t>
            </a:r>
          </a:p>
          <a:p>
            <a:pPr lvl="2"/>
            <a:r>
              <a:rPr lang="en-US" altLang="zh-CN" dirty="0">
                <a:ea typeface="SimSun" panose="02010600030101010101" pitchFamily="2" charset="-122"/>
              </a:rPr>
              <a:t>But with obligation to alleviate poverty</a:t>
            </a:r>
          </a:p>
          <a:p>
            <a:pPr lvl="1"/>
            <a:r>
              <a:rPr lang="en-US" altLang="zh-CN" dirty="0">
                <a:ea typeface="SimSun" panose="02010600030101010101" pitchFamily="2" charset="-122"/>
              </a:rPr>
              <a:t>For the current and future generations</a:t>
            </a:r>
          </a:p>
          <a:p>
            <a:pPr lvl="2"/>
            <a:r>
              <a:rPr lang="en-US" altLang="zh-CN" dirty="0">
                <a:ea typeface="SimSun" panose="02010600030101010101" pitchFamily="2" charset="-122"/>
              </a:rPr>
              <a:t>Environmental protection</a:t>
            </a:r>
          </a:p>
          <a:p>
            <a:pPr lvl="2"/>
            <a:r>
              <a:rPr lang="en-US" altLang="zh-CN" dirty="0">
                <a:ea typeface="SimSun" panose="02010600030101010101" pitchFamily="2" charset="-122"/>
              </a:rPr>
              <a:t>Social sustainability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US" altLang="zh-CN" sz="2400" b="1" dirty="0">
              <a:solidFill>
                <a:srgbClr val="008000"/>
              </a:solidFill>
              <a:ea typeface="SimSun" panose="02010600030101010101" pitchFamily="2" charset="-122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1992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>
            <a:normAutofit fontScale="90000"/>
          </a:bodyPr>
          <a:lstStyle/>
          <a:p>
            <a:r>
              <a:rPr lang="en-GB" dirty="0"/>
              <a:t>Chapter III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tabLst>
                <a:tab pos="228600" algn="l"/>
              </a:tabLst>
            </a:pPr>
            <a:endParaRPr lang="en-GB" dirty="0"/>
          </a:p>
          <a:p>
            <a:pPr>
              <a:tabLst>
                <a:tab pos="228600" algn="l"/>
              </a:tabLst>
            </a:pPr>
            <a:r>
              <a:rPr lang="en-GB" sz="3200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Scope of WTO Law</a:t>
            </a:r>
            <a:endParaRPr lang="en-BE" sz="3200" b="1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3063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567</Words>
  <Application>Microsoft Office PowerPoint</Application>
  <PresentationFormat>Widescreen</PresentationFormat>
  <Paragraphs>90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WTO Law: Cross Cutting Issues</vt:lpstr>
      <vt:lpstr>Chapter I</vt:lpstr>
      <vt:lpstr>The Structure of WTO Law</vt:lpstr>
      <vt:lpstr>The Structure of WTO Law</vt:lpstr>
      <vt:lpstr>Chapter II</vt:lpstr>
      <vt:lpstr>Interpretation of WTO Law </vt:lpstr>
      <vt:lpstr>Interpretation of WTO Law </vt:lpstr>
      <vt:lpstr>Interpretation of WTO Law </vt:lpstr>
      <vt:lpstr>Chapter III</vt:lpstr>
      <vt:lpstr>Scope of WTO Law</vt:lpstr>
      <vt:lpstr>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Session 2:  The shifts in global trade cooperation and tensions existing in international trade</dc:title>
  <dc:creator>David Luff</dc:creator>
  <cp:lastModifiedBy>David Luff</cp:lastModifiedBy>
  <cp:revision>2</cp:revision>
  <dcterms:created xsi:type="dcterms:W3CDTF">2022-11-02T00:29:10Z</dcterms:created>
  <dcterms:modified xsi:type="dcterms:W3CDTF">2023-03-08T17:00:00Z</dcterms:modified>
</cp:coreProperties>
</file>