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86" r:id="rId2"/>
    <p:sldId id="301" r:id="rId3"/>
    <p:sldId id="389" r:id="rId4"/>
    <p:sldId id="408" r:id="rId5"/>
    <p:sldId id="391" r:id="rId6"/>
    <p:sldId id="407" r:id="rId7"/>
    <p:sldId id="409" r:id="rId8"/>
    <p:sldId id="410" r:id="rId9"/>
    <p:sldId id="411" r:id="rId10"/>
    <p:sldId id="412" r:id="rId11"/>
    <p:sldId id="413" r:id="rId12"/>
    <p:sldId id="395" r:id="rId13"/>
    <p:sldId id="305" r:id="rId14"/>
    <p:sldId id="318" r:id="rId15"/>
    <p:sldId id="319" r:id="rId16"/>
    <p:sldId id="317" r:id="rId17"/>
    <p:sldId id="322" r:id="rId18"/>
    <p:sldId id="304" r:id="rId19"/>
    <p:sldId id="308" r:id="rId20"/>
    <p:sldId id="414" r:id="rId21"/>
    <p:sldId id="415" r:id="rId22"/>
    <p:sldId id="416" r:id="rId23"/>
    <p:sldId id="417" r:id="rId24"/>
    <p:sldId id="418" r:id="rId25"/>
    <p:sldId id="419" r:id="rId26"/>
    <p:sldId id="420" r:id="rId27"/>
    <p:sldId id="421" r:id="rId28"/>
    <p:sldId id="316" r:id="rId29"/>
  </p:sldIdLst>
  <p:sldSz cx="12192000" cy="6858000"/>
  <p:notesSz cx="6858000" cy="9144000"/>
  <p:defaultTex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D70A8D-CE02-482B-A584-8A23056502CC}" v="12" dt="2023-03-05T20:39:01.431"/>
    <p1510:client id="{FED7949F-1BFD-4A44-BD74-8853B48910CA}" v="24" dt="2023-03-05T19:22:06.4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03" autoAdjust="0"/>
    <p:restoredTop sz="94660"/>
  </p:normalViewPr>
  <p:slideViewPr>
    <p:cSldViewPr snapToGrid="0">
      <p:cViewPr varScale="1">
        <p:scale>
          <a:sx n="93" d="100"/>
          <a:sy n="93" d="100"/>
        </p:scale>
        <p:origin x="72" y="8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Luff" userId="762adc9d4c1c2a89" providerId="LiveId" clId="{26D70A8D-CE02-482B-A584-8A23056502CC}"/>
    <pc:docChg chg="undo custSel addSld delSld modSld">
      <pc:chgData name="David Luff" userId="762adc9d4c1c2a89" providerId="LiveId" clId="{26D70A8D-CE02-482B-A584-8A23056502CC}" dt="2023-03-05T20:39:31.538" v="1507" actId="20577"/>
      <pc:docMkLst>
        <pc:docMk/>
      </pc:docMkLst>
      <pc:sldChg chg="del">
        <pc:chgData name="David Luff" userId="762adc9d4c1c2a89" providerId="LiveId" clId="{26D70A8D-CE02-482B-A584-8A23056502CC}" dt="2023-03-05T20:05:52.663" v="463" actId="47"/>
        <pc:sldMkLst>
          <pc:docMk/>
          <pc:sldMk cId="0" sldId="257"/>
        </pc:sldMkLst>
      </pc:sldChg>
      <pc:sldChg chg="modSp mod">
        <pc:chgData name="David Luff" userId="762adc9d4c1c2a89" providerId="LiveId" clId="{26D70A8D-CE02-482B-A584-8A23056502CC}" dt="2023-03-05T20:01:35.188" v="104" actId="27636"/>
        <pc:sldMkLst>
          <pc:docMk/>
          <pc:sldMk cId="0" sldId="286"/>
        </pc:sldMkLst>
        <pc:spChg chg="mod">
          <ac:chgData name="David Luff" userId="762adc9d4c1c2a89" providerId="LiveId" clId="{26D70A8D-CE02-482B-A584-8A23056502CC}" dt="2023-03-05T20:01:35.188" v="104" actId="27636"/>
          <ac:spMkLst>
            <pc:docMk/>
            <pc:sldMk cId="0" sldId="286"/>
            <ac:spMk id="2" creationId="{00000000-0000-0000-0000-000000000000}"/>
          </ac:spMkLst>
        </pc:spChg>
      </pc:sldChg>
      <pc:sldChg chg="modSp mod">
        <pc:chgData name="David Luff" userId="762adc9d4c1c2a89" providerId="LiveId" clId="{26D70A8D-CE02-482B-A584-8A23056502CC}" dt="2023-03-05T19:47:45.889" v="66" actId="20577"/>
        <pc:sldMkLst>
          <pc:docMk/>
          <pc:sldMk cId="2575888890" sldId="301"/>
        </pc:sldMkLst>
        <pc:spChg chg="mod">
          <ac:chgData name="David Luff" userId="762adc9d4c1c2a89" providerId="LiveId" clId="{26D70A8D-CE02-482B-A584-8A23056502CC}" dt="2023-03-05T19:47:45.889" v="66" actId="20577"/>
          <ac:spMkLst>
            <pc:docMk/>
            <pc:sldMk cId="2575888890" sldId="301"/>
            <ac:spMk id="3" creationId="{00000000-0000-0000-0000-000000000000}"/>
          </ac:spMkLst>
        </pc:spChg>
      </pc:sldChg>
      <pc:sldChg chg="del">
        <pc:chgData name="David Luff" userId="762adc9d4c1c2a89" providerId="LiveId" clId="{26D70A8D-CE02-482B-A584-8A23056502CC}" dt="2023-03-05T20:05:52.663" v="463" actId="47"/>
        <pc:sldMkLst>
          <pc:docMk/>
          <pc:sldMk cId="665362707" sldId="302"/>
        </pc:sldMkLst>
      </pc:sldChg>
      <pc:sldChg chg="modSp add mod modTransition">
        <pc:chgData name="David Luff" userId="762adc9d4c1c2a89" providerId="LiveId" clId="{26D70A8D-CE02-482B-A584-8A23056502CC}" dt="2023-03-05T20:35:49.506" v="1421" actId="6549"/>
        <pc:sldMkLst>
          <pc:docMk/>
          <pc:sldMk cId="0" sldId="304"/>
        </pc:sldMkLst>
        <pc:spChg chg="mod">
          <ac:chgData name="David Luff" userId="762adc9d4c1c2a89" providerId="LiveId" clId="{26D70A8D-CE02-482B-A584-8A23056502CC}" dt="2023-03-05T20:35:42.978" v="1420" actId="123"/>
          <ac:spMkLst>
            <pc:docMk/>
            <pc:sldMk cId="0" sldId="304"/>
            <ac:spMk id="72707" creationId="{534535F4-4978-CB96-E00C-DED634E65DB8}"/>
          </ac:spMkLst>
        </pc:spChg>
        <pc:spChg chg="mod">
          <ac:chgData name="David Luff" userId="762adc9d4c1c2a89" providerId="LiveId" clId="{26D70A8D-CE02-482B-A584-8A23056502CC}" dt="2023-03-05T20:35:49.506" v="1421" actId="6549"/>
          <ac:spMkLst>
            <pc:docMk/>
            <pc:sldMk cId="0" sldId="304"/>
            <ac:spMk id="72708" creationId="{179336E2-4B0C-63FC-4772-56DB8F28B76F}"/>
          </ac:spMkLst>
        </pc:spChg>
      </pc:sldChg>
      <pc:sldChg chg="modSp add mod modTransition">
        <pc:chgData name="David Luff" userId="762adc9d4c1c2a89" providerId="LiveId" clId="{26D70A8D-CE02-482B-A584-8A23056502CC}" dt="2023-03-05T20:31:12.981" v="1385" actId="14100"/>
        <pc:sldMkLst>
          <pc:docMk/>
          <pc:sldMk cId="0" sldId="305"/>
        </pc:sldMkLst>
        <pc:spChg chg="mod">
          <ac:chgData name="David Luff" userId="762adc9d4c1c2a89" providerId="LiveId" clId="{26D70A8D-CE02-482B-A584-8A23056502CC}" dt="2023-03-05T20:23:00.652" v="1284" actId="20577"/>
          <ac:spMkLst>
            <pc:docMk/>
            <pc:sldMk cId="0" sldId="305"/>
            <ac:spMk id="56322" creationId="{F7E8E972-510F-0269-E532-EB4FE19150F2}"/>
          </ac:spMkLst>
        </pc:spChg>
        <pc:spChg chg="mod">
          <ac:chgData name="David Luff" userId="762adc9d4c1c2a89" providerId="LiveId" clId="{26D70A8D-CE02-482B-A584-8A23056502CC}" dt="2023-03-05T20:31:12.981" v="1385" actId="14100"/>
          <ac:spMkLst>
            <pc:docMk/>
            <pc:sldMk cId="0" sldId="305"/>
            <ac:spMk id="56323" creationId="{1D581EE1-14AE-FF1A-9A69-4529C0BB7951}"/>
          </ac:spMkLst>
        </pc:spChg>
      </pc:sldChg>
      <pc:sldChg chg="modSp add del mod modTransition">
        <pc:chgData name="David Luff" userId="762adc9d4c1c2a89" providerId="LiveId" clId="{26D70A8D-CE02-482B-A584-8A23056502CC}" dt="2023-03-05T20:23:59.561" v="1292" actId="2696"/>
        <pc:sldMkLst>
          <pc:docMk/>
          <pc:sldMk cId="0" sldId="306"/>
        </pc:sldMkLst>
        <pc:spChg chg="mod">
          <ac:chgData name="David Luff" userId="762adc9d4c1c2a89" providerId="LiveId" clId="{26D70A8D-CE02-482B-A584-8A23056502CC}" dt="2023-03-05T20:23:49.788" v="1291" actId="6549"/>
          <ac:spMkLst>
            <pc:docMk/>
            <pc:sldMk cId="0" sldId="306"/>
            <ac:spMk id="58371" creationId="{A5C11F1C-2907-0FB0-9C61-DAEF8F9BF985}"/>
          </ac:spMkLst>
        </pc:spChg>
      </pc:sldChg>
      <pc:sldChg chg="modSp add del mod modTransition">
        <pc:chgData name="David Luff" userId="762adc9d4c1c2a89" providerId="LiveId" clId="{26D70A8D-CE02-482B-A584-8A23056502CC}" dt="2023-03-05T20:36:59.849" v="1423" actId="2696"/>
        <pc:sldMkLst>
          <pc:docMk/>
          <pc:sldMk cId="0" sldId="307"/>
        </pc:sldMkLst>
        <pc:spChg chg="mod">
          <ac:chgData name="David Luff" userId="762adc9d4c1c2a89" providerId="LiveId" clId="{26D70A8D-CE02-482B-A584-8A23056502CC}" dt="2023-03-05T20:17:51.519" v="1131" actId="27636"/>
          <ac:spMkLst>
            <pc:docMk/>
            <pc:sldMk cId="0" sldId="307"/>
            <ac:spMk id="299011" creationId="{F3EE4632-1BC1-69C0-ACF2-BF1D3C085E74}"/>
          </ac:spMkLst>
        </pc:spChg>
      </pc:sldChg>
      <pc:sldChg chg="modSp add mod modTransition">
        <pc:chgData name="David Luff" userId="762adc9d4c1c2a89" providerId="LiveId" clId="{26D70A8D-CE02-482B-A584-8A23056502CC}" dt="2023-03-05T20:36:28.147" v="1422" actId="14100"/>
        <pc:sldMkLst>
          <pc:docMk/>
          <pc:sldMk cId="0" sldId="308"/>
        </pc:sldMkLst>
        <pc:spChg chg="mod">
          <ac:chgData name="David Luff" userId="762adc9d4c1c2a89" providerId="LiveId" clId="{26D70A8D-CE02-482B-A584-8A23056502CC}" dt="2023-03-05T20:36:28.147" v="1422" actId="14100"/>
          <ac:spMkLst>
            <pc:docMk/>
            <pc:sldMk cId="0" sldId="308"/>
            <ac:spMk id="74755" creationId="{D286173B-189D-1E22-F91B-9A844120DDA9}"/>
          </ac:spMkLst>
        </pc:spChg>
      </pc:sldChg>
      <pc:sldChg chg="modSp add del mod modTransition">
        <pc:chgData name="David Luff" userId="762adc9d4c1c2a89" providerId="LiveId" clId="{26D70A8D-CE02-482B-A584-8A23056502CC}" dt="2023-03-05T20:34:43.866" v="1417" actId="255"/>
        <pc:sldMkLst>
          <pc:docMk/>
          <pc:sldMk cId="0" sldId="317"/>
        </pc:sldMkLst>
        <pc:spChg chg="mod">
          <ac:chgData name="David Luff" userId="762adc9d4c1c2a89" providerId="LiveId" clId="{26D70A8D-CE02-482B-A584-8A23056502CC}" dt="2023-03-05T20:32:18.445" v="1391" actId="1076"/>
          <ac:spMkLst>
            <pc:docMk/>
            <pc:sldMk cId="0" sldId="317"/>
            <ac:spMk id="64516" creationId="{D1AD0602-5131-8733-D423-106DBFA94196}"/>
          </ac:spMkLst>
        </pc:spChg>
        <pc:spChg chg="mod">
          <ac:chgData name="David Luff" userId="762adc9d4c1c2a89" providerId="LiveId" clId="{26D70A8D-CE02-482B-A584-8A23056502CC}" dt="2023-03-05T20:34:43.866" v="1417" actId="255"/>
          <ac:spMkLst>
            <pc:docMk/>
            <pc:sldMk cId="0" sldId="317"/>
            <ac:spMk id="330755" creationId="{6C7C9700-CB10-C0DA-48F2-C0DB1DBF40D2}"/>
          </ac:spMkLst>
        </pc:spChg>
      </pc:sldChg>
      <pc:sldChg chg="del">
        <pc:chgData name="David Luff" userId="762adc9d4c1c2a89" providerId="LiveId" clId="{26D70A8D-CE02-482B-A584-8A23056502CC}" dt="2023-03-05T20:05:52.663" v="463" actId="47"/>
        <pc:sldMkLst>
          <pc:docMk/>
          <pc:sldMk cId="3011326003" sldId="317"/>
        </pc:sldMkLst>
      </pc:sldChg>
      <pc:sldChg chg="modSp add mod modTransition">
        <pc:chgData name="David Luff" userId="762adc9d4c1c2a89" providerId="LiveId" clId="{26D70A8D-CE02-482B-A584-8A23056502CC}" dt="2023-03-05T20:31:30.190" v="1388" actId="20577"/>
        <pc:sldMkLst>
          <pc:docMk/>
          <pc:sldMk cId="0" sldId="318"/>
        </pc:sldMkLst>
        <pc:spChg chg="mod">
          <ac:chgData name="David Luff" userId="762adc9d4c1c2a89" providerId="LiveId" clId="{26D70A8D-CE02-482B-A584-8A23056502CC}" dt="2023-03-05T20:25:01.461" v="1305" actId="20577"/>
          <ac:spMkLst>
            <pc:docMk/>
            <pc:sldMk cId="0" sldId="318"/>
            <ac:spMk id="60418" creationId="{A92D5E8A-B6B0-2082-93DE-F0F6F8F2972B}"/>
          </ac:spMkLst>
        </pc:spChg>
        <pc:spChg chg="mod">
          <ac:chgData name="David Luff" userId="762adc9d4c1c2a89" providerId="LiveId" clId="{26D70A8D-CE02-482B-A584-8A23056502CC}" dt="2023-03-05T20:31:30.190" v="1388" actId="20577"/>
          <ac:spMkLst>
            <pc:docMk/>
            <pc:sldMk cId="0" sldId="318"/>
            <ac:spMk id="60419" creationId="{FEE56777-7363-DD2C-10E3-4432D5776DD2}"/>
          </ac:spMkLst>
        </pc:spChg>
      </pc:sldChg>
      <pc:sldChg chg="modSp add mod modTransition">
        <pc:chgData name="David Luff" userId="762adc9d4c1c2a89" providerId="LiveId" clId="{26D70A8D-CE02-482B-A584-8A23056502CC}" dt="2023-03-05T20:33:13.605" v="1401" actId="6549"/>
        <pc:sldMkLst>
          <pc:docMk/>
          <pc:sldMk cId="0" sldId="319"/>
        </pc:sldMkLst>
        <pc:spChg chg="mod">
          <ac:chgData name="David Luff" userId="762adc9d4c1c2a89" providerId="LiveId" clId="{26D70A8D-CE02-482B-A584-8A23056502CC}" dt="2023-03-05T20:25:24.758" v="1308" actId="27636"/>
          <ac:spMkLst>
            <pc:docMk/>
            <pc:sldMk cId="0" sldId="319"/>
            <ac:spMk id="62466" creationId="{9DD09211-2631-3FEE-4F9C-F6ACB833E3F9}"/>
          </ac:spMkLst>
        </pc:spChg>
        <pc:spChg chg="mod">
          <ac:chgData name="David Luff" userId="762adc9d4c1c2a89" providerId="LiveId" clId="{26D70A8D-CE02-482B-A584-8A23056502CC}" dt="2023-03-05T20:25:28.862" v="1309" actId="113"/>
          <ac:spMkLst>
            <pc:docMk/>
            <pc:sldMk cId="0" sldId="319"/>
            <ac:spMk id="62467" creationId="{EC28BA34-0A55-3A6D-864E-E1EE405EA4AC}"/>
          </ac:spMkLst>
        </pc:spChg>
        <pc:spChg chg="mod">
          <ac:chgData name="David Luff" userId="762adc9d4c1c2a89" providerId="LiveId" clId="{26D70A8D-CE02-482B-A584-8A23056502CC}" dt="2023-03-05T20:33:13.605" v="1401" actId="6549"/>
          <ac:spMkLst>
            <pc:docMk/>
            <pc:sldMk cId="0" sldId="319"/>
            <ac:spMk id="62468" creationId="{576083BA-2349-83C5-FE43-F917A29AF507}"/>
          </ac:spMkLst>
        </pc:spChg>
      </pc:sldChg>
      <pc:sldChg chg="modSp add del mod modTransition">
        <pc:chgData name="David Luff" userId="762adc9d4c1c2a89" providerId="LiveId" clId="{26D70A8D-CE02-482B-A584-8A23056502CC}" dt="2023-03-05T20:27:59.211" v="1357" actId="2696"/>
        <pc:sldMkLst>
          <pc:docMk/>
          <pc:sldMk cId="0" sldId="321"/>
        </pc:sldMkLst>
        <pc:spChg chg="mod">
          <ac:chgData name="David Luff" userId="762adc9d4c1c2a89" providerId="LiveId" clId="{26D70A8D-CE02-482B-A584-8A23056502CC}" dt="2023-03-05T20:27:27.588" v="1332" actId="21"/>
          <ac:spMkLst>
            <pc:docMk/>
            <pc:sldMk cId="0" sldId="321"/>
            <ac:spMk id="66563" creationId="{934B84D8-CBE7-34EF-00B6-172197889C83}"/>
          </ac:spMkLst>
        </pc:spChg>
      </pc:sldChg>
      <pc:sldChg chg="add modTransition">
        <pc:chgData name="David Luff" userId="762adc9d4c1c2a89" providerId="LiveId" clId="{26D70A8D-CE02-482B-A584-8A23056502CC}" dt="2023-03-05T20:17:51.379" v="1123"/>
        <pc:sldMkLst>
          <pc:docMk/>
          <pc:sldMk cId="0" sldId="322"/>
        </pc:sldMkLst>
      </pc:sldChg>
      <pc:sldChg chg="modSp add del mod modTransition">
        <pc:chgData name="David Luff" userId="762adc9d4c1c2a89" providerId="LiveId" clId="{26D70A8D-CE02-482B-A584-8A23056502CC}" dt="2023-03-05T20:34:56.341" v="1418" actId="2696"/>
        <pc:sldMkLst>
          <pc:docMk/>
          <pc:sldMk cId="0" sldId="324"/>
        </pc:sldMkLst>
        <pc:spChg chg="mod">
          <ac:chgData name="David Luff" userId="762adc9d4c1c2a89" providerId="LiveId" clId="{26D70A8D-CE02-482B-A584-8A23056502CC}" dt="2023-03-05T20:34:13.669" v="1403" actId="21"/>
          <ac:spMkLst>
            <pc:docMk/>
            <pc:sldMk cId="0" sldId="324"/>
            <ac:spMk id="68611" creationId="{200F7D6E-2798-D418-8404-221F435CF180}"/>
          </ac:spMkLst>
        </pc:spChg>
      </pc:sldChg>
      <pc:sldChg chg="modSp add del mod modTransition">
        <pc:chgData name="David Luff" userId="762adc9d4c1c2a89" providerId="LiveId" clId="{26D70A8D-CE02-482B-A584-8A23056502CC}" dt="2023-03-05T20:38:16.267" v="1431" actId="2696"/>
        <pc:sldMkLst>
          <pc:docMk/>
          <pc:sldMk cId="0" sldId="325"/>
        </pc:sldMkLst>
        <pc:spChg chg="mod">
          <ac:chgData name="David Luff" userId="762adc9d4c1c2a89" providerId="LiveId" clId="{26D70A8D-CE02-482B-A584-8A23056502CC}" dt="2023-03-05T20:17:51.510" v="1130" actId="27636"/>
          <ac:spMkLst>
            <pc:docMk/>
            <pc:sldMk cId="0" sldId="325"/>
            <ac:spMk id="347138" creationId="{1682B2E2-A01C-E2B1-9EBF-7E19C5ECD6BD}"/>
          </ac:spMkLst>
        </pc:spChg>
      </pc:sldChg>
      <pc:sldChg chg="modSp add del mod modTransition">
        <pc:chgData name="David Luff" userId="762adc9d4c1c2a89" providerId="LiveId" clId="{26D70A8D-CE02-482B-A584-8A23056502CC}" dt="2023-03-05T20:38:03.895" v="1429" actId="2696"/>
        <pc:sldMkLst>
          <pc:docMk/>
          <pc:sldMk cId="0" sldId="331"/>
        </pc:sldMkLst>
        <pc:spChg chg="mod">
          <ac:chgData name="David Luff" userId="762adc9d4c1c2a89" providerId="LiveId" clId="{26D70A8D-CE02-482B-A584-8A23056502CC}" dt="2023-03-05T20:17:51.564" v="1139" actId="27636"/>
          <ac:spMkLst>
            <pc:docMk/>
            <pc:sldMk cId="0" sldId="331"/>
            <ac:spMk id="360450" creationId="{28812181-020F-DB39-A537-0EA68A39AED7}"/>
          </ac:spMkLst>
        </pc:spChg>
      </pc:sldChg>
      <pc:sldChg chg="modSp add del mod modTransition">
        <pc:chgData name="David Luff" userId="762adc9d4c1c2a89" providerId="LiveId" clId="{26D70A8D-CE02-482B-A584-8A23056502CC}" dt="2023-03-05T20:38:06.655" v="1430" actId="2696"/>
        <pc:sldMkLst>
          <pc:docMk/>
          <pc:sldMk cId="0" sldId="334"/>
        </pc:sldMkLst>
        <pc:spChg chg="mod">
          <ac:chgData name="David Luff" userId="762adc9d4c1c2a89" providerId="LiveId" clId="{26D70A8D-CE02-482B-A584-8A23056502CC}" dt="2023-03-05T20:17:51.573" v="1140" actId="27636"/>
          <ac:spMkLst>
            <pc:docMk/>
            <pc:sldMk cId="0" sldId="334"/>
            <ac:spMk id="366594" creationId="{7CD399CB-99C0-BE4A-05C9-173D6B11F740}"/>
          </ac:spMkLst>
        </pc:spChg>
      </pc:sldChg>
      <pc:sldChg chg="modSp add del mod modTransition">
        <pc:chgData name="David Luff" userId="762adc9d4c1c2a89" providerId="LiveId" clId="{26D70A8D-CE02-482B-A584-8A23056502CC}" dt="2023-03-05T20:37:16.286" v="1425" actId="2696"/>
        <pc:sldMkLst>
          <pc:docMk/>
          <pc:sldMk cId="0" sldId="336"/>
        </pc:sldMkLst>
        <pc:spChg chg="mod">
          <ac:chgData name="David Luff" userId="762adc9d4c1c2a89" providerId="LiveId" clId="{26D70A8D-CE02-482B-A584-8A23056502CC}" dt="2023-03-05T20:17:51.536" v="1134" actId="27636"/>
          <ac:spMkLst>
            <pc:docMk/>
            <pc:sldMk cId="0" sldId="336"/>
            <ac:spMk id="82947" creationId="{370F9C02-C855-8526-AFD4-1ECF9E3ED59E}"/>
          </ac:spMkLst>
        </pc:spChg>
        <pc:spChg chg="mod">
          <ac:chgData name="David Luff" userId="762adc9d4c1c2a89" providerId="LiveId" clId="{26D70A8D-CE02-482B-A584-8A23056502CC}" dt="2023-03-05T20:17:51.532" v="1133" actId="27636"/>
          <ac:spMkLst>
            <pc:docMk/>
            <pc:sldMk cId="0" sldId="336"/>
            <ac:spMk id="370690" creationId="{BDA5E26A-B298-4831-E12D-268BA465953B}"/>
          </ac:spMkLst>
        </pc:spChg>
      </pc:sldChg>
      <pc:sldChg chg="modSp add del mod modTransition">
        <pc:chgData name="David Luff" userId="762adc9d4c1c2a89" providerId="LiveId" clId="{26D70A8D-CE02-482B-A584-8A23056502CC}" dt="2023-03-05T20:37:01.531" v="1424" actId="2696"/>
        <pc:sldMkLst>
          <pc:docMk/>
          <pc:sldMk cId="0" sldId="338"/>
        </pc:sldMkLst>
        <pc:spChg chg="mod">
          <ac:chgData name="David Luff" userId="762adc9d4c1c2a89" providerId="LiveId" clId="{26D70A8D-CE02-482B-A584-8A23056502CC}" dt="2023-03-05T20:17:51.527" v="1132" actId="27636"/>
          <ac:spMkLst>
            <pc:docMk/>
            <pc:sldMk cId="0" sldId="338"/>
            <ac:spMk id="374786" creationId="{0A2B9C44-7CE8-48F0-8D98-76AC62ACBA67}"/>
          </ac:spMkLst>
        </pc:spChg>
      </pc:sldChg>
      <pc:sldChg chg="modSp add del mod modTransition">
        <pc:chgData name="David Luff" userId="762adc9d4c1c2a89" providerId="LiveId" clId="{26D70A8D-CE02-482B-A584-8A23056502CC}" dt="2023-03-05T20:37:52.676" v="1427" actId="2696"/>
        <pc:sldMkLst>
          <pc:docMk/>
          <pc:sldMk cId="0" sldId="340"/>
        </pc:sldMkLst>
        <pc:spChg chg="mod">
          <ac:chgData name="David Luff" userId="762adc9d4c1c2a89" providerId="LiveId" clId="{26D70A8D-CE02-482B-A584-8A23056502CC}" dt="2023-03-05T20:17:51.552" v="1137" actId="27636"/>
          <ac:spMkLst>
            <pc:docMk/>
            <pc:sldMk cId="0" sldId="340"/>
            <ac:spMk id="378882" creationId="{894761FA-C658-FB88-95EA-9E3650D1826B}"/>
          </ac:spMkLst>
        </pc:spChg>
      </pc:sldChg>
      <pc:sldChg chg="modSp add del mod modTransition">
        <pc:chgData name="David Luff" userId="762adc9d4c1c2a89" providerId="LiveId" clId="{26D70A8D-CE02-482B-A584-8A23056502CC}" dt="2023-03-05T20:37:35.830" v="1426" actId="2696"/>
        <pc:sldMkLst>
          <pc:docMk/>
          <pc:sldMk cId="0" sldId="341"/>
        </pc:sldMkLst>
        <pc:spChg chg="mod">
          <ac:chgData name="David Luff" userId="762adc9d4c1c2a89" providerId="LiveId" clId="{26D70A8D-CE02-482B-A584-8A23056502CC}" dt="2023-03-05T20:17:51.541" v="1135" actId="27636"/>
          <ac:spMkLst>
            <pc:docMk/>
            <pc:sldMk cId="0" sldId="341"/>
            <ac:spMk id="380930" creationId="{F2E92FC0-39A3-1CA2-0202-A14940F42159}"/>
          </ac:spMkLst>
        </pc:spChg>
        <pc:spChg chg="mod">
          <ac:chgData name="David Luff" userId="762adc9d4c1c2a89" providerId="LiveId" clId="{26D70A8D-CE02-482B-A584-8A23056502CC}" dt="2023-03-05T20:17:51.546" v="1136" actId="27636"/>
          <ac:spMkLst>
            <pc:docMk/>
            <pc:sldMk cId="0" sldId="341"/>
            <ac:spMk id="380931" creationId="{BBDC22FE-CFE0-BF3C-1D54-D88B4277A695}"/>
          </ac:spMkLst>
        </pc:spChg>
      </pc:sldChg>
      <pc:sldChg chg="modSp add del mod modTransition">
        <pc:chgData name="David Luff" userId="762adc9d4c1c2a89" providerId="LiveId" clId="{26D70A8D-CE02-482B-A584-8A23056502CC}" dt="2023-03-05T20:37:59.362" v="1428" actId="2696"/>
        <pc:sldMkLst>
          <pc:docMk/>
          <pc:sldMk cId="0" sldId="346"/>
        </pc:sldMkLst>
        <pc:spChg chg="mod">
          <ac:chgData name="David Luff" userId="762adc9d4c1c2a89" providerId="LiveId" clId="{26D70A8D-CE02-482B-A584-8A23056502CC}" dt="2023-03-05T20:17:51.558" v="1138" actId="27636"/>
          <ac:spMkLst>
            <pc:docMk/>
            <pc:sldMk cId="0" sldId="346"/>
            <ac:spMk id="391170" creationId="{90827B6C-EB93-3850-DF7A-77FC4772FE72}"/>
          </ac:spMkLst>
        </pc:spChg>
      </pc:sldChg>
      <pc:sldChg chg="del">
        <pc:chgData name="David Luff" userId="762adc9d4c1c2a89" providerId="LiveId" clId="{26D70A8D-CE02-482B-A584-8A23056502CC}" dt="2023-03-05T20:05:52.663" v="463" actId="47"/>
        <pc:sldMkLst>
          <pc:docMk/>
          <pc:sldMk cId="0" sldId="350"/>
        </pc:sldMkLst>
      </pc:sldChg>
      <pc:sldChg chg="del">
        <pc:chgData name="David Luff" userId="762adc9d4c1c2a89" providerId="LiveId" clId="{26D70A8D-CE02-482B-A584-8A23056502CC}" dt="2023-03-05T20:01:05.999" v="101" actId="2696"/>
        <pc:sldMkLst>
          <pc:docMk/>
          <pc:sldMk cId="970447257" sldId="376"/>
        </pc:sldMkLst>
      </pc:sldChg>
      <pc:sldChg chg="del">
        <pc:chgData name="David Luff" userId="762adc9d4c1c2a89" providerId="LiveId" clId="{26D70A8D-CE02-482B-A584-8A23056502CC}" dt="2023-03-05T20:05:52.663" v="463" actId="47"/>
        <pc:sldMkLst>
          <pc:docMk/>
          <pc:sldMk cId="2577881562" sldId="377"/>
        </pc:sldMkLst>
      </pc:sldChg>
      <pc:sldChg chg="del">
        <pc:chgData name="David Luff" userId="762adc9d4c1c2a89" providerId="LiveId" clId="{26D70A8D-CE02-482B-A584-8A23056502CC}" dt="2023-03-05T20:05:52.663" v="463" actId="47"/>
        <pc:sldMkLst>
          <pc:docMk/>
          <pc:sldMk cId="1296648535" sldId="378"/>
        </pc:sldMkLst>
      </pc:sldChg>
      <pc:sldChg chg="del">
        <pc:chgData name="David Luff" userId="762adc9d4c1c2a89" providerId="LiveId" clId="{26D70A8D-CE02-482B-A584-8A23056502CC}" dt="2023-03-05T20:05:52.663" v="463" actId="47"/>
        <pc:sldMkLst>
          <pc:docMk/>
          <pc:sldMk cId="2284454549" sldId="379"/>
        </pc:sldMkLst>
      </pc:sldChg>
      <pc:sldChg chg="del">
        <pc:chgData name="David Luff" userId="762adc9d4c1c2a89" providerId="LiveId" clId="{26D70A8D-CE02-482B-A584-8A23056502CC}" dt="2023-03-05T20:05:52.663" v="463" actId="47"/>
        <pc:sldMkLst>
          <pc:docMk/>
          <pc:sldMk cId="3042614470" sldId="380"/>
        </pc:sldMkLst>
      </pc:sldChg>
      <pc:sldChg chg="del">
        <pc:chgData name="David Luff" userId="762adc9d4c1c2a89" providerId="LiveId" clId="{26D70A8D-CE02-482B-A584-8A23056502CC}" dt="2023-03-05T20:05:52.663" v="463" actId="47"/>
        <pc:sldMkLst>
          <pc:docMk/>
          <pc:sldMk cId="3882603382" sldId="381"/>
        </pc:sldMkLst>
      </pc:sldChg>
      <pc:sldChg chg="del">
        <pc:chgData name="David Luff" userId="762adc9d4c1c2a89" providerId="LiveId" clId="{26D70A8D-CE02-482B-A584-8A23056502CC}" dt="2023-03-05T20:05:52.663" v="463" actId="47"/>
        <pc:sldMkLst>
          <pc:docMk/>
          <pc:sldMk cId="3958287315" sldId="382"/>
        </pc:sldMkLst>
      </pc:sldChg>
      <pc:sldChg chg="del">
        <pc:chgData name="David Luff" userId="762adc9d4c1c2a89" providerId="LiveId" clId="{26D70A8D-CE02-482B-A584-8A23056502CC}" dt="2023-03-05T20:05:52.663" v="463" actId="47"/>
        <pc:sldMkLst>
          <pc:docMk/>
          <pc:sldMk cId="234573197" sldId="383"/>
        </pc:sldMkLst>
      </pc:sldChg>
      <pc:sldChg chg="del">
        <pc:chgData name="David Luff" userId="762adc9d4c1c2a89" providerId="LiveId" clId="{26D70A8D-CE02-482B-A584-8A23056502CC}" dt="2023-03-05T20:05:52.663" v="463" actId="47"/>
        <pc:sldMkLst>
          <pc:docMk/>
          <pc:sldMk cId="3407390256" sldId="384"/>
        </pc:sldMkLst>
      </pc:sldChg>
      <pc:sldChg chg="modSp add mod">
        <pc:chgData name="David Luff" userId="762adc9d4c1c2a89" providerId="LiveId" clId="{26D70A8D-CE02-482B-A584-8A23056502CC}" dt="2023-03-05T20:04:36.033" v="405" actId="20577"/>
        <pc:sldMkLst>
          <pc:docMk/>
          <pc:sldMk cId="0" sldId="389"/>
        </pc:sldMkLst>
        <pc:spChg chg="mod">
          <ac:chgData name="David Luff" userId="762adc9d4c1c2a89" providerId="LiveId" clId="{26D70A8D-CE02-482B-A584-8A23056502CC}" dt="2023-03-05T19:55:30.020" v="72" actId="27636"/>
          <ac:spMkLst>
            <pc:docMk/>
            <pc:sldMk cId="0" sldId="389"/>
            <ac:spMk id="13314" creationId="{ADD917AA-9CEF-0413-696D-1BA04F0825A1}"/>
          </ac:spMkLst>
        </pc:spChg>
        <pc:spChg chg="mod">
          <ac:chgData name="David Luff" userId="762adc9d4c1c2a89" providerId="LiveId" clId="{26D70A8D-CE02-482B-A584-8A23056502CC}" dt="2023-03-05T20:04:36.033" v="405" actId="20577"/>
          <ac:spMkLst>
            <pc:docMk/>
            <pc:sldMk cId="0" sldId="389"/>
            <ac:spMk id="13315" creationId="{C820A0F3-2092-4E12-E572-CBC6A1B980AC}"/>
          </ac:spMkLst>
        </pc:spChg>
      </pc:sldChg>
      <pc:sldChg chg="modSp add del mod">
        <pc:chgData name="David Luff" userId="762adc9d4c1c2a89" providerId="LiveId" clId="{26D70A8D-CE02-482B-A584-8A23056502CC}" dt="2023-03-05T20:05:26.356" v="461" actId="2696"/>
        <pc:sldMkLst>
          <pc:docMk/>
          <pc:sldMk cId="0" sldId="390"/>
        </pc:sldMkLst>
        <pc:spChg chg="mod">
          <ac:chgData name="David Luff" userId="762adc9d4c1c2a89" providerId="LiveId" clId="{26D70A8D-CE02-482B-A584-8A23056502CC}" dt="2023-03-05T19:56:21.561" v="84" actId="20577"/>
          <ac:spMkLst>
            <pc:docMk/>
            <pc:sldMk cId="0" sldId="390"/>
            <ac:spMk id="15363" creationId="{2A018605-540C-66FB-46CA-4B38F5FC117C}"/>
          </ac:spMkLst>
        </pc:spChg>
      </pc:sldChg>
      <pc:sldChg chg="modSp add mod">
        <pc:chgData name="David Luff" userId="762adc9d4c1c2a89" providerId="LiveId" clId="{26D70A8D-CE02-482B-A584-8A23056502CC}" dt="2023-03-05T20:05:39.927" v="462" actId="6549"/>
        <pc:sldMkLst>
          <pc:docMk/>
          <pc:sldMk cId="0" sldId="391"/>
        </pc:sldMkLst>
        <pc:spChg chg="mod">
          <ac:chgData name="David Luff" userId="762adc9d4c1c2a89" providerId="LiveId" clId="{26D70A8D-CE02-482B-A584-8A23056502CC}" dt="2023-03-05T20:05:39.927" v="462" actId="6549"/>
          <ac:spMkLst>
            <pc:docMk/>
            <pc:sldMk cId="0" sldId="391"/>
            <ac:spMk id="17410" creationId="{208ECADC-1595-0DDF-6078-DF84E3FD9FC7}"/>
          </ac:spMkLst>
        </pc:spChg>
      </pc:sldChg>
      <pc:sldChg chg="add del">
        <pc:chgData name="David Luff" userId="762adc9d4c1c2a89" providerId="LiveId" clId="{26D70A8D-CE02-482B-A584-8A23056502CC}" dt="2023-03-05T19:59:48.174" v="85" actId="2696"/>
        <pc:sldMkLst>
          <pc:docMk/>
          <pc:sldMk cId="0" sldId="392"/>
        </pc:sldMkLst>
      </pc:sldChg>
      <pc:sldChg chg="del">
        <pc:chgData name="David Luff" userId="762adc9d4c1c2a89" providerId="LiveId" clId="{26D70A8D-CE02-482B-A584-8A23056502CC}" dt="2023-03-05T20:05:52.663" v="463" actId="47"/>
        <pc:sldMkLst>
          <pc:docMk/>
          <pc:sldMk cId="705578785" sldId="393"/>
        </pc:sldMkLst>
      </pc:sldChg>
      <pc:sldChg chg="del">
        <pc:chgData name="David Luff" userId="762adc9d4c1c2a89" providerId="LiveId" clId="{26D70A8D-CE02-482B-A584-8A23056502CC}" dt="2023-03-05T20:05:52.663" v="463" actId="47"/>
        <pc:sldMkLst>
          <pc:docMk/>
          <pc:sldMk cId="3237175839" sldId="394"/>
        </pc:sldMkLst>
      </pc:sldChg>
      <pc:sldChg chg="modSp add mod modTransition">
        <pc:chgData name="David Luff" userId="762adc9d4c1c2a89" providerId="LiveId" clId="{26D70A8D-CE02-482B-A584-8A23056502CC}" dt="2023-03-05T20:30:48" v="1380" actId="20577"/>
        <pc:sldMkLst>
          <pc:docMk/>
          <pc:sldMk cId="0" sldId="395"/>
        </pc:sldMkLst>
        <pc:spChg chg="mod">
          <ac:chgData name="David Luff" userId="762adc9d4c1c2a89" providerId="LiveId" clId="{26D70A8D-CE02-482B-A584-8A23056502CC}" dt="2023-03-05T20:30:48" v="1380" actId="20577"/>
          <ac:spMkLst>
            <pc:docMk/>
            <pc:sldMk cId="0" sldId="395"/>
            <ac:spMk id="54274" creationId="{F6882B4E-8CB2-EE1E-6CB8-A9FB970C1265}"/>
          </ac:spMkLst>
        </pc:spChg>
        <pc:spChg chg="mod">
          <ac:chgData name="David Luff" userId="762adc9d4c1c2a89" providerId="LiveId" clId="{26D70A8D-CE02-482B-A584-8A23056502CC}" dt="2023-03-05T20:22:47.357" v="1281" actId="113"/>
          <ac:spMkLst>
            <pc:docMk/>
            <pc:sldMk cId="0" sldId="395"/>
            <ac:spMk id="54275" creationId="{FCBA04F5-62A9-ACE0-85B8-D5E010547E45}"/>
          </ac:spMkLst>
        </pc:spChg>
        <pc:spChg chg="mod">
          <ac:chgData name="David Luff" userId="762adc9d4c1c2a89" providerId="LiveId" clId="{26D70A8D-CE02-482B-A584-8A23056502CC}" dt="2023-03-05T20:30:42.651" v="1378" actId="6549"/>
          <ac:spMkLst>
            <pc:docMk/>
            <pc:sldMk cId="0" sldId="395"/>
            <ac:spMk id="54276" creationId="{D62BBE5C-E8E7-4ACB-6BC0-6D9E8FF5E00C}"/>
          </ac:spMkLst>
        </pc:spChg>
      </pc:sldChg>
      <pc:sldChg chg="del">
        <pc:chgData name="David Luff" userId="762adc9d4c1c2a89" providerId="LiveId" clId="{26D70A8D-CE02-482B-A584-8A23056502CC}" dt="2023-03-05T20:05:52.663" v="463" actId="47"/>
        <pc:sldMkLst>
          <pc:docMk/>
          <pc:sldMk cId="793968436" sldId="395"/>
        </pc:sldMkLst>
      </pc:sldChg>
      <pc:sldChg chg="del">
        <pc:chgData name="David Luff" userId="762adc9d4c1c2a89" providerId="LiveId" clId="{26D70A8D-CE02-482B-A584-8A23056502CC}" dt="2023-03-05T20:05:52.663" v="463" actId="47"/>
        <pc:sldMkLst>
          <pc:docMk/>
          <pc:sldMk cId="1262859617" sldId="396"/>
        </pc:sldMkLst>
      </pc:sldChg>
      <pc:sldChg chg="del">
        <pc:chgData name="David Luff" userId="762adc9d4c1c2a89" providerId="LiveId" clId="{26D70A8D-CE02-482B-A584-8A23056502CC}" dt="2023-03-05T20:05:52.663" v="463" actId="47"/>
        <pc:sldMkLst>
          <pc:docMk/>
          <pc:sldMk cId="3211746724" sldId="397"/>
        </pc:sldMkLst>
      </pc:sldChg>
      <pc:sldChg chg="del">
        <pc:chgData name="David Luff" userId="762adc9d4c1c2a89" providerId="LiveId" clId="{26D70A8D-CE02-482B-A584-8A23056502CC}" dt="2023-03-05T20:05:52.663" v="463" actId="47"/>
        <pc:sldMkLst>
          <pc:docMk/>
          <pc:sldMk cId="1328827713" sldId="398"/>
        </pc:sldMkLst>
      </pc:sldChg>
      <pc:sldChg chg="del">
        <pc:chgData name="David Luff" userId="762adc9d4c1c2a89" providerId="LiveId" clId="{26D70A8D-CE02-482B-A584-8A23056502CC}" dt="2023-03-05T20:05:52.663" v="463" actId="47"/>
        <pc:sldMkLst>
          <pc:docMk/>
          <pc:sldMk cId="1547104782" sldId="399"/>
        </pc:sldMkLst>
      </pc:sldChg>
      <pc:sldChg chg="del">
        <pc:chgData name="David Luff" userId="762adc9d4c1c2a89" providerId="LiveId" clId="{26D70A8D-CE02-482B-A584-8A23056502CC}" dt="2023-03-05T20:05:52.663" v="463" actId="47"/>
        <pc:sldMkLst>
          <pc:docMk/>
          <pc:sldMk cId="2535366072" sldId="400"/>
        </pc:sldMkLst>
      </pc:sldChg>
      <pc:sldChg chg="modSp add del mod">
        <pc:chgData name="David Luff" userId="762adc9d4c1c2a89" providerId="LiveId" clId="{26D70A8D-CE02-482B-A584-8A23056502CC}" dt="2023-03-05T19:59:51.371" v="86" actId="2696"/>
        <pc:sldMkLst>
          <pc:docMk/>
          <pc:sldMk cId="0" sldId="401"/>
        </pc:sldMkLst>
        <pc:spChg chg="mod">
          <ac:chgData name="David Luff" userId="762adc9d4c1c2a89" providerId="LiveId" clId="{26D70A8D-CE02-482B-A584-8A23056502CC}" dt="2023-03-05T19:55:22.665" v="69" actId="27636"/>
          <ac:spMkLst>
            <pc:docMk/>
            <pc:sldMk cId="0" sldId="401"/>
            <ac:spMk id="21506" creationId="{4205FA13-58FD-B118-7B9A-B071C5D63560}"/>
          </ac:spMkLst>
        </pc:spChg>
      </pc:sldChg>
      <pc:sldChg chg="add del">
        <pc:chgData name="David Luff" userId="762adc9d4c1c2a89" providerId="LiveId" clId="{26D70A8D-CE02-482B-A584-8A23056502CC}" dt="2023-03-05T19:59:53.098" v="87" actId="2696"/>
        <pc:sldMkLst>
          <pc:docMk/>
          <pc:sldMk cId="0" sldId="402"/>
        </pc:sldMkLst>
      </pc:sldChg>
      <pc:sldChg chg="add del">
        <pc:chgData name="David Luff" userId="762adc9d4c1c2a89" providerId="LiveId" clId="{26D70A8D-CE02-482B-A584-8A23056502CC}" dt="2023-03-05T19:59:54.403" v="88" actId="2696"/>
        <pc:sldMkLst>
          <pc:docMk/>
          <pc:sldMk cId="0" sldId="403"/>
        </pc:sldMkLst>
      </pc:sldChg>
      <pc:sldChg chg="add del">
        <pc:chgData name="David Luff" userId="762adc9d4c1c2a89" providerId="LiveId" clId="{26D70A8D-CE02-482B-A584-8A23056502CC}" dt="2023-03-05T19:59:56.503" v="89" actId="2696"/>
        <pc:sldMkLst>
          <pc:docMk/>
          <pc:sldMk cId="0" sldId="404"/>
        </pc:sldMkLst>
      </pc:sldChg>
      <pc:sldChg chg="add del">
        <pc:chgData name="David Luff" userId="762adc9d4c1c2a89" providerId="LiveId" clId="{26D70A8D-CE02-482B-A584-8A23056502CC}" dt="2023-03-05T19:59:59.195" v="90" actId="2696"/>
        <pc:sldMkLst>
          <pc:docMk/>
          <pc:sldMk cId="0" sldId="405"/>
        </pc:sldMkLst>
      </pc:sldChg>
      <pc:sldChg chg="modSp add del mod modTransition">
        <pc:chgData name="David Luff" userId="762adc9d4c1c2a89" providerId="LiveId" clId="{26D70A8D-CE02-482B-A584-8A23056502CC}" dt="2023-03-05T20:29:23.713" v="1359" actId="2696"/>
        <pc:sldMkLst>
          <pc:docMk/>
          <pc:sldMk cId="0" sldId="406"/>
        </pc:sldMkLst>
        <pc:spChg chg="mod">
          <ac:chgData name="David Luff" userId="762adc9d4c1c2a89" providerId="LiveId" clId="{26D70A8D-CE02-482B-A584-8A23056502CC}" dt="2023-03-05T20:00:12.763" v="91" actId="14100"/>
          <ac:spMkLst>
            <pc:docMk/>
            <pc:sldMk cId="0" sldId="406"/>
            <ac:spMk id="31746" creationId="{B1E1C1D5-F658-19AA-3C11-AF0C6D0DA6FB}"/>
          </ac:spMkLst>
        </pc:spChg>
        <pc:spChg chg="mod">
          <ac:chgData name="David Luff" userId="762adc9d4c1c2a89" providerId="LiveId" clId="{26D70A8D-CE02-482B-A584-8A23056502CC}" dt="2023-03-05T20:00:41.335" v="95" actId="21"/>
          <ac:spMkLst>
            <pc:docMk/>
            <pc:sldMk cId="0" sldId="406"/>
            <ac:spMk id="31747" creationId="{52C5360C-8AED-1FF9-ED76-7FB507B52503}"/>
          </ac:spMkLst>
        </pc:spChg>
        <pc:spChg chg="mod">
          <ac:chgData name="David Luff" userId="762adc9d4c1c2a89" providerId="LiveId" clId="{26D70A8D-CE02-482B-A584-8A23056502CC}" dt="2023-03-05T20:18:20.115" v="1142" actId="113"/>
          <ac:spMkLst>
            <pc:docMk/>
            <pc:sldMk cId="0" sldId="406"/>
            <ac:spMk id="33795" creationId="{B8664F9A-DA02-A499-206E-DA603D46DA79}"/>
          </ac:spMkLst>
        </pc:spChg>
      </pc:sldChg>
      <pc:sldChg chg="modSp add mod">
        <pc:chgData name="David Luff" userId="762adc9d4c1c2a89" providerId="LiveId" clId="{26D70A8D-CE02-482B-A584-8A23056502CC}" dt="2023-03-05T20:00:52.719" v="98"/>
        <pc:sldMkLst>
          <pc:docMk/>
          <pc:sldMk cId="0" sldId="407"/>
        </pc:sldMkLst>
        <pc:spChg chg="mod">
          <ac:chgData name="David Luff" userId="762adc9d4c1c2a89" providerId="LiveId" clId="{26D70A8D-CE02-482B-A584-8A23056502CC}" dt="2023-03-05T20:00:49.179" v="97" actId="6549"/>
          <ac:spMkLst>
            <pc:docMk/>
            <pc:sldMk cId="0" sldId="407"/>
            <ac:spMk id="33794" creationId="{78ECBCAF-92AF-8B26-8CE5-C839F020F618}"/>
          </ac:spMkLst>
        </pc:spChg>
        <pc:spChg chg="mod">
          <ac:chgData name="David Luff" userId="762adc9d4c1c2a89" providerId="LiveId" clId="{26D70A8D-CE02-482B-A584-8A23056502CC}" dt="2023-03-05T20:00:52.719" v="98"/>
          <ac:spMkLst>
            <pc:docMk/>
            <pc:sldMk cId="0" sldId="407"/>
            <ac:spMk id="33795" creationId="{3D1EE80D-B527-D935-0541-14FA8C411C27}"/>
          </ac:spMkLst>
        </pc:spChg>
      </pc:sldChg>
      <pc:sldChg chg="modSp add del mod">
        <pc:chgData name="David Luff" userId="762adc9d4c1c2a89" providerId="LiveId" clId="{26D70A8D-CE02-482B-A584-8A23056502CC}" dt="2023-03-05T20:00:59.455" v="100" actId="2696"/>
        <pc:sldMkLst>
          <pc:docMk/>
          <pc:sldMk cId="1188297757" sldId="408"/>
        </pc:sldMkLst>
        <pc:spChg chg="mod">
          <ac:chgData name="David Luff" userId="762adc9d4c1c2a89" providerId="LiveId" clId="{26D70A8D-CE02-482B-A584-8A23056502CC}" dt="2023-03-05T19:55:22.680" v="70" actId="27636"/>
          <ac:spMkLst>
            <pc:docMk/>
            <pc:sldMk cId="1188297757" sldId="408"/>
            <ac:spMk id="35842" creationId="{28805B35-54E7-1702-802F-4AFFCCD266F9}"/>
          </ac:spMkLst>
        </pc:spChg>
        <pc:spChg chg="mod">
          <ac:chgData name="David Luff" userId="762adc9d4c1c2a89" providerId="LiveId" clId="{26D70A8D-CE02-482B-A584-8A23056502CC}" dt="2023-03-05T20:00:22.069" v="92" actId="21"/>
          <ac:spMkLst>
            <pc:docMk/>
            <pc:sldMk cId="1188297757" sldId="408"/>
            <ac:spMk id="35843" creationId="{540EF14C-A97A-9383-2DE0-EF3B9C88E5EC}"/>
          </ac:spMkLst>
        </pc:spChg>
      </pc:sldChg>
      <pc:sldChg chg="modSp add mod">
        <pc:chgData name="David Luff" userId="762adc9d4c1c2a89" providerId="LiveId" clId="{26D70A8D-CE02-482B-A584-8A23056502CC}" dt="2023-03-05T20:05:22.793" v="460" actId="6549"/>
        <pc:sldMkLst>
          <pc:docMk/>
          <pc:sldMk cId="1188297757" sldId="408"/>
        </pc:sldMkLst>
        <pc:spChg chg="mod">
          <ac:chgData name="David Luff" userId="762adc9d4c1c2a89" providerId="LiveId" clId="{26D70A8D-CE02-482B-A584-8A23056502CC}" dt="2023-03-05T20:05:22.793" v="460" actId="6549"/>
          <ac:spMkLst>
            <pc:docMk/>
            <pc:sldMk cId="1188297757" sldId="408"/>
            <ac:spMk id="13315" creationId="{C820A0F3-2092-4E12-E572-CBC6A1B980AC}"/>
          </ac:spMkLst>
        </pc:spChg>
      </pc:sldChg>
      <pc:sldChg chg="modSp add mod">
        <pc:chgData name="David Luff" userId="762adc9d4c1c2a89" providerId="LiveId" clId="{26D70A8D-CE02-482B-A584-8A23056502CC}" dt="2023-03-05T20:18:05.464" v="1141" actId="20577"/>
        <pc:sldMkLst>
          <pc:docMk/>
          <pc:sldMk cId="4125525566" sldId="409"/>
        </pc:sldMkLst>
        <pc:spChg chg="mod">
          <ac:chgData name="David Luff" userId="762adc9d4c1c2a89" providerId="LiveId" clId="{26D70A8D-CE02-482B-A584-8A23056502CC}" dt="2023-03-05T20:18:05.464" v="1141" actId="20577"/>
          <ac:spMkLst>
            <pc:docMk/>
            <pc:sldMk cId="4125525566" sldId="409"/>
            <ac:spMk id="2" creationId="{00000000-0000-0000-0000-000000000000}"/>
          </ac:spMkLst>
        </pc:spChg>
        <pc:spChg chg="mod">
          <ac:chgData name="David Luff" userId="762adc9d4c1c2a89" providerId="LiveId" clId="{26D70A8D-CE02-482B-A584-8A23056502CC}" dt="2023-03-05T20:06:28.791" v="486" actId="20577"/>
          <ac:spMkLst>
            <pc:docMk/>
            <pc:sldMk cId="4125525566" sldId="409"/>
            <ac:spMk id="3" creationId="{00000000-0000-0000-0000-000000000000}"/>
          </ac:spMkLst>
        </pc:spChg>
      </pc:sldChg>
      <pc:sldChg chg="addSp delSp modSp add mod">
        <pc:chgData name="David Luff" userId="762adc9d4c1c2a89" providerId="LiveId" clId="{26D70A8D-CE02-482B-A584-8A23056502CC}" dt="2023-03-05T20:29:01.445" v="1358" actId="20577"/>
        <pc:sldMkLst>
          <pc:docMk/>
          <pc:sldMk cId="1958892962" sldId="410"/>
        </pc:sldMkLst>
        <pc:spChg chg="add del">
          <ac:chgData name="David Luff" userId="762adc9d4c1c2a89" providerId="LiveId" clId="{26D70A8D-CE02-482B-A584-8A23056502CC}" dt="2023-03-05T20:26:33.314" v="1315" actId="22"/>
          <ac:spMkLst>
            <pc:docMk/>
            <pc:sldMk cId="1958892962" sldId="410"/>
            <ac:spMk id="3" creationId="{435E65B6-2A6D-9B83-7D71-4DAD2B149546}"/>
          </ac:spMkLst>
        </pc:spChg>
        <pc:spChg chg="mod">
          <ac:chgData name="David Luff" userId="762adc9d4c1c2a89" providerId="LiveId" clId="{26D70A8D-CE02-482B-A584-8A23056502CC}" dt="2023-03-05T20:07:07.287" v="511" actId="20577"/>
          <ac:spMkLst>
            <pc:docMk/>
            <pc:sldMk cId="1958892962" sldId="410"/>
            <ac:spMk id="33794" creationId="{78ECBCAF-92AF-8B26-8CE5-C839F020F618}"/>
          </ac:spMkLst>
        </pc:spChg>
        <pc:spChg chg="mod">
          <ac:chgData name="David Luff" userId="762adc9d4c1c2a89" providerId="LiveId" clId="{26D70A8D-CE02-482B-A584-8A23056502CC}" dt="2023-03-05T20:29:01.445" v="1358" actId="20577"/>
          <ac:spMkLst>
            <pc:docMk/>
            <pc:sldMk cId="1958892962" sldId="410"/>
            <ac:spMk id="33795" creationId="{3D1EE80D-B527-D935-0541-14FA8C411C27}"/>
          </ac:spMkLst>
        </pc:spChg>
      </pc:sldChg>
      <pc:sldChg chg="modSp add mod modTransition">
        <pc:chgData name="David Luff" userId="762adc9d4c1c2a89" providerId="LiveId" clId="{26D70A8D-CE02-482B-A584-8A23056502CC}" dt="2023-03-05T20:29:37.131" v="1374" actId="20577"/>
        <pc:sldMkLst>
          <pc:docMk/>
          <pc:sldMk cId="0" sldId="411"/>
        </pc:sldMkLst>
        <pc:spChg chg="mod">
          <ac:chgData name="David Luff" userId="762adc9d4c1c2a89" providerId="LiveId" clId="{26D70A8D-CE02-482B-A584-8A23056502CC}" dt="2023-03-05T20:29:37.131" v="1374" actId="20577"/>
          <ac:spMkLst>
            <pc:docMk/>
            <pc:sldMk cId="0" sldId="411"/>
            <ac:spMk id="35842" creationId="{2BC452FA-0553-3571-23FB-4035E823E6A3}"/>
          </ac:spMkLst>
        </pc:spChg>
        <pc:spChg chg="mod">
          <ac:chgData name="David Luff" userId="762adc9d4c1c2a89" providerId="LiveId" clId="{26D70A8D-CE02-482B-A584-8A23056502CC}" dt="2023-03-05T20:18:28.586" v="1143" actId="113"/>
          <ac:spMkLst>
            <pc:docMk/>
            <pc:sldMk cId="0" sldId="411"/>
            <ac:spMk id="35843" creationId="{72B6568D-6619-1900-A26F-485DB6BC6E14}"/>
          </ac:spMkLst>
        </pc:spChg>
      </pc:sldChg>
      <pc:sldChg chg="add del">
        <pc:chgData name="David Luff" userId="762adc9d4c1c2a89" providerId="LiveId" clId="{26D70A8D-CE02-482B-A584-8A23056502CC}" dt="2023-03-05T20:17:48.007" v="1122" actId="47"/>
        <pc:sldMkLst>
          <pc:docMk/>
          <pc:sldMk cId="67823513" sldId="411"/>
        </pc:sldMkLst>
      </pc:sldChg>
      <pc:sldChg chg="modSp add mod modTransition">
        <pc:chgData name="David Luff" userId="762adc9d4c1c2a89" providerId="LiveId" clId="{26D70A8D-CE02-482B-A584-8A23056502CC}" dt="2023-03-05T20:18:36.562" v="1144" actId="113"/>
        <pc:sldMkLst>
          <pc:docMk/>
          <pc:sldMk cId="0" sldId="412"/>
        </pc:sldMkLst>
        <pc:spChg chg="mod">
          <ac:chgData name="David Luff" userId="762adc9d4c1c2a89" providerId="LiveId" clId="{26D70A8D-CE02-482B-A584-8A23056502CC}" dt="2023-03-05T20:18:36.562" v="1144" actId="113"/>
          <ac:spMkLst>
            <pc:docMk/>
            <pc:sldMk cId="0" sldId="412"/>
            <ac:spMk id="37891" creationId="{20490B77-7155-CF02-33F4-46B74C691C33}"/>
          </ac:spMkLst>
        </pc:spChg>
      </pc:sldChg>
      <pc:sldChg chg="modSp add mod modTransition">
        <pc:chgData name="David Luff" userId="762adc9d4c1c2a89" providerId="LiveId" clId="{26D70A8D-CE02-482B-A584-8A23056502CC}" dt="2023-03-05T20:22:25.794" v="1279" actId="27636"/>
        <pc:sldMkLst>
          <pc:docMk/>
          <pc:sldMk cId="0" sldId="413"/>
        </pc:sldMkLst>
        <pc:spChg chg="mod">
          <ac:chgData name="David Luff" userId="762adc9d4c1c2a89" providerId="LiveId" clId="{26D70A8D-CE02-482B-A584-8A23056502CC}" dt="2023-03-05T20:22:25.794" v="1279" actId="27636"/>
          <ac:spMkLst>
            <pc:docMk/>
            <pc:sldMk cId="0" sldId="413"/>
            <ac:spMk id="39939" creationId="{E1276BBC-FBA7-3B19-3F05-A34D5719F91C}"/>
          </ac:spMkLst>
        </pc:spChg>
      </pc:sldChg>
      <pc:sldChg chg="modSp add mod">
        <pc:chgData name="David Luff" userId="762adc9d4c1c2a89" providerId="LiveId" clId="{26D70A8D-CE02-482B-A584-8A23056502CC}" dt="2023-03-05T20:39:31.538" v="1507" actId="20577"/>
        <pc:sldMkLst>
          <pc:docMk/>
          <pc:sldMk cId="1373083108" sldId="414"/>
        </pc:sldMkLst>
        <pc:spChg chg="mod">
          <ac:chgData name="David Luff" userId="762adc9d4c1c2a89" providerId="LiveId" clId="{26D70A8D-CE02-482B-A584-8A23056502CC}" dt="2023-03-05T20:39:04.308" v="1433" actId="20577"/>
          <ac:spMkLst>
            <pc:docMk/>
            <pc:sldMk cId="1373083108" sldId="414"/>
            <ac:spMk id="2" creationId="{00000000-0000-0000-0000-000000000000}"/>
          </ac:spMkLst>
        </pc:spChg>
        <pc:spChg chg="mod">
          <ac:chgData name="David Luff" userId="762adc9d4c1c2a89" providerId="LiveId" clId="{26D70A8D-CE02-482B-A584-8A23056502CC}" dt="2023-03-05T20:39:31.538" v="1507" actId="20577"/>
          <ac:spMkLst>
            <pc:docMk/>
            <pc:sldMk cId="1373083108" sldId="414"/>
            <ac:spMk id="3" creationId="{00000000-0000-0000-0000-000000000000}"/>
          </ac:spMkLst>
        </pc:spChg>
      </pc:sldChg>
      <pc:sldChg chg="modSp add del mod modTransition">
        <pc:chgData name="David Luff" userId="762adc9d4c1c2a89" providerId="LiveId" clId="{26D70A8D-CE02-482B-A584-8A23056502CC}" dt="2023-03-05T20:19:20.676" v="1148" actId="2696"/>
        <pc:sldMkLst>
          <pc:docMk/>
          <pc:sldMk cId="1373083108" sldId="414"/>
        </pc:sldMkLst>
        <pc:spChg chg="mod">
          <ac:chgData name="David Luff" userId="762adc9d4c1c2a89" providerId="LiveId" clId="{26D70A8D-CE02-482B-A584-8A23056502CC}" dt="2023-03-05T20:17:51.447" v="1124" actId="27636"/>
          <ac:spMkLst>
            <pc:docMk/>
            <pc:sldMk cId="1373083108" sldId="414"/>
            <ac:spMk id="1219587" creationId="{C928F3BA-87A5-6AE8-9B4B-9450970AEAF9}"/>
          </ac:spMkLst>
        </pc:spChg>
      </pc:sldChg>
      <pc:sldChg chg="add del modTransition">
        <pc:chgData name="David Luff" userId="762adc9d4c1c2a89" providerId="LiveId" clId="{26D70A8D-CE02-482B-A584-8A23056502CC}" dt="2023-03-05T20:19:22.435" v="1149" actId="2696"/>
        <pc:sldMkLst>
          <pc:docMk/>
          <pc:sldMk cId="0" sldId="415"/>
        </pc:sldMkLst>
      </pc:sldChg>
      <pc:sldChg chg="modSp add del mod modTransition">
        <pc:chgData name="David Luff" userId="762adc9d4c1c2a89" providerId="LiveId" clId="{26D70A8D-CE02-482B-A584-8A23056502CC}" dt="2023-03-05T20:19:36.562" v="1150" actId="2696"/>
        <pc:sldMkLst>
          <pc:docMk/>
          <pc:sldMk cId="0" sldId="416"/>
        </pc:sldMkLst>
        <pc:spChg chg="mod">
          <ac:chgData name="David Luff" userId="762adc9d4c1c2a89" providerId="LiveId" clId="{26D70A8D-CE02-482B-A584-8A23056502CC}" dt="2023-03-05T20:17:51.458" v="1125" actId="27636"/>
          <ac:spMkLst>
            <pc:docMk/>
            <pc:sldMk cId="0" sldId="416"/>
            <ac:spMk id="1223682" creationId="{743B7431-ED57-4FF9-5553-2B85B20E9B42}"/>
          </ac:spMkLst>
        </pc:spChg>
      </pc:sldChg>
      <pc:sldChg chg="modSp add del mod modTransition">
        <pc:chgData name="David Luff" userId="762adc9d4c1c2a89" providerId="LiveId" clId="{26D70A8D-CE02-482B-A584-8A23056502CC}" dt="2023-03-05T20:19:38.691" v="1151" actId="2696"/>
        <pc:sldMkLst>
          <pc:docMk/>
          <pc:sldMk cId="0" sldId="417"/>
        </pc:sldMkLst>
        <pc:spChg chg="mod">
          <ac:chgData name="David Luff" userId="762adc9d4c1c2a89" providerId="LiveId" clId="{26D70A8D-CE02-482B-A584-8A23056502CC}" dt="2023-03-05T20:17:51.462" v="1126" actId="27636"/>
          <ac:spMkLst>
            <pc:docMk/>
            <pc:sldMk cId="0" sldId="417"/>
            <ac:spMk id="1225730" creationId="{FE497B0A-A319-0D1C-6838-D1925B411E7C}"/>
          </ac:spMkLst>
        </pc:spChg>
        <pc:spChg chg="mod">
          <ac:chgData name="David Luff" userId="762adc9d4c1c2a89" providerId="LiveId" clId="{26D70A8D-CE02-482B-A584-8A23056502CC}" dt="2023-03-05T20:17:51.465" v="1127" actId="27636"/>
          <ac:spMkLst>
            <pc:docMk/>
            <pc:sldMk cId="0" sldId="417"/>
            <ac:spMk id="1225731" creationId="{55E30F0D-54BE-BFBB-F9DC-270CD1B62047}"/>
          </ac:spMkLst>
        </pc:spChg>
      </pc:sldChg>
      <pc:sldChg chg="modSp add del mod modTransition">
        <pc:chgData name="David Luff" userId="762adc9d4c1c2a89" providerId="LiveId" clId="{26D70A8D-CE02-482B-A584-8A23056502CC}" dt="2023-03-05T20:19:40.678" v="1152" actId="2696"/>
        <pc:sldMkLst>
          <pc:docMk/>
          <pc:sldMk cId="0" sldId="418"/>
        </pc:sldMkLst>
        <pc:spChg chg="mod">
          <ac:chgData name="David Luff" userId="762adc9d4c1c2a89" providerId="LiveId" clId="{26D70A8D-CE02-482B-A584-8A23056502CC}" dt="2023-03-05T20:17:51.470" v="1128" actId="27636"/>
          <ac:spMkLst>
            <pc:docMk/>
            <pc:sldMk cId="0" sldId="418"/>
            <ac:spMk id="1227778" creationId="{C518CAAA-468C-F08D-A058-8975B149051E}"/>
          </ac:spMkLst>
        </pc:spChg>
      </pc:sldChg>
      <pc:sldChg chg="modSp add del mod modTransition">
        <pc:chgData name="David Luff" userId="762adc9d4c1c2a89" providerId="LiveId" clId="{26D70A8D-CE02-482B-A584-8A23056502CC}" dt="2023-03-05T20:22:34.865" v="1280" actId="2696"/>
        <pc:sldMkLst>
          <pc:docMk/>
          <pc:sldMk cId="0" sldId="419"/>
        </pc:sldMkLst>
        <pc:spChg chg="mod">
          <ac:chgData name="David Luff" userId="762adc9d4c1c2a89" providerId="LiveId" clId="{26D70A8D-CE02-482B-A584-8A23056502CC}" dt="2023-03-05T20:20:35.073" v="1183" actId="21"/>
          <ac:spMkLst>
            <pc:docMk/>
            <pc:sldMk cId="0" sldId="419"/>
            <ac:spMk id="52227" creationId="{543D0B33-8C61-CB18-D3CA-AEE3DABC84C4}"/>
          </ac:spMkLst>
        </pc:spChg>
        <pc:spChg chg="mod">
          <ac:chgData name="David Luff" userId="762adc9d4c1c2a89" providerId="LiveId" clId="{26D70A8D-CE02-482B-A584-8A23056502CC}" dt="2023-03-05T20:17:51.477" v="1129" actId="27636"/>
          <ac:spMkLst>
            <pc:docMk/>
            <pc:sldMk cId="0" sldId="419"/>
            <ac:spMk id="1229826" creationId="{24D0C0D5-D079-2113-02A0-6CBC4BEA456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9813B6-D364-40FA-9D54-FEDCE70D477A}" type="datetimeFigureOut">
              <a:rPr lang="en-BE" smtClean="0"/>
              <a:t>08/03/2023</a:t>
            </a:fld>
            <a:endParaRPr lang="en-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A98005-0BA6-4C76-9469-97029DADFA38}" type="slidenum">
              <a:rPr lang="en-BE" smtClean="0"/>
              <a:t>‹#›</a:t>
            </a:fld>
            <a:endParaRPr lang="en-BE"/>
          </a:p>
        </p:txBody>
      </p:sp>
    </p:spTree>
    <p:extLst>
      <p:ext uri="{BB962C8B-B14F-4D97-AF65-F5344CB8AC3E}">
        <p14:creationId xmlns:p14="http://schemas.microsoft.com/office/powerpoint/2010/main" val="4064529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DE457000-44CB-E25E-6678-F52EB43BD7A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1A45F4AC-8BC3-4872-AE36-2FC5DC853B77}" type="slidenum">
              <a:rPr lang="zh-CN" altLang="en-US"/>
              <a:pPr>
                <a:spcBef>
                  <a:spcPct val="0"/>
                </a:spcBef>
              </a:pPr>
              <a:t>3</a:t>
            </a:fld>
            <a:endParaRPr lang="en-US" altLang="zh-CN"/>
          </a:p>
        </p:txBody>
      </p:sp>
      <p:sp>
        <p:nvSpPr>
          <p:cNvPr id="14339" name="Rectangle 2">
            <a:extLst>
              <a:ext uri="{FF2B5EF4-FFF2-40B4-BE49-F238E27FC236}">
                <a16:creationId xmlns:a16="http://schemas.microsoft.com/office/drawing/2014/main" id="{38C27433-9009-6E60-6271-EEA014BC8626}"/>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id="{29F9417B-9805-EA8F-FA67-1445E773650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BE">
                <a:latin typeface="Arial" panose="020B0604020202020204" pitchFamily="34" charset="0"/>
                <a:cs typeface="Arial" panose="020B0604020202020204" pitchFamily="34" charset="0"/>
              </a:rPr>
              <a:t>Art. XX.  (b) and (g) most important.</a:t>
            </a:r>
          </a:p>
          <a:p>
            <a:r>
              <a:rPr lang="en-US" altLang="en-BE">
                <a:latin typeface="Arial" panose="020B0604020202020204" pitchFamily="34" charset="0"/>
                <a:cs typeface="Arial" panose="020B0604020202020204" pitchFamily="34" charset="0"/>
              </a:rPr>
              <a:t>(b) – </a:t>
            </a:r>
            <a:r>
              <a:rPr lang="en-US" altLang="en-BE" i="1">
                <a:latin typeface="Arial" panose="020B0604020202020204" pitchFamily="34" charset="0"/>
                <a:cs typeface="Arial" panose="020B0604020202020204" pitchFamily="34" charset="0"/>
              </a:rPr>
              <a:t>Thai Cigarettes</a:t>
            </a:r>
            <a:r>
              <a:rPr lang="en-US" altLang="en-BE">
                <a:latin typeface="Arial" panose="020B0604020202020204" pitchFamily="34" charset="0"/>
                <a:cs typeface="Arial" panose="020B0604020202020204" pitchFamily="34" charset="0"/>
              </a:rPr>
              <a:t>.  Ban on imports.  Cut down consumption and protect public from harmful ingredients. </a:t>
            </a:r>
          </a:p>
          <a:p>
            <a:r>
              <a:rPr lang="en-US" altLang="en-BE">
                <a:latin typeface="Arial" panose="020B0604020202020204" pitchFamily="34" charset="0"/>
                <a:cs typeface="Arial" panose="020B0604020202020204" pitchFamily="34" charset="0"/>
              </a:rPr>
              <a:t>What provision of GATT violated?  Thailand defended on Art. XX(b).</a:t>
            </a:r>
          </a:p>
          <a:p>
            <a:r>
              <a:rPr lang="en-US" altLang="en-BE">
                <a:latin typeface="Arial" panose="020B0604020202020204" pitchFamily="34" charset="0"/>
                <a:cs typeface="Arial" panose="020B0604020202020204" pitchFamily="34" charset="0"/>
              </a:rPr>
              <a:t>Panel:  not “necessary to protect human health if alternative measure that could reasonably have been used and not inconsistent with GATT, or at least less inconsistent.  Other countries used labeling and ingredient disclosure plus ban on unhealthy substances.  Could reduce consumption by banning advertising, increasing taxes, etc.  </a:t>
            </a:r>
          </a:p>
          <a:p>
            <a:r>
              <a:rPr lang="en-US" altLang="en-BE">
                <a:latin typeface="Arial" panose="020B0604020202020204" pitchFamily="34" charset="0"/>
                <a:cs typeface="Arial" panose="020B0604020202020204" pitchFamily="34" charset="0"/>
              </a:rPr>
              <a:t>(b) supplemented by TBT and SPS. </a:t>
            </a:r>
          </a:p>
          <a:p>
            <a:endParaRPr lang="en-US" altLang="en-BE">
              <a:latin typeface="Arial" panose="020B0604020202020204" pitchFamily="34" charset="0"/>
              <a:cs typeface="Arial" panose="020B0604020202020204" pitchFamily="34" charset="0"/>
            </a:endParaRPr>
          </a:p>
          <a:p>
            <a:r>
              <a:rPr lang="en-US" altLang="en-BE">
                <a:latin typeface="Arial" panose="020B0604020202020204" pitchFamily="34" charset="0"/>
                <a:cs typeface="Arial" panose="020B0604020202020204" pitchFamily="34" charset="0"/>
              </a:rPr>
              <a:t>Art XX(d) – Mexico Tax on Sweeteners – M. argued that necessary to enforce US obligations under NAFTA.  AB said no – only to enforce own law.  S. 337.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83D53BBD-0476-7CB6-3D38-CEF070D54DC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D993B6D-DF66-4831-89A9-01ABED710F9F}" type="slidenum">
              <a:rPr lang="en-GB" altLang="en-BE"/>
              <a:pPr>
                <a:spcBef>
                  <a:spcPct val="0"/>
                </a:spcBef>
              </a:pPr>
              <a:t>13</a:t>
            </a:fld>
            <a:endParaRPr lang="en-GB" altLang="en-BE"/>
          </a:p>
        </p:txBody>
      </p:sp>
      <p:sp>
        <p:nvSpPr>
          <p:cNvPr id="57347" name="Rectangle 2">
            <a:extLst>
              <a:ext uri="{FF2B5EF4-FFF2-40B4-BE49-F238E27FC236}">
                <a16:creationId xmlns:a16="http://schemas.microsoft.com/office/drawing/2014/main" id="{AA8D326A-E0D6-F216-640F-9CCA44E4B2E5}"/>
              </a:ext>
            </a:extLst>
          </p:cNvPr>
          <p:cNvSpPr>
            <a:spLocks noGrp="1" noRot="1" noChangeAspect="1" noChangeArrowheads="1" noTextEdit="1"/>
          </p:cNvSpPr>
          <p:nvPr>
            <p:ph type="sldImg"/>
          </p:nvPr>
        </p:nvSpPr>
        <p:spPr>
          <a:xfrm>
            <a:off x="917575" y="744538"/>
            <a:ext cx="4962525" cy="3722687"/>
          </a:xfrm>
          <a:solidFill>
            <a:srgbClr val="FFFFFF"/>
          </a:solidFill>
          <a:ln/>
        </p:spPr>
      </p:sp>
      <p:sp>
        <p:nvSpPr>
          <p:cNvPr id="57348" name="Rectangle 3">
            <a:extLst>
              <a:ext uri="{FF2B5EF4-FFF2-40B4-BE49-F238E27FC236}">
                <a16:creationId xmlns:a16="http://schemas.microsoft.com/office/drawing/2014/main" id="{8C469228-FBC3-DB91-969D-78287BC13A6B}"/>
              </a:ext>
            </a:extLst>
          </p:cNvPr>
          <p:cNvSpPr>
            <a:spLocks noGrp="1" noChangeArrowheads="1"/>
          </p:cNvSpPr>
          <p:nvPr>
            <p:ph type="body" idx="1"/>
          </p:nvPr>
        </p:nvSpPr>
        <p:spPr>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endParaRPr lang="en-US" altLang="en-BE">
              <a:latin typeface="Arial" panose="020B0604020202020204" pitchFamily="34" charset="0"/>
              <a:cs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926033D9-66A4-3D04-3372-278478A2C56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BA0EAA0-6670-43F7-A2FC-7EF2A0034209}" type="slidenum">
              <a:rPr lang="en-GB" altLang="en-BE"/>
              <a:pPr>
                <a:spcBef>
                  <a:spcPct val="0"/>
                </a:spcBef>
              </a:pPr>
              <a:t>14</a:t>
            </a:fld>
            <a:endParaRPr lang="en-GB" altLang="en-BE"/>
          </a:p>
        </p:txBody>
      </p:sp>
      <p:sp>
        <p:nvSpPr>
          <p:cNvPr id="61443" name="Rectangle 2">
            <a:extLst>
              <a:ext uri="{FF2B5EF4-FFF2-40B4-BE49-F238E27FC236}">
                <a16:creationId xmlns:a16="http://schemas.microsoft.com/office/drawing/2014/main" id="{E0C7515D-B745-65A8-D4E9-68D5ABFCD002}"/>
              </a:ext>
            </a:extLst>
          </p:cNvPr>
          <p:cNvSpPr>
            <a:spLocks noGrp="1" noRot="1" noChangeAspect="1" noChangeArrowheads="1" noTextEdit="1"/>
          </p:cNvSpPr>
          <p:nvPr>
            <p:ph type="sldImg"/>
          </p:nvPr>
        </p:nvSpPr>
        <p:spPr>
          <a:xfrm>
            <a:off x="917575" y="744538"/>
            <a:ext cx="4962525" cy="3722687"/>
          </a:xfrm>
          <a:ln/>
        </p:spPr>
      </p:sp>
      <p:sp>
        <p:nvSpPr>
          <p:cNvPr id="61444" name="Rectangle 3">
            <a:extLst>
              <a:ext uri="{FF2B5EF4-FFF2-40B4-BE49-F238E27FC236}">
                <a16:creationId xmlns:a16="http://schemas.microsoft.com/office/drawing/2014/main" id="{FE06611B-E75D-009B-A67B-9F5A7684646A}"/>
              </a:ext>
            </a:extLst>
          </p:cNvPr>
          <p:cNvSpPr>
            <a:spLocks noGrp="1" noChangeArrowheads="1"/>
          </p:cNvSpPr>
          <p:nvPr>
            <p:ph type="body" idx="1"/>
          </p:nvPr>
        </p:nvSpPr>
        <p:spPr>
          <a:xfrm>
            <a:off x="381000" y="4648200"/>
            <a:ext cx="6096000" cy="4800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endParaRPr lang="en-US" altLang="en-BE" sz="1100">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357B74AA-F747-1C02-2F4C-0DB1FF689B6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2979DB8-F39F-4161-BE3A-036A3FED867B}" type="slidenum">
              <a:rPr lang="en-GB" altLang="en-BE"/>
              <a:pPr>
                <a:spcBef>
                  <a:spcPct val="0"/>
                </a:spcBef>
              </a:pPr>
              <a:t>15</a:t>
            </a:fld>
            <a:endParaRPr lang="en-GB" altLang="en-BE"/>
          </a:p>
        </p:txBody>
      </p:sp>
      <p:sp>
        <p:nvSpPr>
          <p:cNvPr id="63491" name="Rectangle 2">
            <a:extLst>
              <a:ext uri="{FF2B5EF4-FFF2-40B4-BE49-F238E27FC236}">
                <a16:creationId xmlns:a16="http://schemas.microsoft.com/office/drawing/2014/main" id="{379BD61C-3675-A467-799C-5F0F7EF17949}"/>
              </a:ext>
            </a:extLst>
          </p:cNvPr>
          <p:cNvSpPr>
            <a:spLocks noGrp="1" noRot="1" noChangeAspect="1" noChangeArrowheads="1" noTextEdit="1"/>
          </p:cNvSpPr>
          <p:nvPr>
            <p:ph type="sldImg"/>
          </p:nvPr>
        </p:nvSpPr>
        <p:spPr>
          <a:xfrm>
            <a:off x="917575" y="744538"/>
            <a:ext cx="4962525" cy="3722687"/>
          </a:xfrm>
          <a:ln/>
        </p:spPr>
      </p:sp>
      <p:sp>
        <p:nvSpPr>
          <p:cNvPr id="63492" name="Rectangle 3">
            <a:extLst>
              <a:ext uri="{FF2B5EF4-FFF2-40B4-BE49-F238E27FC236}">
                <a16:creationId xmlns:a16="http://schemas.microsoft.com/office/drawing/2014/main" id="{4166CEA3-67A2-4F89-27AE-C72A40DB8C3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endParaRPr lang="en-US" altLang="en-BE">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AC5B2E65-6321-B8E6-E87A-A0F6798A21F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6CEB71F-863F-4705-922D-4BD82D030230}" type="slidenum">
              <a:rPr lang="en-GB" altLang="en-BE"/>
              <a:pPr>
                <a:spcBef>
                  <a:spcPct val="0"/>
                </a:spcBef>
              </a:pPr>
              <a:t>16</a:t>
            </a:fld>
            <a:endParaRPr lang="en-GB" altLang="en-BE"/>
          </a:p>
        </p:txBody>
      </p:sp>
      <p:sp>
        <p:nvSpPr>
          <p:cNvPr id="65539" name="Rectangle 2">
            <a:extLst>
              <a:ext uri="{FF2B5EF4-FFF2-40B4-BE49-F238E27FC236}">
                <a16:creationId xmlns:a16="http://schemas.microsoft.com/office/drawing/2014/main" id="{D1639F92-02FF-180A-3ACE-8D274B830410}"/>
              </a:ext>
            </a:extLst>
          </p:cNvPr>
          <p:cNvSpPr>
            <a:spLocks noGrp="1" noRot="1" noChangeAspect="1" noChangeArrowheads="1" noTextEdit="1"/>
          </p:cNvSpPr>
          <p:nvPr>
            <p:ph type="sldImg"/>
          </p:nvPr>
        </p:nvSpPr>
        <p:spPr>
          <a:xfrm>
            <a:off x="917575" y="744538"/>
            <a:ext cx="4962525" cy="3722687"/>
          </a:xfrm>
          <a:ln/>
        </p:spPr>
      </p:sp>
      <p:sp>
        <p:nvSpPr>
          <p:cNvPr id="65540" name="Rectangle 3">
            <a:extLst>
              <a:ext uri="{FF2B5EF4-FFF2-40B4-BE49-F238E27FC236}">
                <a16:creationId xmlns:a16="http://schemas.microsoft.com/office/drawing/2014/main" id="{AF59C2A1-D164-6851-E2AC-3E2DA949915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endParaRPr lang="en-US" altLang="en-BE">
              <a:latin typeface="Arial" panose="020B0604020202020204" pitchFamily="34" charset="0"/>
              <a:cs typeface="Times New Roman" panose="02020603050405020304"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FB202383-A1FA-142E-5909-B4E466C54A1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15F9723-4383-4699-B1A6-2410EE55460D}" type="slidenum">
              <a:rPr lang="en-GB" altLang="en-BE"/>
              <a:pPr>
                <a:spcBef>
                  <a:spcPct val="0"/>
                </a:spcBef>
              </a:pPr>
              <a:t>17</a:t>
            </a:fld>
            <a:endParaRPr lang="en-GB" altLang="en-BE"/>
          </a:p>
        </p:txBody>
      </p:sp>
      <p:sp>
        <p:nvSpPr>
          <p:cNvPr id="71683" name="Rectangle 2">
            <a:extLst>
              <a:ext uri="{FF2B5EF4-FFF2-40B4-BE49-F238E27FC236}">
                <a16:creationId xmlns:a16="http://schemas.microsoft.com/office/drawing/2014/main" id="{C6ECF24F-27B6-A992-60F3-8B9D2F55F466}"/>
              </a:ext>
            </a:extLst>
          </p:cNvPr>
          <p:cNvSpPr>
            <a:spLocks noGrp="1" noRot="1" noChangeAspect="1" noChangeArrowheads="1" noTextEdit="1"/>
          </p:cNvSpPr>
          <p:nvPr>
            <p:ph type="sldImg"/>
          </p:nvPr>
        </p:nvSpPr>
        <p:spPr>
          <a:xfrm>
            <a:off x="917575" y="744538"/>
            <a:ext cx="4962525" cy="3722687"/>
          </a:xfrm>
          <a:ln/>
        </p:spPr>
      </p:sp>
      <p:sp>
        <p:nvSpPr>
          <p:cNvPr id="71684" name="Rectangle 3">
            <a:extLst>
              <a:ext uri="{FF2B5EF4-FFF2-40B4-BE49-F238E27FC236}">
                <a16:creationId xmlns:a16="http://schemas.microsoft.com/office/drawing/2014/main" id="{DD592C24-D41B-AB76-0899-72B39D48DF2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endParaRPr lang="en-US" altLang="en-BE">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a:extLst>
              <a:ext uri="{FF2B5EF4-FFF2-40B4-BE49-F238E27FC236}">
                <a16:creationId xmlns:a16="http://schemas.microsoft.com/office/drawing/2014/main" id="{FEC4982A-25C3-E552-22A0-A042B36BFF9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8E429AC-2BA6-4CFD-AB11-08F986D0BC89}" type="slidenum">
              <a:rPr lang="en-GB" altLang="en-BE"/>
              <a:pPr>
                <a:spcBef>
                  <a:spcPct val="0"/>
                </a:spcBef>
              </a:pPr>
              <a:t>18</a:t>
            </a:fld>
            <a:endParaRPr lang="en-GB" altLang="en-BE"/>
          </a:p>
        </p:txBody>
      </p:sp>
      <p:sp>
        <p:nvSpPr>
          <p:cNvPr id="73731" name="Rectangle 2">
            <a:extLst>
              <a:ext uri="{FF2B5EF4-FFF2-40B4-BE49-F238E27FC236}">
                <a16:creationId xmlns:a16="http://schemas.microsoft.com/office/drawing/2014/main" id="{E1C44E43-6A42-AC17-6909-5C652CC56367}"/>
              </a:ext>
            </a:extLst>
          </p:cNvPr>
          <p:cNvSpPr>
            <a:spLocks noGrp="1" noRot="1" noChangeAspect="1" noChangeArrowheads="1" noTextEdit="1"/>
          </p:cNvSpPr>
          <p:nvPr>
            <p:ph type="sldImg"/>
          </p:nvPr>
        </p:nvSpPr>
        <p:spPr>
          <a:xfrm>
            <a:off x="90488" y="744538"/>
            <a:ext cx="6616700" cy="3722687"/>
          </a:xfrm>
          <a:solidFill>
            <a:srgbClr val="FFFFFF"/>
          </a:solidFill>
          <a:ln/>
        </p:spPr>
      </p:sp>
      <p:sp>
        <p:nvSpPr>
          <p:cNvPr id="73732" name="Rectangle 3">
            <a:extLst>
              <a:ext uri="{FF2B5EF4-FFF2-40B4-BE49-F238E27FC236}">
                <a16:creationId xmlns:a16="http://schemas.microsoft.com/office/drawing/2014/main" id="{B3FEFD17-2E01-A998-6483-67641F7C69AF}"/>
              </a:ext>
            </a:extLst>
          </p:cNvPr>
          <p:cNvSpPr>
            <a:spLocks noGrp="1" noChangeArrowheads="1"/>
          </p:cNvSpPr>
          <p:nvPr>
            <p:ph type="body" idx="1"/>
          </p:nvPr>
        </p:nvSpPr>
        <p:spPr>
          <a:xfrm>
            <a:off x="762000" y="4572000"/>
            <a:ext cx="5334000" cy="4800600"/>
          </a:xfrm>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endParaRPr lang="en-US" altLang="en-BE">
              <a:latin typeface="Arial" panose="020B0604020202020204" pitchFamily="34" charset="0"/>
              <a:cs typeface="Times New Roman" panose="02020603050405020304"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id="{E2FD008E-FF4E-98AD-E9CB-99C9895363E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7165BA7-AB1A-4666-8935-457339A4AD55}" type="slidenum">
              <a:rPr lang="en-GB" altLang="en-BE"/>
              <a:pPr>
                <a:spcBef>
                  <a:spcPct val="0"/>
                </a:spcBef>
              </a:pPr>
              <a:t>19</a:t>
            </a:fld>
            <a:endParaRPr lang="en-GB" altLang="en-BE"/>
          </a:p>
        </p:txBody>
      </p:sp>
      <p:sp>
        <p:nvSpPr>
          <p:cNvPr id="75779" name="Rectangle 2">
            <a:extLst>
              <a:ext uri="{FF2B5EF4-FFF2-40B4-BE49-F238E27FC236}">
                <a16:creationId xmlns:a16="http://schemas.microsoft.com/office/drawing/2014/main" id="{3490D91B-35F7-9C05-B3E7-43D395397961}"/>
              </a:ext>
            </a:extLst>
          </p:cNvPr>
          <p:cNvSpPr>
            <a:spLocks noGrp="1" noRot="1" noChangeAspect="1" noChangeArrowheads="1" noTextEdit="1"/>
          </p:cNvSpPr>
          <p:nvPr>
            <p:ph type="sldImg"/>
          </p:nvPr>
        </p:nvSpPr>
        <p:spPr>
          <a:xfrm>
            <a:off x="90488" y="744538"/>
            <a:ext cx="6616700" cy="3722687"/>
          </a:xfrm>
          <a:solidFill>
            <a:srgbClr val="FFFFFF"/>
          </a:solidFill>
          <a:ln/>
        </p:spPr>
      </p:sp>
      <p:sp>
        <p:nvSpPr>
          <p:cNvPr id="75780" name="Rectangle 3">
            <a:extLst>
              <a:ext uri="{FF2B5EF4-FFF2-40B4-BE49-F238E27FC236}">
                <a16:creationId xmlns:a16="http://schemas.microsoft.com/office/drawing/2014/main" id="{CD8E425B-1150-D10D-5823-D90F1B0DA43B}"/>
              </a:ext>
            </a:extLst>
          </p:cNvPr>
          <p:cNvSpPr>
            <a:spLocks noGrp="1" noChangeArrowheads="1"/>
          </p:cNvSpPr>
          <p:nvPr>
            <p:ph type="body" idx="1"/>
          </p:nvPr>
        </p:nvSpPr>
        <p:spPr>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endParaRPr lang="en-US" altLang="en-BE">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AC5B2E65-6321-B8E6-E87A-A0F6798A21F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6CEB71F-863F-4705-922D-4BD82D030230}" type="slidenum">
              <a:rPr lang="en-GB" altLang="en-BE"/>
              <a:pPr>
                <a:spcBef>
                  <a:spcPct val="0"/>
                </a:spcBef>
              </a:pPr>
              <a:t>21</a:t>
            </a:fld>
            <a:endParaRPr lang="en-GB" altLang="en-BE"/>
          </a:p>
        </p:txBody>
      </p:sp>
      <p:sp>
        <p:nvSpPr>
          <p:cNvPr id="65539" name="Rectangle 2">
            <a:extLst>
              <a:ext uri="{FF2B5EF4-FFF2-40B4-BE49-F238E27FC236}">
                <a16:creationId xmlns:a16="http://schemas.microsoft.com/office/drawing/2014/main" id="{D1639F92-02FF-180A-3ACE-8D274B830410}"/>
              </a:ext>
            </a:extLst>
          </p:cNvPr>
          <p:cNvSpPr>
            <a:spLocks noGrp="1" noRot="1" noChangeAspect="1" noChangeArrowheads="1" noTextEdit="1"/>
          </p:cNvSpPr>
          <p:nvPr>
            <p:ph type="sldImg"/>
          </p:nvPr>
        </p:nvSpPr>
        <p:spPr>
          <a:xfrm>
            <a:off x="90488" y="744538"/>
            <a:ext cx="6616700" cy="3722687"/>
          </a:xfrm>
          <a:ln/>
        </p:spPr>
      </p:sp>
      <p:sp>
        <p:nvSpPr>
          <p:cNvPr id="65540" name="Rectangle 3">
            <a:extLst>
              <a:ext uri="{FF2B5EF4-FFF2-40B4-BE49-F238E27FC236}">
                <a16:creationId xmlns:a16="http://schemas.microsoft.com/office/drawing/2014/main" id="{AF59C2A1-D164-6851-E2AC-3E2DA949915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endParaRPr lang="en-US" altLang="en-BE">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19766756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AC5B2E65-6321-B8E6-E87A-A0F6798A21F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6CEB71F-863F-4705-922D-4BD82D030230}" type="slidenum">
              <a:rPr lang="en-GB" altLang="en-BE"/>
              <a:pPr>
                <a:spcBef>
                  <a:spcPct val="0"/>
                </a:spcBef>
              </a:pPr>
              <a:t>22</a:t>
            </a:fld>
            <a:endParaRPr lang="en-GB" altLang="en-BE"/>
          </a:p>
        </p:txBody>
      </p:sp>
      <p:sp>
        <p:nvSpPr>
          <p:cNvPr id="65539" name="Rectangle 2">
            <a:extLst>
              <a:ext uri="{FF2B5EF4-FFF2-40B4-BE49-F238E27FC236}">
                <a16:creationId xmlns:a16="http://schemas.microsoft.com/office/drawing/2014/main" id="{D1639F92-02FF-180A-3ACE-8D274B830410}"/>
              </a:ext>
            </a:extLst>
          </p:cNvPr>
          <p:cNvSpPr>
            <a:spLocks noGrp="1" noRot="1" noChangeAspect="1" noChangeArrowheads="1" noTextEdit="1"/>
          </p:cNvSpPr>
          <p:nvPr>
            <p:ph type="sldImg"/>
          </p:nvPr>
        </p:nvSpPr>
        <p:spPr>
          <a:xfrm>
            <a:off x="90488" y="744538"/>
            <a:ext cx="6616700" cy="3722687"/>
          </a:xfrm>
          <a:ln/>
        </p:spPr>
      </p:sp>
      <p:sp>
        <p:nvSpPr>
          <p:cNvPr id="65540" name="Rectangle 3">
            <a:extLst>
              <a:ext uri="{FF2B5EF4-FFF2-40B4-BE49-F238E27FC236}">
                <a16:creationId xmlns:a16="http://schemas.microsoft.com/office/drawing/2014/main" id="{AF59C2A1-D164-6851-E2AC-3E2DA949915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endParaRPr lang="en-US" altLang="en-BE">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12554274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AC5B2E65-6321-B8E6-E87A-A0F6798A21F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6CEB71F-863F-4705-922D-4BD82D030230}" type="slidenum">
              <a:rPr lang="en-GB" altLang="en-BE"/>
              <a:pPr>
                <a:spcBef>
                  <a:spcPct val="0"/>
                </a:spcBef>
              </a:pPr>
              <a:t>23</a:t>
            </a:fld>
            <a:endParaRPr lang="en-GB" altLang="en-BE"/>
          </a:p>
        </p:txBody>
      </p:sp>
      <p:sp>
        <p:nvSpPr>
          <p:cNvPr id="65539" name="Rectangle 2">
            <a:extLst>
              <a:ext uri="{FF2B5EF4-FFF2-40B4-BE49-F238E27FC236}">
                <a16:creationId xmlns:a16="http://schemas.microsoft.com/office/drawing/2014/main" id="{D1639F92-02FF-180A-3ACE-8D274B830410}"/>
              </a:ext>
            </a:extLst>
          </p:cNvPr>
          <p:cNvSpPr>
            <a:spLocks noGrp="1" noRot="1" noChangeAspect="1" noChangeArrowheads="1" noTextEdit="1"/>
          </p:cNvSpPr>
          <p:nvPr>
            <p:ph type="sldImg"/>
          </p:nvPr>
        </p:nvSpPr>
        <p:spPr>
          <a:xfrm>
            <a:off x="90488" y="744538"/>
            <a:ext cx="6616700" cy="3722687"/>
          </a:xfrm>
          <a:ln/>
        </p:spPr>
      </p:sp>
      <p:sp>
        <p:nvSpPr>
          <p:cNvPr id="65540" name="Rectangle 3">
            <a:extLst>
              <a:ext uri="{FF2B5EF4-FFF2-40B4-BE49-F238E27FC236}">
                <a16:creationId xmlns:a16="http://schemas.microsoft.com/office/drawing/2014/main" id="{AF59C2A1-D164-6851-E2AC-3E2DA949915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endParaRPr lang="en-US" altLang="en-BE">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093445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DE457000-44CB-E25E-6678-F52EB43BD7A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1A45F4AC-8BC3-4872-AE36-2FC5DC853B77}" type="slidenum">
              <a:rPr lang="zh-CN" altLang="en-US"/>
              <a:pPr>
                <a:spcBef>
                  <a:spcPct val="0"/>
                </a:spcBef>
              </a:pPr>
              <a:t>4</a:t>
            </a:fld>
            <a:endParaRPr lang="en-US" altLang="zh-CN"/>
          </a:p>
        </p:txBody>
      </p:sp>
      <p:sp>
        <p:nvSpPr>
          <p:cNvPr id="14339" name="Rectangle 2">
            <a:extLst>
              <a:ext uri="{FF2B5EF4-FFF2-40B4-BE49-F238E27FC236}">
                <a16:creationId xmlns:a16="http://schemas.microsoft.com/office/drawing/2014/main" id="{38C27433-9009-6E60-6271-EEA014BC8626}"/>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id="{29F9417B-9805-EA8F-FA67-1445E773650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BE">
                <a:latin typeface="Arial" panose="020B0604020202020204" pitchFamily="34" charset="0"/>
                <a:cs typeface="Arial" panose="020B0604020202020204" pitchFamily="34" charset="0"/>
              </a:rPr>
              <a:t>Art. XX.  (b) and (g) most important.</a:t>
            </a:r>
          </a:p>
          <a:p>
            <a:r>
              <a:rPr lang="en-US" altLang="en-BE">
                <a:latin typeface="Arial" panose="020B0604020202020204" pitchFamily="34" charset="0"/>
                <a:cs typeface="Arial" panose="020B0604020202020204" pitchFamily="34" charset="0"/>
              </a:rPr>
              <a:t>(b) – </a:t>
            </a:r>
            <a:r>
              <a:rPr lang="en-US" altLang="en-BE" i="1">
                <a:latin typeface="Arial" panose="020B0604020202020204" pitchFamily="34" charset="0"/>
                <a:cs typeface="Arial" panose="020B0604020202020204" pitchFamily="34" charset="0"/>
              </a:rPr>
              <a:t>Thai Cigarettes</a:t>
            </a:r>
            <a:r>
              <a:rPr lang="en-US" altLang="en-BE">
                <a:latin typeface="Arial" panose="020B0604020202020204" pitchFamily="34" charset="0"/>
                <a:cs typeface="Arial" panose="020B0604020202020204" pitchFamily="34" charset="0"/>
              </a:rPr>
              <a:t>.  Ban on imports.  Cut down consumption and protect public from harmful ingredients. </a:t>
            </a:r>
          </a:p>
          <a:p>
            <a:r>
              <a:rPr lang="en-US" altLang="en-BE">
                <a:latin typeface="Arial" panose="020B0604020202020204" pitchFamily="34" charset="0"/>
                <a:cs typeface="Arial" panose="020B0604020202020204" pitchFamily="34" charset="0"/>
              </a:rPr>
              <a:t>What provision of GATT violated?  Thailand defended on Art. XX(b).</a:t>
            </a:r>
          </a:p>
          <a:p>
            <a:r>
              <a:rPr lang="en-US" altLang="en-BE">
                <a:latin typeface="Arial" panose="020B0604020202020204" pitchFamily="34" charset="0"/>
                <a:cs typeface="Arial" panose="020B0604020202020204" pitchFamily="34" charset="0"/>
              </a:rPr>
              <a:t>Panel:  not “necessary to protect human health if alternative measure that could reasonably have been used and not inconsistent with GATT, or at least less inconsistent.  Other countries used labeling and ingredient disclosure plus ban on unhealthy substances.  Could reduce consumption by banning advertising, increasing taxes, etc.  </a:t>
            </a:r>
          </a:p>
          <a:p>
            <a:r>
              <a:rPr lang="en-US" altLang="en-BE">
                <a:latin typeface="Arial" panose="020B0604020202020204" pitchFamily="34" charset="0"/>
                <a:cs typeface="Arial" panose="020B0604020202020204" pitchFamily="34" charset="0"/>
              </a:rPr>
              <a:t>(b) supplemented by TBT and SPS. </a:t>
            </a:r>
          </a:p>
          <a:p>
            <a:endParaRPr lang="en-US" altLang="en-BE">
              <a:latin typeface="Arial" panose="020B0604020202020204" pitchFamily="34" charset="0"/>
              <a:cs typeface="Arial" panose="020B0604020202020204" pitchFamily="34" charset="0"/>
            </a:endParaRPr>
          </a:p>
          <a:p>
            <a:r>
              <a:rPr lang="en-US" altLang="en-BE">
                <a:latin typeface="Arial" panose="020B0604020202020204" pitchFamily="34" charset="0"/>
                <a:cs typeface="Arial" panose="020B0604020202020204" pitchFamily="34" charset="0"/>
              </a:rPr>
              <a:t>Art XX(d) – Mexico Tax on Sweeteners – M. argued that necessary to enforce US obligations under NAFTA.  AB said no – only to enforce own law.  S. 337. </a:t>
            </a:r>
          </a:p>
        </p:txBody>
      </p:sp>
    </p:spTree>
    <p:extLst>
      <p:ext uri="{BB962C8B-B14F-4D97-AF65-F5344CB8AC3E}">
        <p14:creationId xmlns:p14="http://schemas.microsoft.com/office/powerpoint/2010/main" val="4952785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AC5B2E65-6321-B8E6-E87A-A0F6798A21F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6CEB71F-863F-4705-922D-4BD82D030230}" type="slidenum">
              <a:rPr lang="en-GB" altLang="en-BE"/>
              <a:pPr>
                <a:spcBef>
                  <a:spcPct val="0"/>
                </a:spcBef>
              </a:pPr>
              <a:t>24</a:t>
            </a:fld>
            <a:endParaRPr lang="en-GB" altLang="en-BE"/>
          </a:p>
        </p:txBody>
      </p:sp>
      <p:sp>
        <p:nvSpPr>
          <p:cNvPr id="65539" name="Rectangle 2">
            <a:extLst>
              <a:ext uri="{FF2B5EF4-FFF2-40B4-BE49-F238E27FC236}">
                <a16:creationId xmlns:a16="http://schemas.microsoft.com/office/drawing/2014/main" id="{D1639F92-02FF-180A-3ACE-8D274B830410}"/>
              </a:ext>
            </a:extLst>
          </p:cNvPr>
          <p:cNvSpPr>
            <a:spLocks noGrp="1" noRot="1" noChangeAspect="1" noChangeArrowheads="1" noTextEdit="1"/>
          </p:cNvSpPr>
          <p:nvPr>
            <p:ph type="sldImg"/>
          </p:nvPr>
        </p:nvSpPr>
        <p:spPr>
          <a:xfrm>
            <a:off x="90488" y="744538"/>
            <a:ext cx="6616700" cy="3722687"/>
          </a:xfrm>
          <a:ln/>
        </p:spPr>
      </p:sp>
      <p:sp>
        <p:nvSpPr>
          <p:cNvPr id="65540" name="Rectangle 3">
            <a:extLst>
              <a:ext uri="{FF2B5EF4-FFF2-40B4-BE49-F238E27FC236}">
                <a16:creationId xmlns:a16="http://schemas.microsoft.com/office/drawing/2014/main" id="{AF59C2A1-D164-6851-E2AC-3E2DA949915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endParaRPr lang="en-US" altLang="en-BE">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40122277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AC5B2E65-6321-B8E6-E87A-A0F6798A21F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6CEB71F-863F-4705-922D-4BD82D030230}" type="slidenum">
              <a:rPr lang="en-GB" altLang="en-BE"/>
              <a:pPr>
                <a:spcBef>
                  <a:spcPct val="0"/>
                </a:spcBef>
              </a:pPr>
              <a:t>25</a:t>
            </a:fld>
            <a:endParaRPr lang="en-GB" altLang="en-BE"/>
          </a:p>
        </p:txBody>
      </p:sp>
      <p:sp>
        <p:nvSpPr>
          <p:cNvPr id="65539" name="Rectangle 2">
            <a:extLst>
              <a:ext uri="{FF2B5EF4-FFF2-40B4-BE49-F238E27FC236}">
                <a16:creationId xmlns:a16="http://schemas.microsoft.com/office/drawing/2014/main" id="{D1639F92-02FF-180A-3ACE-8D274B830410}"/>
              </a:ext>
            </a:extLst>
          </p:cNvPr>
          <p:cNvSpPr>
            <a:spLocks noGrp="1" noRot="1" noChangeAspect="1" noChangeArrowheads="1" noTextEdit="1"/>
          </p:cNvSpPr>
          <p:nvPr>
            <p:ph type="sldImg"/>
          </p:nvPr>
        </p:nvSpPr>
        <p:spPr>
          <a:xfrm>
            <a:off x="90488" y="744538"/>
            <a:ext cx="6616700" cy="3722687"/>
          </a:xfrm>
          <a:ln/>
        </p:spPr>
      </p:sp>
      <p:sp>
        <p:nvSpPr>
          <p:cNvPr id="65540" name="Rectangle 3">
            <a:extLst>
              <a:ext uri="{FF2B5EF4-FFF2-40B4-BE49-F238E27FC236}">
                <a16:creationId xmlns:a16="http://schemas.microsoft.com/office/drawing/2014/main" id="{AF59C2A1-D164-6851-E2AC-3E2DA949915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endParaRPr lang="en-US" altLang="en-BE">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19540576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AC5B2E65-6321-B8E6-E87A-A0F6798A21F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6CEB71F-863F-4705-922D-4BD82D030230}" type="slidenum">
              <a:rPr lang="en-GB" altLang="en-BE"/>
              <a:pPr>
                <a:spcBef>
                  <a:spcPct val="0"/>
                </a:spcBef>
              </a:pPr>
              <a:t>26</a:t>
            </a:fld>
            <a:endParaRPr lang="en-GB" altLang="en-BE"/>
          </a:p>
        </p:txBody>
      </p:sp>
      <p:sp>
        <p:nvSpPr>
          <p:cNvPr id="65539" name="Rectangle 2">
            <a:extLst>
              <a:ext uri="{FF2B5EF4-FFF2-40B4-BE49-F238E27FC236}">
                <a16:creationId xmlns:a16="http://schemas.microsoft.com/office/drawing/2014/main" id="{D1639F92-02FF-180A-3ACE-8D274B830410}"/>
              </a:ext>
            </a:extLst>
          </p:cNvPr>
          <p:cNvSpPr>
            <a:spLocks noGrp="1" noRot="1" noChangeAspect="1" noChangeArrowheads="1" noTextEdit="1"/>
          </p:cNvSpPr>
          <p:nvPr>
            <p:ph type="sldImg"/>
          </p:nvPr>
        </p:nvSpPr>
        <p:spPr>
          <a:xfrm>
            <a:off x="90488" y="744538"/>
            <a:ext cx="6616700" cy="3722687"/>
          </a:xfrm>
          <a:ln/>
        </p:spPr>
      </p:sp>
      <p:sp>
        <p:nvSpPr>
          <p:cNvPr id="65540" name="Rectangle 3">
            <a:extLst>
              <a:ext uri="{FF2B5EF4-FFF2-40B4-BE49-F238E27FC236}">
                <a16:creationId xmlns:a16="http://schemas.microsoft.com/office/drawing/2014/main" id="{AF59C2A1-D164-6851-E2AC-3E2DA949915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endParaRPr lang="en-US" altLang="en-BE">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41423161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AC5B2E65-6321-B8E6-E87A-A0F6798A21F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6CEB71F-863F-4705-922D-4BD82D030230}" type="slidenum">
              <a:rPr lang="en-GB" altLang="en-BE"/>
              <a:pPr>
                <a:spcBef>
                  <a:spcPct val="0"/>
                </a:spcBef>
              </a:pPr>
              <a:t>27</a:t>
            </a:fld>
            <a:endParaRPr lang="en-GB" altLang="en-BE"/>
          </a:p>
        </p:txBody>
      </p:sp>
      <p:sp>
        <p:nvSpPr>
          <p:cNvPr id="65539" name="Rectangle 2">
            <a:extLst>
              <a:ext uri="{FF2B5EF4-FFF2-40B4-BE49-F238E27FC236}">
                <a16:creationId xmlns:a16="http://schemas.microsoft.com/office/drawing/2014/main" id="{D1639F92-02FF-180A-3ACE-8D274B830410}"/>
              </a:ext>
            </a:extLst>
          </p:cNvPr>
          <p:cNvSpPr>
            <a:spLocks noGrp="1" noRot="1" noChangeAspect="1" noChangeArrowheads="1" noTextEdit="1"/>
          </p:cNvSpPr>
          <p:nvPr>
            <p:ph type="sldImg"/>
          </p:nvPr>
        </p:nvSpPr>
        <p:spPr>
          <a:xfrm>
            <a:off x="90488" y="744538"/>
            <a:ext cx="6616700" cy="3722687"/>
          </a:xfrm>
          <a:ln/>
        </p:spPr>
      </p:sp>
      <p:sp>
        <p:nvSpPr>
          <p:cNvPr id="65540" name="Rectangle 3">
            <a:extLst>
              <a:ext uri="{FF2B5EF4-FFF2-40B4-BE49-F238E27FC236}">
                <a16:creationId xmlns:a16="http://schemas.microsoft.com/office/drawing/2014/main" id="{AF59C2A1-D164-6851-E2AC-3E2DA949915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endParaRPr lang="en-US" altLang="en-BE">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8622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02D44A79-19E2-C8F4-C71D-D8E4F8898EF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46D9BB62-D7AF-4797-A814-F68D32E954C3}" type="slidenum">
              <a:rPr lang="zh-CN" altLang="en-US"/>
              <a:pPr>
                <a:spcBef>
                  <a:spcPct val="0"/>
                </a:spcBef>
              </a:pPr>
              <a:t>5</a:t>
            </a:fld>
            <a:endParaRPr lang="en-US" altLang="zh-CN"/>
          </a:p>
        </p:txBody>
      </p:sp>
      <p:sp>
        <p:nvSpPr>
          <p:cNvPr id="18435" name="Rectangle 2">
            <a:extLst>
              <a:ext uri="{FF2B5EF4-FFF2-40B4-BE49-F238E27FC236}">
                <a16:creationId xmlns:a16="http://schemas.microsoft.com/office/drawing/2014/main" id="{FFBF0ECF-6282-93F5-B43D-03938F92F480}"/>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EBEFA29A-7AC5-B514-B47A-53CD27C7BF3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en-BE">
              <a:latin typeface="Arial" panose="020B0604020202020204" pitchFamily="34" charset="0"/>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A643A4D0-6596-00AB-8C7D-3462D080436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6FEBA95-30BA-4926-9DAB-956038C47EF0}" type="slidenum">
              <a:rPr lang="zh-CN" altLang="en-US"/>
              <a:pPr>
                <a:spcBef>
                  <a:spcPct val="0"/>
                </a:spcBef>
              </a:pPr>
              <a:t>6</a:t>
            </a:fld>
            <a:endParaRPr lang="en-US" altLang="zh-CN"/>
          </a:p>
        </p:txBody>
      </p:sp>
      <p:sp>
        <p:nvSpPr>
          <p:cNvPr id="34819" name="Rectangle 2">
            <a:extLst>
              <a:ext uri="{FF2B5EF4-FFF2-40B4-BE49-F238E27FC236}">
                <a16:creationId xmlns:a16="http://schemas.microsoft.com/office/drawing/2014/main" id="{E8662003-A14A-259F-F8CA-5BC186AD6C12}"/>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C53077A8-DDF7-CA1D-4973-B2627557739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BE">
                <a:latin typeface="Arial" panose="020B0604020202020204" pitchFamily="34" charset="0"/>
                <a:cs typeface="Arial" panose="020B0604020202020204" pitchFamily="34" charset="0"/>
              </a:rPr>
              <a:t>(b) used by US and other Western countries to justify restrictions on iron curtain countries of arms and dual use. </a:t>
            </a:r>
          </a:p>
          <a:p>
            <a:r>
              <a:rPr lang="en-US" altLang="en-BE">
                <a:latin typeface="Arial" panose="020B0604020202020204" pitchFamily="34" charset="0"/>
                <a:cs typeface="Arial" panose="020B0604020202020204" pitchFamily="34" charset="0"/>
              </a:rPr>
              <a:t>Sometimes used to protect US industry.  Section 232.  Kyocera.  Rarely used – easy to unravel.  Swedish shoes.</a:t>
            </a:r>
          </a:p>
          <a:p>
            <a:r>
              <a:rPr lang="en-US" altLang="en-BE">
                <a:latin typeface="Arial" panose="020B0604020202020204" pitchFamily="34" charset="0"/>
                <a:cs typeface="Arial" panose="020B0604020202020204" pitchFamily="34" charset="0"/>
              </a:rPr>
              <a:t>Helms-Burton – trafficking in confiscated property.  Sue trafficking companies.  Deny visas to officers of companies.  Political – few months before 96 election.  </a:t>
            </a:r>
          </a:p>
          <a:p>
            <a:r>
              <a:rPr lang="en-US" altLang="en-BE">
                <a:latin typeface="Arial" panose="020B0604020202020204" pitchFamily="34" charset="0"/>
                <a:cs typeface="Arial" panose="020B0604020202020204" pitchFamily="34" charset="0"/>
              </a:rPr>
              <a:t>EU filed complaint.  US refuses to participate.  “Considers necessary” – complete freedom.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A643A4D0-6596-00AB-8C7D-3462D080436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6FEBA95-30BA-4926-9DAB-956038C47EF0}" type="slidenum">
              <a:rPr lang="zh-CN" altLang="en-US"/>
              <a:pPr>
                <a:spcBef>
                  <a:spcPct val="0"/>
                </a:spcBef>
              </a:pPr>
              <a:t>8</a:t>
            </a:fld>
            <a:endParaRPr lang="en-US" altLang="zh-CN"/>
          </a:p>
        </p:txBody>
      </p:sp>
      <p:sp>
        <p:nvSpPr>
          <p:cNvPr id="34819" name="Rectangle 2">
            <a:extLst>
              <a:ext uri="{FF2B5EF4-FFF2-40B4-BE49-F238E27FC236}">
                <a16:creationId xmlns:a16="http://schemas.microsoft.com/office/drawing/2014/main" id="{E8662003-A14A-259F-F8CA-5BC186AD6C12}"/>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C53077A8-DDF7-CA1D-4973-B2627557739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BE">
                <a:latin typeface="Arial" panose="020B0604020202020204" pitchFamily="34" charset="0"/>
                <a:cs typeface="Arial" panose="020B0604020202020204" pitchFamily="34" charset="0"/>
              </a:rPr>
              <a:t>(b) used by US and other Western countries to justify restrictions on iron curtain countries of arms and dual use. </a:t>
            </a:r>
          </a:p>
          <a:p>
            <a:r>
              <a:rPr lang="en-US" altLang="en-BE">
                <a:latin typeface="Arial" panose="020B0604020202020204" pitchFamily="34" charset="0"/>
                <a:cs typeface="Arial" panose="020B0604020202020204" pitchFamily="34" charset="0"/>
              </a:rPr>
              <a:t>Sometimes used to protect US industry.  Section 232.  Kyocera.  Rarely used – easy to unravel.  Swedish shoes.</a:t>
            </a:r>
          </a:p>
          <a:p>
            <a:r>
              <a:rPr lang="en-US" altLang="en-BE">
                <a:latin typeface="Arial" panose="020B0604020202020204" pitchFamily="34" charset="0"/>
                <a:cs typeface="Arial" panose="020B0604020202020204" pitchFamily="34" charset="0"/>
              </a:rPr>
              <a:t>Helms-Burton – trafficking in confiscated property.  Sue trafficking companies.  Deny visas to officers of companies.  Political – few months before 96 election.  </a:t>
            </a:r>
          </a:p>
          <a:p>
            <a:r>
              <a:rPr lang="en-US" altLang="en-BE">
                <a:latin typeface="Arial" panose="020B0604020202020204" pitchFamily="34" charset="0"/>
                <a:cs typeface="Arial" panose="020B0604020202020204" pitchFamily="34" charset="0"/>
              </a:rPr>
              <a:t>EU filed complaint.  US refuses to participate.  “Considers necessary” – complete freedom. </a:t>
            </a:r>
          </a:p>
        </p:txBody>
      </p:sp>
    </p:spTree>
    <p:extLst>
      <p:ext uri="{BB962C8B-B14F-4D97-AF65-F5344CB8AC3E}">
        <p14:creationId xmlns:p14="http://schemas.microsoft.com/office/powerpoint/2010/main" val="41017698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ED182A95-7990-0D3C-F2B7-F0FF7A71B7B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6D9A97D-01DA-4A9E-96F2-6850DCCCD17A}" type="slidenum">
              <a:rPr lang="fr-CH" altLang="en-BE"/>
              <a:pPr>
                <a:spcBef>
                  <a:spcPct val="0"/>
                </a:spcBef>
              </a:pPr>
              <a:t>9</a:t>
            </a:fld>
            <a:endParaRPr lang="fr-CH" altLang="en-BE"/>
          </a:p>
        </p:txBody>
      </p:sp>
      <p:sp>
        <p:nvSpPr>
          <p:cNvPr id="36867" name="Rectangle 2">
            <a:extLst>
              <a:ext uri="{FF2B5EF4-FFF2-40B4-BE49-F238E27FC236}">
                <a16:creationId xmlns:a16="http://schemas.microsoft.com/office/drawing/2014/main" id="{0633D769-379B-EDD9-89ED-372AA0FD51A5}"/>
              </a:ext>
            </a:extLst>
          </p:cNvPr>
          <p:cNvSpPr>
            <a:spLocks noGrp="1" noRot="1" noChangeAspect="1" noChangeArrowheads="1" noTextEdit="1"/>
          </p:cNvSpPr>
          <p:nvPr>
            <p:ph type="sldImg"/>
          </p:nvPr>
        </p:nvSpPr>
        <p:spPr>
          <a:xfrm>
            <a:off x="917575" y="744538"/>
            <a:ext cx="4962525" cy="3722687"/>
          </a:xfrm>
          <a:ln/>
        </p:spPr>
      </p:sp>
      <p:sp>
        <p:nvSpPr>
          <p:cNvPr id="36868" name="Rectangle 3">
            <a:extLst>
              <a:ext uri="{FF2B5EF4-FFF2-40B4-BE49-F238E27FC236}">
                <a16:creationId xmlns:a16="http://schemas.microsoft.com/office/drawing/2014/main" id="{C7CF02EE-4A04-D27A-BC70-F84AADBE88A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en-BE">
              <a:latin typeface="Times New Roman" panose="02020603050405020304"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BA71A7CE-E51E-83B8-D9EC-83D03775C0C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36E5FDA-6B15-4972-B93F-A061F7D55013}" type="slidenum">
              <a:rPr lang="fr-CH" altLang="en-BE"/>
              <a:pPr>
                <a:spcBef>
                  <a:spcPct val="0"/>
                </a:spcBef>
              </a:pPr>
              <a:t>10</a:t>
            </a:fld>
            <a:endParaRPr lang="fr-CH" altLang="en-BE"/>
          </a:p>
        </p:txBody>
      </p:sp>
      <p:sp>
        <p:nvSpPr>
          <p:cNvPr id="38915" name="Rectangle 2">
            <a:extLst>
              <a:ext uri="{FF2B5EF4-FFF2-40B4-BE49-F238E27FC236}">
                <a16:creationId xmlns:a16="http://schemas.microsoft.com/office/drawing/2014/main" id="{A9E10066-E10B-50B9-A8E8-F6A82D3938DF}"/>
              </a:ext>
            </a:extLst>
          </p:cNvPr>
          <p:cNvSpPr>
            <a:spLocks noGrp="1" noRot="1" noChangeAspect="1" noChangeArrowheads="1" noTextEdit="1"/>
          </p:cNvSpPr>
          <p:nvPr>
            <p:ph type="sldImg"/>
          </p:nvPr>
        </p:nvSpPr>
        <p:spPr>
          <a:xfrm>
            <a:off x="917575" y="744538"/>
            <a:ext cx="4962525" cy="3722687"/>
          </a:xfrm>
          <a:ln/>
        </p:spPr>
      </p:sp>
      <p:sp>
        <p:nvSpPr>
          <p:cNvPr id="38916" name="Rectangle 3">
            <a:extLst>
              <a:ext uri="{FF2B5EF4-FFF2-40B4-BE49-F238E27FC236}">
                <a16:creationId xmlns:a16="http://schemas.microsoft.com/office/drawing/2014/main" id="{FC77CDA9-90B3-9472-17E6-EFE1E4FE2D8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en-BE">
              <a:latin typeface="Times New Roman" panose="02020603050405020304"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EF1C5E9E-5D98-B895-F725-EE4D04FDF98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ABF0BFD-1AE7-49B4-B4C4-671D88DBB11E}" type="slidenum">
              <a:rPr lang="fr-CH" altLang="en-BE"/>
              <a:pPr>
                <a:spcBef>
                  <a:spcPct val="0"/>
                </a:spcBef>
              </a:pPr>
              <a:t>11</a:t>
            </a:fld>
            <a:endParaRPr lang="fr-CH" altLang="en-BE"/>
          </a:p>
        </p:txBody>
      </p:sp>
      <p:sp>
        <p:nvSpPr>
          <p:cNvPr id="40963" name="Rectangle 2">
            <a:extLst>
              <a:ext uri="{FF2B5EF4-FFF2-40B4-BE49-F238E27FC236}">
                <a16:creationId xmlns:a16="http://schemas.microsoft.com/office/drawing/2014/main" id="{A9CFF1F9-2F6F-B24B-AD09-ABD715F6D886}"/>
              </a:ext>
            </a:extLst>
          </p:cNvPr>
          <p:cNvSpPr>
            <a:spLocks noGrp="1" noRot="1" noChangeAspect="1" noChangeArrowheads="1" noTextEdit="1"/>
          </p:cNvSpPr>
          <p:nvPr>
            <p:ph type="sldImg"/>
          </p:nvPr>
        </p:nvSpPr>
        <p:spPr>
          <a:xfrm>
            <a:off x="917575" y="744538"/>
            <a:ext cx="4962525" cy="3722687"/>
          </a:xfrm>
          <a:ln/>
        </p:spPr>
      </p:sp>
      <p:sp>
        <p:nvSpPr>
          <p:cNvPr id="40964" name="Rectangle 3">
            <a:extLst>
              <a:ext uri="{FF2B5EF4-FFF2-40B4-BE49-F238E27FC236}">
                <a16:creationId xmlns:a16="http://schemas.microsoft.com/office/drawing/2014/main" id="{4A4F9858-E88E-2047-97B1-9A4810264B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en-BE">
              <a:latin typeface="Times New Roman" panose="02020603050405020304"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D606236E-6C54-E39F-0A09-105209A445A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6975ACE-A649-4AA2-B5CE-3650B9034201}" type="slidenum">
              <a:rPr lang="en-GB" altLang="en-BE"/>
              <a:pPr>
                <a:spcBef>
                  <a:spcPct val="0"/>
                </a:spcBef>
              </a:pPr>
              <a:t>12</a:t>
            </a:fld>
            <a:endParaRPr lang="en-GB" altLang="en-BE"/>
          </a:p>
        </p:txBody>
      </p:sp>
      <p:sp>
        <p:nvSpPr>
          <p:cNvPr id="55299" name="Rectangle 2">
            <a:extLst>
              <a:ext uri="{FF2B5EF4-FFF2-40B4-BE49-F238E27FC236}">
                <a16:creationId xmlns:a16="http://schemas.microsoft.com/office/drawing/2014/main" id="{56F97F2E-FD70-2641-FEBA-5BDE87EDB911}"/>
              </a:ext>
            </a:extLst>
          </p:cNvPr>
          <p:cNvSpPr>
            <a:spLocks noGrp="1" noRot="1" noChangeAspect="1" noChangeArrowheads="1" noTextEdit="1"/>
          </p:cNvSpPr>
          <p:nvPr>
            <p:ph type="sldImg"/>
          </p:nvPr>
        </p:nvSpPr>
        <p:spPr>
          <a:xfrm>
            <a:off x="917575" y="744538"/>
            <a:ext cx="4962525" cy="3722687"/>
          </a:xfrm>
          <a:ln/>
        </p:spPr>
      </p:sp>
      <p:sp>
        <p:nvSpPr>
          <p:cNvPr id="55300" name="Rectangle 3">
            <a:extLst>
              <a:ext uri="{FF2B5EF4-FFF2-40B4-BE49-F238E27FC236}">
                <a16:creationId xmlns:a16="http://schemas.microsoft.com/office/drawing/2014/main" id="{39296778-16D2-9747-16E3-6D22B1DF21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endParaRPr lang="en-US" altLang="en-BE">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1298F-625B-0FDB-0C3B-9BCFA8025A9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BE"/>
          </a:p>
        </p:txBody>
      </p:sp>
      <p:sp>
        <p:nvSpPr>
          <p:cNvPr id="3" name="Subtitle 2">
            <a:extLst>
              <a:ext uri="{FF2B5EF4-FFF2-40B4-BE49-F238E27FC236}">
                <a16:creationId xmlns:a16="http://schemas.microsoft.com/office/drawing/2014/main" id="{C86D348A-96CA-49C4-EA55-21C1C2978B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BE"/>
          </a:p>
        </p:txBody>
      </p:sp>
      <p:sp>
        <p:nvSpPr>
          <p:cNvPr id="4" name="Date Placeholder 3">
            <a:extLst>
              <a:ext uri="{FF2B5EF4-FFF2-40B4-BE49-F238E27FC236}">
                <a16:creationId xmlns:a16="http://schemas.microsoft.com/office/drawing/2014/main" id="{9EA9AA00-EFF4-82E3-F8E0-A85F04252C1A}"/>
              </a:ext>
            </a:extLst>
          </p:cNvPr>
          <p:cNvSpPr>
            <a:spLocks noGrp="1"/>
          </p:cNvSpPr>
          <p:nvPr>
            <p:ph type="dt" sz="half" idx="10"/>
          </p:nvPr>
        </p:nvSpPr>
        <p:spPr/>
        <p:txBody>
          <a:bodyPr/>
          <a:lstStyle/>
          <a:p>
            <a:fld id="{F03806BB-44DC-424C-9F0D-09F3D6D837AB}" type="datetimeFigureOut">
              <a:rPr lang="en-BE" smtClean="0"/>
              <a:t>08/03/2023</a:t>
            </a:fld>
            <a:endParaRPr lang="en-BE"/>
          </a:p>
        </p:txBody>
      </p:sp>
      <p:sp>
        <p:nvSpPr>
          <p:cNvPr id="5" name="Footer Placeholder 4">
            <a:extLst>
              <a:ext uri="{FF2B5EF4-FFF2-40B4-BE49-F238E27FC236}">
                <a16:creationId xmlns:a16="http://schemas.microsoft.com/office/drawing/2014/main" id="{7713C87F-24C7-D442-979D-F7AD50CDEB23}"/>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3BBA9F20-6383-B6BF-3E5E-10C540F81E6B}"/>
              </a:ext>
            </a:extLst>
          </p:cNvPr>
          <p:cNvSpPr>
            <a:spLocks noGrp="1"/>
          </p:cNvSpPr>
          <p:nvPr>
            <p:ph type="sldNum" sz="quarter" idx="12"/>
          </p:nvPr>
        </p:nvSpPr>
        <p:spPr/>
        <p:txBody>
          <a:bodyPr/>
          <a:lstStyle/>
          <a:p>
            <a:fld id="{6EC6423E-1D1E-4FAE-A308-784CA58BC786}" type="slidenum">
              <a:rPr lang="en-BE" smtClean="0"/>
              <a:t>‹#›</a:t>
            </a:fld>
            <a:endParaRPr lang="en-BE"/>
          </a:p>
        </p:txBody>
      </p:sp>
    </p:spTree>
    <p:extLst>
      <p:ext uri="{BB962C8B-B14F-4D97-AF65-F5344CB8AC3E}">
        <p14:creationId xmlns:p14="http://schemas.microsoft.com/office/powerpoint/2010/main" val="2076336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7DFE8-E210-B085-3A8B-421F9BC7ED86}"/>
              </a:ext>
            </a:extLst>
          </p:cNvPr>
          <p:cNvSpPr>
            <a:spLocks noGrp="1"/>
          </p:cNvSpPr>
          <p:nvPr>
            <p:ph type="title"/>
          </p:nvPr>
        </p:nvSpPr>
        <p:spPr/>
        <p:txBody>
          <a:bodyPr/>
          <a:lstStyle/>
          <a:p>
            <a:r>
              <a:rPr lang="en-US"/>
              <a:t>Click to edit Master title style</a:t>
            </a:r>
            <a:endParaRPr lang="en-BE"/>
          </a:p>
        </p:txBody>
      </p:sp>
      <p:sp>
        <p:nvSpPr>
          <p:cNvPr id="3" name="Vertical Text Placeholder 2">
            <a:extLst>
              <a:ext uri="{FF2B5EF4-FFF2-40B4-BE49-F238E27FC236}">
                <a16:creationId xmlns:a16="http://schemas.microsoft.com/office/drawing/2014/main" id="{C65C18D7-0479-2A28-FCEC-5CD8D2230E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Date Placeholder 3">
            <a:extLst>
              <a:ext uri="{FF2B5EF4-FFF2-40B4-BE49-F238E27FC236}">
                <a16:creationId xmlns:a16="http://schemas.microsoft.com/office/drawing/2014/main" id="{9B95C789-D223-F93B-8295-8AEC6FA64F6A}"/>
              </a:ext>
            </a:extLst>
          </p:cNvPr>
          <p:cNvSpPr>
            <a:spLocks noGrp="1"/>
          </p:cNvSpPr>
          <p:nvPr>
            <p:ph type="dt" sz="half" idx="10"/>
          </p:nvPr>
        </p:nvSpPr>
        <p:spPr/>
        <p:txBody>
          <a:bodyPr/>
          <a:lstStyle/>
          <a:p>
            <a:fld id="{F03806BB-44DC-424C-9F0D-09F3D6D837AB}" type="datetimeFigureOut">
              <a:rPr lang="en-BE" smtClean="0"/>
              <a:t>08/03/2023</a:t>
            </a:fld>
            <a:endParaRPr lang="en-BE"/>
          </a:p>
        </p:txBody>
      </p:sp>
      <p:sp>
        <p:nvSpPr>
          <p:cNvPr id="5" name="Footer Placeholder 4">
            <a:extLst>
              <a:ext uri="{FF2B5EF4-FFF2-40B4-BE49-F238E27FC236}">
                <a16:creationId xmlns:a16="http://schemas.microsoft.com/office/drawing/2014/main" id="{F633C998-5815-C13C-349C-AB76D2550F02}"/>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A5EC1E5D-4068-F18C-48A6-4B32A2A1A2C9}"/>
              </a:ext>
            </a:extLst>
          </p:cNvPr>
          <p:cNvSpPr>
            <a:spLocks noGrp="1"/>
          </p:cNvSpPr>
          <p:nvPr>
            <p:ph type="sldNum" sz="quarter" idx="12"/>
          </p:nvPr>
        </p:nvSpPr>
        <p:spPr/>
        <p:txBody>
          <a:bodyPr/>
          <a:lstStyle/>
          <a:p>
            <a:fld id="{6EC6423E-1D1E-4FAE-A308-784CA58BC786}" type="slidenum">
              <a:rPr lang="en-BE" smtClean="0"/>
              <a:t>‹#›</a:t>
            </a:fld>
            <a:endParaRPr lang="en-BE"/>
          </a:p>
        </p:txBody>
      </p:sp>
    </p:spTree>
    <p:extLst>
      <p:ext uri="{BB962C8B-B14F-4D97-AF65-F5344CB8AC3E}">
        <p14:creationId xmlns:p14="http://schemas.microsoft.com/office/powerpoint/2010/main" val="4095182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1F89A3-E45C-6C6B-B562-34FF79A6996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BE"/>
          </a:p>
        </p:txBody>
      </p:sp>
      <p:sp>
        <p:nvSpPr>
          <p:cNvPr id="3" name="Vertical Text Placeholder 2">
            <a:extLst>
              <a:ext uri="{FF2B5EF4-FFF2-40B4-BE49-F238E27FC236}">
                <a16:creationId xmlns:a16="http://schemas.microsoft.com/office/drawing/2014/main" id="{463CC0A0-DDCA-4DDF-1404-8193D459825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Date Placeholder 3">
            <a:extLst>
              <a:ext uri="{FF2B5EF4-FFF2-40B4-BE49-F238E27FC236}">
                <a16:creationId xmlns:a16="http://schemas.microsoft.com/office/drawing/2014/main" id="{5B649730-B0BB-E22C-1E88-44B47DBE76FB}"/>
              </a:ext>
            </a:extLst>
          </p:cNvPr>
          <p:cNvSpPr>
            <a:spLocks noGrp="1"/>
          </p:cNvSpPr>
          <p:nvPr>
            <p:ph type="dt" sz="half" idx="10"/>
          </p:nvPr>
        </p:nvSpPr>
        <p:spPr/>
        <p:txBody>
          <a:bodyPr/>
          <a:lstStyle/>
          <a:p>
            <a:fld id="{F03806BB-44DC-424C-9F0D-09F3D6D837AB}" type="datetimeFigureOut">
              <a:rPr lang="en-BE" smtClean="0"/>
              <a:t>08/03/2023</a:t>
            </a:fld>
            <a:endParaRPr lang="en-BE"/>
          </a:p>
        </p:txBody>
      </p:sp>
      <p:sp>
        <p:nvSpPr>
          <p:cNvPr id="5" name="Footer Placeholder 4">
            <a:extLst>
              <a:ext uri="{FF2B5EF4-FFF2-40B4-BE49-F238E27FC236}">
                <a16:creationId xmlns:a16="http://schemas.microsoft.com/office/drawing/2014/main" id="{0310E2BA-BD0F-D2F4-074C-83DE1FD6E90D}"/>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684CF0DF-1FCF-C31D-2F3B-A4FA2F19A2E1}"/>
              </a:ext>
            </a:extLst>
          </p:cNvPr>
          <p:cNvSpPr>
            <a:spLocks noGrp="1"/>
          </p:cNvSpPr>
          <p:nvPr>
            <p:ph type="sldNum" sz="quarter" idx="12"/>
          </p:nvPr>
        </p:nvSpPr>
        <p:spPr/>
        <p:txBody>
          <a:bodyPr/>
          <a:lstStyle/>
          <a:p>
            <a:fld id="{6EC6423E-1D1E-4FAE-A308-784CA58BC786}" type="slidenum">
              <a:rPr lang="en-BE" smtClean="0"/>
              <a:t>‹#›</a:t>
            </a:fld>
            <a:endParaRPr lang="en-BE"/>
          </a:p>
        </p:txBody>
      </p:sp>
    </p:spTree>
    <p:extLst>
      <p:ext uri="{BB962C8B-B14F-4D97-AF65-F5344CB8AC3E}">
        <p14:creationId xmlns:p14="http://schemas.microsoft.com/office/powerpoint/2010/main" val="2140884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5E226-3424-A231-D523-A889B851B427}"/>
              </a:ext>
            </a:extLst>
          </p:cNvPr>
          <p:cNvSpPr>
            <a:spLocks noGrp="1"/>
          </p:cNvSpPr>
          <p:nvPr>
            <p:ph type="title"/>
          </p:nvPr>
        </p:nvSpPr>
        <p:spPr/>
        <p:txBody>
          <a:bodyPr/>
          <a:lstStyle/>
          <a:p>
            <a:r>
              <a:rPr lang="en-US"/>
              <a:t>Click to edit Master title style</a:t>
            </a:r>
            <a:endParaRPr lang="en-BE"/>
          </a:p>
        </p:txBody>
      </p:sp>
      <p:sp>
        <p:nvSpPr>
          <p:cNvPr id="3" name="Content Placeholder 2">
            <a:extLst>
              <a:ext uri="{FF2B5EF4-FFF2-40B4-BE49-F238E27FC236}">
                <a16:creationId xmlns:a16="http://schemas.microsoft.com/office/drawing/2014/main" id="{3B7891B0-BFCF-2F68-699B-C856F122012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Date Placeholder 3">
            <a:extLst>
              <a:ext uri="{FF2B5EF4-FFF2-40B4-BE49-F238E27FC236}">
                <a16:creationId xmlns:a16="http://schemas.microsoft.com/office/drawing/2014/main" id="{730A9360-2936-E071-023B-B5A9F7898EBB}"/>
              </a:ext>
            </a:extLst>
          </p:cNvPr>
          <p:cNvSpPr>
            <a:spLocks noGrp="1"/>
          </p:cNvSpPr>
          <p:nvPr>
            <p:ph type="dt" sz="half" idx="10"/>
          </p:nvPr>
        </p:nvSpPr>
        <p:spPr/>
        <p:txBody>
          <a:bodyPr/>
          <a:lstStyle/>
          <a:p>
            <a:fld id="{F03806BB-44DC-424C-9F0D-09F3D6D837AB}" type="datetimeFigureOut">
              <a:rPr lang="en-BE" smtClean="0"/>
              <a:t>08/03/2023</a:t>
            </a:fld>
            <a:endParaRPr lang="en-BE"/>
          </a:p>
        </p:txBody>
      </p:sp>
      <p:sp>
        <p:nvSpPr>
          <p:cNvPr id="5" name="Footer Placeholder 4">
            <a:extLst>
              <a:ext uri="{FF2B5EF4-FFF2-40B4-BE49-F238E27FC236}">
                <a16:creationId xmlns:a16="http://schemas.microsoft.com/office/drawing/2014/main" id="{E774C9E8-BCA1-40C3-486C-655EC846D08E}"/>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82D0294A-0512-6C27-885C-F07AA9D432AB}"/>
              </a:ext>
            </a:extLst>
          </p:cNvPr>
          <p:cNvSpPr>
            <a:spLocks noGrp="1"/>
          </p:cNvSpPr>
          <p:nvPr>
            <p:ph type="sldNum" sz="quarter" idx="12"/>
          </p:nvPr>
        </p:nvSpPr>
        <p:spPr/>
        <p:txBody>
          <a:bodyPr/>
          <a:lstStyle/>
          <a:p>
            <a:fld id="{6EC6423E-1D1E-4FAE-A308-784CA58BC786}" type="slidenum">
              <a:rPr lang="en-BE" smtClean="0"/>
              <a:t>‹#›</a:t>
            </a:fld>
            <a:endParaRPr lang="en-BE"/>
          </a:p>
        </p:txBody>
      </p:sp>
    </p:spTree>
    <p:extLst>
      <p:ext uri="{BB962C8B-B14F-4D97-AF65-F5344CB8AC3E}">
        <p14:creationId xmlns:p14="http://schemas.microsoft.com/office/powerpoint/2010/main" val="2231256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E4373-BB4A-BE07-5898-94C285393B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BE"/>
          </a:p>
        </p:txBody>
      </p:sp>
      <p:sp>
        <p:nvSpPr>
          <p:cNvPr id="3" name="Text Placeholder 2">
            <a:extLst>
              <a:ext uri="{FF2B5EF4-FFF2-40B4-BE49-F238E27FC236}">
                <a16:creationId xmlns:a16="http://schemas.microsoft.com/office/drawing/2014/main" id="{591FB46C-C588-39C5-5F6A-957C9EF4C61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54EE03B-EF24-DB00-0640-C194A9E15ABA}"/>
              </a:ext>
            </a:extLst>
          </p:cNvPr>
          <p:cNvSpPr>
            <a:spLocks noGrp="1"/>
          </p:cNvSpPr>
          <p:nvPr>
            <p:ph type="dt" sz="half" idx="10"/>
          </p:nvPr>
        </p:nvSpPr>
        <p:spPr/>
        <p:txBody>
          <a:bodyPr/>
          <a:lstStyle/>
          <a:p>
            <a:fld id="{F03806BB-44DC-424C-9F0D-09F3D6D837AB}" type="datetimeFigureOut">
              <a:rPr lang="en-BE" smtClean="0"/>
              <a:t>08/03/2023</a:t>
            </a:fld>
            <a:endParaRPr lang="en-BE"/>
          </a:p>
        </p:txBody>
      </p:sp>
      <p:sp>
        <p:nvSpPr>
          <p:cNvPr id="5" name="Footer Placeholder 4">
            <a:extLst>
              <a:ext uri="{FF2B5EF4-FFF2-40B4-BE49-F238E27FC236}">
                <a16:creationId xmlns:a16="http://schemas.microsoft.com/office/drawing/2014/main" id="{5E6AAC31-8EBC-CBBC-8A28-85872DF2AF1C}"/>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449517D3-E6ED-27EA-1C7E-6B2A79985840}"/>
              </a:ext>
            </a:extLst>
          </p:cNvPr>
          <p:cNvSpPr>
            <a:spLocks noGrp="1"/>
          </p:cNvSpPr>
          <p:nvPr>
            <p:ph type="sldNum" sz="quarter" idx="12"/>
          </p:nvPr>
        </p:nvSpPr>
        <p:spPr/>
        <p:txBody>
          <a:bodyPr/>
          <a:lstStyle/>
          <a:p>
            <a:fld id="{6EC6423E-1D1E-4FAE-A308-784CA58BC786}" type="slidenum">
              <a:rPr lang="en-BE" smtClean="0"/>
              <a:t>‹#›</a:t>
            </a:fld>
            <a:endParaRPr lang="en-BE"/>
          </a:p>
        </p:txBody>
      </p:sp>
    </p:spTree>
    <p:extLst>
      <p:ext uri="{BB962C8B-B14F-4D97-AF65-F5344CB8AC3E}">
        <p14:creationId xmlns:p14="http://schemas.microsoft.com/office/powerpoint/2010/main" val="1710679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4A826-85B1-5188-E87F-05861346018C}"/>
              </a:ext>
            </a:extLst>
          </p:cNvPr>
          <p:cNvSpPr>
            <a:spLocks noGrp="1"/>
          </p:cNvSpPr>
          <p:nvPr>
            <p:ph type="title"/>
          </p:nvPr>
        </p:nvSpPr>
        <p:spPr/>
        <p:txBody>
          <a:bodyPr/>
          <a:lstStyle/>
          <a:p>
            <a:r>
              <a:rPr lang="en-US"/>
              <a:t>Click to edit Master title style</a:t>
            </a:r>
            <a:endParaRPr lang="en-BE"/>
          </a:p>
        </p:txBody>
      </p:sp>
      <p:sp>
        <p:nvSpPr>
          <p:cNvPr id="3" name="Content Placeholder 2">
            <a:extLst>
              <a:ext uri="{FF2B5EF4-FFF2-40B4-BE49-F238E27FC236}">
                <a16:creationId xmlns:a16="http://schemas.microsoft.com/office/drawing/2014/main" id="{D20575A2-21DE-E079-E358-239A7B31F97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Content Placeholder 3">
            <a:extLst>
              <a:ext uri="{FF2B5EF4-FFF2-40B4-BE49-F238E27FC236}">
                <a16:creationId xmlns:a16="http://schemas.microsoft.com/office/drawing/2014/main" id="{19EEF6F2-7890-2EA5-A4B3-78F749C713D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5" name="Date Placeholder 4">
            <a:extLst>
              <a:ext uri="{FF2B5EF4-FFF2-40B4-BE49-F238E27FC236}">
                <a16:creationId xmlns:a16="http://schemas.microsoft.com/office/drawing/2014/main" id="{B98ABB76-85C1-227A-D652-8F5257CA2C18}"/>
              </a:ext>
            </a:extLst>
          </p:cNvPr>
          <p:cNvSpPr>
            <a:spLocks noGrp="1"/>
          </p:cNvSpPr>
          <p:nvPr>
            <p:ph type="dt" sz="half" idx="10"/>
          </p:nvPr>
        </p:nvSpPr>
        <p:spPr/>
        <p:txBody>
          <a:bodyPr/>
          <a:lstStyle/>
          <a:p>
            <a:fld id="{F03806BB-44DC-424C-9F0D-09F3D6D837AB}" type="datetimeFigureOut">
              <a:rPr lang="en-BE" smtClean="0"/>
              <a:t>08/03/2023</a:t>
            </a:fld>
            <a:endParaRPr lang="en-BE"/>
          </a:p>
        </p:txBody>
      </p:sp>
      <p:sp>
        <p:nvSpPr>
          <p:cNvPr id="6" name="Footer Placeholder 5">
            <a:extLst>
              <a:ext uri="{FF2B5EF4-FFF2-40B4-BE49-F238E27FC236}">
                <a16:creationId xmlns:a16="http://schemas.microsoft.com/office/drawing/2014/main" id="{56A6E403-77E6-ED70-176E-F6B1D4612213}"/>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FD8278A1-C85E-DF85-2BFA-588F53D7A520}"/>
              </a:ext>
            </a:extLst>
          </p:cNvPr>
          <p:cNvSpPr>
            <a:spLocks noGrp="1"/>
          </p:cNvSpPr>
          <p:nvPr>
            <p:ph type="sldNum" sz="quarter" idx="12"/>
          </p:nvPr>
        </p:nvSpPr>
        <p:spPr/>
        <p:txBody>
          <a:bodyPr/>
          <a:lstStyle/>
          <a:p>
            <a:fld id="{6EC6423E-1D1E-4FAE-A308-784CA58BC786}" type="slidenum">
              <a:rPr lang="en-BE" smtClean="0"/>
              <a:t>‹#›</a:t>
            </a:fld>
            <a:endParaRPr lang="en-BE"/>
          </a:p>
        </p:txBody>
      </p:sp>
    </p:spTree>
    <p:extLst>
      <p:ext uri="{BB962C8B-B14F-4D97-AF65-F5344CB8AC3E}">
        <p14:creationId xmlns:p14="http://schemas.microsoft.com/office/powerpoint/2010/main" val="3298537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85121-9166-D0A8-E5E9-B53DB27A9C56}"/>
              </a:ext>
            </a:extLst>
          </p:cNvPr>
          <p:cNvSpPr>
            <a:spLocks noGrp="1"/>
          </p:cNvSpPr>
          <p:nvPr>
            <p:ph type="title"/>
          </p:nvPr>
        </p:nvSpPr>
        <p:spPr>
          <a:xfrm>
            <a:off x="839788" y="365125"/>
            <a:ext cx="10515600" cy="1325563"/>
          </a:xfrm>
        </p:spPr>
        <p:txBody>
          <a:bodyPr/>
          <a:lstStyle/>
          <a:p>
            <a:r>
              <a:rPr lang="en-US"/>
              <a:t>Click to edit Master title style</a:t>
            </a:r>
            <a:endParaRPr lang="en-BE"/>
          </a:p>
        </p:txBody>
      </p:sp>
      <p:sp>
        <p:nvSpPr>
          <p:cNvPr id="3" name="Text Placeholder 2">
            <a:extLst>
              <a:ext uri="{FF2B5EF4-FFF2-40B4-BE49-F238E27FC236}">
                <a16:creationId xmlns:a16="http://schemas.microsoft.com/office/drawing/2014/main" id="{2A086D62-E428-E858-703A-E650FB3BCD4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B2D1FF-2491-BEB3-B734-EBE90274E55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5" name="Text Placeholder 4">
            <a:extLst>
              <a:ext uri="{FF2B5EF4-FFF2-40B4-BE49-F238E27FC236}">
                <a16:creationId xmlns:a16="http://schemas.microsoft.com/office/drawing/2014/main" id="{8B0F294D-665B-5C2D-39F4-B3BC3288CA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1B130D0-521D-0A47-3499-A41D8CAAF87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7" name="Date Placeholder 6">
            <a:extLst>
              <a:ext uri="{FF2B5EF4-FFF2-40B4-BE49-F238E27FC236}">
                <a16:creationId xmlns:a16="http://schemas.microsoft.com/office/drawing/2014/main" id="{407E548E-3826-CC15-892B-1739D2BAD1BB}"/>
              </a:ext>
            </a:extLst>
          </p:cNvPr>
          <p:cNvSpPr>
            <a:spLocks noGrp="1"/>
          </p:cNvSpPr>
          <p:nvPr>
            <p:ph type="dt" sz="half" idx="10"/>
          </p:nvPr>
        </p:nvSpPr>
        <p:spPr/>
        <p:txBody>
          <a:bodyPr/>
          <a:lstStyle/>
          <a:p>
            <a:fld id="{F03806BB-44DC-424C-9F0D-09F3D6D837AB}" type="datetimeFigureOut">
              <a:rPr lang="en-BE" smtClean="0"/>
              <a:t>08/03/2023</a:t>
            </a:fld>
            <a:endParaRPr lang="en-BE"/>
          </a:p>
        </p:txBody>
      </p:sp>
      <p:sp>
        <p:nvSpPr>
          <p:cNvPr id="8" name="Footer Placeholder 7">
            <a:extLst>
              <a:ext uri="{FF2B5EF4-FFF2-40B4-BE49-F238E27FC236}">
                <a16:creationId xmlns:a16="http://schemas.microsoft.com/office/drawing/2014/main" id="{2FED6031-762B-855C-CC51-0381BCD44A12}"/>
              </a:ext>
            </a:extLst>
          </p:cNvPr>
          <p:cNvSpPr>
            <a:spLocks noGrp="1"/>
          </p:cNvSpPr>
          <p:nvPr>
            <p:ph type="ftr" sz="quarter" idx="11"/>
          </p:nvPr>
        </p:nvSpPr>
        <p:spPr/>
        <p:txBody>
          <a:bodyPr/>
          <a:lstStyle/>
          <a:p>
            <a:endParaRPr lang="en-BE"/>
          </a:p>
        </p:txBody>
      </p:sp>
      <p:sp>
        <p:nvSpPr>
          <p:cNvPr id="9" name="Slide Number Placeholder 8">
            <a:extLst>
              <a:ext uri="{FF2B5EF4-FFF2-40B4-BE49-F238E27FC236}">
                <a16:creationId xmlns:a16="http://schemas.microsoft.com/office/drawing/2014/main" id="{7A8289F0-340A-0D26-A9DB-DF0DE42BB457}"/>
              </a:ext>
            </a:extLst>
          </p:cNvPr>
          <p:cNvSpPr>
            <a:spLocks noGrp="1"/>
          </p:cNvSpPr>
          <p:nvPr>
            <p:ph type="sldNum" sz="quarter" idx="12"/>
          </p:nvPr>
        </p:nvSpPr>
        <p:spPr/>
        <p:txBody>
          <a:bodyPr/>
          <a:lstStyle/>
          <a:p>
            <a:fld id="{6EC6423E-1D1E-4FAE-A308-784CA58BC786}" type="slidenum">
              <a:rPr lang="en-BE" smtClean="0"/>
              <a:t>‹#›</a:t>
            </a:fld>
            <a:endParaRPr lang="en-BE"/>
          </a:p>
        </p:txBody>
      </p:sp>
    </p:spTree>
    <p:extLst>
      <p:ext uri="{BB962C8B-B14F-4D97-AF65-F5344CB8AC3E}">
        <p14:creationId xmlns:p14="http://schemas.microsoft.com/office/powerpoint/2010/main" val="32092829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F8204-8FE4-A2FA-9C42-F36E4CF7977E}"/>
              </a:ext>
            </a:extLst>
          </p:cNvPr>
          <p:cNvSpPr>
            <a:spLocks noGrp="1"/>
          </p:cNvSpPr>
          <p:nvPr>
            <p:ph type="title"/>
          </p:nvPr>
        </p:nvSpPr>
        <p:spPr/>
        <p:txBody>
          <a:bodyPr/>
          <a:lstStyle/>
          <a:p>
            <a:r>
              <a:rPr lang="en-US"/>
              <a:t>Click to edit Master title style</a:t>
            </a:r>
            <a:endParaRPr lang="en-BE"/>
          </a:p>
        </p:txBody>
      </p:sp>
      <p:sp>
        <p:nvSpPr>
          <p:cNvPr id="3" name="Date Placeholder 2">
            <a:extLst>
              <a:ext uri="{FF2B5EF4-FFF2-40B4-BE49-F238E27FC236}">
                <a16:creationId xmlns:a16="http://schemas.microsoft.com/office/drawing/2014/main" id="{C1018F83-4086-0221-666C-1589053C209D}"/>
              </a:ext>
            </a:extLst>
          </p:cNvPr>
          <p:cNvSpPr>
            <a:spLocks noGrp="1"/>
          </p:cNvSpPr>
          <p:nvPr>
            <p:ph type="dt" sz="half" idx="10"/>
          </p:nvPr>
        </p:nvSpPr>
        <p:spPr/>
        <p:txBody>
          <a:bodyPr/>
          <a:lstStyle/>
          <a:p>
            <a:fld id="{F03806BB-44DC-424C-9F0D-09F3D6D837AB}" type="datetimeFigureOut">
              <a:rPr lang="en-BE" smtClean="0"/>
              <a:t>08/03/2023</a:t>
            </a:fld>
            <a:endParaRPr lang="en-BE"/>
          </a:p>
        </p:txBody>
      </p:sp>
      <p:sp>
        <p:nvSpPr>
          <p:cNvPr id="4" name="Footer Placeholder 3">
            <a:extLst>
              <a:ext uri="{FF2B5EF4-FFF2-40B4-BE49-F238E27FC236}">
                <a16:creationId xmlns:a16="http://schemas.microsoft.com/office/drawing/2014/main" id="{27B4F8A8-0A68-78B5-BE4D-829BDD63A924}"/>
              </a:ext>
            </a:extLst>
          </p:cNvPr>
          <p:cNvSpPr>
            <a:spLocks noGrp="1"/>
          </p:cNvSpPr>
          <p:nvPr>
            <p:ph type="ftr" sz="quarter" idx="11"/>
          </p:nvPr>
        </p:nvSpPr>
        <p:spPr/>
        <p:txBody>
          <a:bodyPr/>
          <a:lstStyle/>
          <a:p>
            <a:endParaRPr lang="en-BE"/>
          </a:p>
        </p:txBody>
      </p:sp>
      <p:sp>
        <p:nvSpPr>
          <p:cNvPr id="5" name="Slide Number Placeholder 4">
            <a:extLst>
              <a:ext uri="{FF2B5EF4-FFF2-40B4-BE49-F238E27FC236}">
                <a16:creationId xmlns:a16="http://schemas.microsoft.com/office/drawing/2014/main" id="{1FC7D7E0-F8C2-5238-15CE-4698A68CBCF9}"/>
              </a:ext>
            </a:extLst>
          </p:cNvPr>
          <p:cNvSpPr>
            <a:spLocks noGrp="1"/>
          </p:cNvSpPr>
          <p:nvPr>
            <p:ph type="sldNum" sz="quarter" idx="12"/>
          </p:nvPr>
        </p:nvSpPr>
        <p:spPr/>
        <p:txBody>
          <a:bodyPr/>
          <a:lstStyle/>
          <a:p>
            <a:fld id="{6EC6423E-1D1E-4FAE-A308-784CA58BC786}" type="slidenum">
              <a:rPr lang="en-BE" smtClean="0"/>
              <a:t>‹#›</a:t>
            </a:fld>
            <a:endParaRPr lang="en-BE"/>
          </a:p>
        </p:txBody>
      </p:sp>
    </p:spTree>
    <p:extLst>
      <p:ext uri="{BB962C8B-B14F-4D97-AF65-F5344CB8AC3E}">
        <p14:creationId xmlns:p14="http://schemas.microsoft.com/office/powerpoint/2010/main" val="2513465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2F2675-9429-EBA3-0D1D-BE5F3956FF92}"/>
              </a:ext>
            </a:extLst>
          </p:cNvPr>
          <p:cNvSpPr>
            <a:spLocks noGrp="1"/>
          </p:cNvSpPr>
          <p:nvPr>
            <p:ph type="dt" sz="half" idx="10"/>
          </p:nvPr>
        </p:nvSpPr>
        <p:spPr/>
        <p:txBody>
          <a:bodyPr/>
          <a:lstStyle/>
          <a:p>
            <a:fld id="{F03806BB-44DC-424C-9F0D-09F3D6D837AB}" type="datetimeFigureOut">
              <a:rPr lang="en-BE" smtClean="0"/>
              <a:t>08/03/2023</a:t>
            </a:fld>
            <a:endParaRPr lang="en-BE"/>
          </a:p>
        </p:txBody>
      </p:sp>
      <p:sp>
        <p:nvSpPr>
          <p:cNvPr id="3" name="Footer Placeholder 2">
            <a:extLst>
              <a:ext uri="{FF2B5EF4-FFF2-40B4-BE49-F238E27FC236}">
                <a16:creationId xmlns:a16="http://schemas.microsoft.com/office/drawing/2014/main" id="{4143EEF1-4F00-3137-E4FC-443EB36E79D2}"/>
              </a:ext>
            </a:extLst>
          </p:cNvPr>
          <p:cNvSpPr>
            <a:spLocks noGrp="1"/>
          </p:cNvSpPr>
          <p:nvPr>
            <p:ph type="ftr" sz="quarter" idx="11"/>
          </p:nvPr>
        </p:nvSpPr>
        <p:spPr/>
        <p:txBody>
          <a:bodyPr/>
          <a:lstStyle/>
          <a:p>
            <a:endParaRPr lang="en-BE"/>
          </a:p>
        </p:txBody>
      </p:sp>
      <p:sp>
        <p:nvSpPr>
          <p:cNvPr id="4" name="Slide Number Placeholder 3">
            <a:extLst>
              <a:ext uri="{FF2B5EF4-FFF2-40B4-BE49-F238E27FC236}">
                <a16:creationId xmlns:a16="http://schemas.microsoft.com/office/drawing/2014/main" id="{0C88CBE3-B22D-8FF4-7D8E-AFD58CC210A2}"/>
              </a:ext>
            </a:extLst>
          </p:cNvPr>
          <p:cNvSpPr>
            <a:spLocks noGrp="1"/>
          </p:cNvSpPr>
          <p:nvPr>
            <p:ph type="sldNum" sz="quarter" idx="12"/>
          </p:nvPr>
        </p:nvSpPr>
        <p:spPr/>
        <p:txBody>
          <a:bodyPr/>
          <a:lstStyle/>
          <a:p>
            <a:fld id="{6EC6423E-1D1E-4FAE-A308-784CA58BC786}" type="slidenum">
              <a:rPr lang="en-BE" smtClean="0"/>
              <a:t>‹#›</a:t>
            </a:fld>
            <a:endParaRPr lang="en-BE"/>
          </a:p>
        </p:txBody>
      </p:sp>
    </p:spTree>
    <p:extLst>
      <p:ext uri="{BB962C8B-B14F-4D97-AF65-F5344CB8AC3E}">
        <p14:creationId xmlns:p14="http://schemas.microsoft.com/office/powerpoint/2010/main" val="2600435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CC3E5-DED1-32D9-838D-3799722C05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BE"/>
          </a:p>
        </p:txBody>
      </p:sp>
      <p:sp>
        <p:nvSpPr>
          <p:cNvPr id="3" name="Content Placeholder 2">
            <a:extLst>
              <a:ext uri="{FF2B5EF4-FFF2-40B4-BE49-F238E27FC236}">
                <a16:creationId xmlns:a16="http://schemas.microsoft.com/office/drawing/2014/main" id="{8C847F60-B624-58CE-8ED3-D20E3C3EA0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Text Placeholder 3">
            <a:extLst>
              <a:ext uri="{FF2B5EF4-FFF2-40B4-BE49-F238E27FC236}">
                <a16:creationId xmlns:a16="http://schemas.microsoft.com/office/drawing/2014/main" id="{4841BAC6-A529-C439-955E-7BF88DB60A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918D14-9E9C-9FF2-CFB6-E93234B2228B}"/>
              </a:ext>
            </a:extLst>
          </p:cNvPr>
          <p:cNvSpPr>
            <a:spLocks noGrp="1"/>
          </p:cNvSpPr>
          <p:nvPr>
            <p:ph type="dt" sz="half" idx="10"/>
          </p:nvPr>
        </p:nvSpPr>
        <p:spPr/>
        <p:txBody>
          <a:bodyPr/>
          <a:lstStyle/>
          <a:p>
            <a:fld id="{F03806BB-44DC-424C-9F0D-09F3D6D837AB}" type="datetimeFigureOut">
              <a:rPr lang="en-BE" smtClean="0"/>
              <a:t>08/03/2023</a:t>
            </a:fld>
            <a:endParaRPr lang="en-BE"/>
          </a:p>
        </p:txBody>
      </p:sp>
      <p:sp>
        <p:nvSpPr>
          <p:cNvPr id="6" name="Footer Placeholder 5">
            <a:extLst>
              <a:ext uri="{FF2B5EF4-FFF2-40B4-BE49-F238E27FC236}">
                <a16:creationId xmlns:a16="http://schemas.microsoft.com/office/drawing/2014/main" id="{76075016-FE15-1672-F727-7A2B6A0D3567}"/>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8703D153-773D-D446-9435-5FC4498509CD}"/>
              </a:ext>
            </a:extLst>
          </p:cNvPr>
          <p:cNvSpPr>
            <a:spLocks noGrp="1"/>
          </p:cNvSpPr>
          <p:nvPr>
            <p:ph type="sldNum" sz="quarter" idx="12"/>
          </p:nvPr>
        </p:nvSpPr>
        <p:spPr/>
        <p:txBody>
          <a:bodyPr/>
          <a:lstStyle/>
          <a:p>
            <a:fld id="{6EC6423E-1D1E-4FAE-A308-784CA58BC786}" type="slidenum">
              <a:rPr lang="en-BE" smtClean="0"/>
              <a:t>‹#›</a:t>
            </a:fld>
            <a:endParaRPr lang="en-BE"/>
          </a:p>
        </p:txBody>
      </p:sp>
    </p:spTree>
    <p:extLst>
      <p:ext uri="{BB962C8B-B14F-4D97-AF65-F5344CB8AC3E}">
        <p14:creationId xmlns:p14="http://schemas.microsoft.com/office/powerpoint/2010/main" val="1590756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4F8FB-5B0E-5571-AAE5-0479D5FC7E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BE"/>
          </a:p>
        </p:txBody>
      </p:sp>
      <p:sp>
        <p:nvSpPr>
          <p:cNvPr id="3" name="Picture Placeholder 2">
            <a:extLst>
              <a:ext uri="{FF2B5EF4-FFF2-40B4-BE49-F238E27FC236}">
                <a16:creationId xmlns:a16="http://schemas.microsoft.com/office/drawing/2014/main" id="{462E8F7E-42FC-B31B-1FED-A670A063B9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BE"/>
          </a:p>
        </p:txBody>
      </p:sp>
      <p:sp>
        <p:nvSpPr>
          <p:cNvPr id="4" name="Text Placeholder 3">
            <a:extLst>
              <a:ext uri="{FF2B5EF4-FFF2-40B4-BE49-F238E27FC236}">
                <a16:creationId xmlns:a16="http://schemas.microsoft.com/office/drawing/2014/main" id="{D81B1412-19CF-97F5-487A-FC2546C899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9CB104-40B5-BDF2-6D2B-7294F94FBA36}"/>
              </a:ext>
            </a:extLst>
          </p:cNvPr>
          <p:cNvSpPr>
            <a:spLocks noGrp="1"/>
          </p:cNvSpPr>
          <p:nvPr>
            <p:ph type="dt" sz="half" idx="10"/>
          </p:nvPr>
        </p:nvSpPr>
        <p:spPr/>
        <p:txBody>
          <a:bodyPr/>
          <a:lstStyle/>
          <a:p>
            <a:fld id="{F03806BB-44DC-424C-9F0D-09F3D6D837AB}" type="datetimeFigureOut">
              <a:rPr lang="en-BE" smtClean="0"/>
              <a:t>08/03/2023</a:t>
            </a:fld>
            <a:endParaRPr lang="en-BE"/>
          </a:p>
        </p:txBody>
      </p:sp>
      <p:sp>
        <p:nvSpPr>
          <p:cNvPr id="6" name="Footer Placeholder 5">
            <a:extLst>
              <a:ext uri="{FF2B5EF4-FFF2-40B4-BE49-F238E27FC236}">
                <a16:creationId xmlns:a16="http://schemas.microsoft.com/office/drawing/2014/main" id="{98FADA34-B39F-1EFC-69B2-4C97A9C801A9}"/>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8882B1A3-D1A8-F816-2B35-58F4E3B6E4D7}"/>
              </a:ext>
            </a:extLst>
          </p:cNvPr>
          <p:cNvSpPr>
            <a:spLocks noGrp="1"/>
          </p:cNvSpPr>
          <p:nvPr>
            <p:ph type="sldNum" sz="quarter" idx="12"/>
          </p:nvPr>
        </p:nvSpPr>
        <p:spPr/>
        <p:txBody>
          <a:bodyPr/>
          <a:lstStyle/>
          <a:p>
            <a:fld id="{6EC6423E-1D1E-4FAE-A308-784CA58BC786}" type="slidenum">
              <a:rPr lang="en-BE" smtClean="0"/>
              <a:t>‹#›</a:t>
            </a:fld>
            <a:endParaRPr lang="en-BE"/>
          </a:p>
        </p:txBody>
      </p:sp>
    </p:spTree>
    <p:extLst>
      <p:ext uri="{BB962C8B-B14F-4D97-AF65-F5344CB8AC3E}">
        <p14:creationId xmlns:p14="http://schemas.microsoft.com/office/powerpoint/2010/main" val="12221395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731161-DF17-3A39-5735-90BA92A7BD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BE"/>
          </a:p>
        </p:txBody>
      </p:sp>
      <p:sp>
        <p:nvSpPr>
          <p:cNvPr id="3" name="Text Placeholder 2">
            <a:extLst>
              <a:ext uri="{FF2B5EF4-FFF2-40B4-BE49-F238E27FC236}">
                <a16:creationId xmlns:a16="http://schemas.microsoft.com/office/drawing/2014/main" id="{3FD4F8C6-28F5-09A9-006C-294A889041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Date Placeholder 3">
            <a:extLst>
              <a:ext uri="{FF2B5EF4-FFF2-40B4-BE49-F238E27FC236}">
                <a16:creationId xmlns:a16="http://schemas.microsoft.com/office/drawing/2014/main" id="{0302D9F5-BA8B-CAC3-3B9B-E7C430079E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3806BB-44DC-424C-9F0D-09F3D6D837AB}" type="datetimeFigureOut">
              <a:rPr lang="en-BE" smtClean="0"/>
              <a:t>08/03/2023</a:t>
            </a:fld>
            <a:endParaRPr lang="en-BE"/>
          </a:p>
        </p:txBody>
      </p:sp>
      <p:sp>
        <p:nvSpPr>
          <p:cNvPr id="5" name="Footer Placeholder 4">
            <a:extLst>
              <a:ext uri="{FF2B5EF4-FFF2-40B4-BE49-F238E27FC236}">
                <a16:creationId xmlns:a16="http://schemas.microsoft.com/office/drawing/2014/main" id="{83561E84-FC13-45FB-8DB1-4F8E8D4804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BE"/>
          </a:p>
        </p:txBody>
      </p:sp>
      <p:sp>
        <p:nvSpPr>
          <p:cNvPr id="6" name="Slide Number Placeholder 5">
            <a:extLst>
              <a:ext uri="{FF2B5EF4-FFF2-40B4-BE49-F238E27FC236}">
                <a16:creationId xmlns:a16="http://schemas.microsoft.com/office/drawing/2014/main" id="{194DB3C9-903B-8EB3-7A77-41246A1A4B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C6423E-1D1E-4FAE-A308-784CA58BC786}" type="slidenum">
              <a:rPr lang="en-BE" smtClean="0"/>
              <a:t>‹#›</a:t>
            </a:fld>
            <a:endParaRPr lang="en-BE"/>
          </a:p>
        </p:txBody>
      </p:sp>
    </p:spTree>
    <p:extLst>
      <p:ext uri="{BB962C8B-B14F-4D97-AF65-F5344CB8AC3E}">
        <p14:creationId xmlns:p14="http://schemas.microsoft.com/office/powerpoint/2010/main" val="2755818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8656" y="2143116"/>
            <a:ext cx="7239732" cy="2286016"/>
          </a:xfrm>
        </p:spPr>
        <p:txBody>
          <a:bodyPr>
            <a:normAutofit/>
          </a:bodyPr>
          <a:lstStyle/>
          <a:p>
            <a:r>
              <a:rPr lang="en-GB" sz="4800" b="1" dirty="0">
                <a:effectLst/>
                <a:latin typeface="+mj-lt"/>
                <a:ea typeface="Calibri" panose="020F0502020204030204" pitchFamily="34" charset="0"/>
              </a:rPr>
              <a:t>WTO Law: Trade in Goods – General Exceptions and SPS and TBT Agreements</a:t>
            </a:r>
            <a:endParaRPr lang="en-GB" sz="4800" dirty="0">
              <a:latin typeface="+mj-lt"/>
            </a:endParaRPr>
          </a:p>
        </p:txBody>
      </p:sp>
      <p:sp>
        <p:nvSpPr>
          <p:cNvPr id="3" name="Subtitle 2"/>
          <p:cNvSpPr>
            <a:spLocks noGrp="1"/>
          </p:cNvSpPr>
          <p:nvPr>
            <p:ph type="subTitle" idx="1"/>
          </p:nvPr>
        </p:nvSpPr>
        <p:spPr/>
        <p:txBody>
          <a:bodyPr/>
          <a:lstStyle/>
          <a:p>
            <a:r>
              <a:rPr lang="en-US" dirty="0"/>
              <a:t>  </a:t>
            </a:r>
          </a:p>
        </p:txBody>
      </p:sp>
      <p:sp>
        <p:nvSpPr>
          <p:cNvPr id="5" name="Text Box 6"/>
          <p:cNvSpPr txBox="1">
            <a:spLocks noChangeArrowheads="1"/>
          </p:cNvSpPr>
          <p:nvPr/>
        </p:nvSpPr>
        <p:spPr bwMode="auto">
          <a:xfrm>
            <a:off x="1881158" y="5684860"/>
            <a:ext cx="5434012" cy="677108"/>
          </a:xfrm>
          <a:prstGeom prst="rect">
            <a:avLst/>
          </a:prstGeom>
          <a:noFill/>
          <a:ln w="9525">
            <a:noFill/>
            <a:miter lim="800000"/>
            <a:headEnd/>
            <a:tailEnd/>
          </a:ln>
          <a:effectLst/>
        </p:spPr>
        <p:txBody>
          <a:bodyPr>
            <a:spAutoFit/>
          </a:bodyPr>
          <a:lstStyle/>
          <a:p>
            <a:pPr>
              <a:lnSpc>
                <a:spcPct val="95000"/>
              </a:lnSpc>
              <a:buClr>
                <a:srgbClr val="777777"/>
              </a:buClr>
            </a:pPr>
            <a:r>
              <a:rPr lang="en-AU" sz="2000" dirty="0">
                <a:solidFill>
                  <a:srgbClr val="777777"/>
                </a:solidFill>
              </a:rPr>
              <a:t>David Luff ©</a:t>
            </a:r>
          </a:p>
          <a:p>
            <a:pPr>
              <a:lnSpc>
                <a:spcPct val="95000"/>
              </a:lnSpc>
              <a:buClr>
                <a:srgbClr val="777777"/>
              </a:buClr>
            </a:pPr>
            <a:r>
              <a:rPr lang="en-AU" sz="2000" dirty="0">
                <a:solidFill>
                  <a:srgbClr val="777777"/>
                </a:solidFill>
              </a:rPr>
              <a:t>2023</a:t>
            </a:r>
          </a:p>
        </p:txBody>
      </p:sp>
      <p:pic>
        <p:nvPicPr>
          <p:cNvPr id="4" name="Picture 2">
            <a:extLst>
              <a:ext uri="{FF2B5EF4-FFF2-40B4-BE49-F238E27FC236}">
                <a16:creationId xmlns:a16="http://schemas.microsoft.com/office/drawing/2014/main" id="{699337BF-5311-12A1-CA24-B61B0B7189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 y="350929"/>
            <a:ext cx="2209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95358FBC-EE5B-8CB3-A5B7-053636768FE1}"/>
              </a:ext>
            </a:extLst>
          </p:cNvPr>
          <p:cNvSpPr>
            <a:spLocks noGrp="1"/>
          </p:cNvSpPr>
          <p:nvPr>
            <p:ph type="title"/>
          </p:nvPr>
        </p:nvSpPr>
        <p:spPr/>
        <p:txBody>
          <a:bodyPr/>
          <a:lstStyle/>
          <a:p>
            <a:pPr eaLnBrk="1" hangingPunct="1"/>
            <a:r>
              <a:rPr lang="en-GB" altLang="en-BE" sz="4000" b="1" dirty="0"/>
              <a:t>Scope of TBT Agreement</a:t>
            </a:r>
          </a:p>
        </p:txBody>
      </p:sp>
      <p:sp>
        <p:nvSpPr>
          <p:cNvPr id="37891" name="Rectangle 3">
            <a:extLst>
              <a:ext uri="{FF2B5EF4-FFF2-40B4-BE49-F238E27FC236}">
                <a16:creationId xmlns:a16="http://schemas.microsoft.com/office/drawing/2014/main" id="{20490B77-7155-CF02-33F4-46B74C691C33}"/>
              </a:ext>
            </a:extLst>
          </p:cNvPr>
          <p:cNvSpPr>
            <a:spLocks noGrp="1"/>
          </p:cNvSpPr>
          <p:nvPr>
            <p:ph type="body" idx="1"/>
          </p:nvPr>
        </p:nvSpPr>
        <p:spPr>
          <a:xfrm>
            <a:off x="2209800" y="1828800"/>
            <a:ext cx="8134350" cy="4724400"/>
          </a:xfrm>
        </p:spPr>
        <p:txBody>
          <a:bodyPr/>
          <a:lstStyle/>
          <a:p>
            <a:pPr eaLnBrk="1" hangingPunct="1"/>
            <a:r>
              <a:rPr lang="en-GB" altLang="en-BE" dirty="0"/>
              <a:t>Only applicable to goods</a:t>
            </a:r>
          </a:p>
          <a:p>
            <a:pPr eaLnBrk="1" hangingPunct="1"/>
            <a:r>
              <a:rPr lang="en-GB" altLang="en-BE" dirty="0"/>
              <a:t>Does not apply to SPS measures</a:t>
            </a:r>
          </a:p>
          <a:p>
            <a:pPr eaLnBrk="1" hangingPunct="1"/>
            <a:r>
              <a:rPr lang="en-GB" altLang="en-BE" dirty="0"/>
              <a:t>Does not apply to government procurement</a:t>
            </a:r>
          </a:p>
          <a:p>
            <a:pPr eaLnBrk="1" hangingPunct="1"/>
            <a:r>
              <a:rPr lang="en-GB" altLang="en-BE" dirty="0"/>
              <a:t>Applies to bans based on product characteristics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493A0648-BF46-A527-3F1C-8DB23F6C5198}"/>
              </a:ext>
            </a:extLst>
          </p:cNvPr>
          <p:cNvSpPr>
            <a:spLocks noGrp="1"/>
          </p:cNvSpPr>
          <p:nvPr>
            <p:ph type="title"/>
          </p:nvPr>
        </p:nvSpPr>
        <p:spPr>
          <a:xfrm>
            <a:off x="1981200" y="274638"/>
            <a:ext cx="8229600" cy="838200"/>
          </a:xfrm>
        </p:spPr>
        <p:txBody>
          <a:bodyPr/>
          <a:lstStyle/>
          <a:p>
            <a:pPr eaLnBrk="1" hangingPunct="1"/>
            <a:r>
              <a:rPr lang="en-GB" altLang="en-BE" sz="4000" b="1"/>
              <a:t>General Principles</a:t>
            </a:r>
          </a:p>
        </p:txBody>
      </p:sp>
      <p:sp>
        <p:nvSpPr>
          <p:cNvPr id="39939" name="Rectangle 3">
            <a:extLst>
              <a:ext uri="{FF2B5EF4-FFF2-40B4-BE49-F238E27FC236}">
                <a16:creationId xmlns:a16="http://schemas.microsoft.com/office/drawing/2014/main" id="{E1276BBC-FBA7-3B19-3F05-A34D5719F91C}"/>
              </a:ext>
            </a:extLst>
          </p:cNvPr>
          <p:cNvSpPr>
            <a:spLocks noGrp="1"/>
          </p:cNvSpPr>
          <p:nvPr>
            <p:ph type="body" idx="1"/>
          </p:nvPr>
        </p:nvSpPr>
        <p:spPr>
          <a:xfrm>
            <a:off x="2209800" y="1263721"/>
            <a:ext cx="7989888" cy="5333929"/>
          </a:xfrm>
        </p:spPr>
        <p:txBody>
          <a:bodyPr>
            <a:normAutofit fontScale="92500" lnSpcReduction="20000"/>
          </a:bodyPr>
          <a:lstStyle/>
          <a:p>
            <a:pPr>
              <a:spcBef>
                <a:spcPct val="50000"/>
              </a:spcBef>
            </a:pPr>
            <a:r>
              <a:rPr lang="en-GB" altLang="en-BE" dirty="0"/>
              <a:t>Non-discrimination</a:t>
            </a:r>
          </a:p>
          <a:p>
            <a:pPr>
              <a:spcBef>
                <a:spcPct val="50000"/>
              </a:spcBef>
            </a:pPr>
            <a:r>
              <a:rPr lang="en-GB" altLang="en-BE" dirty="0"/>
              <a:t>Prevention of Unnecessary Obstacles to International Trade</a:t>
            </a:r>
          </a:p>
          <a:p>
            <a:pPr>
              <a:spcBef>
                <a:spcPct val="50000"/>
              </a:spcBef>
            </a:pPr>
            <a:r>
              <a:rPr lang="en-GB" altLang="en-BE" dirty="0"/>
              <a:t>Harmonisation</a:t>
            </a:r>
          </a:p>
          <a:p>
            <a:pPr>
              <a:spcBef>
                <a:spcPct val="50000"/>
              </a:spcBef>
            </a:pPr>
            <a:r>
              <a:rPr lang="en-GB" altLang="en-BE" dirty="0"/>
              <a:t>Equivalence and Mutual recognition</a:t>
            </a:r>
          </a:p>
          <a:p>
            <a:pPr>
              <a:spcBef>
                <a:spcPct val="50000"/>
              </a:spcBef>
            </a:pPr>
            <a:r>
              <a:rPr lang="en-GB" altLang="en-BE" dirty="0"/>
              <a:t>Use of performance characteristics - do not mandate design (NOT mandatory)</a:t>
            </a:r>
          </a:p>
          <a:p>
            <a:pPr>
              <a:spcBef>
                <a:spcPct val="50000"/>
              </a:spcBef>
            </a:pPr>
            <a:r>
              <a:rPr lang="en-GB" altLang="en-BE" dirty="0"/>
              <a:t>Transparency</a:t>
            </a:r>
          </a:p>
          <a:p>
            <a:pPr>
              <a:spcBef>
                <a:spcPct val="50000"/>
              </a:spcBef>
            </a:pPr>
            <a:r>
              <a:rPr lang="en-GB" altLang="en-BE" dirty="0"/>
              <a:t>Members are encouraged to Participate in international harmonisation of standards</a:t>
            </a:r>
          </a:p>
          <a:p>
            <a:pPr>
              <a:spcBef>
                <a:spcPct val="50000"/>
              </a:spcBef>
            </a:pPr>
            <a:r>
              <a:rPr lang="en-GB" altLang="en-BE" dirty="0"/>
              <a:t>Use agreed international standards as basis for domestic TRs &amp; standards (no consensus requirement)</a:t>
            </a:r>
          </a:p>
          <a:p>
            <a:pPr>
              <a:spcBef>
                <a:spcPct val="50000"/>
              </a:spcBef>
            </a:pPr>
            <a:r>
              <a:rPr lang="en-GB" altLang="en-BE" dirty="0"/>
              <a:t>Derogation in the Event of Urgency</a:t>
            </a:r>
          </a:p>
          <a:p>
            <a:pPr>
              <a:spcBef>
                <a:spcPct val="50000"/>
              </a:spcBef>
            </a:pPr>
            <a:endParaRPr lang="en-GB" altLang="en-BE" dirty="0"/>
          </a:p>
          <a:p>
            <a:pPr>
              <a:lnSpc>
                <a:spcPct val="90000"/>
              </a:lnSpc>
              <a:spcBef>
                <a:spcPct val="50000"/>
              </a:spcBef>
              <a:buFontTx/>
              <a:buNone/>
            </a:pPr>
            <a:endParaRPr lang="en-GB" altLang="en-BE"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1026">
            <a:extLst>
              <a:ext uri="{FF2B5EF4-FFF2-40B4-BE49-F238E27FC236}">
                <a16:creationId xmlns:a16="http://schemas.microsoft.com/office/drawing/2014/main" id="{F6882B4E-8CB2-EE1E-6CB8-A9FB970C1265}"/>
              </a:ext>
            </a:extLst>
          </p:cNvPr>
          <p:cNvSpPr>
            <a:spLocks noGrp="1"/>
          </p:cNvSpPr>
          <p:nvPr>
            <p:ph type="title"/>
          </p:nvPr>
        </p:nvSpPr>
        <p:spPr>
          <a:xfrm>
            <a:off x="838200" y="365125"/>
            <a:ext cx="10515600" cy="1371208"/>
          </a:xfrm>
          <a:noFill/>
        </p:spPr>
        <p:txBody>
          <a:bodyPr/>
          <a:lstStyle/>
          <a:p>
            <a:pPr marL="457200" indent="-457200"/>
            <a:r>
              <a:rPr lang="en-GB" altLang="en-BE" sz="4000" b="1" dirty="0"/>
              <a:t>The SPS Agreement	</a:t>
            </a:r>
          </a:p>
        </p:txBody>
      </p:sp>
      <p:sp>
        <p:nvSpPr>
          <p:cNvPr id="54275" name="Rectangle 1027">
            <a:extLst>
              <a:ext uri="{FF2B5EF4-FFF2-40B4-BE49-F238E27FC236}">
                <a16:creationId xmlns:a16="http://schemas.microsoft.com/office/drawing/2014/main" id="{FCBA04F5-62A9-ACE0-85B8-D5E010547E45}"/>
              </a:ext>
            </a:extLst>
          </p:cNvPr>
          <p:cNvSpPr>
            <a:spLocks noGrp="1"/>
          </p:cNvSpPr>
          <p:nvPr>
            <p:ph idx="1"/>
          </p:nvPr>
        </p:nvSpPr>
        <p:spPr/>
        <p:txBody>
          <a:bodyPr/>
          <a:lstStyle/>
          <a:p>
            <a:pPr marL="685800" indent="-685800">
              <a:buSzPct val="90000"/>
              <a:buNone/>
            </a:pPr>
            <a:r>
              <a:rPr lang="en-US" altLang="en-BE" dirty="0">
                <a:cs typeface="Arial" panose="020B0604020202020204" pitchFamily="34" charset="0"/>
              </a:rPr>
              <a:t>A two-fold objective of the SPS Agreement is:</a:t>
            </a:r>
          </a:p>
          <a:p>
            <a:pPr marL="685800" indent="-685800">
              <a:buSzPct val="90000"/>
            </a:pPr>
            <a:endParaRPr lang="en-US" altLang="en-BE" sz="2000" dirty="0">
              <a:ea typeface="Arial Unicode MS" pitchFamily="34" charset="-128"/>
            </a:endParaRPr>
          </a:p>
          <a:p>
            <a:pPr marL="685800" indent="-685800">
              <a:buSzPct val="90000"/>
              <a:buFont typeface="Wingdings" panose="05000000000000000000" pitchFamily="2" charset="2"/>
              <a:buChar char="§"/>
            </a:pPr>
            <a:r>
              <a:rPr lang="en-US" altLang="en-BE" dirty="0">
                <a:cs typeface="Arial" panose="020B0604020202020204" pitchFamily="34" charset="0"/>
              </a:rPr>
              <a:t>To recognize the sovereign right of WTO Members to provide the level of health protection they deem appropriate; and</a:t>
            </a:r>
            <a:endParaRPr lang="en-US" altLang="en-BE" dirty="0">
              <a:ea typeface="Arial Unicode MS" pitchFamily="34" charset="-128"/>
            </a:endParaRPr>
          </a:p>
          <a:p>
            <a:pPr marL="685800" indent="-685800">
              <a:buSzPct val="90000"/>
              <a:buFont typeface="Wingdings" panose="05000000000000000000" pitchFamily="2" charset="2"/>
              <a:buChar char="§"/>
            </a:pPr>
            <a:r>
              <a:rPr lang="en-US" altLang="en-BE" dirty="0">
                <a:cs typeface="Arial" panose="020B0604020202020204" pitchFamily="34" charset="0"/>
              </a:rPr>
              <a:t>To ensure that SPS measures do not represent unnecessary, arbitrary, scientifically unjustifiable, or disguised restrictions on international trade.</a:t>
            </a:r>
            <a:r>
              <a:rPr lang="en-US" altLang="en-BE" dirty="0">
                <a:cs typeface="Times New Roman" panose="02020603050405020304" pitchFamily="18" charset="0"/>
              </a:rPr>
              <a:t> </a:t>
            </a:r>
          </a:p>
        </p:txBody>
      </p:sp>
      <p:sp>
        <p:nvSpPr>
          <p:cNvPr id="54276" name="Rectangle 1033">
            <a:extLst>
              <a:ext uri="{FF2B5EF4-FFF2-40B4-BE49-F238E27FC236}">
                <a16:creationId xmlns:a16="http://schemas.microsoft.com/office/drawing/2014/main" id="{D62BBE5C-E8E7-4ACB-6BC0-6D9E8FF5E00C}"/>
              </a:ext>
            </a:extLst>
          </p:cNvPr>
          <p:cNvSpPr>
            <a:spLocks noChangeArrowheads="1"/>
          </p:cNvSpPr>
          <p:nvPr/>
        </p:nvSpPr>
        <p:spPr bwMode="auto">
          <a:xfrm>
            <a:off x="2362200" y="762000"/>
            <a:ext cx="7772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br>
              <a:rPr lang="en-US" altLang="en-BE" sz="1800" dirty="0">
                <a:solidFill>
                  <a:schemeClr val="bg1"/>
                </a:solidFill>
                <a:latin typeface="Arial Narrow" panose="020B0606020202030204" pitchFamily="34" charset="0"/>
                <a:cs typeface="Times New Roman" panose="02020603050405020304" pitchFamily="18" charset="0"/>
              </a:rPr>
            </a:br>
            <a:r>
              <a:rPr lang="en-US" altLang="en-BE" sz="1800" dirty="0">
                <a:solidFill>
                  <a:schemeClr val="bg1"/>
                </a:solidFill>
                <a:latin typeface="Arial Narrow" panose="020B0606020202030204" pitchFamily="34" charset="0"/>
                <a:cs typeface="Times New Roman" panose="02020603050405020304" pitchFamily="18" charset="0"/>
              </a:rPr>
              <a:t>1. Objective and scope of application </a:t>
            </a:r>
            <a:br>
              <a:rPr lang="en-US" altLang="en-BE" sz="1800" dirty="0">
                <a:solidFill>
                  <a:schemeClr val="bg1"/>
                </a:solidFill>
                <a:latin typeface="Arial Narrow" panose="020B0606020202030204" pitchFamily="34" charset="0"/>
                <a:cs typeface="Times New Roman" panose="02020603050405020304" pitchFamily="18" charset="0"/>
              </a:rPr>
            </a:br>
            <a:r>
              <a:rPr lang="en-GB" altLang="en-BE" sz="1600" dirty="0">
                <a:solidFill>
                  <a:schemeClr val="bg1"/>
                </a:solidFill>
                <a:latin typeface="Arial Narrow" panose="020B0606020202030204" pitchFamily="34" charset="0"/>
              </a:rPr>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8">
            <a:extLst>
              <a:ext uri="{FF2B5EF4-FFF2-40B4-BE49-F238E27FC236}">
                <a16:creationId xmlns:a16="http://schemas.microsoft.com/office/drawing/2014/main" id="{F7E8E972-510F-0269-E532-EB4FE19150F2}"/>
              </a:ext>
            </a:extLst>
          </p:cNvPr>
          <p:cNvSpPr>
            <a:spLocks noGrp="1"/>
          </p:cNvSpPr>
          <p:nvPr>
            <p:ph type="title"/>
          </p:nvPr>
        </p:nvSpPr>
        <p:spPr>
          <a:noFill/>
        </p:spPr>
        <p:txBody>
          <a:bodyPr/>
          <a:lstStyle/>
          <a:p>
            <a:pPr eaLnBrk="1" hangingPunct="1"/>
            <a:r>
              <a:rPr lang="en-US" altLang="en-BE" sz="3200" b="1" dirty="0">
                <a:cs typeface="Times New Roman" panose="02020603050405020304" pitchFamily="18" charset="0"/>
              </a:rPr>
              <a:t>SPS Agreement</a:t>
            </a:r>
            <a:br>
              <a:rPr lang="en-US" altLang="en-BE" sz="3200" b="1" dirty="0">
                <a:cs typeface="Times New Roman" panose="02020603050405020304" pitchFamily="18" charset="0"/>
              </a:rPr>
            </a:br>
            <a:r>
              <a:rPr lang="en-US" altLang="en-BE" sz="3200" b="1" dirty="0">
                <a:cs typeface="Times New Roman" panose="02020603050405020304" pitchFamily="18" charset="0"/>
              </a:rPr>
              <a:t>Objective and scope of application </a:t>
            </a:r>
            <a:br>
              <a:rPr lang="en-US" altLang="en-BE" sz="1600" b="1" dirty="0">
                <a:cs typeface="Times New Roman" panose="02020603050405020304" pitchFamily="18" charset="0"/>
              </a:rPr>
            </a:br>
            <a:r>
              <a:rPr lang="en-GB" altLang="en-BE" sz="1600" dirty="0"/>
              <a:t>				</a:t>
            </a:r>
          </a:p>
        </p:txBody>
      </p:sp>
      <p:sp>
        <p:nvSpPr>
          <p:cNvPr id="56323" name="Rectangle 3">
            <a:extLst>
              <a:ext uri="{FF2B5EF4-FFF2-40B4-BE49-F238E27FC236}">
                <a16:creationId xmlns:a16="http://schemas.microsoft.com/office/drawing/2014/main" id="{1D581EE1-14AE-FF1A-9A69-4529C0BB7951}"/>
              </a:ext>
            </a:extLst>
          </p:cNvPr>
          <p:cNvSpPr>
            <a:spLocks noGrp="1"/>
          </p:cNvSpPr>
          <p:nvPr>
            <p:ph idx="1"/>
          </p:nvPr>
        </p:nvSpPr>
        <p:spPr>
          <a:xfrm>
            <a:off x="838200" y="2214081"/>
            <a:ext cx="10515600" cy="3962882"/>
          </a:xfrm>
        </p:spPr>
        <p:txBody>
          <a:bodyPr/>
          <a:lstStyle/>
          <a:p>
            <a:pPr>
              <a:buSzPct val="90000"/>
            </a:pPr>
            <a:r>
              <a:rPr lang="en-US" altLang="en-BE" dirty="0">
                <a:ea typeface="Arial Unicode MS" pitchFamily="34" charset="-128"/>
              </a:rPr>
              <a:t>The SPS Agreement supplements Article XX (b) of the GATT 1994. </a:t>
            </a:r>
          </a:p>
          <a:p>
            <a:pPr eaLnBrk="1" hangingPunct="1">
              <a:lnSpc>
                <a:spcPct val="90000"/>
              </a:lnSpc>
              <a:buSzPct val="90000"/>
            </a:pPr>
            <a:endParaRPr lang="en-US" altLang="en-BE" sz="2000" dirty="0">
              <a:ea typeface="Arial Unicode MS" pitchFamily="34" charset="-128"/>
            </a:endParaRPr>
          </a:p>
          <a:p>
            <a:pPr eaLnBrk="1" hangingPunct="1">
              <a:lnSpc>
                <a:spcPct val="90000"/>
              </a:lnSpc>
              <a:buSzPct val="90000"/>
              <a:buFont typeface="Arial" panose="020B0604020202020204" pitchFamily="34" charset="0"/>
              <a:buNone/>
            </a:pPr>
            <a:r>
              <a:rPr lang="en-US" altLang="en-BE" sz="2400" dirty="0">
                <a:cs typeface="Times New Roman" panose="02020603050405020304" pitchFamily="18" charset="0"/>
              </a:rPr>
              <a:t>	Under GATT Article XX(b), WTO Members may introduce measures that are necessary to protect human, animal or plant life or health so long as such measures are not applied in a manner that would constitute a means of arbitrary or unjustifiable discrimination between countries where the same conditions prevail.</a:t>
            </a:r>
            <a:r>
              <a:rPr lang="en-US" altLang="en-BE" dirty="0">
                <a:cs typeface="Times New Roman" panose="02020603050405020304" pitchFamily="18" charset="0"/>
              </a:rPr>
              <a:t> </a:t>
            </a:r>
          </a:p>
          <a:p>
            <a:pPr algn="ctr" eaLnBrk="1" hangingPunct="1">
              <a:lnSpc>
                <a:spcPct val="90000"/>
              </a:lnSpc>
              <a:buSzPct val="90000"/>
            </a:pPr>
            <a:endParaRPr lang="en-US" altLang="en-BE" b="1" dirty="0">
              <a:cs typeface="Times New Roman" panose="02020603050405020304" pitchFamily="18" charset="0"/>
            </a:endParaRPr>
          </a:p>
          <a:p>
            <a:pPr algn="ctr" eaLnBrk="1" hangingPunct="1">
              <a:lnSpc>
                <a:spcPct val="90000"/>
              </a:lnSpc>
              <a:buSzPct val="90000"/>
            </a:pPr>
            <a:endParaRPr lang="en-US" altLang="en-BE" sz="4000" b="1" dirty="0">
              <a:cs typeface="Times New Roman" panose="02020603050405020304" pitchFamily="18" charset="0"/>
            </a:endParaRPr>
          </a:p>
          <a:p>
            <a:pPr algn="ctr" eaLnBrk="1" hangingPunct="1">
              <a:lnSpc>
                <a:spcPct val="90000"/>
              </a:lnSpc>
              <a:buSzPct val="90000"/>
            </a:pPr>
            <a:endParaRPr lang="en-US" altLang="en-BE" b="1" i="1" dirty="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A92D5E8A-B6B0-2082-93DE-F0F6F8F2972B}"/>
              </a:ext>
            </a:extLst>
          </p:cNvPr>
          <p:cNvSpPr>
            <a:spLocks noGrp="1"/>
          </p:cNvSpPr>
          <p:nvPr>
            <p:ph type="title"/>
          </p:nvPr>
        </p:nvSpPr>
        <p:spPr>
          <a:noFill/>
        </p:spPr>
        <p:txBody>
          <a:bodyPr/>
          <a:lstStyle/>
          <a:p>
            <a:pPr eaLnBrk="1" hangingPunct="1"/>
            <a:r>
              <a:rPr lang="en-US" altLang="en-BE" sz="3200" b="1" dirty="0">
                <a:cs typeface="Times New Roman" panose="02020603050405020304" pitchFamily="18" charset="0"/>
              </a:rPr>
              <a:t>SPS Agreement</a:t>
            </a:r>
            <a:br>
              <a:rPr lang="en-US" altLang="en-BE" sz="3200" b="1" dirty="0">
                <a:cs typeface="Times New Roman" panose="02020603050405020304" pitchFamily="18" charset="0"/>
              </a:rPr>
            </a:br>
            <a:r>
              <a:rPr lang="en-US" altLang="en-BE" sz="3200" b="1" dirty="0">
                <a:cs typeface="Times New Roman" panose="02020603050405020304" pitchFamily="18" charset="0"/>
              </a:rPr>
              <a:t>Objective and scope of application</a:t>
            </a:r>
            <a:r>
              <a:rPr lang="en-GB" altLang="en-BE" sz="3200" dirty="0"/>
              <a:t> </a:t>
            </a:r>
            <a:br>
              <a:rPr lang="en-GB" altLang="en-BE" sz="1800" dirty="0"/>
            </a:br>
            <a:r>
              <a:rPr lang="en-GB" altLang="en-BE" sz="1600" dirty="0"/>
              <a:t>			</a:t>
            </a:r>
          </a:p>
        </p:txBody>
      </p:sp>
      <p:sp>
        <p:nvSpPr>
          <p:cNvPr id="60419" name="Rectangle 3">
            <a:extLst>
              <a:ext uri="{FF2B5EF4-FFF2-40B4-BE49-F238E27FC236}">
                <a16:creationId xmlns:a16="http://schemas.microsoft.com/office/drawing/2014/main" id="{FEE56777-7363-DD2C-10E3-4432D5776DD2}"/>
              </a:ext>
            </a:extLst>
          </p:cNvPr>
          <p:cNvSpPr>
            <a:spLocks noGrp="1"/>
          </p:cNvSpPr>
          <p:nvPr>
            <p:ph idx="1"/>
          </p:nvPr>
        </p:nvSpPr>
        <p:spPr/>
        <p:txBody>
          <a:bodyPr/>
          <a:lstStyle/>
          <a:p>
            <a:pPr algn="ctr" eaLnBrk="1" hangingPunct="1">
              <a:lnSpc>
                <a:spcPct val="90000"/>
              </a:lnSpc>
              <a:buSzPct val="90000"/>
              <a:buFont typeface="Arial" panose="020B0604020202020204" pitchFamily="34" charset="0"/>
              <a:buNone/>
            </a:pPr>
            <a:r>
              <a:rPr lang="en-US" altLang="en-BE" b="1" dirty="0">
                <a:cs typeface="Times New Roman" panose="02020603050405020304" pitchFamily="18" charset="0"/>
              </a:rPr>
              <a:t>What is an SPS Measure?</a:t>
            </a:r>
          </a:p>
          <a:p>
            <a:pPr algn="ctr" eaLnBrk="1" hangingPunct="1">
              <a:lnSpc>
                <a:spcPct val="90000"/>
              </a:lnSpc>
              <a:buSzPct val="90000"/>
              <a:buFont typeface="Arial" panose="020B0604020202020204" pitchFamily="34" charset="0"/>
              <a:buNone/>
            </a:pPr>
            <a:endParaRPr lang="en-US" altLang="en-BE" sz="1400" b="1" dirty="0">
              <a:cs typeface="Times New Roman" panose="02020603050405020304" pitchFamily="18" charset="0"/>
            </a:endParaRPr>
          </a:p>
          <a:p>
            <a:pPr eaLnBrk="1" hangingPunct="1">
              <a:lnSpc>
                <a:spcPct val="90000"/>
              </a:lnSpc>
              <a:buSzPct val="90000"/>
              <a:buFont typeface="Arial" panose="020B0604020202020204" pitchFamily="34" charset="0"/>
              <a:buNone/>
            </a:pPr>
            <a:r>
              <a:rPr lang="en-US" altLang="en-BE" sz="2400" b="1" dirty="0">
                <a:cs typeface="Arial" panose="020B0604020202020204" pitchFamily="34" charset="0"/>
              </a:rPr>
              <a:t>	</a:t>
            </a:r>
            <a:r>
              <a:rPr lang="en-US" altLang="en-BE" dirty="0">
                <a:cs typeface="Arial" panose="020B0604020202020204" pitchFamily="34" charset="0"/>
              </a:rPr>
              <a:t>To fall under SPS Agreement’s provisions, a measure must:</a:t>
            </a:r>
          </a:p>
          <a:p>
            <a:pPr eaLnBrk="1" hangingPunct="1">
              <a:lnSpc>
                <a:spcPct val="90000"/>
              </a:lnSpc>
              <a:buSzPct val="90000"/>
            </a:pPr>
            <a:endParaRPr lang="en-US" altLang="en-BE" sz="2000" dirty="0">
              <a:cs typeface="Arial" panose="020B0604020202020204" pitchFamily="34" charset="0"/>
            </a:endParaRPr>
          </a:p>
          <a:p>
            <a:pPr>
              <a:buSzPct val="90000"/>
            </a:pPr>
            <a:r>
              <a:rPr lang="en-US" altLang="en-BE" sz="2400" dirty="0">
                <a:cs typeface="Arial" panose="020B0604020202020204" pitchFamily="34" charset="0"/>
              </a:rPr>
              <a:t>have the subjective intent to protect human, animal or plant life or health;</a:t>
            </a:r>
          </a:p>
          <a:p>
            <a:pPr>
              <a:buSzPct val="90000"/>
            </a:pPr>
            <a:r>
              <a:rPr lang="en-US" altLang="en-BE" sz="2400" dirty="0">
                <a:cs typeface="Times New Roman" panose="02020603050405020304" pitchFamily="18" charset="0"/>
              </a:rPr>
              <a:t>aim to protect against either food-borne risks or against pest or disease related risks;  </a:t>
            </a:r>
          </a:p>
          <a:p>
            <a:pPr>
              <a:buSzPct val="90000"/>
            </a:pPr>
            <a:r>
              <a:rPr lang="en-US" altLang="en-BE" sz="2400" dirty="0">
                <a:cs typeface="Times New Roman" panose="02020603050405020304" pitchFamily="18" charset="0"/>
              </a:rPr>
              <a:t>“directly or indirectly affect international trade.” </a:t>
            </a:r>
            <a:endParaRPr lang="en-US" altLang="en-BE" sz="4000" dirty="0">
              <a:cs typeface="Times New Roman" panose="02020603050405020304" pitchFamily="18" charset="0"/>
            </a:endParaRPr>
          </a:p>
          <a:p>
            <a:pPr algn="ctr" eaLnBrk="1" hangingPunct="1">
              <a:lnSpc>
                <a:spcPct val="90000"/>
              </a:lnSpc>
              <a:buSzPct val="90000"/>
            </a:pPr>
            <a:endParaRPr lang="en-US" altLang="en-BE" sz="2400" b="1" dirty="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9DD09211-2631-3FEE-4F9C-F6ACB833E3F9}"/>
              </a:ext>
            </a:extLst>
          </p:cNvPr>
          <p:cNvSpPr>
            <a:spLocks noGrp="1"/>
          </p:cNvSpPr>
          <p:nvPr>
            <p:ph type="title"/>
          </p:nvPr>
        </p:nvSpPr>
        <p:spPr>
          <a:noFill/>
        </p:spPr>
        <p:txBody>
          <a:bodyPr>
            <a:normAutofit fontScale="90000"/>
          </a:bodyPr>
          <a:lstStyle/>
          <a:p>
            <a:pPr eaLnBrk="1" hangingPunct="1"/>
            <a:r>
              <a:rPr lang="en-US" altLang="en-BE" sz="3200" b="1" dirty="0">
                <a:cs typeface="Times New Roman" panose="02020603050405020304" pitchFamily="18" charset="0"/>
              </a:rPr>
              <a:t>SPS Agreement</a:t>
            </a:r>
            <a:br>
              <a:rPr lang="en-US" altLang="en-BE" sz="3200" b="1" dirty="0">
                <a:cs typeface="Times New Roman" panose="02020603050405020304" pitchFamily="18" charset="0"/>
              </a:rPr>
            </a:br>
            <a:r>
              <a:rPr lang="en-US" altLang="en-BE" sz="3200" b="1" dirty="0">
                <a:cs typeface="Times New Roman" panose="02020603050405020304" pitchFamily="18" charset="0"/>
              </a:rPr>
              <a:t>Objective and scope of application</a:t>
            </a:r>
            <a:br>
              <a:rPr lang="en-GB" altLang="en-BE" sz="1600" dirty="0"/>
            </a:br>
            <a:r>
              <a:rPr lang="en-GB" altLang="en-BE" sz="1600" dirty="0"/>
              <a:t>	</a:t>
            </a:r>
            <a:br>
              <a:rPr lang="en-GB" altLang="en-BE" sz="1600" dirty="0"/>
            </a:br>
            <a:r>
              <a:rPr lang="en-GB" altLang="en-BE" sz="1600" dirty="0"/>
              <a:t>				</a:t>
            </a:r>
          </a:p>
        </p:txBody>
      </p:sp>
      <p:sp>
        <p:nvSpPr>
          <p:cNvPr id="62467" name="Rectangle 3">
            <a:extLst>
              <a:ext uri="{FF2B5EF4-FFF2-40B4-BE49-F238E27FC236}">
                <a16:creationId xmlns:a16="http://schemas.microsoft.com/office/drawing/2014/main" id="{EC28BA34-0A55-3A6D-864E-E1EE405EA4AC}"/>
              </a:ext>
            </a:extLst>
          </p:cNvPr>
          <p:cNvSpPr>
            <a:spLocks noGrp="1"/>
          </p:cNvSpPr>
          <p:nvPr>
            <p:ph idx="1"/>
          </p:nvPr>
        </p:nvSpPr>
        <p:spPr/>
        <p:txBody>
          <a:bodyPr/>
          <a:lstStyle/>
          <a:p>
            <a:pPr algn="ctr" eaLnBrk="1" hangingPunct="1">
              <a:buSzPct val="90000"/>
              <a:buFont typeface="Arial" panose="020B0604020202020204" pitchFamily="34" charset="0"/>
              <a:buNone/>
            </a:pPr>
            <a:r>
              <a:rPr lang="en-US" altLang="en-BE" dirty="0">
                <a:cs typeface="Times New Roman" panose="02020603050405020304" pitchFamily="18" charset="0"/>
              </a:rPr>
              <a:t>Temporal Scope of Application</a:t>
            </a:r>
          </a:p>
          <a:p>
            <a:pPr eaLnBrk="1" hangingPunct="1">
              <a:buSzPct val="90000"/>
            </a:pPr>
            <a:endParaRPr lang="en-US" altLang="en-BE" dirty="0">
              <a:cs typeface="Times New Roman" panose="02020603050405020304" pitchFamily="18" charset="0"/>
            </a:endParaRPr>
          </a:p>
          <a:p>
            <a:pPr eaLnBrk="1" hangingPunct="1">
              <a:buSzPct val="90000"/>
              <a:buFont typeface="Arial" panose="020B0604020202020204" pitchFamily="34" charset="0"/>
              <a:buNone/>
            </a:pPr>
            <a:r>
              <a:rPr lang="en-US" altLang="en-BE" sz="2400" dirty="0">
                <a:cs typeface="Arial" panose="020B0604020202020204" pitchFamily="34" charset="0"/>
              </a:rPr>
              <a:t>	In spite of the fact that the SPS Agreement</a:t>
            </a:r>
            <a:r>
              <a:rPr lang="en-US" altLang="en-BE" sz="2400" i="1" dirty="0">
                <a:cs typeface="Arial" panose="020B0604020202020204" pitchFamily="34" charset="0"/>
              </a:rPr>
              <a:t> </a:t>
            </a:r>
            <a:r>
              <a:rPr lang="en-US" altLang="en-BE" sz="2400" dirty="0">
                <a:cs typeface="Arial" panose="020B0604020202020204" pitchFamily="34" charset="0"/>
              </a:rPr>
              <a:t>came into force on 1 January 1995, all SPS measures in existence before this date are also subject to its provisions.</a:t>
            </a:r>
            <a:endParaRPr lang="en-US" altLang="en-BE" sz="2400" dirty="0">
              <a:cs typeface="Times New Roman" panose="02020603050405020304" pitchFamily="18" charset="0"/>
            </a:endParaRPr>
          </a:p>
          <a:p>
            <a:pPr eaLnBrk="1" hangingPunct="1">
              <a:buSzPct val="90000"/>
            </a:pPr>
            <a:endParaRPr lang="en-US" altLang="en-BE" sz="2400" dirty="0">
              <a:cs typeface="Times New Roman" panose="02020603050405020304" pitchFamily="18" charset="0"/>
            </a:endParaRPr>
          </a:p>
          <a:p>
            <a:pPr eaLnBrk="1" hangingPunct="1">
              <a:buSzPct val="90000"/>
              <a:buFont typeface="Arial" panose="020B0604020202020204" pitchFamily="34" charset="0"/>
              <a:buNone/>
            </a:pPr>
            <a:r>
              <a:rPr lang="en-US" altLang="en-BE" sz="2400" dirty="0">
                <a:cs typeface="Arial" panose="020B0604020202020204" pitchFamily="34" charset="0"/>
              </a:rPr>
              <a:t>	This was confirmed by the EC – Hormones Panel and Appellate Body decisions.</a:t>
            </a:r>
            <a:r>
              <a:rPr lang="en-US" altLang="en-BE" sz="2400" dirty="0">
                <a:solidFill>
                  <a:srgbClr val="000000"/>
                </a:solidFill>
                <a:cs typeface="Times New Roman" panose="02020603050405020304" pitchFamily="18" charset="0"/>
              </a:rPr>
              <a:t> </a:t>
            </a:r>
            <a:endParaRPr lang="en-US" altLang="en-BE" sz="2400" dirty="0">
              <a:cs typeface="Times New Roman" panose="02020603050405020304" pitchFamily="18" charset="0"/>
            </a:endParaRPr>
          </a:p>
          <a:p>
            <a:pPr eaLnBrk="1" hangingPunct="1">
              <a:buSzPct val="90000"/>
            </a:pPr>
            <a:endParaRPr lang="en-US" altLang="en-BE" sz="2400" b="1" dirty="0">
              <a:cs typeface="Times New Roman" panose="02020603050405020304" pitchFamily="18" charset="0"/>
            </a:endParaRPr>
          </a:p>
        </p:txBody>
      </p:sp>
      <p:sp>
        <p:nvSpPr>
          <p:cNvPr id="62468" name="Rectangle 6">
            <a:extLst>
              <a:ext uri="{FF2B5EF4-FFF2-40B4-BE49-F238E27FC236}">
                <a16:creationId xmlns:a16="http://schemas.microsoft.com/office/drawing/2014/main" id="{576083BA-2349-83C5-FE43-F917A29AF507}"/>
              </a:ext>
            </a:extLst>
          </p:cNvPr>
          <p:cNvSpPr>
            <a:spLocks noChangeArrowheads="1"/>
          </p:cNvSpPr>
          <p:nvPr/>
        </p:nvSpPr>
        <p:spPr bwMode="auto">
          <a:xfrm>
            <a:off x="2362200" y="762000"/>
            <a:ext cx="7772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br>
              <a:rPr lang="en-US" altLang="en-BE" sz="1800" dirty="0">
                <a:solidFill>
                  <a:schemeClr val="bg1"/>
                </a:solidFill>
                <a:latin typeface="Arial Narrow" panose="020B0606020202030204" pitchFamily="34" charset="0"/>
                <a:cs typeface="Times New Roman" panose="02020603050405020304" pitchFamily="18" charset="0"/>
              </a:rPr>
            </a:br>
            <a:r>
              <a:rPr lang="en-US" altLang="en-BE" sz="1800" dirty="0">
                <a:solidFill>
                  <a:schemeClr val="bg1"/>
                </a:solidFill>
                <a:latin typeface="Arial Narrow" panose="020B0606020202030204" pitchFamily="34" charset="0"/>
                <a:cs typeface="Times New Roman" panose="02020603050405020304" pitchFamily="18" charset="0"/>
              </a:rPr>
              <a:t>1. Objective and scope of application </a:t>
            </a:r>
            <a:br>
              <a:rPr lang="en-US" altLang="en-BE" sz="1800" dirty="0">
                <a:solidFill>
                  <a:schemeClr val="bg1"/>
                </a:solidFill>
                <a:latin typeface="Arial Narrow" panose="020B0606020202030204" pitchFamily="34" charset="0"/>
                <a:cs typeface="Times New Roman" panose="02020603050405020304" pitchFamily="18" charset="0"/>
              </a:rPr>
            </a:br>
            <a:br>
              <a:rPr lang="en-US" altLang="en-BE" sz="1600" dirty="0">
                <a:solidFill>
                  <a:schemeClr val="bg1"/>
                </a:solidFill>
                <a:latin typeface="Arial Narrow" panose="020B0606020202030204" pitchFamily="34" charset="0"/>
                <a:cs typeface="Times New Roman" panose="02020603050405020304" pitchFamily="18" charset="0"/>
              </a:rPr>
            </a:br>
            <a:r>
              <a:rPr lang="en-GB" altLang="en-BE" sz="1600" dirty="0">
                <a:solidFill>
                  <a:schemeClr val="bg1"/>
                </a:solidFill>
                <a:latin typeface="Arial Narrow" panose="020B0606020202030204" pitchFamily="34" charset="0"/>
              </a:rPr>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156E2B4E-E78E-507E-A0A7-AD959A0B1C8C}"/>
              </a:ext>
            </a:extLst>
          </p:cNvPr>
          <p:cNvSpPr>
            <a:spLocks noGrp="1"/>
          </p:cNvSpPr>
          <p:nvPr>
            <p:ph type="title"/>
          </p:nvPr>
        </p:nvSpPr>
        <p:spPr>
          <a:noFill/>
        </p:spPr>
        <p:txBody>
          <a:bodyPr/>
          <a:lstStyle/>
          <a:p>
            <a:pPr eaLnBrk="1" hangingPunct="1"/>
            <a:br>
              <a:rPr lang="en-GB" altLang="en-BE" sz="1600"/>
            </a:br>
            <a:r>
              <a:rPr lang="en-GB" altLang="en-BE" sz="1600"/>
              <a:t>	</a:t>
            </a:r>
            <a:br>
              <a:rPr lang="en-GB" altLang="en-BE" sz="1600"/>
            </a:br>
            <a:r>
              <a:rPr lang="en-GB" altLang="en-BE" sz="1600"/>
              <a:t>				</a:t>
            </a:r>
          </a:p>
        </p:txBody>
      </p:sp>
      <p:sp>
        <p:nvSpPr>
          <p:cNvPr id="330755" name="Rectangle 3">
            <a:extLst>
              <a:ext uri="{FF2B5EF4-FFF2-40B4-BE49-F238E27FC236}">
                <a16:creationId xmlns:a16="http://schemas.microsoft.com/office/drawing/2014/main" id="{6C7C9700-CB10-C0DA-48F2-C0DB1DBF40D2}"/>
              </a:ext>
            </a:extLst>
          </p:cNvPr>
          <p:cNvSpPr>
            <a:spLocks noGrp="1" noChangeArrowheads="1"/>
          </p:cNvSpPr>
          <p:nvPr>
            <p:ph idx="1"/>
          </p:nvPr>
        </p:nvSpPr>
        <p:spPr>
          <a:xfrm>
            <a:off x="585627" y="929811"/>
            <a:ext cx="9472773" cy="4861389"/>
          </a:xfrm>
        </p:spPr>
        <p:txBody>
          <a:bodyPr rtlCol="0">
            <a:normAutofit fontScale="92500" lnSpcReduction="10000"/>
          </a:bodyPr>
          <a:lstStyle/>
          <a:p>
            <a:pPr algn="ctr">
              <a:buSzPct val="90000"/>
              <a:buNone/>
              <a:defRPr/>
            </a:pPr>
            <a:r>
              <a:rPr lang="en-US" b="1" dirty="0">
                <a:cs typeface="Times New Roman" charset="0"/>
              </a:rPr>
              <a:t>Relationship of the SPS Agreement with the TBT Agreement</a:t>
            </a:r>
          </a:p>
          <a:p>
            <a:pPr algn="ctr">
              <a:buSzPct val="90000"/>
              <a:defRPr/>
            </a:pPr>
            <a:endParaRPr lang="en-US" sz="1800" b="1" dirty="0">
              <a:cs typeface="Times New Roman" charset="0"/>
            </a:endParaRPr>
          </a:p>
          <a:p>
            <a:pPr algn="just">
              <a:buSzPct val="90000"/>
              <a:defRPr/>
            </a:pPr>
            <a:r>
              <a:rPr lang="en-US" sz="2400" dirty="0">
                <a:cs typeface="Times New Roman" charset="0"/>
              </a:rPr>
              <a:t>Health-related trade restrictions are addressed by both the SPS Agreement and the TBT Agreement. Although the two agreements are similar in a number of ways, their substantive provisions are different. </a:t>
            </a:r>
          </a:p>
          <a:p>
            <a:pPr algn="just">
              <a:buSzPct val="90000"/>
              <a:defRPr/>
            </a:pPr>
            <a:r>
              <a:rPr lang="en-US" sz="2400" dirty="0">
                <a:cs typeface="Arial" charset="0"/>
              </a:rPr>
              <a:t>The SPS Agreement and the TBT Agreement exclude each other from their scope.</a:t>
            </a:r>
          </a:p>
          <a:p>
            <a:pPr algn="just">
              <a:buSzPct val="90000"/>
              <a:defRPr/>
            </a:pPr>
            <a:r>
              <a:rPr lang="en-US" altLang="en-BE" sz="2400" dirty="0">
                <a:cs typeface="Arial" panose="020B0604020202020204" pitchFamily="34" charset="0"/>
              </a:rPr>
              <a:t>The main differences of the SPS and TBT reside in:</a:t>
            </a:r>
          </a:p>
          <a:p>
            <a:pPr lvl="1" algn="just">
              <a:buSzPct val="90000"/>
              <a:defRPr/>
            </a:pPr>
            <a:r>
              <a:rPr lang="en-US" altLang="en-BE" dirty="0">
                <a:cs typeface="Arial" panose="020B0604020202020204" pitchFamily="34" charset="0"/>
              </a:rPr>
              <a:t>the scope of application</a:t>
            </a:r>
            <a:r>
              <a:rPr lang="en-US" altLang="en-BE" sz="2000" dirty="0">
                <a:cs typeface="Arial" panose="020B0604020202020204" pitchFamily="34" charset="0"/>
              </a:rPr>
              <a:t>;</a:t>
            </a:r>
            <a:endParaRPr lang="en-US" altLang="en-BE" sz="2000" dirty="0">
              <a:cs typeface="Times New Roman" panose="02020603050405020304" pitchFamily="18" charset="0"/>
            </a:endParaRPr>
          </a:p>
          <a:p>
            <a:pPr lvl="1" algn="just">
              <a:buSzPct val="90000"/>
              <a:defRPr/>
            </a:pPr>
            <a:r>
              <a:rPr lang="en-US" altLang="en-BE" sz="2400" dirty="0">
                <a:cs typeface="Times New Roman" panose="02020603050405020304" pitchFamily="18" charset="0"/>
              </a:rPr>
              <a:t>the reasons for application and maintenance of the measures. </a:t>
            </a:r>
          </a:p>
          <a:p>
            <a:pPr lvl="2" algn="just">
              <a:buSzPct val="90000"/>
              <a:defRPr/>
            </a:pPr>
            <a:r>
              <a:rPr lang="en-US" altLang="en-BE" sz="1900" dirty="0">
                <a:cs typeface="Arial" panose="020B0604020202020204" pitchFamily="34" charset="0"/>
              </a:rPr>
              <a:t>SPS measures may only be applied to “the extent necessary to protect human, animal or plant life or health, based on scientific principles and not maintained without sufficient scientific evidence”. </a:t>
            </a:r>
            <a:endParaRPr lang="en-US" altLang="en-BE" sz="1900" dirty="0">
              <a:cs typeface="Times New Roman" panose="02020603050405020304" pitchFamily="18" charset="0"/>
            </a:endParaRPr>
          </a:p>
          <a:p>
            <a:pPr lvl="2" algn="just">
              <a:buSzPct val="90000"/>
              <a:defRPr/>
            </a:pPr>
            <a:r>
              <a:rPr lang="en-US" altLang="en-BE" sz="1900" dirty="0">
                <a:cs typeface="Times New Roman" panose="02020603050405020304" pitchFamily="18" charset="0"/>
              </a:rPr>
              <a:t>TBT measures may be applied and maintained for other reasons, including national security or to prevent deceptive practices</a:t>
            </a:r>
          </a:p>
          <a:p>
            <a:pPr algn="just">
              <a:buSzPct val="90000"/>
              <a:defRPr/>
            </a:pPr>
            <a:endParaRPr lang="en-US" sz="2400" dirty="0">
              <a:cs typeface="Arial" charset="0"/>
            </a:endParaRPr>
          </a:p>
          <a:p>
            <a:pPr>
              <a:buSzPct val="90000"/>
              <a:defRPr/>
            </a:pPr>
            <a:endParaRPr lang="en-US" sz="2400" b="1" dirty="0">
              <a:cs typeface="Times New Roman" charset="0"/>
            </a:endParaRPr>
          </a:p>
          <a:p>
            <a:pPr>
              <a:buSzPct val="90000"/>
              <a:buNone/>
              <a:defRPr/>
            </a:pPr>
            <a:endParaRPr lang="en-US" sz="2400" b="1" dirty="0">
              <a:cs typeface="Times New Roman" charset="0"/>
            </a:endParaRPr>
          </a:p>
          <a:p>
            <a:pPr>
              <a:buSzPct val="90000"/>
              <a:defRPr/>
            </a:pPr>
            <a:endParaRPr lang="en-US" sz="2400" b="1" dirty="0">
              <a:cs typeface="Times New Roman" charset="0"/>
            </a:endParaRPr>
          </a:p>
          <a:p>
            <a:pPr>
              <a:buSzPct val="90000"/>
              <a:defRPr/>
            </a:pPr>
            <a:endParaRPr lang="en-US" sz="2000" b="1" dirty="0">
              <a:cs typeface="Times New Roman" charset="0"/>
            </a:endParaRPr>
          </a:p>
        </p:txBody>
      </p:sp>
      <p:sp>
        <p:nvSpPr>
          <p:cNvPr id="64516" name="Rectangle 5">
            <a:extLst>
              <a:ext uri="{FF2B5EF4-FFF2-40B4-BE49-F238E27FC236}">
                <a16:creationId xmlns:a16="http://schemas.microsoft.com/office/drawing/2014/main" id="{D1AD0602-5131-8733-D423-106DBFA94196}"/>
              </a:ext>
            </a:extLst>
          </p:cNvPr>
          <p:cNvSpPr>
            <a:spLocks noChangeArrowheads="1"/>
          </p:cNvSpPr>
          <p:nvPr/>
        </p:nvSpPr>
        <p:spPr bwMode="auto">
          <a:xfrm>
            <a:off x="2553128" y="762000"/>
            <a:ext cx="7581472"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br>
              <a:rPr lang="en-US" altLang="en-BE" sz="1800" dirty="0">
                <a:solidFill>
                  <a:schemeClr val="bg1"/>
                </a:solidFill>
                <a:latin typeface="Arial Narrow" panose="020B0606020202030204" pitchFamily="34" charset="0"/>
                <a:cs typeface="Times New Roman" panose="02020603050405020304" pitchFamily="18" charset="0"/>
              </a:rPr>
            </a:br>
            <a:br>
              <a:rPr lang="en-US" altLang="en-BE" sz="1800" dirty="0">
                <a:solidFill>
                  <a:schemeClr val="bg1"/>
                </a:solidFill>
                <a:latin typeface="Arial Narrow" panose="020B0606020202030204" pitchFamily="34" charset="0"/>
                <a:cs typeface="Times New Roman" panose="02020603050405020304" pitchFamily="18" charset="0"/>
              </a:rPr>
            </a:br>
            <a:r>
              <a:rPr lang="en-GB" altLang="en-BE" sz="1600" dirty="0">
                <a:solidFill>
                  <a:schemeClr val="bg1"/>
                </a:solidFill>
                <a:latin typeface="Arial Narrow" panose="020B0606020202030204" pitchFamily="34" charset="0"/>
              </a:rPr>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26B836F0-F73A-826C-2057-FCF4F15FA030}"/>
              </a:ext>
            </a:extLst>
          </p:cNvPr>
          <p:cNvSpPr>
            <a:spLocks noGrp="1"/>
          </p:cNvSpPr>
          <p:nvPr>
            <p:ph type="title"/>
          </p:nvPr>
        </p:nvSpPr>
        <p:spPr>
          <a:noFill/>
        </p:spPr>
        <p:txBody>
          <a:bodyPr/>
          <a:lstStyle/>
          <a:p>
            <a:pPr eaLnBrk="1" hangingPunct="1"/>
            <a:r>
              <a:rPr lang="en-US" altLang="en-BE" sz="1600" b="1">
                <a:cs typeface="Times New Roman" panose="02020603050405020304" pitchFamily="18" charset="0"/>
              </a:rPr>
              <a:t>SPS Agreement</a:t>
            </a:r>
            <a:br>
              <a:rPr lang="en-US" altLang="en-BE" sz="1600" b="1">
                <a:cs typeface="Times New Roman" panose="02020603050405020304" pitchFamily="18" charset="0"/>
              </a:rPr>
            </a:br>
            <a:r>
              <a:rPr lang="en-US" altLang="en-BE" sz="1600" b="1">
                <a:cs typeface="Times New Roman" panose="02020603050405020304" pitchFamily="18" charset="0"/>
              </a:rPr>
              <a:t>1. </a:t>
            </a:r>
            <a:r>
              <a:rPr lang="en-US" altLang="en-BE" sz="1800" b="1">
                <a:cs typeface="Times New Roman" panose="02020603050405020304" pitchFamily="18" charset="0"/>
              </a:rPr>
              <a:t>Objective and scope of application</a:t>
            </a:r>
            <a:r>
              <a:rPr lang="en-US" altLang="en-BE" sz="1600" b="1">
                <a:cs typeface="Times New Roman" panose="02020603050405020304" pitchFamily="18" charset="0"/>
              </a:rPr>
              <a:t> </a:t>
            </a:r>
            <a:br>
              <a:rPr lang="en-US" altLang="en-BE" sz="1600" b="1">
                <a:cs typeface="Times New Roman" panose="02020603050405020304" pitchFamily="18" charset="0"/>
              </a:rPr>
            </a:br>
            <a:br>
              <a:rPr lang="en-GB" altLang="en-BE" sz="1600"/>
            </a:br>
            <a:r>
              <a:rPr lang="en-GB" altLang="en-BE" sz="1600"/>
              <a:t>	</a:t>
            </a:r>
          </a:p>
        </p:txBody>
      </p:sp>
      <p:sp>
        <p:nvSpPr>
          <p:cNvPr id="70659" name="Rectangle 3">
            <a:extLst>
              <a:ext uri="{FF2B5EF4-FFF2-40B4-BE49-F238E27FC236}">
                <a16:creationId xmlns:a16="http://schemas.microsoft.com/office/drawing/2014/main" id="{C73ECB99-4171-06D4-9DD9-E755A855DD3B}"/>
              </a:ext>
            </a:extLst>
          </p:cNvPr>
          <p:cNvSpPr>
            <a:spLocks noGrp="1"/>
          </p:cNvSpPr>
          <p:nvPr>
            <p:ph idx="1"/>
          </p:nvPr>
        </p:nvSpPr>
        <p:spPr>
          <a:xfrm>
            <a:off x="2133600" y="1447800"/>
            <a:ext cx="7772400" cy="4114800"/>
          </a:xfrm>
        </p:spPr>
        <p:txBody>
          <a:bodyPr/>
          <a:lstStyle/>
          <a:p>
            <a:pPr algn="ctr" eaLnBrk="1" hangingPunct="1">
              <a:buSzPct val="90000"/>
            </a:pPr>
            <a:r>
              <a:rPr lang="en-US" altLang="en-BE" b="1">
                <a:cs typeface="Times New Roman" panose="02020603050405020304" pitchFamily="18" charset="0"/>
              </a:rPr>
              <a:t>Examples of TBT and SPS measures</a:t>
            </a:r>
          </a:p>
          <a:p>
            <a:pPr algn="ctr" eaLnBrk="1" hangingPunct="1">
              <a:buSzPct val="90000"/>
            </a:pPr>
            <a:endParaRPr lang="en-US" altLang="en-BE" b="1" i="1">
              <a:cs typeface="Times New Roman" panose="02020603050405020304" pitchFamily="18" charset="0"/>
            </a:endParaRPr>
          </a:p>
        </p:txBody>
      </p:sp>
      <p:sp>
        <p:nvSpPr>
          <p:cNvPr id="70660" name="Text Box 6">
            <a:extLst>
              <a:ext uri="{FF2B5EF4-FFF2-40B4-BE49-F238E27FC236}">
                <a16:creationId xmlns:a16="http://schemas.microsoft.com/office/drawing/2014/main" id="{2532ECF9-FF0E-7F3A-E538-D3D4FB61E498}"/>
              </a:ext>
            </a:extLst>
          </p:cNvPr>
          <p:cNvSpPr txBox="1">
            <a:spLocks noChangeArrowheads="1"/>
          </p:cNvSpPr>
          <p:nvPr/>
        </p:nvSpPr>
        <p:spPr bwMode="auto">
          <a:xfrm>
            <a:off x="1905000" y="2286000"/>
            <a:ext cx="3733800" cy="3724096"/>
          </a:xfrm>
          <a:prstGeom prst="rect">
            <a:avLst/>
          </a:prstGeom>
          <a:solidFill>
            <a:schemeClr val="hlink"/>
          </a:solidFill>
          <a:ln w="9525">
            <a:solidFill>
              <a:schemeClr val="tx1"/>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BE" sz="2000">
                <a:solidFill>
                  <a:schemeClr val="bg1"/>
                </a:solidFill>
                <a:latin typeface="Arial Narrow" panose="020B0606020202030204" pitchFamily="34" charset="0"/>
                <a:cs typeface="Arial" panose="020B0604020202020204" pitchFamily="34" charset="0"/>
              </a:rPr>
              <a:t>TBT measures typically deal with:</a:t>
            </a:r>
            <a:endParaRPr lang="en-US" altLang="en-BE" sz="2000">
              <a:solidFill>
                <a:schemeClr val="bg1"/>
              </a:solidFill>
              <a:latin typeface="Arial Narrow" panose="020B0606020202030204" pitchFamily="34" charset="0"/>
              <a:cs typeface="Times New Roman" panose="02020603050405020304" pitchFamily="18" charset="0"/>
            </a:endParaRPr>
          </a:p>
          <a:p>
            <a:pPr eaLnBrk="1" hangingPunct="1">
              <a:spcBef>
                <a:spcPct val="50000"/>
              </a:spcBef>
              <a:buFont typeface="Wingdings" panose="05000000000000000000" pitchFamily="2" charset="2"/>
              <a:buChar char="§"/>
            </a:pPr>
            <a:r>
              <a:rPr lang="en-US" altLang="en-BE" sz="1800">
                <a:solidFill>
                  <a:schemeClr val="bg1"/>
                </a:solidFill>
                <a:latin typeface="Arial Narrow" panose="020B0606020202030204" pitchFamily="34" charset="0"/>
                <a:cs typeface="Arial" panose="020B0604020202020204" pitchFamily="34" charset="0"/>
              </a:rPr>
              <a:t> labelling of composition or quality of food, drink and drugs; </a:t>
            </a:r>
            <a:endParaRPr lang="en-US" altLang="en-BE" sz="1800">
              <a:solidFill>
                <a:schemeClr val="bg1"/>
              </a:solidFill>
              <a:latin typeface="Arial Narrow" panose="020B0606020202030204" pitchFamily="34" charset="0"/>
              <a:cs typeface="Times New Roman" panose="02020603050405020304" pitchFamily="18" charset="0"/>
            </a:endParaRPr>
          </a:p>
          <a:p>
            <a:pPr eaLnBrk="1" hangingPunct="1">
              <a:spcBef>
                <a:spcPct val="50000"/>
              </a:spcBef>
              <a:buFont typeface="Wingdings" panose="05000000000000000000" pitchFamily="2" charset="2"/>
              <a:buChar char="§"/>
            </a:pPr>
            <a:r>
              <a:rPr lang="en-US" altLang="en-BE" sz="1800">
                <a:solidFill>
                  <a:schemeClr val="bg1"/>
                </a:solidFill>
                <a:latin typeface="Arial Narrow" panose="020B0606020202030204" pitchFamily="34" charset="0"/>
                <a:cs typeface="Arial" panose="020B0604020202020204" pitchFamily="34" charset="0"/>
              </a:rPr>
              <a:t> quality requirements for fresh food; </a:t>
            </a:r>
            <a:endParaRPr lang="en-US" altLang="en-BE" sz="1800">
              <a:solidFill>
                <a:schemeClr val="bg1"/>
              </a:solidFill>
              <a:latin typeface="Arial Narrow" panose="020B0606020202030204" pitchFamily="34" charset="0"/>
              <a:cs typeface="Times New Roman" panose="02020603050405020304" pitchFamily="18" charset="0"/>
            </a:endParaRPr>
          </a:p>
          <a:p>
            <a:pPr eaLnBrk="1" hangingPunct="1">
              <a:spcBef>
                <a:spcPct val="50000"/>
              </a:spcBef>
              <a:buFont typeface="Wingdings" panose="05000000000000000000" pitchFamily="2" charset="2"/>
              <a:buChar char="§"/>
            </a:pPr>
            <a:r>
              <a:rPr lang="en-US" altLang="en-BE" sz="1800">
                <a:solidFill>
                  <a:schemeClr val="bg1"/>
                </a:solidFill>
                <a:latin typeface="Arial Narrow" panose="020B0606020202030204" pitchFamily="34" charset="0"/>
                <a:cs typeface="Arial" panose="020B0604020202020204" pitchFamily="34" charset="0"/>
              </a:rPr>
              <a:t> volume, shape and appearance of packaging; </a:t>
            </a:r>
            <a:endParaRPr lang="en-US" altLang="en-BE" sz="1800">
              <a:solidFill>
                <a:schemeClr val="bg1"/>
              </a:solidFill>
              <a:latin typeface="Arial Narrow" panose="020B0606020202030204" pitchFamily="34" charset="0"/>
              <a:cs typeface="Times New Roman" panose="02020603050405020304" pitchFamily="18" charset="0"/>
            </a:endParaRPr>
          </a:p>
          <a:p>
            <a:pPr eaLnBrk="1" hangingPunct="1">
              <a:spcBef>
                <a:spcPct val="50000"/>
              </a:spcBef>
              <a:buFont typeface="Wingdings" panose="05000000000000000000" pitchFamily="2" charset="2"/>
              <a:buChar char="§"/>
            </a:pPr>
            <a:r>
              <a:rPr lang="en-US" altLang="en-BE" sz="1800">
                <a:solidFill>
                  <a:schemeClr val="bg1"/>
                </a:solidFill>
                <a:latin typeface="Arial Narrow" panose="020B0606020202030204" pitchFamily="34" charset="0"/>
                <a:cs typeface="Arial" panose="020B0604020202020204" pitchFamily="34" charset="0"/>
              </a:rPr>
              <a:t> testing vehicles and accessories; </a:t>
            </a:r>
            <a:endParaRPr lang="en-US" altLang="en-BE" sz="1800">
              <a:solidFill>
                <a:schemeClr val="bg1"/>
              </a:solidFill>
              <a:latin typeface="Arial Narrow" panose="020B0606020202030204" pitchFamily="34" charset="0"/>
              <a:cs typeface="Times New Roman" panose="02020603050405020304" pitchFamily="18" charset="0"/>
            </a:endParaRPr>
          </a:p>
          <a:p>
            <a:pPr eaLnBrk="1" hangingPunct="1">
              <a:spcBef>
                <a:spcPct val="50000"/>
              </a:spcBef>
              <a:buFont typeface="Wingdings" panose="05000000000000000000" pitchFamily="2" charset="2"/>
              <a:buChar char="§"/>
            </a:pPr>
            <a:r>
              <a:rPr lang="en-US" altLang="en-BE" sz="1800">
                <a:solidFill>
                  <a:schemeClr val="bg1"/>
                </a:solidFill>
                <a:latin typeface="Arial Narrow" panose="020B0606020202030204" pitchFamily="34" charset="0"/>
                <a:cs typeface="Arial" panose="020B0604020202020204" pitchFamily="34" charset="0"/>
              </a:rPr>
              <a:t> regulations for ships and ship equipment; </a:t>
            </a:r>
            <a:endParaRPr lang="en-US" altLang="en-BE" sz="1800">
              <a:solidFill>
                <a:schemeClr val="bg1"/>
              </a:solidFill>
              <a:latin typeface="Arial Narrow" panose="020B0606020202030204" pitchFamily="34" charset="0"/>
              <a:cs typeface="Times New Roman" panose="02020603050405020304" pitchFamily="18" charset="0"/>
            </a:endParaRPr>
          </a:p>
          <a:p>
            <a:pPr eaLnBrk="1" hangingPunct="1">
              <a:spcBef>
                <a:spcPct val="50000"/>
              </a:spcBef>
              <a:buFont typeface="Wingdings" panose="05000000000000000000" pitchFamily="2" charset="2"/>
              <a:buChar char="§"/>
            </a:pPr>
            <a:r>
              <a:rPr lang="en-US" altLang="en-BE" sz="1800">
                <a:solidFill>
                  <a:schemeClr val="bg1"/>
                </a:solidFill>
                <a:latin typeface="Arial Narrow" panose="020B0606020202030204" pitchFamily="34" charset="0"/>
                <a:cs typeface="Arial" panose="020B0604020202020204" pitchFamily="34" charset="0"/>
              </a:rPr>
              <a:t> safety regulations for toys and others.</a:t>
            </a:r>
            <a:endParaRPr lang="en-US" altLang="en-BE" sz="1800">
              <a:solidFill>
                <a:schemeClr val="bg1"/>
              </a:solidFill>
              <a:latin typeface="Arial Narrow" panose="020B0606020202030204" pitchFamily="34" charset="0"/>
              <a:cs typeface="Times New Roman" panose="02020603050405020304" pitchFamily="18" charset="0"/>
            </a:endParaRPr>
          </a:p>
        </p:txBody>
      </p:sp>
      <p:sp>
        <p:nvSpPr>
          <p:cNvPr id="70661" name="Text Box 7">
            <a:extLst>
              <a:ext uri="{FF2B5EF4-FFF2-40B4-BE49-F238E27FC236}">
                <a16:creationId xmlns:a16="http://schemas.microsoft.com/office/drawing/2014/main" id="{AD73E712-CB0A-C405-612B-14B0D1AD75E8}"/>
              </a:ext>
            </a:extLst>
          </p:cNvPr>
          <p:cNvSpPr txBox="1">
            <a:spLocks noChangeArrowheads="1"/>
          </p:cNvSpPr>
          <p:nvPr/>
        </p:nvSpPr>
        <p:spPr bwMode="auto">
          <a:xfrm>
            <a:off x="6324600" y="2286001"/>
            <a:ext cx="4038600" cy="3706813"/>
          </a:xfrm>
          <a:prstGeom prst="rect">
            <a:avLst/>
          </a:prstGeom>
          <a:solidFill>
            <a:srgbClr val="66FFFF"/>
          </a:solidFill>
          <a:ln w="9525">
            <a:solidFill>
              <a:schemeClr val="tx1"/>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BE" sz="2000">
                <a:latin typeface="Arial Narrow" panose="020B0606020202030204" pitchFamily="34" charset="0"/>
                <a:cs typeface="Arial" panose="020B0604020202020204" pitchFamily="34" charset="0"/>
              </a:rPr>
              <a:t>SPS measures typically deal with:</a:t>
            </a:r>
            <a:endParaRPr lang="en-US" altLang="en-BE" sz="2000">
              <a:latin typeface="Arial Narrow" panose="020B0606020202030204" pitchFamily="34" charset="0"/>
              <a:cs typeface="Times New Roman" panose="02020603050405020304" pitchFamily="18" charset="0"/>
            </a:endParaRPr>
          </a:p>
          <a:p>
            <a:pPr eaLnBrk="1" hangingPunct="1">
              <a:spcBef>
                <a:spcPct val="50000"/>
              </a:spcBef>
              <a:buFont typeface="Wingdings" panose="05000000000000000000" pitchFamily="2" charset="2"/>
              <a:buChar char="§"/>
            </a:pPr>
            <a:r>
              <a:rPr lang="en-US" altLang="en-BE" sz="1800">
                <a:latin typeface="Arial Narrow" panose="020B0606020202030204" pitchFamily="34" charset="0"/>
                <a:cs typeface="Arial" panose="020B0604020202020204" pitchFamily="34" charset="0"/>
              </a:rPr>
              <a:t> additives in food or drink; </a:t>
            </a:r>
            <a:endParaRPr lang="en-US" altLang="en-BE" sz="1800">
              <a:latin typeface="Arial Narrow" panose="020B0606020202030204" pitchFamily="34" charset="0"/>
              <a:cs typeface="Times New Roman" panose="02020603050405020304" pitchFamily="18" charset="0"/>
            </a:endParaRPr>
          </a:p>
          <a:p>
            <a:pPr eaLnBrk="1" hangingPunct="1">
              <a:spcBef>
                <a:spcPct val="50000"/>
              </a:spcBef>
              <a:buFont typeface="Wingdings" panose="05000000000000000000" pitchFamily="2" charset="2"/>
              <a:buChar char="§"/>
            </a:pPr>
            <a:r>
              <a:rPr lang="en-US" altLang="en-BE" sz="1800">
                <a:latin typeface="Arial Narrow" panose="020B0606020202030204" pitchFamily="34" charset="0"/>
                <a:cs typeface="Arial" panose="020B0604020202020204" pitchFamily="34" charset="0"/>
              </a:rPr>
              <a:t> contaminants in food or drink; </a:t>
            </a:r>
            <a:endParaRPr lang="en-US" altLang="en-BE" sz="1800">
              <a:latin typeface="Arial Narrow" panose="020B0606020202030204" pitchFamily="34" charset="0"/>
              <a:cs typeface="Times New Roman" panose="02020603050405020304" pitchFamily="18" charset="0"/>
            </a:endParaRPr>
          </a:p>
          <a:p>
            <a:pPr eaLnBrk="1" hangingPunct="1">
              <a:spcBef>
                <a:spcPct val="50000"/>
              </a:spcBef>
              <a:buFont typeface="Wingdings" panose="05000000000000000000" pitchFamily="2" charset="2"/>
              <a:buChar char="§"/>
            </a:pPr>
            <a:r>
              <a:rPr lang="en-US" altLang="en-BE" sz="1800">
                <a:latin typeface="Arial Narrow" panose="020B0606020202030204" pitchFamily="34" charset="0"/>
                <a:cs typeface="Arial" panose="020B0604020202020204" pitchFamily="34" charset="0"/>
              </a:rPr>
              <a:t> certification: food safety, animal or plant health; </a:t>
            </a:r>
            <a:endParaRPr lang="en-US" altLang="en-BE" sz="1800">
              <a:latin typeface="Arial Narrow" panose="020B0606020202030204" pitchFamily="34" charset="0"/>
              <a:cs typeface="Times New Roman" panose="02020603050405020304" pitchFamily="18" charset="0"/>
            </a:endParaRPr>
          </a:p>
          <a:p>
            <a:pPr eaLnBrk="1" hangingPunct="1">
              <a:spcBef>
                <a:spcPct val="50000"/>
              </a:spcBef>
              <a:buFont typeface="Wingdings" panose="05000000000000000000" pitchFamily="2" charset="2"/>
              <a:buChar char="§"/>
            </a:pPr>
            <a:r>
              <a:rPr lang="en-US" altLang="en-BE" sz="1800">
                <a:latin typeface="Arial Narrow" panose="020B0606020202030204" pitchFamily="34" charset="0"/>
                <a:cs typeface="Arial" panose="020B0604020202020204" pitchFamily="34" charset="0"/>
              </a:rPr>
              <a:t> processing methods with implications for food safety; </a:t>
            </a:r>
            <a:endParaRPr lang="en-US" altLang="en-BE" sz="1800">
              <a:latin typeface="Arial Narrow" panose="020B0606020202030204" pitchFamily="34" charset="0"/>
              <a:cs typeface="Times New Roman" panose="02020603050405020304" pitchFamily="18" charset="0"/>
            </a:endParaRPr>
          </a:p>
          <a:p>
            <a:pPr eaLnBrk="1" hangingPunct="1">
              <a:spcBef>
                <a:spcPct val="50000"/>
              </a:spcBef>
              <a:buFont typeface="Wingdings" panose="05000000000000000000" pitchFamily="2" charset="2"/>
              <a:buChar char="§"/>
            </a:pPr>
            <a:r>
              <a:rPr lang="en-US" altLang="en-BE" sz="1800">
                <a:latin typeface="Arial Narrow" panose="020B0606020202030204" pitchFamily="34" charset="0"/>
                <a:cs typeface="Arial" panose="020B0604020202020204" pitchFamily="34" charset="0"/>
              </a:rPr>
              <a:t> other sanitary requirements for imports;</a:t>
            </a:r>
            <a:r>
              <a:rPr lang="en-US" altLang="en-BE" sz="1800">
                <a:latin typeface="Arial Narrow" panose="020B0606020202030204" pitchFamily="34" charset="0"/>
                <a:cs typeface="Times New Roman" panose="02020603050405020304" pitchFamily="18" charset="0"/>
              </a:rPr>
              <a:t> </a:t>
            </a:r>
          </a:p>
          <a:p>
            <a:pPr eaLnBrk="1" hangingPunct="1">
              <a:spcBef>
                <a:spcPct val="50000"/>
              </a:spcBef>
              <a:buFont typeface="Wingdings" panose="05000000000000000000" pitchFamily="2" charset="2"/>
              <a:buChar char="§"/>
            </a:pPr>
            <a:r>
              <a:rPr lang="en-US" altLang="en-BE" sz="1800">
                <a:latin typeface="Arial Narrow" panose="020B0606020202030204" pitchFamily="34" charset="0"/>
                <a:cs typeface="Arial" panose="020B0604020202020204" pitchFamily="34" charset="0"/>
              </a:rPr>
              <a:t> labelling requirements directly related to food safety </a:t>
            </a:r>
            <a:r>
              <a:rPr lang="en-US" altLang="en-BE" sz="1800">
                <a:latin typeface="Arial Narrow" panose="020B0606020202030204" pitchFamily="34" charset="0"/>
                <a:cs typeface="Times New Roman" panose="02020603050405020304" pitchFamily="18" charset="0"/>
              </a:rPr>
              <a:t>and others.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3C9A2E1F-F0D9-8C5B-52F2-44E00C5E12B3}"/>
              </a:ext>
            </a:extLst>
          </p:cNvPr>
          <p:cNvSpPr>
            <a:spLocks noGrp="1"/>
          </p:cNvSpPr>
          <p:nvPr>
            <p:ph type="title"/>
          </p:nvPr>
        </p:nvSpPr>
        <p:spPr>
          <a:noFill/>
        </p:spPr>
        <p:txBody>
          <a:bodyPr/>
          <a:lstStyle/>
          <a:p>
            <a:pPr marL="457200" indent="-457200"/>
            <a:br>
              <a:rPr lang="en-US" altLang="en-BE" sz="1600" b="1">
                <a:cs typeface="Times New Roman" panose="02020603050405020304" pitchFamily="18" charset="0"/>
              </a:rPr>
            </a:br>
            <a:br>
              <a:rPr lang="en-US" altLang="en-BE" sz="1600" b="1">
                <a:cs typeface="Times New Roman" panose="02020603050405020304" pitchFamily="18" charset="0"/>
              </a:rPr>
            </a:br>
            <a:endParaRPr lang="en-GB" altLang="en-BE" sz="1600" b="1">
              <a:cs typeface="Times New Roman" panose="02020603050405020304" pitchFamily="18" charset="0"/>
            </a:endParaRPr>
          </a:p>
        </p:txBody>
      </p:sp>
      <p:sp>
        <p:nvSpPr>
          <p:cNvPr id="72707" name="Rectangle 10">
            <a:extLst>
              <a:ext uri="{FF2B5EF4-FFF2-40B4-BE49-F238E27FC236}">
                <a16:creationId xmlns:a16="http://schemas.microsoft.com/office/drawing/2014/main" id="{534535F4-4978-CB96-E00C-DED634E65DB8}"/>
              </a:ext>
            </a:extLst>
          </p:cNvPr>
          <p:cNvSpPr>
            <a:spLocks noGrp="1"/>
          </p:cNvSpPr>
          <p:nvPr>
            <p:ph idx="1"/>
          </p:nvPr>
        </p:nvSpPr>
        <p:spPr>
          <a:xfrm>
            <a:off x="838200" y="1037690"/>
            <a:ext cx="10515600" cy="5139273"/>
          </a:xfrm>
        </p:spPr>
        <p:txBody>
          <a:bodyPr/>
          <a:lstStyle/>
          <a:p>
            <a:pPr algn="ctr" eaLnBrk="1" hangingPunct="1">
              <a:buFont typeface="Arial" panose="020B0604020202020204" pitchFamily="34" charset="0"/>
              <a:buNone/>
            </a:pPr>
            <a:r>
              <a:rPr lang="en-US" altLang="en-BE" b="1" dirty="0"/>
              <a:t>Basic Rights and Obligations </a:t>
            </a:r>
          </a:p>
          <a:p>
            <a:pPr algn="ctr" eaLnBrk="1" hangingPunct="1">
              <a:buFont typeface="Arial" panose="020B0604020202020204" pitchFamily="34" charset="0"/>
              <a:buNone/>
            </a:pPr>
            <a:r>
              <a:rPr lang="en-US" altLang="en-BE" b="1" dirty="0"/>
              <a:t>under the SPS Agreement</a:t>
            </a:r>
            <a:r>
              <a:rPr lang="en-US" altLang="en-BE" dirty="0"/>
              <a:t> </a:t>
            </a:r>
          </a:p>
          <a:p>
            <a:pPr algn="ctr" eaLnBrk="1" hangingPunct="1"/>
            <a:endParaRPr lang="en-US" altLang="en-BE" sz="2400" dirty="0"/>
          </a:p>
          <a:p>
            <a:pPr algn="just" eaLnBrk="1" hangingPunct="1">
              <a:buFont typeface="Arial" panose="020B0604020202020204" pitchFamily="34" charset="0"/>
              <a:buNone/>
            </a:pPr>
            <a:r>
              <a:rPr lang="en-US" altLang="en-BE" b="1" dirty="0">
                <a:cs typeface="Times New Roman" panose="02020603050405020304" pitchFamily="18" charset="0"/>
              </a:rPr>
              <a:t>	</a:t>
            </a:r>
            <a:r>
              <a:rPr lang="en-US" altLang="en-BE" dirty="0">
                <a:cs typeface="Times New Roman" panose="02020603050405020304" pitchFamily="18" charset="0"/>
              </a:rPr>
              <a:t>Article 2 of the SPS Agreement states that WTO Members have the right to adopt appropriate SPS measures that they consider necessary to protect health, provided that they are consistent with the provisions of the SPS Agreement. </a:t>
            </a:r>
          </a:p>
        </p:txBody>
      </p:sp>
      <p:sp>
        <p:nvSpPr>
          <p:cNvPr id="72708" name="Rectangle 12">
            <a:extLst>
              <a:ext uri="{FF2B5EF4-FFF2-40B4-BE49-F238E27FC236}">
                <a16:creationId xmlns:a16="http://schemas.microsoft.com/office/drawing/2014/main" id="{179336E2-4B0C-63FC-4772-56DB8F28B76F}"/>
              </a:ext>
            </a:extLst>
          </p:cNvPr>
          <p:cNvSpPr>
            <a:spLocks noChangeArrowheads="1"/>
          </p:cNvSpPr>
          <p:nvPr/>
        </p:nvSpPr>
        <p:spPr bwMode="auto">
          <a:xfrm>
            <a:off x="2362200" y="762000"/>
            <a:ext cx="7772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BE" sz="1800" dirty="0">
                <a:solidFill>
                  <a:schemeClr val="bg1"/>
                </a:solidFill>
                <a:latin typeface="Arial Narrow" panose="020B0606020202030204" pitchFamily="34" charset="0"/>
                <a:cs typeface="Times New Roman" panose="02020603050405020304" pitchFamily="18" charset="0"/>
              </a:rPr>
              <a:t>SPS Agreement</a:t>
            </a:r>
            <a:br>
              <a:rPr lang="en-US" altLang="en-BE" sz="1800" dirty="0">
                <a:solidFill>
                  <a:schemeClr val="bg1"/>
                </a:solidFill>
                <a:latin typeface="Arial Narrow" panose="020B0606020202030204" pitchFamily="34" charset="0"/>
                <a:cs typeface="Times New Roman" panose="02020603050405020304" pitchFamily="18" charset="0"/>
              </a:rPr>
            </a:br>
            <a:r>
              <a:rPr lang="en-US" altLang="en-BE" sz="1800" dirty="0">
                <a:solidFill>
                  <a:schemeClr val="bg1"/>
                </a:solidFill>
                <a:latin typeface="Arial Narrow" panose="020B0606020202030204" pitchFamily="34" charset="0"/>
                <a:cs typeface="Times New Roman" panose="02020603050405020304" pitchFamily="18" charset="0"/>
              </a:rPr>
              <a:t>2. Principles of the</a:t>
            </a:r>
            <a:br>
              <a:rPr lang="en-US" altLang="en-BE" sz="1800" dirty="0">
                <a:solidFill>
                  <a:schemeClr val="bg1"/>
                </a:solidFill>
                <a:latin typeface="Arial Narrow" panose="020B0606020202030204" pitchFamily="34" charset="0"/>
                <a:cs typeface="Times New Roman" panose="02020603050405020304" pitchFamily="18" charset="0"/>
              </a:rPr>
            </a:br>
            <a:br>
              <a:rPr lang="en-GB" altLang="en-BE" sz="1600" dirty="0">
                <a:solidFill>
                  <a:schemeClr val="bg1"/>
                </a:solidFill>
                <a:latin typeface="Arial Narrow" panose="020B0606020202030204" pitchFamily="34" charset="0"/>
              </a:rPr>
            </a:br>
            <a:r>
              <a:rPr lang="en-GB" altLang="en-BE" sz="1600" dirty="0">
                <a:solidFill>
                  <a:schemeClr val="bg1"/>
                </a:solidFill>
                <a:latin typeface="Arial Narrow" panose="020B0606020202030204" pitchFamily="34" charset="0"/>
              </a:rPr>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F3619C9C-4C63-700E-6ED5-87623D30E296}"/>
              </a:ext>
            </a:extLst>
          </p:cNvPr>
          <p:cNvSpPr>
            <a:spLocks noGrp="1"/>
          </p:cNvSpPr>
          <p:nvPr>
            <p:ph type="title"/>
          </p:nvPr>
        </p:nvSpPr>
        <p:spPr>
          <a:noFill/>
        </p:spPr>
        <p:txBody>
          <a:bodyPr/>
          <a:lstStyle/>
          <a:p>
            <a:pPr eaLnBrk="1" hangingPunct="1"/>
            <a:br>
              <a:rPr lang="en-US" altLang="en-BE" sz="1600" b="1">
                <a:cs typeface="Times New Roman" panose="02020603050405020304" pitchFamily="18" charset="0"/>
              </a:rPr>
            </a:br>
            <a:endParaRPr lang="en-GB" altLang="en-BE" sz="1600" b="1">
              <a:cs typeface="Times New Roman" panose="02020603050405020304" pitchFamily="18" charset="0"/>
            </a:endParaRPr>
          </a:p>
        </p:txBody>
      </p:sp>
      <p:sp>
        <p:nvSpPr>
          <p:cNvPr id="74755" name="Rectangle 3">
            <a:extLst>
              <a:ext uri="{FF2B5EF4-FFF2-40B4-BE49-F238E27FC236}">
                <a16:creationId xmlns:a16="http://schemas.microsoft.com/office/drawing/2014/main" id="{D286173B-189D-1E22-F91B-9A844120DDA9}"/>
              </a:ext>
            </a:extLst>
          </p:cNvPr>
          <p:cNvSpPr>
            <a:spLocks noGrp="1"/>
          </p:cNvSpPr>
          <p:nvPr>
            <p:ph idx="1"/>
          </p:nvPr>
        </p:nvSpPr>
        <p:spPr>
          <a:xfrm>
            <a:off x="838200" y="1047964"/>
            <a:ext cx="10515600" cy="5128999"/>
          </a:xfrm>
        </p:spPr>
        <p:txBody>
          <a:bodyPr/>
          <a:lstStyle/>
          <a:p>
            <a:pPr algn="ctr" eaLnBrk="1" hangingPunct="1">
              <a:lnSpc>
                <a:spcPct val="90000"/>
              </a:lnSpc>
              <a:buSzPct val="90000"/>
              <a:buFont typeface="Arial" panose="020B0604020202020204" pitchFamily="34" charset="0"/>
              <a:buNone/>
            </a:pPr>
            <a:r>
              <a:rPr lang="en-GB" altLang="en-BE" b="1" dirty="0">
                <a:cs typeface="Times New Roman" panose="02020603050405020304" pitchFamily="18" charset="0"/>
              </a:rPr>
              <a:t>The right to adopt an SPS measure </a:t>
            </a:r>
          </a:p>
          <a:p>
            <a:pPr algn="ctr" eaLnBrk="1" hangingPunct="1">
              <a:lnSpc>
                <a:spcPct val="90000"/>
              </a:lnSpc>
              <a:buSzPct val="90000"/>
              <a:buFont typeface="Arial" panose="020B0604020202020204" pitchFamily="34" charset="0"/>
              <a:buNone/>
            </a:pPr>
            <a:r>
              <a:rPr lang="en-GB" altLang="en-BE" b="1" dirty="0">
                <a:cs typeface="Times New Roman" panose="02020603050405020304" pitchFamily="18" charset="0"/>
              </a:rPr>
              <a:t>is qualified in three ways:</a:t>
            </a:r>
          </a:p>
          <a:p>
            <a:pPr algn="ctr" eaLnBrk="1" hangingPunct="1">
              <a:lnSpc>
                <a:spcPct val="90000"/>
              </a:lnSpc>
              <a:buSzPct val="90000"/>
            </a:pPr>
            <a:endParaRPr lang="en-US" altLang="en-BE" b="1" dirty="0">
              <a:cs typeface="Times New Roman" panose="02020603050405020304" pitchFamily="18" charset="0"/>
            </a:endParaRPr>
          </a:p>
          <a:p>
            <a:pPr eaLnBrk="1" hangingPunct="1">
              <a:lnSpc>
                <a:spcPct val="90000"/>
              </a:lnSpc>
              <a:buSzPct val="90000"/>
              <a:buFont typeface="Wingdings" panose="05000000000000000000" pitchFamily="2" charset="2"/>
              <a:buChar char="§"/>
            </a:pPr>
            <a:r>
              <a:rPr lang="en-GB" altLang="en-BE" sz="2400" dirty="0">
                <a:cs typeface="Times New Roman" panose="02020603050405020304" pitchFamily="18" charset="0"/>
              </a:rPr>
              <a:t>SPS measures should only be applied to the extent necessary;</a:t>
            </a:r>
            <a:endParaRPr lang="en-US" altLang="en-BE" sz="2400" dirty="0">
              <a:cs typeface="Times New Roman" panose="02020603050405020304" pitchFamily="18" charset="0"/>
            </a:endParaRPr>
          </a:p>
          <a:p>
            <a:pPr eaLnBrk="1" hangingPunct="1">
              <a:lnSpc>
                <a:spcPct val="90000"/>
              </a:lnSpc>
              <a:buSzPct val="90000"/>
              <a:buFont typeface="Wingdings" panose="05000000000000000000" pitchFamily="2" charset="2"/>
              <a:buChar char="§"/>
            </a:pPr>
            <a:r>
              <a:rPr lang="en-GB" altLang="en-BE" sz="2400" dirty="0">
                <a:cs typeface="Times New Roman" panose="02020603050405020304" pitchFamily="18" charset="0"/>
              </a:rPr>
              <a:t>they should either be based on international standards or on scientific principles and not maintained without sufficient scientific evidence (except as provided in Article 5.7); and</a:t>
            </a:r>
            <a:endParaRPr lang="en-US" altLang="en-BE" sz="2400" dirty="0">
              <a:cs typeface="Times New Roman" panose="02020603050405020304" pitchFamily="18" charset="0"/>
            </a:endParaRPr>
          </a:p>
          <a:p>
            <a:pPr eaLnBrk="1" hangingPunct="1">
              <a:lnSpc>
                <a:spcPct val="90000"/>
              </a:lnSpc>
              <a:buSzPct val="90000"/>
              <a:buFont typeface="Wingdings" panose="05000000000000000000" pitchFamily="2" charset="2"/>
              <a:buChar char="§"/>
            </a:pPr>
            <a:r>
              <a:rPr lang="en-GB" altLang="en-BE" sz="2400" dirty="0">
                <a:cs typeface="Times New Roman" panose="02020603050405020304" pitchFamily="18" charset="0"/>
              </a:rPr>
              <a:t>SPS measures may not be applied in a manner which would constitute a disguised restriction on international trade.</a:t>
            </a:r>
            <a:r>
              <a:rPr lang="en-US" altLang="en-BE" sz="2400" dirty="0">
                <a:cs typeface="Times New Roman" panose="02020603050405020304" pitchFamily="18" charset="0"/>
              </a:rPr>
              <a:t> </a:t>
            </a:r>
          </a:p>
          <a:p>
            <a:pPr lvl="4" eaLnBrk="1" hangingPunct="1">
              <a:lnSpc>
                <a:spcPct val="90000"/>
              </a:lnSpc>
              <a:buFont typeface="Wingdings" panose="05000000000000000000" pitchFamily="2" charset="2"/>
              <a:buChar char="§"/>
            </a:pPr>
            <a:endParaRPr lang="en-US" altLang="en-BE" sz="2400" b="1" dirty="0">
              <a:cs typeface="Times New Roman" panose="02020603050405020304" pitchFamily="18" charset="0"/>
            </a:endParaRPr>
          </a:p>
        </p:txBody>
      </p:sp>
      <p:sp>
        <p:nvSpPr>
          <p:cNvPr id="74756" name="Rectangle 7">
            <a:extLst>
              <a:ext uri="{FF2B5EF4-FFF2-40B4-BE49-F238E27FC236}">
                <a16:creationId xmlns:a16="http://schemas.microsoft.com/office/drawing/2014/main" id="{49B09C53-ECEB-6F28-C716-7ABFE191CB8E}"/>
              </a:ext>
            </a:extLst>
          </p:cNvPr>
          <p:cNvSpPr>
            <a:spLocks noChangeArrowheads="1"/>
          </p:cNvSpPr>
          <p:nvPr/>
        </p:nvSpPr>
        <p:spPr bwMode="auto">
          <a:xfrm>
            <a:off x="2362200" y="762000"/>
            <a:ext cx="7772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br>
              <a:rPr lang="en-US" altLang="en-BE" sz="1600">
                <a:solidFill>
                  <a:schemeClr val="bg1"/>
                </a:solidFill>
                <a:latin typeface="Arial Narrow" panose="020B0606020202030204" pitchFamily="34" charset="0"/>
                <a:cs typeface="Times New Roman" panose="02020603050405020304" pitchFamily="18" charset="0"/>
              </a:rPr>
            </a:br>
            <a:br>
              <a:rPr lang="en-GB" altLang="en-BE" sz="1600">
                <a:solidFill>
                  <a:schemeClr val="bg1"/>
                </a:solidFill>
                <a:latin typeface="Arial Narrow" panose="020B0606020202030204" pitchFamily="34" charset="0"/>
              </a:rPr>
            </a:br>
            <a:r>
              <a:rPr lang="en-GB" altLang="en-BE" sz="1600">
                <a:solidFill>
                  <a:schemeClr val="bg1"/>
                </a:solidFill>
                <a:latin typeface="Arial Narrow" panose="020B0606020202030204" pitchFamily="34" charset="0"/>
              </a:rPr>
              <a:t>	</a:t>
            </a:r>
          </a:p>
        </p:txBody>
      </p:sp>
      <p:sp>
        <p:nvSpPr>
          <p:cNvPr id="74757" name="Rectangle 8">
            <a:extLst>
              <a:ext uri="{FF2B5EF4-FFF2-40B4-BE49-F238E27FC236}">
                <a16:creationId xmlns:a16="http://schemas.microsoft.com/office/drawing/2014/main" id="{5A2237C5-37CA-547B-CBBB-B6FEC006258F}"/>
              </a:ext>
            </a:extLst>
          </p:cNvPr>
          <p:cNvSpPr>
            <a:spLocks noChangeArrowheads="1"/>
          </p:cNvSpPr>
          <p:nvPr/>
        </p:nvSpPr>
        <p:spPr bwMode="auto">
          <a:xfrm>
            <a:off x="2209800" y="533400"/>
            <a:ext cx="7772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BE" sz="1800">
                <a:solidFill>
                  <a:schemeClr val="bg1"/>
                </a:solidFill>
                <a:latin typeface="Arial Narrow" panose="020B0606020202030204" pitchFamily="34" charset="0"/>
                <a:cs typeface="Times New Roman" panose="02020603050405020304" pitchFamily="18" charset="0"/>
              </a:rPr>
              <a:t>SPS Agreement</a:t>
            </a:r>
            <a:br>
              <a:rPr lang="en-US" altLang="en-BE" sz="1800">
                <a:solidFill>
                  <a:schemeClr val="bg1"/>
                </a:solidFill>
                <a:latin typeface="Arial Narrow" panose="020B0606020202030204" pitchFamily="34" charset="0"/>
                <a:cs typeface="Times New Roman" panose="02020603050405020304" pitchFamily="18" charset="0"/>
              </a:rPr>
            </a:br>
            <a:r>
              <a:rPr lang="en-US" altLang="en-BE" sz="1800">
                <a:solidFill>
                  <a:schemeClr val="bg1"/>
                </a:solidFill>
                <a:latin typeface="Arial Narrow" panose="020B0606020202030204" pitchFamily="34" charset="0"/>
                <a:cs typeface="Times New Roman" panose="02020603050405020304" pitchFamily="18" charset="0"/>
              </a:rPr>
              <a:t>2. Principles of the SPS Agreement </a:t>
            </a:r>
            <a:br>
              <a:rPr lang="en-US" altLang="en-BE" sz="1800">
                <a:solidFill>
                  <a:schemeClr val="bg1"/>
                </a:solidFill>
                <a:latin typeface="Arial Narrow" panose="020B0606020202030204" pitchFamily="34" charset="0"/>
                <a:cs typeface="Times New Roman" panose="02020603050405020304" pitchFamily="18" charset="0"/>
              </a:rPr>
            </a:br>
            <a:br>
              <a:rPr lang="en-GB" altLang="en-BE" sz="1600">
                <a:solidFill>
                  <a:schemeClr val="bg1"/>
                </a:solidFill>
                <a:latin typeface="Arial Narrow" panose="020B0606020202030204" pitchFamily="34" charset="0"/>
              </a:rPr>
            </a:br>
            <a:r>
              <a:rPr lang="en-GB" altLang="en-BE" sz="1600">
                <a:solidFill>
                  <a:schemeClr val="bg1"/>
                </a:solidFill>
                <a:latin typeface="Arial Narrow" panose="020B0606020202030204" pitchFamily="34" charset="0"/>
              </a:rPr>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014" y="537307"/>
            <a:ext cx="6807230" cy="552471"/>
          </a:xfrm>
        </p:spPr>
        <p:txBody>
          <a:bodyPr>
            <a:normAutofit fontScale="90000"/>
          </a:bodyPr>
          <a:lstStyle/>
          <a:p>
            <a:r>
              <a:rPr lang="en-GB" dirty="0"/>
              <a:t>Chapter I</a:t>
            </a:r>
          </a:p>
        </p:txBody>
      </p:sp>
      <p:sp>
        <p:nvSpPr>
          <p:cNvPr id="3" name="Content Placeholder 2"/>
          <p:cNvSpPr>
            <a:spLocks noGrp="1"/>
          </p:cNvSpPr>
          <p:nvPr>
            <p:ph idx="1"/>
          </p:nvPr>
        </p:nvSpPr>
        <p:spPr>
          <a:xfrm>
            <a:off x="1878826" y="1628801"/>
            <a:ext cx="7352504" cy="4014803"/>
          </a:xfrm>
        </p:spPr>
        <p:txBody>
          <a:bodyPr>
            <a:normAutofit/>
          </a:bodyPr>
          <a:lstStyle/>
          <a:p>
            <a:pPr lvl="1"/>
            <a:endParaRPr lang="en-GB" dirty="0"/>
          </a:p>
          <a:p>
            <a:pPr algn="just">
              <a:lnSpc>
                <a:spcPct val="115000"/>
              </a:lnSpc>
              <a:spcAft>
                <a:spcPts val="1000"/>
              </a:spcAft>
            </a:pPr>
            <a:r>
              <a:rPr lang="de-DE" sz="3200" dirty="0">
                <a:solidFill>
                  <a:srgbClr val="0070C0"/>
                </a:solidFill>
                <a:latin typeface="Calibri" panose="020F0502020204030204" pitchFamily="34" charset="0"/>
                <a:ea typeface="Calibri" panose="020F0502020204030204" pitchFamily="34" charset="0"/>
                <a:cs typeface="Arial" panose="020B0604020202020204" pitchFamily="34" charset="0"/>
              </a:rPr>
              <a:t>General Exceptions: the sources</a:t>
            </a:r>
          </a:p>
          <a:p>
            <a:pPr marL="0" indent="0" algn="just">
              <a:lnSpc>
                <a:spcPct val="115000"/>
              </a:lnSpc>
              <a:spcAft>
                <a:spcPts val="1000"/>
              </a:spcAft>
              <a:buNone/>
            </a:pPr>
            <a:endParaRPr lang="en-BE" sz="3200" dirty="0">
              <a:solidFill>
                <a:srgbClr val="0070C0"/>
              </a:solidFill>
              <a:latin typeface="Calibri" panose="020F0502020204030204" pitchFamily="34" charset="0"/>
              <a:ea typeface="Calibri" panose="020F050202020403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ABDB7DC1-6DFD-4804-B81B-5AD5FA162587}" type="slidenum">
              <a:rPr lang="en-US" smtClean="0"/>
              <a:pPr/>
              <a:t>2</a:t>
            </a:fld>
            <a:endParaRPr lang="en-US"/>
          </a:p>
        </p:txBody>
      </p:sp>
    </p:spTree>
    <p:extLst>
      <p:ext uri="{BB962C8B-B14F-4D97-AF65-F5344CB8AC3E}">
        <p14:creationId xmlns:p14="http://schemas.microsoft.com/office/powerpoint/2010/main" val="25758888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014" y="537307"/>
            <a:ext cx="6807230" cy="552471"/>
          </a:xfrm>
        </p:spPr>
        <p:txBody>
          <a:bodyPr>
            <a:normAutofit fontScale="90000"/>
          </a:bodyPr>
          <a:lstStyle/>
          <a:p>
            <a:r>
              <a:rPr lang="en-GB" dirty="0"/>
              <a:t>Chapter III</a:t>
            </a:r>
          </a:p>
        </p:txBody>
      </p:sp>
      <p:sp>
        <p:nvSpPr>
          <p:cNvPr id="3" name="Content Placeholder 2"/>
          <p:cNvSpPr>
            <a:spLocks noGrp="1"/>
          </p:cNvSpPr>
          <p:nvPr>
            <p:ph idx="1"/>
          </p:nvPr>
        </p:nvSpPr>
        <p:spPr>
          <a:xfrm>
            <a:off x="1878826" y="1628801"/>
            <a:ext cx="7352504" cy="4014803"/>
          </a:xfrm>
        </p:spPr>
        <p:txBody>
          <a:bodyPr>
            <a:normAutofit/>
          </a:bodyPr>
          <a:lstStyle/>
          <a:p>
            <a:pPr lvl="1"/>
            <a:endParaRPr lang="en-GB" dirty="0"/>
          </a:p>
          <a:p>
            <a:pPr algn="just">
              <a:lnSpc>
                <a:spcPct val="115000"/>
              </a:lnSpc>
              <a:spcAft>
                <a:spcPts val="1000"/>
              </a:spcAft>
            </a:pPr>
            <a:r>
              <a:rPr lang="de-DE" sz="3200" dirty="0">
                <a:solidFill>
                  <a:srgbClr val="0070C0"/>
                </a:solidFill>
                <a:latin typeface="Calibri" panose="020F0502020204030204" pitchFamily="34" charset="0"/>
                <a:ea typeface="Calibri" panose="020F0502020204030204" pitchFamily="34" charset="0"/>
                <a:cs typeface="Arial" panose="020B0604020202020204" pitchFamily="34" charset="0"/>
              </a:rPr>
              <a:t>Methodology to assess the WTO Consistency of non-trade policy measures</a:t>
            </a:r>
          </a:p>
          <a:p>
            <a:pPr marL="0" indent="0" algn="just">
              <a:lnSpc>
                <a:spcPct val="115000"/>
              </a:lnSpc>
              <a:spcAft>
                <a:spcPts val="1000"/>
              </a:spcAft>
              <a:buNone/>
            </a:pPr>
            <a:endParaRPr lang="en-BE" sz="3200" dirty="0">
              <a:solidFill>
                <a:srgbClr val="0070C0"/>
              </a:solidFill>
              <a:latin typeface="Calibri" panose="020F0502020204030204" pitchFamily="34" charset="0"/>
              <a:ea typeface="Calibri" panose="020F050202020403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ABDB7DC1-6DFD-4804-B81B-5AD5FA162587}" type="slidenum">
              <a:rPr lang="en-US" smtClean="0"/>
              <a:pPr/>
              <a:t>20</a:t>
            </a:fld>
            <a:endParaRPr lang="en-US"/>
          </a:p>
        </p:txBody>
      </p:sp>
    </p:spTree>
    <p:extLst>
      <p:ext uri="{BB962C8B-B14F-4D97-AF65-F5344CB8AC3E}">
        <p14:creationId xmlns:p14="http://schemas.microsoft.com/office/powerpoint/2010/main" val="13730831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156E2B4E-E78E-507E-A0A7-AD959A0B1C8C}"/>
              </a:ext>
            </a:extLst>
          </p:cNvPr>
          <p:cNvSpPr>
            <a:spLocks noGrp="1"/>
          </p:cNvSpPr>
          <p:nvPr>
            <p:ph type="title"/>
          </p:nvPr>
        </p:nvSpPr>
        <p:spPr>
          <a:noFill/>
        </p:spPr>
        <p:txBody>
          <a:bodyPr/>
          <a:lstStyle/>
          <a:p>
            <a:pPr eaLnBrk="1" hangingPunct="1"/>
            <a:br>
              <a:rPr lang="en-GB" altLang="en-BE" sz="1600"/>
            </a:br>
            <a:r>
              <a:rPr lang="en-GB" altLang="en-BE" sz="1600"/>
              <a:t>	</a:t>
            </a:r>
            <a:br>
              <a:rPr lang="en-GB" altLang="en-BE" sz="1600"/>
            </a:br>
            <a:r>
              <a:rPr lang="en-GB" altLang="en-BE" sz="1600"/>
              <a:t>				</a:t>
            </a:r>
          </a:p>
        </p:txBody>
      </p:sp>
      <p:sp>
        <p:nvSpPr>
          <p:cNvPr id="330755" name="Rectangle 3">
            <a:extLst>
              <a:ext uri="{FF2B5EF4-FFF2-40B4-BE49-F238E27FC236}">
                <a16:creationId xmlns:a16="http://schemas.microsoft.com/office/drawing/2014/main" id="{6C7C9700-CB10-C0DA-48F2-C0DB1DBF40D2}"/>
              </a:ext>
            </a:extLst>
          </p:cNvPr>
          <p:cNvSpPr>
            <a:spLocks noGrp="1" noChangeArrowheads="1"/>
          </p:cNvSpPr>
          <p:nvPr>
            <p:ph idx="1"/>
          </p:nvPr>
        </p:nvSpPr>
        <p:spPr>
          <a:xfrm>
            <a:off x="585627" y="929811"/>
            <a:ext cx="9472773" cy="4861389"/>
          </a:xfrm>
        </p:spPr>
        <p:txBody>
          <a:bodyPr rtlCol="0">
            <a:normAutofit/>
          </a:bodyPr>
          <a:lstStyle/>
          <a:p>
            <a:pPr algn="ctr">
              <a:buSzPct val="90000"/>
              <a:buNone/>
              <a:defRPr/>
            </a:pPr>
            <a:r>
              <a:rPr lang="en-US" b="1" dirty="0">
                <a:cs typeface="Times New Roman" charset="0"/>
              </a:rPr>
              <a:t>Methodology regarding non-trade policy measures</a:t>
            </a:r>
          </a:p>
          <a:p>
            <a:pPr algn="ctr">
              <a:buSzPct val="90000"/>
              <a:defRPr/>
            </a:pPr>
            <a:endParaRPr lang="en-US" sz="1800" b="1" dirty="0">
              <a:cs typeface="Times New Roman" charset="0"/>
            </a:endParaRPr>
          </a:p>
          <a:p>
            <a:pPr algn="just">
              <a:buSzPct val="90000"/>
              <a:defRPr/>
            </a:pPr>
            <a:r>
              <a:rPr lang="en-US" sz="2400" dirty="0">
                <a:cs typeface="Arial" charset="0"/>
              </a:rPr>
              <a:t>The methodology applies to measures which fall under one of the exception provisions, or the TBT, or the SPS Agreement.</a:t>
            </a:r>
          </a:p>
          <a:p>
            <a:pPr algn="just">
              <a:buSzPct val="90000"/>
              <a:defRPr/>
            </a:pPr>
            <a:r>
              <a:rPr lang="en-US" sz="2400" dirty="0">
                <a:cs typeface="Arial" charset="0"/>
              </a:rPr>
              <a:t>This methodology derives from the text of the WTO Agreements, as well as the case-law.</a:t>
            </a:r>
          </a:p>
          <a:p>
            <a:pPr algn="just">
              <a:buSzPct val="90000"/>
              <a:defRPr/>
            </a:pPr>
            <a:r>
              <a:rPr lang="en-US" sz="2400" dirty="0">
                <a:cs typeface="Arial" charset="0"/>
              </a:rPr>
              <a:t>Of course, this methodology does not exempt lawyers to refer to the specific source of WTO law applicable, including its specific language.</a:t>
            </a:r>
          </a:p>
          <a:p>
            <a:pPr>
              <a:buSzPct val="90000"/>
              <a:defRPr/>
            </a:pPr>
            <a:endParaRPr lang="en-US" sz="2400" b="1" dirty="0">
              <a:cs typeface="Times New Roman" charset="0"/>
            </a:endParaRPr>
          </a:p>
          <a:p>
            <a:pPr>
              <a:buSzPct val="90000"/>
              <a:buNone/>
              <a:defRPr/>
            </a:pPr>
            <a:endParaRPr lang="en-US" sz="2400" b="1" dirty="0">
              <a:cs typeface="Times New Roman" charset="0"/>
            </a:endParaRPr>
          </a:p>
          <a:p>
            <a:pPr>
              <a:buSzPct val="90000"/>
              <a:defRPr/>
            </a:pPr>
            <a:endParaRPr lang="en-US" sz="2400" b="1" dirty="0">
              <a:cs typeface="Times New Roman" charset="0"/>
            </a:endParaRPr>
          </a:p>
          <a:p>
            <a:pPr>
              <a:buSzPct val="90000"/>
              <a:defRPr/>
            </a:pPr>
            <a:endParaRPr lang="en-US" sz="2000" b="1" dirty="0">
              <a:cs typeface="Times New Roman" charset="0"/>
            </a:endParaRPr>
          </a:p>
        </p:txBody>
      </p:sp>
      <p:sp>
        <p:nvSpPr>
          <p:cNvPr id="64516" name="Rectangle 5">
            <a:extLst>
              <a:ext uri="{FF2B5EF4-FFF2-40B4-BE49-F238E27FC236}">
                <a16:creationId xmlns:a16="http://schemas.microsoft.com/office/drawing/2014/main" id="{D1AD0602-5131-8733-D423-106DBFA94196}"/>
              </a:ext>
            </a:extLst>
          </p:cNvPr>
          <p:cNvSpPr>
            <a:spLocks noChangeArrowheads="1"/>
          </p:cNvSpPr>
          <p:nvPr/>
        </p:nvSpPr>
        <p:spPr bwMode="auto">
          <a:xfrm>
            <a:off x="2553128" y="762000"/>
            <a:ext cx="7581472"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br>
              <a:rPr lang="en-US" altLang="en-BE" sz="1800" dirty="0">
                <a:solidFill>
                  <a:schemeClr val="bg1"/>
                </a:solidFill>
                <a:latin typeface="Arial Narrow" panose="020B0606020202030204" pitchFamily="34" charset="0"/>
                <a:cs typeface="Times New Roman" panose="02020603050405020304" pitchFamily="18" charset="0"/>
              </a:rPr>
            </a:br>
            <a:br>
              <a:rPr lang="en-US" altLang="en-BE" sz="1800" dirty="0">
                <a:solidFill>
                  <a:schemeClr val="bg1"/>
                </a:solidFill>
                <a:latin typeface="Arial Narrow" panose="020B0606020202030204" pitchFamily="34" charset="0"/>
                <a:cs typeface="Times New Roman" panose="02020603050405020304" pitchFamily="18" charset="0"/>
              </a:rPr>
            </a:br>
            <a:r>
              <a:rPr lang="en-GB" altLang="en-BE" sz="1600" dirty="0">
                <a:solidFill>
                  <a:schemeClr val="bg1"/>
                </a:solidFill>
                <a:latin typeface="Arial Narrow" panose="020B0606020202030204" pitchFamily="34" charset="0"/>
              </a:rPr>
              <a:t>				</a:t>
            </a:r>
          </a:p>
        </p:txBody>
      </p:sp>
    </p:spTree>
    <p:extLst>
      <p:ext uri="{BB962C8B-B14F-4D97-AF65-F5344CB8AC3E}">
        <p14:creationId xmlns:p14="http://schemas.microsoft.com/office/powerpoint/2010/main" val="31110128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156E2B4E-E78E-507E-A0A7-AD959A0B1C8C}"/>
              </a:ext>
            </a:extLst>
          </p:cNvPr>
          <p:cNvSpPr>
            <a:spLocks noGrp="1"/>
          </p:cNvSpPr>
          <p:nvPr>
            <p:ph type="title"/>
          </p:nvPr>
        </p:nvSpPr>
        <p:spPr>
          <a:noFill/>
        </p:spPr>
        <p:txBody>
          <a:bodyPr/>
          <a:lstStyle/>
          <a:p>
            <a:pPr eaLnBrk="1" hangingPunct="1"/>
            <a:br>
              <a:rPr lang="en-GB" altLang="en-BE" sz="1600"/>
            </a:br>
            <a:r>
              <a:rPr lang="en-GB" altLang="en-BE" sz="1600"/>
              <a:t>	</a:t>
            </a:r>
            <a:br>
              <a:rPr lang="en-GB" altLang="en-BE" sz="1600"/>
            </a:br>
            <a:r>
              <a:rPr lang="en-GB" altLang="en-BE" sz="1600"/>
              <a:t>				</a:t>
            </a:r>
          </a:p>
        </p:txBody>
      </p:sp>
      <p:sp>
        <p:nvSpPr>
          <p:cNvPr id="330755" name="Rectangle 3">
            <a:extLst>
              <a:ext uri="{FF2B5EF4-FFF2-40B4-BE49-F238E27FC236}">
                <a16:creationId xmlns:a16="http://schemas.microsoft.com/office/drawing/2014/main" id="{6C7C9700-CB10-C0DA-48F2-C0DB1DBF40D2}"/>
              </a:ext>
            </a:extLst>
          </p:cNvPr>
          <p:cNvSpPr>
            <a:spLocks noGrp="1" noChangeArrowheads="1"/>
          </p:cNvSpPr>
          <p:nvPr>
            <p:ph idx="1"/>
          </p:nvPr>
        </p:nvSpPr>
        <p:spPr>
          <a:xfrm>
            <a:off x="585627" y="929811"/>
            <a:ext cx="9472773" cy="4861389"/>
          </a:xfrm>
        </p:spPr>
        <p:txBody>
          <a:bodyPr rtlCol="0">
            <a:normAutofit lnSpcReduction="10000"/>
          </a:bodyPr>
          <a:lstStyle/>
          <a:p>
            <a:pPr algn="ctr">
              <a:buSzPct val="90000"/>
              <a:buNone/>
              <a:defRPr/>
            </a:pPr>
            <a:r>
              <a:rPr lang="en-US" b="1" dirty="0">
                <a:cs typeface="Times New Roman" charset="0"/>
              </a:rPr>
              <a:t>Methodology regarding non-trade policy measures</a:t>
            </a:r>
          </a:p>
          <a:p>
            <a:pPr algn="ctr">
              <a:buSzPct val="90000"/>
              <a:defRPr/>
            </a:pPr>
            <a:endParaRPr lang="en-US" sz="1800" b="1" dirty="0">
              <a:cs typeface="Times New Roman" charset="0"/>
            </a:endParaRPr>
          </a:p>
          <a:p>
            <a:pPr algn="just">
              <a:buSzPct val="90000"/>
              <a:defRPr/>
            </a:pPr>
            <a:r>
              <a:rPr lang="en-US" sz="2400" dirty="0">
                <a:cs typeface="Arial" charset="0"/>
              </a:rPr>
              <a:t>First step: identify the legitimate non-trade policy behind the measure</a:t>
            </a:r>
          </a:p>
          <a:p>
            <a:pPr algn="just">
              <a:buSzPct val="90000"/>
              <a:defRPr/>
            </a:pPr>
            <a:r>
              <a:rPr lang="en-US" sz="2400" dirty="0">
                <a:cs typeface="Arial" charset="0"/>
              </a:rPr>
              <a:t>A legitimate policy objective is one that is consistent with public international law.</a:t>
            </a:r>
          </a:p>
          <a:p>
            <a:pPr algn="just">
              <a:buSzPct val="90000"/>
              <a:defRPr/>
            </a:pPr>
            <a:r>
              <a:rPr lang="en-US" sz="2400" dirty="0">
                <a:cs typeface="Arial" charset="0"/>
              </a:rPr>
              <a:t>It cannot be therefore to violate the sovereignty of a third country by exercising a constraint on it.</a:t>
            </a:r>
          </a:p>
          <a:p>
            <a:pPr algn="just">
              <a:buSzPct val="90000"/>
              <a:defRPr/>
            </a:pPr>
            <a:r>
              <a:rPr lang="en-US" sz="2400" dirty="0">
                <a:cs typeface="Arial" charset="0"/>
              </a:rPr>
              <a:t>Given </a:t>
            </a:r>
            <a:r>
              <a:rPr lang="en-US" sz="2400" dirty="0" err="1">
                <a:cs typeface="Arial" charset="0"/>
              </a:rPr>
              <a:t>te</a:t>
            </a:r>
            <a:r>
              <a:rPr lang="en-US" sz="2400" dirty="0">
                <a:cs typeface="Arial" charset="0"/>
              </a:rPr>
              <a:t> case law of the International Court of Justice, the concept of “constraint” is understood very strictly (Nicaragua embargo case).</a:t>
            </a:r>
          </a:p>
          <a:p>
            <a:pPr algn="just">
              <a:buSzPct val="90000"/>
              <a:defRPr/>
            </a:pPr>
            <a:r>
              <a:rPr lang="en-US" sz="2400" dirty="0">
                <a:cs typeface="Arial" charset="0"/>
              </a:rPr>
              <a:t>Hence, measures such as PPMs will not qualify as exercising a “constraint”, even if they condition the capacity of a third country to draw the benefits of the WTO by the adoption of the manufacturing methods promoted by the country taking the PPM.  </a:t>
            </a:r>
          </a:p>
          <a:p>
            <a:pPr>
              <a:buSzPct val="90000"/>
              <a:defRPr/>
            </a:pPr>
            <a:endParaRPr lang="en-US" sz="2400" b="1" dirty="0">
              <a:cs typeface="Times New Roman" charset="0"/>
            </a:endParaRPr>
          </a:p>
          <a:p>
            <a:pPr>
              <a:buSzPct val="90000"/>
              <a:buNone/>
              <a:defRPr/>
            </a:pPr>
            <a:endParaRPr lang="en-US" sz="2400" b="1" dirty="0">
              <a:cs typeface="Times New Roman" charset="0"/>
            </a:endParaRPr>
          </a:p>
          <a:p>
            <a:pPr>
              <a:buSzPct val="90000"/>
              <a:defRPr/>
            </a:pPr>
            <a:endParaRPr lang="en-US" sz="2400" b="1" dirty="0">
              <a:cs typeface="Times New Roman" charset="0"/>
            </a:endParaRPr>
          </a:p>
          <a:p>
            <a:pPr>
              <a:buSzPct val="90000"/>
              <a:defRPr/>
            </a:pPr>
            <a:endParaRPr lang="en-US" sz="2000" b="1" dirty="0">
              <a:cs typeface="Times New Roman" charset="0"/>
            </a:endParaRPr>
          </a:p>
        </p:txBody>
      </p:sp>
      <p:sp>
        <p:nvSpPr>
          <p:cNvPr id="64516" name="Rectangle 5">
            <a:extLst>
              <a:ext uri="{FF2B5EF4-FFF2-40B4-BE49-F238E27FC236}">
                <a16:creationId xmlns:a16="http://schemas.microsoft.com/office/drawing/2014/main" id="{D1AD0602-5131-8733-D423-106DBFA94196}"/>
              </a:ext>
            </a:extLst>
          </p:cNvPr>
          <p:cNvSpPr>
            <a:spLocks noChangeArrowheads="1"/>
          </p:cNvSpPr>
          <p:nvPr/>
        </p:nvSpPr>
        <p:spPr bwMode="auto">
          <a:xfrm>
            <a:off x="2553128" y="762000"/>
            <a:ext cx="7581472"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br>
              <a:rPr lang="en-US" altLang="en-BE" sz="1800" dirty="0">
                <a:solidFill>
                  <a:schemeClr val="bg1"/>
                </a:solidFill>
                <a:latin typeface="Arial Narrow" panose="020B0606020202030204" pitchFamily="34" charset="0"/>
                <a:cs typeface="Times New Roman" panose="02020603050405020304" pitchFamily="18" charset="0"/>
              </a:rPr>
            </a:br>
            <a:br>
              <a:rPr lang="en-US" altLang="en-BE" sz="1800" dirty="0">
                <a:solidFill>
                  <a:schemeClr val="bg1"/>
                </a:solidFill>
                <a:latin typeface="Arial Narrow" panose="020B0606020202030204" pitchFamily="34" charset="0"/>
                <a:cs typeface="Times New Roman" panose="02020603050405020304" pitchFamily="18" charset="0"/>
              </a:rPr>
            </a:br>
            <a:r>
              <a:rPr lang="en-GB" altLang="en-BE" sz="1600" dirty="0">
                <a:solidFill>
                  <a:schemeClr val="bg1"/>
                </a:solidFill>
                <a:latin typeface="Arial Narrow" panose="020B0606020202030204" pitchFamily="34" charset="0"/>
              </a:rPr>
              <a:t>				</a:t>
            </a:r>
          </a:p>
        </p:txBody>
      </p:sp>
    </p:spTree>
    <p:extLst>
      <p:ext uri="{BB962C8B-B14F-4D97-AF65-F5344CB8AC3E}">
        <p14:creationId xmlns:p14="http://schemas.microsoft.com/office/powerpoint/2010/main" val="22171614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156E2B4E-E78E-507E-A0A7-AD959A0B1C8C}"/>
              </a:ext>
            </a:extLst>
          </p:cNvPr>
          <p:cNvSpPr>
            <a:spLocks noGrp="1"/>
          </p:cNvSpPr>
          <p:nvPr>
            <p:ph type="title"/>
          </p:nvPr>
        </p:nvSpPr>
        <p:spPr>
          <a:noFill/>
        </p:spPr>
        <p:txBody>
          <a:bodyPr/>
          <a:lstStyle/>
          <a:p>
            <a:pPr eaLnBrk="1" hangingPunct="1"/>
            <a:br>
              <a:rPr lang="en-GB" altLang="en-BE" sz="1600"/>
            </a:br>
            <a:r>
              <a:rPr lang="en-GB" altLang="en-BE" sz="1600"/>
              <a:t>	</a:t>
            </a:r>
            <a:br>
              <a:rPr lang="en-GB" altLang="en-BE" sz="1600"/>
            </a:br>
            <a:r>
              <a:rPr lang="en-GB" altLang="en-BE" sz="1600"/>
              <a:t>				</a:t>
            </a:r>
          </a:p>
        </p:txBody>
      </p:sp>
      <p:sp>
        <p:nvSpPr>
          <p:cNvPr id="330755" name="Rectangle 3">
            <a:extLst>
              <a:ext uri="{FF2B5EF4-FFF2-40B4-BE49-F238E27FC236}">
                <a16:creationId xmlns:a16="http://schemas.microsoft.com/office/drawing/2014/main" id="{6C7C9700-CB10-C0DA-48F2-C0DB1DBF40D2}"/>
              </a:ext>
            </a:extLst>
          </p:cNvPr>
          <p:cNvSpPr>
            <a:spLocks noGrp="1" noChangeArrowheads="1"/>
          </p:cNvSpPr>
          <p:nvPr>
            <p:ph idx="1"/>
          </p:nvPr>
        </p:nvSpPr>
        <p:spPr>
          <a:xfrm>
            <a:off x="585627" y="929811"/>
            <a:ext cx="9472773" cy="4861389"/>
          </a:xfrm>
        </p:spPr>
        <p:txBody>
          <a:bodyPr rtlCol="0">
            <a:normAutofit fontScale="92500" lnSpcReduction="10000"/>
          </a:bodyPr>
          <a:lstStyle/>
          <a:p>
            <a:pPr algn="ctr">
              <a:buSzPct val="90000"/>
              <a:buNone/>
              <a:defRPr/>
            </a:pPr>
            <a:r>
              <a:rPr lang="en-US" b="1" dirty="0">
                <a:cs typeface="Times New Roman" charset="0"/>
              </a:rPr>
              <a:t>Methodology regarding non-trade policy measures</a:t>
            </a:r>
          </a:p>
          <a:p>
            <a:pPr algn="ctr">
              <a:buSzPct val="90000"/>
              <a:defRPr/>
            </a:pPr>
            <a:endParaRPr lang="en-US" sz="1800" b="1" dirty="0">
              <a:cs typeface="Times New Roman" charset="0"/>
            </a:endParaRPr>
          </a:p>
          <a:p>
            <a:pPr algn="just">
              <a:buSzPct val="90000"/>
              <a:defRPr/>
            </a:pPr>
            <a:r>
              <a:rPr lang="en-US" sz="2400" dirty="0">
                <a:cs typeface="Arial" charset="0"/>
              </a:rPr>
              <a:t>Second step: identify the level of protection required for the non-trade policy objective pursued.</a:t>
            </a:r>
          </a:p>
          <a:p>
            <a:pPr algn="just">
              <a:buSzPct val="90000"/>
              <a:defRPr/>
            </a:pPr>
            <a:r>
              <a:rPr lang="en-US" sz="2400" dirty="0">
                <a:cs typeface="Arial" charset="0"/>
              </a:rPr>
              <a:t>In principle, WTO Members have full sovereignty to identify such level of protection</a:t>
            </a:r>
          </a:p>
          <a:p>
            <a:pPr algn="just">
              <a:buSzPct val="90000"/>
              <a:defRPr/>
            </a:pPr>
            <a:r>
              <a:rPr lang="en-US" sz="2400" dirty="0">
                <a:cs typeface="Arial" charset="0"/>
              </a:rPr>
              <a:t>However, a general principle of consistency  applies. The same level of protection must apply across all sectors.</a:t>
            </a:r>
          </a:p>
          <a:p>
            <a:pPr algn="just">
              <a:buSzPct val="90000"/>
              <a:defRPr/>
            </a:pPr>
            <a:r>
              <a:rPr lang="en-US" sz="2400" dirty="0">
                <a:cs typeface="Arial" charset="0"/>
              </a:rPr>
              <a:t>In other words, the measure must be imbedded in an overall consistent policy and it should not target a particular sector.</a:t>
            </a:r>
          </a:p>
          <a:p>
            <a:pPr algn="just">
              <a:buSzPct val="90000"/>
              <a:defRPr/>
            </a:pPr>
            <a:r>
              <a:rPr lang="en-US" sz="2400" dirty="0">
                <a:cs typeface="Arial" charset="0"/>
              </a:rPr>
              <a:t>Otherwise, it constitutes an “unjustifiable discrimination”</a:t>
            </a:r>
          </a:p>
          <a:p>
            <a:pPr lvl="1" algn="just">
              <a:buSzPct val="90000"/>
              <a:defRPr/>
            </a:pPr>
            <a:r>
              <a:rPr lang="en-US" sz="2000" dirty="0">
                <a:cs typeface="Arial" charset="0"/>
              </a:rPr>
              <a:t>E.g.: Australia Salmon (application of SPS agreement)</a:t>
            </a:r>
          </a:p>
          <a:p>
            <a:pPr lvl="1" algn="just">
              <a:buSzPct val="90000"/>
              <a:defRPr/>
            </a:pPr>
            <a:r>
              <a:rPr lang="en-US" sz="2000" dirty="0" err="1">
                <a:cs typeface="Arial" charset="0"/>
              </a:rPr>
              <a:t>Eg.</a:t>
            </a:r>
            <a:r>
              <a:rPr lang="en-US" sz="2000" dirty="0">
                <a:cs typeface="Arial" charset="0"/>
              </a:rPr>
              <a:t>: EU-Baby Seals (application of Article XX)</a:t>
            </a:r>
          </a:p>
          <a:p>
            <a:pPr lvl="1" algn="just">
              <a:buSzPct val="90000"/>
              <a:defRPr/>
            </a:pPr>
            <a:r>
              <a:rPr lang="en-US" sz="2000" dirty="0">
                <a:cs typeface="Arial" charset="0"/>
              </a:rPr>
              <a:t>E.g.: Brazil – retreated </a:t>
            </a:r>
            <a:r>
              <a:rPr lang="en-US" sz="2000" dirty="0" err="1">
                <a:cs typeface="Arial" charset="0"/>
              </a:rPr>
              <a:t>tyres</a:t>
            </a:r>
            <a:r>
              <a:rPr lang="en-US" sz="2000" dirty="0">
                <a:cs typeface="Arial" charset="0"/>
              </a:rPr>
              <a:t> (application of Article XX) </a:t>
            </a:r>
          </a:p>
          <a:p>
            <a:pPr>
              <a:buSzPct val="90000"/>
              <a:defRPr/>
            </a:pPr>
            <a:endParaRPr lang="en-US" sz="2400" b="1" dirty="0">
              <a:cs typeface="Times New Roman" charset="0"/>
            </a:endParaRPr>
          </a:p>
          <a:p>
            <a:pPr>
              <a:buSzPct val="90000"/>
              <a:buNone/>
              <a:defRPr/>
            </a:pPr>
            <a:endParaRPr lang="en-US" sz="2400" b="1" dirty="0">
              <a:cs typeface="Times New Roman" charset="0"/>
            </a:endParaRPr>
          </a:p>
          <a:p>
            <a:pPr>
              <a:buSzPct val="90000"/>
              <a:defRPr/>
            </a:pPr>
            <a:endParaRPr lang="en-US" sz="2400" b="1" dirty="0">
              <a:cs typeface="Times New Roman" charset="0"/>
            </a:endParaRPr>
          </a:p>
          <a:p>
            <a:pPr>
              <a:buSzPct val="90000"/>
              <a:defRPr/>
            </a:pPr>
            <a:endParaRPr lang="en-US" sz="2000" b="1" dirty="0">
              <a:cs typeface="Times New Roman" charset="0"/>
            </a:endParaRPr>
          </a:p>
        </p:txBody>
      </p:sp>
      <p:sp>
        <p:nvSpPr>
          <p:cNvPr id="64516" name="Rectangle 5">
            <a:extLst>
              <a:ext uri="{FF2B5EF4-FFF2-40B4-BE49-F238E27FC236}">
                <a16:creationId xmlns:a16="http://schemas.microsoft.com/office/drawing/2014/main" id="{D1AD0602-5131-8733-D423-106DBFA94196}"/>
              </a:ext>
            </a:extLst>
          </p:cNvPr>
          <p:cNvSpPr>
            <a:spLocks noChangeArrowheads="1"/>
          </p:cNvSpPr>
          <p:nvPr/>
        </p:nvSpPr>
        <p:spPr bwMode="auto">
          <a:xfrm>
            <a:off x="2553128" y="762000"/>
            <a:ext cx="7581472"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br>
              <a:rPr lang="en-US" altLang="en-BE" sz="1800" dirty="0">
                <a:solidFill>
                  <a:schemeClr val="bg1"/>
                </a:solidFill>
                <a:latin typeface="Arial Narrow" panose="020B0606020202030204" pitchFamily="34" charset="0"/>
                <a:cs typeface="Times New Roman" panose="02020603050405020304" pitchFamily="18" charset="0"/>
              </a:rPr>
            </a:br>
            <a:br>
              <a:rPr lang="en-US" altLang="en-BE" sz="1800" dirty="0">
                <a:solidFill>
                  <a:schemeClr val="bg1"/>
                </a:solidFill>
                <a:latin typeface="Arial Narrow" panose="020B0606020202030204" pitchFamily="34" charset="0"/>
                <a:cs typeface="Times New Roman" panose="02020603050405020304" pitchFamily="18" charset="0"/>
              </a:rPr>
            </a:br>
            <a:r>
              <a:rPr lang="en-GB" altLang="en-BE" sz="1600" dirty="0">
                <a:solidFill>
                  <a:schemeClr val="bg1"/>
                </a:solidFill>
                <a:latin typeface="Arial Narrow" panose="020B0606020202030204" pitchFamily="34" charset="0"/>
              </a:rPr>
              <a:t>				</a:t>
            </a:r>
          </a:p>
        </p:txBody>
      </p:sp>
    </p:spTree>
    <p:extLst>
      <p:ext uri="{BB962C8B-B14F-4D97-AF65-F5344CB8AC3E}">
        <p14:creationId xmlns:p14="http://schemas.microsoft.com/office/powerpoint/2010/main" val="12499393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156E2B4E-E78E-507E-A0A7-AD959A0B1C8C}"/>
              </a:ext>
            </a:extLst>
          </p:cNvPr>
          <p:cNvSpPr>
            <a:spLocks noGrp="1"/>
          </p:cNvSpPr>
          <p:nvPr>
            <p:ph type="title"/>
          </p:nvPr>
        </p:nvSpPr>
        <p:spPr>
          <a:noFill/>
        </p:spPr>
        <p:txBody>
          <a:bodyPr/>
          <a:lstStyle/>
          <a:p>
            <a:pPr eaLnBrk="1" hangingPunct="1"/>
            <a:br>
              <a:rPr lang="en-GB" altLang="en-BE" sz="1600"/>
            </a:br>
            <a:r>
              <a:rPr lang="en-GB" altLang="en-BE" sz="1600"/>
              <a:t>	</a:t>
            </a:r>
            <a:br>
              <a:rPr lang="en-GB" altLang="en-BE" sz="1600"/>
            </a:br>
            <a:r>
              <a:rPr lang="en-GB" altLang="en-BE" sz="1600"/>
              <a:t>				</a:t>
            </a:r>
          </a:p>
        </p:txBody>
      </p:sp>
      <p:sp>
        <p:nvSpPr>
          <p:cNvPr id="330755" name="Rectangle 3">
            <a:extLst>
              <a:ext uri="{FF2B5EF4-FFF2-40B4-BE49-F238E27FC236}">
                <a16:creationId xmlns:a16="http://schemas.microsoft.com/office/drawing/2014/main" id="{6C7C9700-CB10-C0DA-48F2-C0DB1DBF40D2}"/>
              </a:ext>
            </a:extLst>
          </p:cNvPr>
          <p:cNvSpPr>
            <a:spLocks noGrp="1" noChangeArrowheads="1"/>
          </p:cNvSpPr>
          <p:nvPr>
            <p:ph idx="1"/>
          </p:nvPr>
        </p:nvSpPr>
        <p:spPr>
          <a:xfrm>
            <a:off x="585627" y="929811"/>
            <a:ext cx="9472773" cy="4861389"/>
          </a:xfrm>
        </p:spPr>
        <p:txBody>
          <a:bodyPr rtlCol="0">
            <a:normAutofit fontScale="92500" lnSpcReduction="10000"/>
          </a:bodyPr>
          <a:lstStyle/>
          <a:p>
            <a:pPr algn="ctr">
              <a:buSzPct val="90000"/>
              <a:buNone/>
              <a:defRPr/>
            </a:pPr>
            <a:r>
              <a:rPr lang="en-US" b="1" dirty="0">
                <a:cs typeface="Times New Roman" charset="0"/>
              </a:rPr>
              <a:t>Methodology regarding non-trade policy measures</a:t>
            </a:r>
          </a:p>
          <a:p>
            <a:pPr algn="ctr">
              <a:buSzPct val="90000"/>
              <a:defRPr/>
            </a:pPr>
            <a:endParaRPr lang="en-US" sz="1800" b="1" dirty="0">
              <a:cs typeface="Times New Roman" charset="0"/>
            </a:endParaRPr>
          </a:p>
          <a:p>
            <a:pPr algn="just">
              <a:buSzPct val="90000"/>
              <a:defRPr/>
            </a:pPr>
            <a:r>
              <a:rPr lang="en-US" sz="2400" dirty="0">
                <a:cs typeface="Arial" charset="0"/>
              </a:rPr>
              <a:t>Third step: identify and assess the risk that the non-trade policy objective may not be met at the required level of protection in the absence of a measure.</a:t>
            </a:r>
          </a:p>
          <a:p>
            <a:pPr algn="just">
              <a:buSzPct val="90000"/>
              <a:defRPr/>
            </a:pPr>
            <a:r>
              <a:rPr lang="en-US" sz="2400" dirty="0">
                <a:cs typeface="Arial" charset="0"/>
              </a:rPr>
              <a:t>SPS Agreement requires a risk assessment based on science.</a:t>
            </a:r>
          </a:p>
          <a:p>
            <a:pPr algn="just">
              <a:buSzPct val="90000"/>
              <a:defRPr/>
            </a:pPr>
            <a:r>
              <a:rPr lang="en-US" sz="2400" dirty="0">
                <a:cs typeface="Arial" charset="0"/>
              </a:rPr>
              <a:t>TBT agreement also refers to science.</a:t>
            </a:r>
          </a:p>
          <a:p>
            <a:pPr algn="just">
              <a:buSzPct val="90000"/>
              <a:defRPr/>
            </a:pPr>
            <a:r>
              <a:rPr lang="en-US" sz="2400" dirty="0">
                <a:cs typeface="Arial" charset="0"/>
              </a:rPr>
              <a:t>In the EU – Beef Hormones case, the AB considered that the EU could not exonerate itself from a risk assessment because of precaution.</a:t>
            </a:r>
          </a:p>
          <a:p>
            <a:pPr algn="just">
              <a:buSzPct val="90000"/>
              <a:defRPr/>
            </a:pPr>
            <a:r>
              <a:rPr lang="en-US" sz="2400" dirty="0">
                <a:cs typeface="Arial" charset="0"/>
              </a:rPr>
              <a:t>According to the AB, a risk assessment based on science means a rigorous, neutral, and objective analysis of the existence of a risk. It does not have to be a laboratory analysis concluding at the certainty of a danger associated with a substance. In the analysis, a precautionary principle can be imbedded.</a:t>
            </a:r>
          </a:p>
          <a:p>
            <a:pPr algn="just">
              <a:buSzPct val="90000"/>
              <a:defRPr/>
            </a:pPr>
            <a:r>
              <a:rPr lang="en-US" sz="2400" dirty="0">
                <a:cs typeface="Arial" charset="0"/>
              </a:rPr>
              <a:t>In other words, a risk cannot be invented.</a:t>
            </a:r>
          </a:p>
          <a:p>
            <a:pPr algn="just">
              <a:buSzPct val="90000"/>
              <a:defRPr/>
            </a:pPr>
            <a:endParaRPr lang="en-US" sz="2400" b="1" dirty="0">
              <a:cs typeface="Times New Roman" charset="0"/>
            </a:endParaRPr>
          </a:p>
          <a:p>
            <a:pPr>
              <a:buSzPct val="90000"/>
              <a:buNone/>
              <a:defRPr/>
            </a:pPr>
            <a:endParaRPr lang="en-US" sz="2400" b="1" dirty="0">
              <a:cs typeface="Times New Roman" charset="0"/>
            </a:endParaRPr>
          </a:p>
          <a:p>
            <a:pPr>
              <a:buSzPct val="90000"/>
              <a:defRPr/>
            </a:pPr>
            <a:endParaRPr lang="en-US" sz="2400" b="1" dirty="0">
              <a:cs typeface="Times New Roman" charset="0"/>
            </a:endParaRPr>
          </a:p>
          <a:p>
            <a:pPr>
              <a:buSzPct val="90000"/>
              <a:defRPr/>
            </a:pPr>
            <a:endParaRPr lang="en-US" sz="2000" b="1" dirty="0">
              <a:cs typeface="Times New Roman" charset="0"/>
            </a:endParaRPr>
          </a:p>
        </p:txBody>
      </p:sp>
      <p:sp>
        <p:nvSpPr>
          <p:cNvPr id="64516" name="Rectangle 5">
            <a:extLst>
              <a:ext uri="{FF2B5EF4-FFF2-40B4-BE49-F238E27FC236}">
                <a16:creationId xmlns:a16="http://schemas.microsoft.com/office/drawing/2014/main" id="{D1AD0602-5131-8733-D423-106DBFA94196}"/>
              </a:ext>
            </a:extLst>
          </p:cNvPr>
          <p:cNvSpPr>
            <a:spLocks noChangeArrowheads="1"/>
          </p:cNvSpPr>
          <p:nvPr/>
        </p:nvSpPr>
        <p:spPr bwMode="auto">
          <a:xfrm>
            <a:off x="2553128" y="762000"/>
            <a:ext cx="7581472"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br>
              <a:rPr lang="en-US" altLang="en-BE" sz="1800" dirty="0">
                <a:solidFill>
                  <a:schemeClr val="bg1"/>
                </a:solidFill>
                <a:latin typeface="Arial Narrow" panose="020B0606020202030204" pitchFamily="34" charset="0"/>
                <a:cs typeface="Times New Roman" panose="02020603050405020304" pitchFamily="18" charset="0"/>
              </a:rPr>
            </a:br>
            <a:br>
              <a:rPr lang="en-US" altLang="en-BE" sz="1800" dirty="0">
                <a:solidFill>
                  <a:schemeClr val="bg1"/>
                </a:solidFill>
                <a:latin typeface="Arial Narrow" panose="020B0606020202030204" pitchFamily="34" charset="0"/>
                <a:cs typeface="Times New Roman" panose="02020603050405020304" pitchFamily="18" charset="0"/>
              </a:rPr>
            </a:br>
            <a:r>
              <a:rPr lang="en-GB" altLang="en-BE" sz="1600" dirty="0">
                <a:solidFill>
                  <a:schemeClr val="bg1"/>
                </a:solidFill>
                <a:latin typeface="Arial Narrow" panose="020B0606020202030204" pitchFamily="34" charset="0"/>
              </a:rPr>
              <a:t>				</a:t>
            </a:r>
          </a:p>
        </p:txBody>
      </p:sp>
    </p:spTree>
    <p:extLst>
      <p:ext uri="{BB962C8B-B14F-4D97-AF65-F5344CB8AC3E}">
        <p14:creationId xmlns:p14="http://schemas.microsoft.com/office/powerpoint/2010/main" val="24937178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156E2B4E-E78E-507E-A0A7-AD959A0B1C8C}"/>
              </a:ext>
            </a:extLst>
          </p:cNvPr>
          <p:cNvSpPr>
            <a:spLocks noGrp="1"/>
          </p:cNvSpPr>
          <p:nvPr>
            <p:ph type="title"/>
          </p:nvPr>
        </p:nvSpPr>
        <p:spPr>
          <a:noFill/>
        </p:spPr>
        <p:txBody>
          <a:bodyPr/>
          <a:lstStyle/>
          <a:p>
            <a:pPr eaLnBrk="1" hangingPunct="1"/>
            <a:br>
              <a:rPr lang="en-GB" altLang="en-BE" sz="1600"/>
            </a:br>
            <a:r>
              <a:rPr lang="en-GB" altLang="en-BE" sz="1600"/>
              <a:t>	</a:t>
            </a:r>
            <a:br>
              <a:rPr lang="en-GB" altLang="en-BE" sz="1600"/>
            </a:br>
            <a:r>
              <a:rPr lang="en-GB" altLang="en-BE" sz="1600"/>
              <a:t>				</a:t>
            </a:r>
          </a:p>
        </p:txBody>
      </p:sp>
      <p:sp>
        <p:nvSpPr>
          <p:cNvPr id="330755" name="Rectangle 3">
            <a:extLst>
              <a:ext uri="{FF2B5EF4-FFF2-40B4-BE49-F238E27FC236}">
                <a16:creationId xmlns:a16="http://schemas.microsoft.com/office/drawing/2014/main" id="{6C7C9700-CB10-C0DA-48F2-C0DB1DBF40D2}"/>
              </a:ext>
            </a:extLst>
          </p:cNvPr>
          <p:cNvSpPr>
            <a:spLocks noGrp="1" noChangeArrowheads="1"/>
          </p:cNvSpPr>
          <p:nvPr>
            <p:ph idx="1"/>
          </p:nvPr>
        </p:nvSpPr>
        <p:spPr>
          <a:xfrm>
            <a:off x="585627" y="929811"/>
            <a:ext cx="9472773" cy="4861389"/>
          </a:xfrm>
        </p:spPr>
        <p:txBody>
          <a:bodyPr rtlCol="0">
            <a:normAutofit/>
          </a:bodyPr>
          <a:lstStyle/>
          <a:p>
            <a:pPr algn="ctr">
              <a:buSzPct val="90000"/>
              <a:buNone/>
              <a:defRPr/>
            </a:pPr>
            <a:r>
              <a:rPr lang="en-US" b="1" dirty="0">
                <a:cs typeface="Times New Roman" charset="0"/>
              </a:rPr>
              <a:t>Methodology regarding non-trade policy measures</a:t>
            </a:r>
          </a:p>
          <a:p>
            <a:pPr algn="ctr">
              <a:buSzPct val="90000"/>
              <a:defRPr/>
            </a:pPr>
            <a:endParaRPr lang="en-US" sz="1800" b="1" dirty="0">
              <a:cs typeface="Times New Roman" charset="0"/>
            </a:endParaRPr>
          </a:p>
          <a:p>
            <a:pPr algn="just">
              <a:buSzPct val="90000"/>
              <a:defRPr/>
            </a:pPr>
            <a:r>
              <a:rPr lang="en-US" sz="2400" dirty="0">
                <a:cs typeface="Arial" charset="0"/>
              </a:rPr>
              <a:t>Fourth step: identify a link between the measure and the risk identified. The measure must address such risk.</a:t>
            </a:r>
          </a:p>
          <a:p>
            <a:pPr algn="just">
              <a:buSzPct val="90000"/>
              <a:defRPr/>
            </a:pPr>
            <a:r>
              <a:rPr lang="en-US" sz="2400" dirty="0">
                <a:cs typeface="Arial" charset="0"/>
              </a:rPr>
              <a:t>Depending on the relevant provision used, the link can either be a simple relationship (Art. </a:t>
            </a:r>
            <a:r>
              <a:rPr lang="en-US" sz="2400" dirty="0" err="1">
                <a:cs typeface="Arial" charset="0"/>
              </a:rPr>
              <a:t>XX.g</a:t>
            </a:r>
            <a:r>
              <a:rPr lang="en-US" sz="2400" dirty="0">
                <a:cs typeface="Arial" charset="0"/>
              </a:rPr>
              <a:t>) or a link of necessity, i.e. a measure must be necessary to achieve the objective sought.</a:t>
            </a:r>
          </a:p>
          <a:p>
            <a:pPr algn="just">
              <a:buSzPct val="90000"/>
              <a:defRPr/>
            </a:pPr>
            <a:r>
              <a:rPr lang="en-US" sz="2400" dirty="0">
                <a:cs typeface="Arial" charset="0"/>
              </a:rPr>
              <a:t>The necessity test is key in the SPS and TBT Agreements, and in most provisions of Art. XX.</a:t>
            </a:r>
          </a:p>
          <a:p>
            <a:pPr marL="0" indent="0" algn="just">
              <a:buSzPct val="90000"/>
              <a:buNone/>
              <a:defRPr/>
            </a:pPr>
            <a:endParaRPr lang="en-US" sz="2400" b="1" dirty="0">
              <a:cs typeface="Times New Roman" charset="0"/>
            </a:endParaRPr>
          </a:p>
          <a:p>
            <a:pPr>
              <a:buSzPct val="90000"/>
              <a:buNone/>
              <a:defRPr/>
            </a:pPr>
            <a:endParaRPr lang="en-US" sz="2400" b="1" dirty="0">
              <a:cs typeface="Times New Roman" charset="0"/>
            </a:endParaRPr>
          </a:p>
          <a:p>
            <a:pPr>
              <a:buSzPct val="90000"/>
              <a:defRPr/>
            </a:pPr>
            <a:endParaRPr lang="en-US" sz="2400" b="1" dirty="0">
              <a:cs typeface="Times New Roman" charset="0"/>
            </a:endParaRPr>
          </a:p>
          <a:p>
            <a:pPr>
              <a:buSzPct val="90000"/>
              <a:defRPr/>
            </a:pPr>
            <a:endParaRPr lang="en-US" sz="2000" b="1" dirty="0">
              <a:cs typeface="Times New Roman" charset="0"/>
            </a:endParaRPr>
          </a:p>
        </p:txBody>
      </p:sp>
      <p:sp>
        <p:nvSpPr>
          <p:cNvPr id="64516" name="Rectangle 5">
            <a:extLst>
              <a:ext uri="{FF2B5EF4-FFF2-40B4-BE49-F238E27FC236}">
                <a16:creationId xmlns:a16="http://schemas.microsoft.com/office/drawing/2014/main" id="{D1AD0602-5131-8733-D423-106DBFA94196}"/>
              </a:ext>
            </a:extLst>
          </p:cNvPr>
          <p:cNvSpPr>
            <a:spLocks noChangeArrowheads="1"/>
          </p:cNvSpPr>
          <p:nvPr/>
        </p:nvSpPr>
        <p:spPr bwMode="auto">
          <a:xfrm>
            <a:off x="2553128" y="762000"/>
            <a:ext cx="7581472"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br>
              <a:rPr lang="en-US" altLang="en-BE" sz="1800" dirty="0">
                <a:solidFill>
                  <a:schemeClr val="bg1"/>
                </a:solidFill>
                <a:latin typeface="Arial Narrow" panose="020B0606020202030204" pitchFamily="34" charset="0"/>
                <a:cs typeface="Times New Roman" panose="02020603050405020304" pitchFamily="18" charset="0"/>
              </a:rPr>
            </a:br>
            <a:br>
              <a:rPr lang="en-US" altLang="en-BE" sz="1800" dirty="0">
                <a:solidFill>
                  <a:schemeClr val="bg1"/>
                </a:solidFill>
                <a:latin typeface="Arial Narrow" panose="020B0606020202030204" pitchFamily="34" charset="0"/>
                <a:cs typeface="Times New Roman" panose="02020603050405020304" pitchFamily="18" charset="0"/>
              </a:rPr>
            </a:br>
            <a:r>
              <a:rPr lang="en-GB" altLang="en-BE" sz="1600" dirty="0">
                <a:solidFill>
                  <a:schemeClr val="bg1"/>
                </a:solidFill>
                <a:latin typeface="Arial Narrow" panose="020B0606020202030204" pitchFamily="34" charset="0"/>
              </a:rPr>
              <a:t>				</a:t>
            </a:r>
          </a:p>
        </p:txBody>
      </p:sp>
    </p:spTree>
    <p:extLst>
      <p:ext uri="{BB962C8B-B14F-4D97-AF65-F5344CB8AC3E}">
        <p14:creationId xmlns:p14="http://schemas.microsoft.com/office/powerpoint/2010/main" val="9136856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156E2B4E-E78E-507E-A0A7-AD959A0B1C8C}"/>
              </a:ext>
            </a:extLst>
          </p:cNvPr>
          <p:cNvSpPr>
            <a:spLocks noGrp="1"/>
          </p:cNvSpPr>
          <p:nvPr>
            <p:ph type="title"/>
          </p:nvPr>
        </p:nvSpPr>
        <p:spPr>
          <a:noFill/>
        </p:spPr>
        <p:txBody>
          <a:bodyPr/>
          <a:lstStyle/>
          <a:p>
            <a:pPr eaLnBrk="1" hangingPunct="1"/>
            <a:br>
              <a:rPr lang="en-GB" altLang="en-BE" sz="1600"/>
            </a:br>
            <a:r>
              <a:rPr lang="en-GB" altLang="en-BE" sz="1600"/>
              <a:t>	</a:t>
            </a:r>
            <a:br>
              <a:rPr lang="en-GB" altLang="en-BE" sz="1600"/>
            </a:br>
            <a:r>
              <a:rPr lang="en-GB" altLang="en-BE" sz="1600"/>
              <a:t>				</a:t>
            </a:r>
          </a:p>
        </p:txBody>
      </p:sp>
      <p:sp>
        <p:nvSpPr>
          <p:cNvPr id="330755" name="Rectangle 3">
            <a:extLst>
              <a:ext uri="{FF2B5EF4-FFF2-40B4-BE49-F238E27FC236}">
                <a16:creationId xmlns:a16="http://schemas.microsoft.com/office/drawing/2014/main" id="{6C7C9700-CB10-C0DA-48F2-C0DB1DBF40D2}"/>
              </a:ext>
            </a:extLst>
          </p:cNvPr>
          <p:cNvSpPr>
            <a:spLocks noGrp="1" noChangeArrowheads="1"/>
          </p:cNvSpPr>
          <p:nvPr>
            <p:ph idx="1"/>
          </p:nvPr>
        </p:nvSpPr>
        <p:spPr>
          <a:xfrm>
            <a:off x="585627" y="929811"/>
            <a:ext cx="9472773" cy="5013789"/>
          </a:xfrm>
        </p:spPr>
        <p:txBody>
          <a:bodyPr rtlCol="0">
            <a:normAutofit fontScale="92500" lnSpcReduction="10000"/>
          </a:bodyPr>
          <a:lstStyle/>
          <a:p>
            <a:pPr algn="ctr">
              <a:buSzPct val="90000"/>
              <a:buNone/>
              <a:defRPr/>
            </a:pPr>
            <a:r>
              <a:rPr lang="en-US" b="1" dirty="0">
                <a:cs typeface="Times New Roman" charset="0"/>
              </a:rPr>
              <a:t>The necessity test</a:t>
            </a:r>
          </a:p>
          <a:p>
            <a:pPr algn="ctr">
              <a:buSzPct val="90000"/>
              <a:defRPr/>
            </a:pPr>
            <a:endParaRPr lang="en-US" sz="1100" b="1" dirty="0">
              <a:cs typeface="Times New Roman" charset="0"/>
            </a:endParaRPr>
          </a:p>
          <a:p>
            <a:pPr algn="just">
              <a:buSzPct val="90000"/>
              <a:defRPr/>
            </a:pPr>
            <a:r>
              <a:rPr lang="en-US" sz="2400" dirty="0">
                <a:cs typeface="Arial" charset="0"/>
              </a:rPr>
              <a:t>There are two ways to assess the necessity of a measure.</a:t>
            </a:r>
          </a:p>
          <a:p>
            <a:pPr lvl="1" algn="just">
              <a:buSzPct val="90000"/>
              <a:defRPr/>
            </a:pPr>
            <a:r>
              <a:rPr lang="en-US" sz="1900" dirty="0">
                <a:cs typeface="Arial" charset="0"/>
              </a:rPr>
              <a:t>Traditional case law: The measure must be the least trade restrictive measure reasonably available to achieve the objective sought</a:t>
            </a:r>
          </a:p>
          <a:p>
            <a:pPr lvl="1" algn="just">
              <a:buSzPct val="90000"/>
              <a:defRPr/>
            </a:pPr>
            <a:r>
              <a:rPr lang="en-US" sz="1900" dirty="0">
                <a:cs typeface="Arial" charset="0"/>
              </a:rPr>
              <a:t>More recent case law: the level of necessity varies according to the relative importance of the policy objective pursued. The less the policy objective is important, the more it will be requested that the measure is indispensable.  </a:t>
            </a:r>
          </a:p>
          <a:p>
            <a:pPr algn="just">
              <a:buSzPct val="90000"/>
              <a:defRPr/>
            </a:pPr>
            <a:r>
              <a:rPr lang="en-US" sz="2400" dirty="0">
                <a:cs typeface="Arial" charset="0"/>
              </a:rPr>
              <a:t>The least trade restrictive measure reasonably available</a:t>
            </a:r>
          </a:p>
          <a:p>
            <a:pPr lvl="1" algn="just">
              <a:buSzPct val="90000"/>
              <a:defRPr/>
            </a:pPr>
            <a:r>
              <a:rPr lang="en-US" sz="1900" dirty="0">
                <a:cs typeface="Arial" charset="0"/>
              </a:rPr>
              <a:t>Search of all available measures</a:t>
            </a:r>
          </a:p>
          <a:p>
            <a:pPr lvl="1" algn="just">
              <a:buSzPct val="90000"/>
              <a:defRPr/>
            </a:pPr>
            <a:r>
              <a:rPr lang="en-US" sz="1900" dirty="0">
                <a:cs typeface="Arial" charset="0"/>
              </a:rPr>
              <a:t>Take the least trade restrictive</a:t>
            </a:r>
          </a:p>
          <a:p>
            <a:pPr lvl="1" algn="just">
              <a:buSzPct val="90000"/>
              <a:defRPr/>
            </a:pPr>
            <a:r>
              <a:rPr lang="en-US" sz="1900" dirty="0">
                <a:cs typeface="Arial" charset="0"/>
              </a:rPr>
              <a:t>The cost to the budget is not relevant to assess the reasonableness of a measure</a:t>
            </a:r>
          </a:p>
          <a:p>
            <a:pPr lvl="1" algn="just">
              <a:buSzPct val="90000"/>
              <a:defRPr/>
            </a:pPr>
            <a:r>
              <a:rPr lang="en-US" sz="1900" dirty="0" err="1">
                <a:cs typeface="Arial" charset="0"/>
              </a:rPr>
              <a:t>Eg.</a:t>
            </a:r>
            <a:r>
              <a:rPr lang="en-US" sz="1900" dirty="0">
                <a:cs typeface="Arial" charset="0"/>
              </a:rPr>
              <a:t>: Japan-Apple case</a:t>
            </a:r>
          </a:p>
          <a:p>
            <a:pPr algn="just">
              <a:buSzPct val="90000"/>
              <a:defRPr/>
            </a:pPr>
            <a:r>
              <a:rPr lang="en-US" sz="2400" dirty="0">
                <a:cs typeface="Arial" charset="0"/>
              </a:rPr>
              <a:t>The relative importance of the policy objective.</a:t>
            </a:r>
          </a:p>
          <a:p>
            <a:pPr lvl="1" algn="just">
              <a:buSzPct val="90000"/>
              <a:defRPr/>
            </a:pPr>
            <a:r>
              <a:rPr lang="en-US" sz="1900" dirty="0" err="1">
                <a:cs typeface="Arial" charset="0"/>
              </a:rPr>
              <a:t>Eg.</a:t>
            </a:r>
            <a:r>
              <a:rPr lang="en-US" sz="1900" dirty="0">
                <a:cs typeface="Arial" charset="0"/>
              </a:rPr>
              <a:t>: The Korea – Beef case</a:t>
            </a:r>
          </a:p>
          <a:p>
            <a:pPr lvl="1" algn="just">
              <a:buSzPct val="90000"/>
              <a:defRPr/>
            </a:pPr>
            <a:r>
              <a:rPr lang="en-US" sz="1900" dirty="0">
                <a:cs typeface="Arial" charset="0"/>
              </a:rPr>
              <a:t>Concern that AB can judge what is the relative importance of a policy objective  </a:t>
            </a:r>
          </a:p>
          <a:p>
            <a:pPr algn="just">
              <a:buSzPct val="90000"/>
              <a:defRPr/>
            </a:pPr>
            <a:endParaRPr lang="en-US" sz="2400" b="1" dirty="0">
              <a:cs typeface="Times New Roman" charset="0"/>
            </a:endParaRPr>
          </a:p>
          <a:p>
            <a:pPr>
              <a:buSzPct val="90000"/>
              <a:buNone/>
              <a:defRPr/>
            </a:pPr>
            <a:endParaRPr lang="en-US" sz="2400" b="1" dirty="0">
              <a:cs typeface="Times New Roman" charset="0"/>
            </a:endParaRPr>
          </a:p>
          <a:p>
            <a:pPr>
              <a:buSzPct val="90000"/>
              <a:defRPr/>
            </a:pPr>
            <a:endParaRPr lang="en-US" sz="2400" b="1" dirty="0">
              <a:cs typeface="Times New Roman" charset="0"/>
            </a:endParaRPr>
          </a:p>
          <a:p>
            <a:pPr>
              <a:buSzPct val="90000"/>
              <a:defRPr/>
            </a:pPr>
            <a:endParaRPr lang="en-US" sz="2000" b="1" dirty="0">
              <a:cs typeface="Times New Roman" charset="0"/>
            </a:endParaRPr>
          </a:p>
        </p:txBody>
      </p:sp>
      <p:sp>
        <p:nvSpPr>
          <p:cNvPr id="64516" name="Rectangle 5">
            <a:extLst>
              <a:ext uri="{FF2B5EF4-FFF2-40B4-BE49-F238E27FC236}">
                <a16:creationId xmlns:a16="http://schemas.microsoft.com/office/drawing/2014/main" id="{D1AD0602-5131-8733-D423-106DBFA94196}"/>
              </a:ext>
            </a:extLst>
          </p:cNvPr>
          <p:cNvSpPr>
            <a:spLocks noChangeArrowheads="1"/>
          </p:cNvSpPr>
          <p:nvPr/>
        </p:nvSpPr>
        <p:spPr bwMode="auto">
          <a:xfrm>
            <a:off x="2553128" y="762000"/>
            <a:ext cx="7581472"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br>
              <a:rPr lang="en-US" altLang="en-BE" sz="1800" dirty="0">
                <a:solidFill>
                  <a:schemeClr val="bg1"/>
                </a:solidFill>
                <a:latin typeface="Arial Narrow" panose="020B0606020202030204" pitchFamily="34" charset="0"/>
                <a:cs typeface="Times New Roman" panose="02020603050405020304" pitchFamily="18" charset="0"/>
              </a:rPr>
            </a:br>
            <a:br>
              <a:rPr lang="en-US" altLang="en-BE" sz="1800" dirty="0">
                <a:solidFill>
                  <a:schemeClr val="bg1"/>
                </a:solidFill>
                <a:latin typeface="Arial Narrow" panose="020B0606020202030204" pitchFamily="34" charset="0"/>
                <a:cs typeface="Times New Roman" panose="02020603050405020304" pitchFamily="18" charset="0"/>
              </a:rPr>
            </a:br>
            <a:r>
              <a:rPr lang="en-GB" altLang="en-BE" sz="1600" dirty="0">
                <a:solidFill>
                  <a:schemeClr val="bg1"/>
                </a:solidFill>
                <a:latin typeface="Arial Narrow" panose="020B0606020202030204" pitchFamily="34" charset="0"/>
              </a:rPr>
              <a:t>				</a:t>
            </a:r>
          </a:p>
        </p:txBody>
      </p:sp>
    </p:spTree>
    <p:extLst>
      <p:ext uri="{BB962C8B-B14F-4D97-AF65-F5344CB8AC3E}">
        <p14:creationId xmlns:p14="http://schemas.microsoft.com/office/powerpoint/2010/main" val="24223131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156E2B4E-E78E-507E-A0A7-AD959A0B1C8C}"/>
              </a:ext>
            </a:extLst>
          </p:cNvPr>
          <p:cNvSpPr>
            <a:spLocks noGrp="1"/>
          </p:cNvSpPr>
          <p:nvPr>
            <p:ph type="title"/>
          </p:nvPr>
        </p:nvSpPr>
        <p:spPr>
          <a:noFill/>
        </p:spPr>
        <p:txBody>
          <a:bodyPr/>
          <a:lstStyle/>
          <a:p>
            <a:pPr eaLnBrk="1" hangingPunct="1"/>
            <a:br>
              <a:rPr lang="en-GB" altLang="en-BE" sz="1600"/>
            </a:br>
            <a:r>
              <a:rPr lang="en-GB" altLang="en-BE" sz="1600"/>
              <a:t>	</a:t>
            </a:r>
            <a:br>
              <a:rPr lang="en-GB" altLang="en-BE" sz="1600"/>
            </a:br>
            <a:r>
              <a:rPr lang="en-GB" altLang="en-BE" sz="1600"/>
              <a:t>				</a:t>
            </a:r>
          </a:p>
        </p:txBody>
      </p:sp>
      <p:sp>
        <p:nvSpPr>
          <p:cNvPr id="330755" name="Rectangle 3">
            <a:extLst>
              <a:ext uri="{FF2B5EF4-FFF2-40B4-BE49-F238E27FC236}">
                <a16:creationId xmlns:a16="http://schemas.microsoft.com/office/drawing/2014/main" id="{6C7C9700-CB10-C0DA-48F2-C0DB1DBF40D2}"/>
              </a:ext>
            </a:extLst>
          </p:cNvPr>
          <p:cNvSpPr>
            <a:spLocks noGrp="1" noChangeArrowheads="1"/>
          </p:cNvSpPr>
          <p:nvPr>
            <p:ph idx="1"/>
          </p:nvPr>
        </p:nvSpPr>
        <p:spPr>
          <a:xfrm>
            <a:off x="585627" y="929811"/>
            <a:ext cx="9472773" cy="4861389"/>
          </a:xfrm>
        </p:spPr>
        <p:txBody>
          <a:bodyPr rtlCol="0">
            <a:normAutofit fontScale="92500" lnSpcReduction="20000"/>
          </a:bodyPr>
          <a:lstStyle/>
          <a:p>
            <a:pPr algn="ctr">
              <a:buSzPct val="90000"/>
              <a:buNone/>
              <a:defRPr/>
            </a:pPr>
            <a:r>
              <a:rPr lang="en-US" b="1" dirty="0">
                <a:cs typeface="Times New Roman" charset="0"/>
              </a:rPr>
              <a:t>Methodology regarding non-trade policy measures</a:t>
            </a:r>
          </a:p>
          <a:p>
            <a:pPr algn="ctr">
              <a:buSzPct val="90000"/>
              <a:defRPr/>
            </a:pPr>
            <a:endParaRPr lang="en-US" sz="1800" b="1" dirty="0">
              <a:cs typeface="Times New Roman" charset="0"/>
            </a:endParaRPr>
          </a:p>
          <a:p>
            <a:pPr algn="just">
              <a:buSzPct val="90000"/>
              <a:defRPr/>
            </a:pPr>
            <a:r>
              <a:rPr lang="en-US" sz="2400" dirty="0">
                <a:cs typeface="Arial" charset="0"/>
              </a:rPr>
              <a:t>Fifth step: seek to mitigate the negative effect of the measure for the trading interests of the affected WTO Members.</a:t>
            </a:r>
          </a:p>
          <a:p>
            <a:pPr algn="just">
              <a:buSzPct val="90000"/>
              <a:defRPr/>
            </a:pPr>
            <a:r>
              <a:rPr lang="en-US" sz="2400" dirty="0">
                <a:cs typeface="Arial" charset="0"/>
              </a:rPr>
              <a:t>US – Shrimp / Turtle case: unilateral measures my not be justified if there is no dialogue with the affected WTO Members.</a:t>
            </a:r>
          </a:p>
          <a:p>
            <a:pPr algn="just">
              <a:buSzPct val="90000"/>
              <a:defRPr/>
            </a:pPr>
            <a:r>
              <a:rPr lang="en-US" sz="2400" dirty="0">
                <a:cs typeface="Arial" charset="0"/>
              </a:rPr>
              <a:t>This is an application of the good faith principle.</a:t>
            </a:r>
          </a:p>
          <a:p>
            <a:pPr algn="just">
              <a:buSzPct val="90000"/>
              <a:defRPr/>
            </a:pPr>
            <a:r>
              <a:rPr lang="en-US" sz="2400" dirty="0">
                <a:cs typeface="Arial" charset="0"/>
              </a:rPr>
              <a:t>The affected WTO Members must equally accept the dialogue.</a:t>
            </a:r>
          </a:p>
          <a:p>
            <a:pPr algn="just">
              <a:buSzPct val="90000"/>
              <a:defRPr/>
            </a:pPr>
            <a:r>
              <a:rPr lang="en-US" sz="2400" dirty="0">
                <a:cs typeface="Arial" charset="0"/>
              </a:rPr>
              <a:t>If a measure is based on an existing standard or a multilateral environmental agreement (MEA) to which the disputing parties are a party, this fifth step is presumably achieved.</a:t>
            </a:r>
          </a:p>
          <a:p>
            <a:pPr algn="just">
              <a:buSzPct val="90000"/>
              <a:defRPr/>
            </a:pPr>
            <a:r>
              <a:rPr lang="en-US" sz="2400" dirty="0">
                <a:cs typeface="Arial" charset="0"/>
              </a:rPr>
              <a:t>However, it is a bit more complex if a defendant is not a party to the MEA concerned. </a:t>
            </a:r>
          </a:p>
          <a:p>
            <a:pPr algn="just">
              <a:buSzPct val="90000"/>
              <a:defRPr/>
            </a:pPr>
            <a:r>
              <a:rPr lang="en-US" sz="2400" dirty="0">
                <a:cs typeface="Arial" charset="0"/>
              </a:rPr>
              <a:t>This raises the issue of the interoperability of MEAs and the WTO. This is a negotiating topic in the Doha Round.</a:t>
            </a:r>
          </a:p>
          <a:p>
            <a:pPr marL="0" indent="0" algn="just">
              <a:buSzPct val="90000"/>
              <a:buNone/>
              <a:defRPr/>
            </a:pPr>
            <a:endParaRPr lang="en-US" sz="2400" b="1" dirty="0">
              <a:cs typeface="Times New Roman" charset="0"/>
            </a:endParaRPr>
          </a:p>
          <a:p>
            <a:pPr>
              <a:buSzPct val="90000"/>
              <a:buNone/>
              <a:defRPr/>
            </a:pPr>
            <a:endParaRPr lang="en-US" sz="2400" b="1" dirty="0">
              <a:cs typeface="Times New Roman" charset="0"/>
            </a:endParaRPr>
          </a:p>
          <a:p>
            <a:pPr>
              <a:buSzPct val="90000"/>
              <a:defRPr/>
            </a:pPr>
            <a:endParaRPr lang="en-US" sz="2400" b="1" dirty="0">
              <a:cs typeface="Times New Roman" charset="0"/>
            </a:endParaRPr>
          </a:p>
          <a:p>
            <a:pPr>
              <a:buSzPct val="90000"/>
              <a:defRPr/>
            </a:pPr>
            <a:endParaRPr lang="en-US" sz="2000" b="1" dirty="0">
              <a:cs typeface="Times New Roman" charset="0"/>
            </a:endParaRPr>
          </a:p>
        </p:txBody>
      </p:sp>
      <p:sp>
        <p:nvSpPr>
          <p:cNvPr id="64516" name="Rectangle 5">
            <a:extLst>
              <a:ext uri="{FF2B5EF4-FFF2-40B4-BE49-F238E27FC236}">
                <a16:creationId xmlns:a16="http://schemas.microsoft.com/office/drawing/2014/main" id="{D1AD0602-5131-8733-D423-106DBFA94196}"/>
              </a:ext>
            </a:extLst>
          </p:cNvPr>
          <p:cNvSpPr>
            <a:spLocks noChangeArrowheads="1"/>
          </p:cNvSpPr>
          <p:nvPr/>
        </p:nvSpPr>
        <p:spPr bwMode="auto">
          <a:xfrm>
            <a:off x="2553128" y="762000"/>
            <a:ext cx="7581472"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br>
              <a:rPr lang="en-US" altLang="en-BE" sz="1800" dirty="0">
                <a:solidFill>
                  <a:schemeClr val="bg1"/>
                </a:solidFill>
                <a:latin typeface="Arial Narrow" panose="020B0606020202030204" pitchFamily="34" charset="0"/>
                <a:cs typeface="Times New Roman" panose="02020603050405020304" pitchFamily="18" charset="0"/>
              </a:rPr>
            </a:br>
            <a:br>
              <a:rPr lang="en-US" altLang="en-BE" sz="1800" dirty="0">
                <a:solidFill>
                  <a:schemeClr val="bg1"/>
                </a:solidFill>
                <a:latin typeface="Arial Narrow" panose="020B0606020202030204" pitchFamily="34" charset="0"/>
                <a:cs typeface="Times New Roman" panose="02020603050405020304" pitchFamily="18" charset="0"/>
              </a:rPr>
            </a:br>
            <a:r>
              <a:rPr lang="en-GB" altLang="en-BE" sz="1600" dirty="0">
                <a:solidFill>
                  <a:schemeClr val="bg1"/>
                </a:solidFill>
                <a:latin typeface="Arial Narrow" panose="020B0606020202030204" pitchFamily="34" charset="0"/>
              </a:rPr>
              <a:t>				</a:t>
            </a:r>
          </a:p>
        </p:txBody>
      </p:sp>
    </p:spTree>
    <p:extLst>
      <p:ext uri="{BB962C8B-B14F-4D97-AF65-F5344CB8AC3E}">
        <p14:creationId xmlns:p14="http://schemas.microsoft.com/office/powerpoint/2010/main" val="40267976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014" y="537307"/>
            <a:ext cx="6807230" cy="552471"/>
          </a:xfrm>
        </p:spPr>
        <p:txBody>
          <a:bodyPr>
            <a:normAutofit fontScale="90000"/>
          </a:bodyPr>
          <a:lstStyle/>
          <a:p>
            <a:r>
              <a:rPr lang="en-GB" dirty="0"/>
              <a:t>  </a:t>
            </a:r>
          </a:p>
        </p:txBody>
      </p:sp>
      <p:sp>
        <p:nvSpPr>
          <p:cNvPr id="3" name="Content Placeholder 2"/>
          <p:cNvSpPr>
            <a:spLocks noGrp="1"/>
          </p:cNvSpPr>
          <p:nvPr>
            <p:ph idx="1"/>
          </p:nvPr>
        </p:nvSpPr>
        <p:spPr/>
        <p:txBody>
          <a:bodyPr>
            <a:normAutofit/>
          </a:bodyPr>
          <a:lstStyle/>
          <a:p>
            <a:pPr>
              <a:tabLst>
                <a:tab pos="228600" algn="l"/>
              </a:tabLst>
            </a:pPr>
            <a:endParaRPr lang="en-GB" dirty="0"/>
          </a:p>
          <a:p>
            <a:pPr algn="ctr">
              <a:tabLst>
                <a:tab pos="228600" algn="l"/>
              </a:tabLst>
            </a:pPr>
            <a:r>
              <a:rPr lang="fr-FR" sz="3200" b="1" dirty="0" err="1">
                <a:solidFill>
                  <a:srgbClr val="0070C0"/>
                </a:solidFill>
                <a:latin typeface="Calibri" panose="020F0502020204030204" pitchFamily="34" charset="0"/>
                <a:ea typeface="Calibri" panose="020F0502020204030204" pitchFamily="34" charset="0"/>
              </a:rPr>
              <a:t>Thank</a:t>
            </a:r>
            <a:r>
              <a:rPr lang="fr-FR" sz="3200" b="1" dirty="0">
                <a:solidFill>
                  <a:srgbClr val="0070C0"/>
                </a:solidFill>
                <a:latin typeface="Calibri" panose="020F0502020204030204" pitchFamily="34" charset="0"/>
                <a:ea typeface="Calibri" panose="020F0502020204030204" pitchFamily="34" charset="0"/>
              </a:rPr>
              <a:t> </a:t>
            </a:r>
            <a:r>
              <a:rPr lang="fr-FR" sz="3200" b="1" dirty="0" err="1">
                <a:solidFill>
                  <a:srgbClr val="0070C0"/>
                </a:solidFill>
                <a:latin typeface="Calibri" panose="020F0502020204030204" pitchFamily="34" charset="0"/>
                <a:ea typeface="Calibri" panose="020F0502020204030204" pitchFamily="34" charset="0"/>
              </a:rPr>
              <a:t>you</a:t>
            </a:r>
            <a:r>
              <a:rPr lang="fr-FR" sz="3200" b="1" dirty="0">
                <a:solidFill>
                  <a:srgbClr val="0070C0"/>
                </a:solidFill>
                <a:latin typeface="Calibri" panose="020F0502020204030204" pitchFamily="34" charset="0"/>
                <a:ea typeface="Calibri" panose="020F0502020204030204" pitchFamily="34" charset="0"/>
              </a:rPr>
              <a:t> for </a:t>
            </a:r>
            <a:r>
              <a:rPr lang="fr-FR" sz="3200" b="1" dirty="0" err="1">
                <a:solidFill>
                  <a:srgbClr val="0070C0"/>
                </a:solidFill>
                <a:latin typeface="Calibri" panose="020F0502020204030204" pitchFamily="34" charset="0"/>
                <a:ea typeface="Calibri" panose="020F0502020204030204" pitchFamily="34" charset="0"/>
              </a:rPr>
              <a:t>your</a:t>
            </a:r>
            <a:r>
              <a:rPr lang="fr-FR" sz="3200" b="1" dirty="0">
                <a:solidFill>
                  <a:srgbClr val="0070C0"/>
                </a:solidFill>
                <a:latin typeface="Calibri" panose="020F0502020204030204" pitchFamily="34" charset="0"/>
                <a:ea typeface="Calibri" panose="020F0502020204030204" pitchFamily="34" charset="0"/>
              </a:rPr>
              <a:t> attention</a:t>
            </a:r>
            <a:endParaRPr lang="en-BE" sz="3200" b="1" dirty="0">
              <a:solidFill>
                <a:srgbClr val="0070C0"/>
              </a:solidFill>
              <a:latin typeface="Calibri" panose="020F0502020204030204" pitchFamily="34" charset="0"/>
              <a:ea typeface="Times New Roman" panose="02020603050405020304" pitchFamily="18" charset="0"/>
              <a:cs typeface="Calibri" panose="020F0502020204030204" pitchFamily="34" charset="0"/>
            </a:endParaRPr>
          </a:p>
        </p:txBody>
      </p:sp>
      <p:sp>
        <p:nvSpPr>
          <p:cNvPr id="5" name="Slide Number Placeholder 4"/>
          <p:cNvSpPr>
            <a:spLocks noGrp="1"/>
          </p:cNvSpPr>
          <p:nvPr>
            <p:ph type="sldNum" sz="quarter" idx="12"/>
          </p:nvPr>
        </p:nvSpPr>
        <p:spPr/>
        <p:txBody>
          <a:bodyPr/>
          <a:lstStyle/>
          <a:p>
            <a:fld id="{ABDB7DC1-6DFD-4804-B81B-5AD5FA162587}" type="slidenum">
              <a:rPr lang="en-US" smtClean="0"/>
              <a:pPr/>
              <a:t>28</a:t>
            </a:fld>
            <a:endParaRPr lang="en-US"/>
          </a:p>
        </p:txBody>
      </p:sp>
    </p:spTree>
    <p:extLst>
      <p:ext uri="{BB962C8B-B14F-4D97-AF65-F5344CB8AC3E}">
        <p14:creationId xmlns:p14="http://schemas.microsoft.com/office/powerpoint/2010/main" val="902760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ADD917AA-9CEF-0413-696D-1BA04F0825A1}"/>
              </a:ext>
            </a:extLst>
          </p:cNvPr>
          <p:cNvSpPr>
            <a:spLocks noGrp="1" noChangeArrowheads="1"/>
          </p:cNvSpPr>
          <p:nvPr>
            <p:ph type="title"/>
          </p:nvPr>
        </p:nvSpPr>
        <p:spPr>
          <a:xfrm>
            <a:off x="1841500" y="990600"/>
            <a:ext cx="8637588" cy="762000"/>
          </a:xfrm>
        </p:spPr>
        <p:txBody>
          <a:bodyPr>
            <a:normAutofit/>
          </a:bodyPr>
          <a:lstStyle/>
          <a:p>
            <a:pPr algn="ctr"/>
            <a:r>
              <a:rPr lang="en-US" altLang="zh-CN" dirty="0">
                <a:ea typeface="SimSun" panose="02010600030101010101" pitchFamily="2" charset="-122"/>
              </a:rPr>
              <a:t>GENERAL EXCEPTIONS (Art. XX)</a:t>
            </a:r>
          </a:p>
        </p:txBody>
      </p:sp>
      <p:sp>
        <p:nvSpPr>
          <p:cNvPr id="13315" name="Rectangle 3">
            <a:extLst>
              <a:ext uri="{FF2B5EF4-FFF2-40B4-BE49-F238E27FC236}">
                <a16:creationId xmlns:a16="http://schemas.microsoft.com/office/drawing/2014/main" id="{C820A0F3-2092-4E12-E572-CBC6A1B980AC}"/>
              </a:ext>
            </a:extLst>
          </p:cNvPr>
          <p:cNvSpPr>
            <a:spLocks noGrp="1" noChangeArrowheads="1"/>
          </p:cNvSpPr>
          <p:nvPr>
            <p:ph type="body" idx="1"/>
          </p:nvPr>
        </p:nvSpPr>
        <p:spPr/>
        <p:txBody>
          <a:bodyPr/>
          <a:lstStyle/>
          <a:p>
            <a:pPr>
              <a:lnSpc>
                <a:spcPct val="90000"/>
              </a:lnSpc>
            </a:pPr>
            <a:r>
              <a:rPr lang="fr-FR" altLang="zh-CN" dirty="0">
                <a:ea typeface="SimSun" panose="02010600030101010101" pitchFamily="2" charset="-122"/>
              </a:rPr>
              <a:t>Exception to </a:t>
            </a:r>
            <a:r>
              <a:rPr lang="fr-FR" altLang="zh-CN" dirty="0" err="1">
                <a:ea typeface="SimSun" panose="02010600030101010101" pitchFamily="2" charset="-122"/>
              </a:rPr>
              <a:t>pursue</a:t>
            </a:r>
            <a:r>
              <a:rPr lang="fr-FR" altLang="zh-CN" dirty="0">
                <a:ea typeface="SimSun" panose="02010600030101010101" pitchFamily="2" charset="-122"/>
              </a:rPr>
              <a:t> </a:t>
            </a:r>
            <a:r>
              <a:rPr lang="fr-FR" altLang="zh-CN" dirty="0" err="1">
                <a:ea typeface="SimSun" panose="02010600030101010101" pitchFamily="2" charset="-122"/>
              </a:rPr>
              <a:t>legitimate</a:t>
            </a:r>
            <a:r>
              <a:rPr lang="fr-FR" altLang="zh-CN" dirty="0">
                <a:ea typeface="SimSun" panose="02010600030101010101" pitchFamily="2" charset="-122"/>
              </a:rPr>
              <a:t> non-Trade Policy objectives</a:t>
            </a:r>
          </a:p>
          <a:p>
            <a:pPr>
              <a:lnSpc>
                <a:spcPct val="90000"/>
              </a:lnSpc>
            </a:pPr>
            <a:r>
              <a:rPr lang="fr-FR" altLang="zh-CN" dirty="0" err="1">
                <a:ea typeface="SimSun" panose="02010600030101010101" pitchFamily="2" charset="-122"/>
              </a:rPr>
              <a:t>Special</a:t>
            </a:r>
            <a:r>
              <a:rPr lang="fr-FR" altLang="zh-CN" dirty="0">
                <a:ea typeface="SimSun" panose="02010600030101010101" pitchFamily="2" charset="-122"/>
              </a:rPr>
              <a:t> national </a:t>
            </a:r>
            <a:r>
              <a:rPr lang="fr-FR" altLang="zh-CN" dirty="0" err="1">
                <a:ea typeface="SimSun" panose="02010600030101010101" pitchFamily="2" charset="-122"/>
              </a:rPr>
              <a:t>security</a:t>
            </a:r>
            <a:r>
              <a:rPr lang="fr-FR" altLang="zh-CN" dirty="0">
                <a:ea typeface="SimSun" panose="02010600030101010101" pitchFamily="2" charset="-122"/>
              </a:rPr>
              <a:t> exceptions</a:t>
            </a:r>
          </a:p>
          <a:p>
            <a:pPr>
              <a:lnSpc>
                <a:spcPct val="90000"/>
              </a:lnSpc>
            </a:pPr>
            <a:r>
              <a:rPr lang="fr-FR" altLang="zh-CN" dirty="0" err="1">
                <a:ea typeface="SimSun" panose="02010600030101010101" pitchFamily="2" charset="-122"/>
              </a:rPr>
              <a:t>Concerns</a:t>
            </a:r>
            <a:r>
              <a:rPr lang="fr-FR" altLang="zh-CN" dirty="0">
                <a:ea typeface="SimSun" panose="02010600030101010101" pitchFamily="2" charset="-122"/>
              </a:rPr>
              <a:t> the </a:t>
            </a:r>
            <a:r>
              <a:rPr lang="fr-FR" altLang="zh-CN" dirty="0" err="1">
                <a:ea typeface="SimSun" panose="02010600030101010101" pitchFamily="2" charset="-122"/>
              </a:rPr>
              <a:t>measures</a:t>
            </a:r>
            <a:r>
              <a:rPr lang="fr-FR" altLang="zh-CN" dirty="0">
                <a:ea typeface="SimSun" panose="02010600030101010101" pitchFamily="2" charset="-122"/>
              </a:rPr>
              <a:t> </a:t>
            </a:r>
            <a:r>
              <a:rPr lang="fr-FR" altLang="zh-CN" dirty="0" err="1">
                <a:ea typeface="SimSun" panose="02010600030101010101" pitchFamily="2" charset="-122"/>
              </a:rPr>
              <a:t>which</a:t>
            </a:r>
            <a:r>
              <a:rPr lang="fr-FR" altLang="zh-CN" dirty="0">
                <a:ea typeface="SimSun" panose="02010600030101010101" pitchFamily="2" charset="-122"/>
              </a:rPr>
              <a:t> </a:t>
            </a:r>
            <a:r>
              <a:rPr lang="fr-FR" altLang="zh-CN" dirty="0" err="1">
                <a:ea typeface="SimSun" panose="02010600030101010101" pitchFamily="2" charset="-122"/>
              </a:rPr>
              <a:t>violate</a:t>
            </a:r>
            <a:r>
              <a:rPr lang="fr-FR" altLang="zh-CN" dirty="0">
                <a:ea typeface="SimSun" panose="02010600030101010101" pitchFamily="2" charset="-122"/>
              </a:rPr>
              <a:t> one or more objectives of the WTO</a:t>
            </a:r>
          </a:p>
          <a:p>
            <a:pPr>
              <a:lnSpc>
                <a:spcPct val="90000"/>
              </a:lnSpc>
            </a:pPr>
            <a:r>
              <a:rPr lang="fr-FR" altLang="zh-CN" dirty="0" err="1">
                <a:ea typeface="SimSun" panose="02010600030101010101" pitchFamily="2" charset="-122"/>
              </a:rPr>
              <a:t>Examples</a:t>
            </a:r>
            <a:r>
              <a:rPr lang="fr-FR" altLang="zh-CN" dirty="0">
                <a:ea typeface="SimSun" panose="02010600030101010101" pitchFamily="2" charset="-122"/>
              </a:rPr>
              <a:t>:</a:t>
            </a:r>
          </a:p>
          <a:p>
            <a:pPr lvl="1"/>
            <a:r>
              <a:rPr lang="fr-FR" altLang="zh-CN" dirty="0">
                <a:ea typeface="SimSun" panose="02010600030101010101" pitchFamily="2" charset="-122"/>
              </a:rPr>
              <a:t>Import or export prohibitions</a:t>
            </a:r>
          </a:p>
          <a:p>
            <a:pPr lvl="1"/>
            <a:r>
              <a:rPr lang="fr-FR" altLang="zh-CN" dirty="0">
                <a:ea typeface="SimSun" panose="02010600030101010101" pitchFamily="2" charset="-122"/>
              </a:rPr>
              <a:t>Product Process </a:t>
            </a:r>
            <a:r>
              <a:rPr lang="fr-FR" altLang="zh-CN" dirty="0" err="1">
                <a:ea typeface="SimSun" panose="02010600030101010101" pitchFamily="2" charset="-122"/>
              </a:rPr>
              <a:t>Measures</a:t>
            </a:r>
            <a:r>
              <a:rPr lang="fr-FR" altLang="zh-CN" dirty="0">
                <a:ea typeface="SimSun" panose="02010600030101010101" pitchFamily="2" charset="-122"/>
              </a:rPr>
              <a:t> (</a:t>
            </a:r>
            <a:r>
              <a:rPr lang="fr-FR" altLang="zh-CN" dirty="0" err="1">
                <a:ea typeface="SimSun" panose="02010600030101010101" pitchFamily="2" charset="-122"/>
              </a:rPr>
              <a:t>PPMs</a:t>
            </a:r>
            <a:r>
              <a:rPr lang="fr-FR" altLang="zh-CN" dirty="0">
                <a:ea typeface="SimSun" panose="02010600030101010101" pitchFamily="2" charset="-122"/>
              </a:rPr>
              <a:t>)</a:t>
            </a:r>
          </a:p>
          <a:p>
            <a:pPr lvl="1"/>
            <a:r>
              <a:rPr lang="fr-FR" altLang="zh-CN" dirty="0" err="1">
                <a:ea typeface="SimSun" panose="02010600030101010101" pitchFamily="2" charset="-122"/>
              </a:rPr>
              <a:t>Boarder</a:t>
            </a:r>
            <a:r>
              <a:rPr lang="fr-FR" altLang="zh-CN" dirty="0">
                <a:ea typeface="SimSun" panose="02010600030101010101" pitchFamily="2" charset="-122"/>
              </a:rPr>
              <a:t> </a:t>
            </a:r>
            <a:r>
              <a:rPr lang="fr-FR" altLang="zh-CN" dirty="0" err="1">
                <a:ea typeface="SimSun" panose="02010600030101010101" pitchFamily="2" charset="-122"/>
              </a:rPr>
              <a:t>tax</a:t>
            </a:r>
            <a:r>
              <a:rPr lang="fr-FR" altLang="zh-CN" dirty="0">
                <a:ea typeface="SimSun" panose="02010600030101010101" pitchFamily="2" charset="-122"/>
              </a:rPr>
              <a:t> </a:t>
            </a:r>
            <a:r>
              <a:rPr lang="fr-FR" altLang="zh-CN" dirty="0" err="1">
                <a:ea typeface="SimSun" panose="02010600030101010101" pitchFamily="2" charset="-122"/>
              </a:rPr>
              <a:t>adjustments</a:t>
            </a:r>
            <a:endParaRPr lang="en-US" altLang="zh-CN" dirty="0">
              <a:ea typeface="SimSun" panose="02010600030101010101" pitchFamily="2"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ADD917AA-9CEF-0413-696D-1BA04F0825A1}"/>
              </a:ext>
            </a:extLst>
          </p:cNvPr>
          <p:cNvSpPr>
            <a:spLocks noGrp="1" noChangeArrowheads="1"/>
          </p:cNvSpPr>
          <p:nvPr>
            <p:ph type="title"/>
          </p:nvPr>
        </p:nvSpPr>
        <p:spPr>
          <a:xfrm>
            <a:off x="1841500" y="990600"/>
            <a:ext cx="8637588" cy="762000"/>
          </a:xfrm>
        </p:spPr>
        <p:txBody>
          <a:bodyPr>
            <a:normAutofit/>
          </a:bodyPr>
          <a:lstStyle/>
          <a:p>
            <a:pPr algn="ctr"/>
            <a:r>
              <a:rPr lang="en-US" altLang="zh-CN" dirty="0">
                <a:ea typeface="SimSun" panose="02010600030101010101" pitchFamily="2" charset="-122"/>
              </a:rPr>
              <a:t>GENERAL EXCEPTIONS (Art. XX)</a:t>
            </a:r>
          </a:p>
        </p:txBody>
      </p:sp>
      <p:sp>
        <p:nvSpPr>
          <p:cNvPr id="13315" name="Rectangle 3">
            <a:extLst>
              <a:ext uri="{FF2B5EF4-FFF2-40B4-BE49-F238E27FC236}">
                <a16:creationId xmlns:a16="http://schemas.microsoft.com/office/drawing/2014/main" id="{C820A0F3-2092-4E12-E572-CBC6A1B980AC}"/>
              </a:ext>
            </a:extLst>
          </p:cNvPr>
          <p:cNvSpPr>
            <a:spLocks noGrp="1" noChangeArrowheads="1"/>
          </p:cNvSpPr>
          <p:nvPr>
            <p:ph type="body" idx="1"/>
          </p:nvPr>
        </p:nvSpPr>
        <p:spPr/>
        <p:txBody>
          <a:bodyPr>
            <a:normAutofit lnSpcReduction="10000"/>
          </a:bodyPr>
          <a:lstStyle/>
          <a:p>
            <a:pPr>
              <a:lnSpc>
                <a:spcPct val="90000"/>
              </a:lnSpc>
            </a:pPr>
            <a:r>
              <a:rPr lang="fr-FR" altLang="zh-CN" dirty="0" err="1">
                <a:ea typeface="SimSun" panose="02010600030101010101" pitchFamily="2" charset="-122"/>
              </a:rPr>
              <a:t>Legitimate</a:t>
            </a:r>
            <a:r>
              <a:rPr lang="fr-FR" altLang="zh-CN" dirty="0">
                <a:ea typeface="SimSun" panose="02010600030101010101" pitchFamily="2" charset="-122"/>
              </a:rPr>
              <a:t> non-</a:t>
            </a:r>
            <a:r>
              <a:rPr lang="fr-FR" altLang="zh-CN" dirty="0" err="1">
                <a:ea typeface="SimSun" panose="02010600030101010101" pitchFamily="2" charset="-122"/>
              </a:rPr>
              <a:t>trade</a:t>
            </a:r>
            <a:r>
              <a:rPr lang="fr-FR" altLang="zh-CN" dirty="0">
                <a:ea typeface="SimSun" panose="02010600030101010101" pitchFamily="2" charset="-122"/>
              </a:rPr>
              <a:t> </a:t>
            </a:r>
            <a:r>
              <a:rPr lang="fr-FR" altLang="zh-CN" dirty="0" err="1">
                <a:ea typeface="SimSun" panose="02010600030101010101" pitchFamily="2" charset="-122"/>
              </a:rPr>
              <a:t>policy</a:t>
            </a:r>
            <a:r>
              <a:rPr lang="fr-FR" altLang="zh-CN" dirty="0">
                <a:ea typeface="SimSun" panose="02010600030101010101" pitchFamily="2" charset="-122"/>
              </a:rPr>
              <a:t> objectives</a:t>
            </a:r>
          </a:p>
          <a:p>
            <a:pPr lvl="1"/>
            <a:r>
              <a:rPr lang="zh-CN" altLang="en-US" dirty="0">
                <a:ea typeface="SimSun" panose="02010600030101010101" pitchFamily="2" charset="-122"/>
              </a:rPr>
              <a:t>(</a:t>
            </a:r>
            <a:r>
              <a:rPr lang="en-US" altLang="zh-CN" dirty="0">
                <a:ea typeface="SimSun" panose="02010600030101010101" pitchFamily="2" charset="-122"/>
              </a:rPr>
              <a:t>a) Necessary to protect </a:t>
            </a:r>
            <a:r>
              <a:rPr lang="en-US" altLang="zh-CN" b="1" dirty="0">
                <a:ea typeface="SimSun" panose="02010600030101010101" pitchFamily="2" charset="-122"/>
              </a:rPr>
              <a:t>public morals</a:t>
            </a:r>
            <a:r>
              <a:rPr lang="en-US" altLang="zh-CN" dirty="0">
                <a:ea typeface="SimSun" panose="02010600030101010101" pitchFamily="2" charset="-122"/>
              </a:rPr>
              <a:t>  </a:t>
            </a:r>
          </a:p>
          <a:p>
            <a:pPr lvl="1"/>
            <a:r>
              <a:rPr lang="en-US" altLang="zh-CN" dirty="0">
                <a:ea typeface="SimSun" panose="02010600030101010101" pitchFamily="2" charset="-122"/>
              </a:rPr>
              <a:t>(b) Necessary to protect </a:t>
            </a:r>
            <a:r>
              <a:rPr lang="en-US" altLang="zh-CN" b="1" dirty="0">
                <a:ea typeface="SimSun" panose="02010600030101010101" pitchFamily="2" charset="-122"/>
              </a:rPr>
              <a:t>human, animal or plant life or health</a:t>
            </a:r>
          </a:p>
          <a:p>
            <a:pPr lvl="1"/>
            <a:r>
              <a:rPr lang="en-US" altLang="zh-CN" dirty="0">
                <a:ea typeface="SimSun" panose="02010600030101010101" pitchFamily="2" charset="-122"/>
              </a:rPr>
              <a:t>(c) Gold or silver</a:t>
            </a:r>
          </a:p>
          <a:p>
            <a:pPr lvl="1"/>
            <a:r>
              <a:rPr lang="en-US" altLang="zh-CN" dirty="0">
                <a:ea typeface="SimSun" panose="02010600030101010101" pitchFamily="2" charset="-122"/>
              </a:rPr>
              <a:t>(d) Necessary for </a:t>
            </a:r>
            <a:r>
              <a:rPr lang="en-US" altLang="zh-CN" b="1" dirty="0">
                <a:ea typeface="SimSun" panose="02010600030101010101" pitchFamily="2" charset="-122"/>
              </a:rPr>
              <a:t>compliance with laws and regulations not inconsistent with GATT</a:t>
            </a:r>
          </a:p>
          <a:p>
            <a:pPr lvl="1"/>
            <a:r>
              <a:rPr lang="en-US" altLang="zh-CN" dirty="0">
                <a:ea typeface="SimSun" panose="02010600030101010101" pitchFamily="2" charset="-122"/>
              </a:rPr>
              <a:t>(e) Prison labor</a:t>
            </a:r>
          </a:p>
          <a:p>
            <a:pPr lvl="1"/>
            <a:r>
              <a:rPr lang="en-US" altLang="zh-CN" dirty="0">
                <a:ea typeface="SimSun" panose="02010600030101010101" pitchFamily="2" charset="-122"/>
              </a:rPr>
              <a:t>(f) National treasures</a:t>
            </a:r>
          </a:p>
          <a:p>
            <a:pPr lvl="1"/>
            <a:r>
              <a:rPr lang="zh-CN" altLang="en-US" dirty="0">
                <a:ea typeface="SimSun" panose="02010600030101010101" pitchFamily="2" charset="-122"/>
              </a:rPr>
              <a:t>(</a:t>
            </a:r>
            <a:r>
              <a:rPr lang="en-US" altLang="zh-CN" dirty="0">
                <a:ea typeface="SimSun" panose="02010600030101010101" pitchFamily="2" charset="-122"/>
              </a:rPr>
              <a:t>g) Relating to </a:t>
            </a:r>
            <a:r>
              <a:rPr lang="en-US" altLang="zh-CN" b="1" dirty="0">
                <a:ea typeface="SimSun" panose="02010600030101010101" pitchFamily="2" charset="-122"/>
              </a:rPr>
              <a:t>conservation of exhaustible natural resources</a:t>
            </a:r>
          </a:p>
          <a:p>
            <a:pPr lvl="1"/>
            <a:r>
              <a:rPr lang="en-US" altLang="zh-CN" dirty="0">
                <a:ea typeface="SimSun" panose="02010600030101010101" pitchFamily="2" charset="-122"/>
              </a:rPr>
              <a:t>(h) Commodity agreements</a:t>
            </a:r>
          </a:p>
          <a:p>
            <a:pPr lvl="1"/>
            <a:r>
              <a:rPr lang="en-US" altLang="zh-CN" dirty="0">
                <a:ea typeface="SimSun" panose="02010600030101010101" pitchFamily="2" charset="-122"/>
              </a:rPr>
              <a:t>(i)  Essential supplies for domestic processing industries</a:t>
            </a:r>
          </a:p>
          <a:p>
            <a:pPr lvl="1"/>
            <a:r>
              <a:rPr lang="en-US" altLang="zh-CN" dirty="0">
                <a:ea typeface="SimSun" panose="02010600030101010101" pitchFamily="2" charset="-122"/>
              </a:rPr>
              <a:t>(j)  Short supply</a:t>
            </a:r>
          </a:p>
          <a:p>
            <a:pPr lvl="1"/>
            <a:endParaRPr lang="en-US" altLang="zh-CN" dirty="0">
              <a:ea typeface="SimSun" panose="02010600030101010101" pitchFamily="2" charset="-122"/>
            </a:endParaRPr>
          </a:p>
        </p:txBody>
      </p:sp>
    </p:spTree>
    <p:extLst>
      <p:ext uri="{BB962C8B-B14F-4D97-AF65-F5344CB8AC3E}">
        <p14:creationId xmlns:p14="http://schemas.microsoft.com/office/powerpoint/2010/main" val="1188297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208ECADC-1595-0DDF-6078-DF84E3FD9FC7}"/>
              </a:ext>
            </a:extLst>
          </p:cNvPr>
          <p:cNvSpPr>
            <a:spLocks noGrp="1" noChangeArrowheads="1"/>
          </p:cNvSpPr>
          <p:nvPr>
            <p:ph type="title"/>
          </p:nvPr>
        </p:nvSpPr>
        <p:spPr>
          <a:xfrm>
            <a:off x="1841500" y="52389"/>
            <a:ext cx="8637588" cy="1431925"/>
          </a:xfrm>
        </p:spPr>
        <p:txBody>
          <a:bodyPr/>
          <a:lstStyle/>
          <a:p>
            <a:pPr algn="ctr"/>
            <a:r>
              <a:rPr lang="en-US" altLang="zh-CN" dirty="0">
                <a:ea typeface="SimSun" panose="02010600030101010101" pitchFamily="2" charset="-122"/>
              </a:rPr>
              <a:t>GENERAL EXCEPTIONS</a:t>
            </a:r>
            <a:br>
              <a:rPr lang="en-US" altLang="zh-CN" dirty="0">
                <a:ea typeface="SimSun" panose="02010600030101010101" pitchFamily="2" charset="-122"/>
              </a:rPr>
            </a:br>
            <a:r>
              <a:rPr lang="en-US" altLang="zh-CN" dirty="0">
                <a:ea typeface="SimSun" panose="02010600030101010101" pitchFamily="2" charset="-122"/>
              </a:rPr>
              <a:t>Chapeau Art. XX</a:t>
            </a:r>
          </a:p>
        </p:txBody>
      </p:sp>
      <p:sp>
        <p:nvSpPr>
          <p:cNvPr id="17411" name="Rectangle 3">
            <a:extLst>
              <a:ext uri="{FF2B5EF4-FFF2-40B4-BE49-F238E27FC236}">
                <a16:creationId xmlns:a16="http://schemas.microsoft.com/office/drawing/2014/main" id="{B85187F1-A443-ED4A-BF56-3B0B0256B687}"/>
              </a:ext>
            </a:extLst>
          </p:cNvPr>
          <p:cNvSpPr>
            <a:spLocks noGrp="1" noChangeArrowheads="1"/>
          </p:cNvSpPr>
          <p:nvPr>
            <p:ph type="body" idx="1"/>
          </p:nvPr>
        </p:nvSpPr>
        <p:spPr/>
        <p:txBody>
          <a:bodyPr/>
          <a:lstStyle/>
          <a:p>
            <a:r>
              <a:rPr lang="en-US" altLang="zh-CN">
                <a:ea typeface="SimSun" panose="02010600030101010101" pitchFamily="2" charset="-122"/>
              </a:rPr>
              <a:t>Chapeau:  Must not use exceptions “in a manner which would constitute a means or arbitrary or unjustifiable discrimination between countries where the same conditions prevail, or a disguised restriction on international trade….”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78ECBCAF-92AF-8B26-8CE5-C839F020F618}"/>
              </a:ext>
            </a:extLst>
          </p:cNvPr>
          <p:cNvSpPr>
            <a:spLocks noGrp="1" noChangeArrowheads="1"/>
          </p:cNvSpPr>
          <p:nvPr>
            <p:ph type="title"/>
          </p:nvPr>
        </p:nvSpPr>
        <p:spPr>
          <a:xfrm>
            <a:off x="179798" y="52389"/>
            <a:ext cx="10299290" cy="1431925"/>
          </a:xfrm>
        </p:spPr>
        <p:txBody>
          <a:bodyPr/>
          <a:lstStyle/>
          <a:p>
            <a:pPr algn="ctr"/>
            <a:r>
              <a:rPr lang="en-US" altLang="zh-CN" dirty="0">
                <a:ea typeface="SimSun" panose="02010600030101010101" pitchFamily="2" charset="-122"/>
              </a:rPr>
              <a:t>NATIONAL SECURITY EXCEPTION (ART. XXI)</a:t>
            </a:r>
          </a:p>
        </p:txBody>
      </p:sp>
      <p:sp>
        <p:nvSpPr>
          <p:cNvPr id="33795" name="Rectangle 3">
            <a:extLst>
              <a:ext uri="{FF2B5EF4-FFF2-40B4-BE49-F238E27FC236}">
                <a16:creationId xmlns:a16="http://schemas.microsoft.com/office/drawing/2014/main" id="{3D1EE80D-B527-D935-0541-14FA8C411C27}"/>
              </a:ext>
            </a:extLst>
          </p:cNvPr>
          <p:cNvSpPr>
            <a:spLocks noGrp="1" noChangeArrowheads="1"/>
          </p:cNvSpPr>
          <p:nvPr>
            <p:ph type="body" idx="1"/>
          </p:nvPr>
        </p:nvSpPr>
        <p:spPr>
          <a:xfrm>
            <a:off x="611312" y="2018872"/>
            <a:ext cx="9509001" cy="4081891"/>
          </a:xfrm>
        </p:spPr>
        <p:txBody>
          <a:bodyPr/>
          <a:lstStyle/>
          <a:p>
            <a:r>
              <a:rPr lang="en-US" altLang="zh-CN" dirty="0">
                <a:ea typeface="SimSun" panose="02010600030101010101" pitchFamily="2" charset="-122"/>
              </a:rPr>
              <a:t>Contracting party not required to disclose information it considers contrary to essential security interests</a:t>
            </a:r>
          </a:p>
          <a:p>
            <a:pPr>
              <a:lnSpc>
                <a:spcPct val="90000"/>
              </a:lnSpc>
            </a:pPr>
            <a:r>
              <a:rPr lang="en-US" altLang="zh-CN" dirty="0">
                <a:ea typeface="SimSun" panose="02010600030101010101" pitchFamily="2" charset="-122"/>
              </a:rPr>
              <a:t>Member may take action it considers necessary for protection of essential security interests:</a:t>
            </a:r>
          </a:p>
          <a:p>
            <a:pPr lvl="1">
              <a:lnSpc>
                <a:spcPct val="90000"/>
              </a:lnSpc>
            </a:pPr>
            <a:r>
              <a:rPr lang="en-US" altLang="zh-CN" dirty="0">
                <a:ea typeface="SimSun" panose="02010600030101010101" pitchFamily="2" charset="-122"/>
              </a:rPr>
              <a:t>Fissionable materials</a:t>
            </a:r>
          </a:p>
          <a:p>
            <a:pPr lvl="1">
              <a:lnSpc>
                <a:spcPct val="90000"/>
              </a:lnSpc>
            </a:pPr>
            <a:r>
              <a:rPr lang="en-US" altLang="zh-CN" dirty="0">
                <a:ea typeface="SimSun" panose="02010600030101010101" pitchFamily="2" charset="-122"/>
              </a:rPr>
              <a:t>Traffic in arms</a:t>
            </a:r>
          </a:p>
          <a:p>
            <a:pPr lvl="1">
              <a:lnSpc>
                <a:spcPct val="90000"/>
              </a:lnSpc>
            </a:pPr>
            <a:r>
              <a:rPr lang="en-US" altLang="zh-CN" dirty="0">
                <a:ea typeface="SimSun" panose="02010600030101010101" pitchFamily="2" charset="-122"/>
              </a:rPr>
              <a:t>In time of war or other emergency in international relations</a:t>
            </a:r>
          </a:p>
          <a:p>
            <a:pPr>
              <a:lnSpc>
                <a:spcPct val="90000"/>
              </a:lnSpc>
            </a:pPr>
            <a:r>
              <a:rPr lang="en-US" altLang="zh-CN" dirty="0">
                <a:ea typeface="SimSun" panose="02010600030101010101" pitchFamily="2" charset="-122"/>
              </a:rPr>
              <a:t>Helms-Burton case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014" y="537307"/>
            <a:ext cx="6807230" cy="552471"/>
          </a:xfrm>
        </p:spPr>
        <p:txBody>
          <a:bodyPr>
            <a:normAutofit fontScale="90000"/>
          </a:bodyPr>
          <a:lstStyle/>
          <a:p>
            <a:r>
              <a:rPr lang="en-GB" dirty="0"/>
              <a:t>Chapter II</a:t>
            </a:r>
          </a:p>
        </p:txBody>
      </p:sp>
      <p:sp>
        <p:nvSpPr>
          <p:cNvPr id="3" name="Content Placeholder 2"/>
          <p:cNvSpPr>
            <a:spLocks noGrp="1"/>
          </p:cNvSpPr>
          <p:nvPr>
            <p:ph idx="1"/>
          </p:nvPr>
        </p:nvSpPr>
        <p:spPr>
          <a:xfrm>
            <a:off x="1878826" y="1628801"/>
            <a:ext cx="7352504" cy="4014803"/>
          </a:xfrm>
        </p:spPr>
        <p:txBody>
          <a:bodyPr>
            <a:normAutofit/>
          </a:bodyPr>
          <a:lstStyle/>
          <a:p>
            <a:pPr lvl="1"/>
            <a:endParaRPr lang="en-GB" dirty="0"/>
          </a:p>
          <a:p>
            <a:pPr algn="just">
              <a:lnSpc>
                <a:spcPct val="115000"/>
              </a:lnSpc>
              <a:spcAft>
                <a:spcPts val="1000"/>
              </a:spcAft>
            </a:pPr>
            <a:r>
              <a:rPr lang="de-DE" sz="3200" dirty="0">
                <a:solidFill>
                  <a:srgbClr val="0070C0"/>
                </a:solidFill>
                <a:latin typeface="Calibri" panose="020F0502020204030204" pitchFamily="34" charset="0"/>
                <a:ea typeface="Calibri" panose="020F0502020204030204" pitchFamily="34" charset="0"/>
                <a:cs typeface="Arial" panose="020B0604020202020204" pitchFamily="34" charset="0"/>
              </a:rPr>
              <a:t>SPS and TBT Agreements</a:t>
            </a:r>
          </a:p>
          <a:p>
            <a:pPr marL="0" indent="0" algn="just">
              <a:lnSpc>
                <a:spcPct val="115000"/>
              </a:lnSpc>
              <a:spcAft>
                <a:spcPts val="1000"/>
              </a:spcAft>
              <a:buNone/>
            </a:pPr>
            <a:endParaRPr lang="en-BE" sz="3200" dirty="0">
              <a:solidFill>
                <a:srgbClr val="0070C0"/>
              </a:solidFill>
              <a:latin typeface="Calibri" panose="020F0502020204030204" pitchFamily="34" charset="0"/>
              <a:ea typeface="Calibri" panose="020F050202020403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ABDB7DC1-6DFD-4804-B81B-5AD5FA162587}" type="slidenum">
              <a:rPr lang="en-US" smtClean="0"/>
              <a:pPr/>
              <a:t>7</a:t>
            </a:fld>
            <a:endParaRPr lang="en-US"/>
          </a:p>
        </p:txBody>
      </p:sp>
    </p:spTree>
    <p:extLst>
      <p:ext uri="{BB962C8B-B14F-4D97-AF65-F5344CB8AC3E}">
        <p14:creationId xmlns:p14="http://schemas.microsoft.com/office/powerpoint/2010/main" val="4125525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78ECBCAF-92AF-8B26-8CE5-C839F020F618}"/>
              </a:ext>
            </a:extLst>
          </p:cNvPr>
          <p:cNvSpPr>
            <a:spLocks noGrp="1" noChangeArrowheads="1"/>
          </p:cNvSpPr>
          <p:nvPr>
            <p:ph type="title"/>
          </p:nvPr>
        </p:nvSpPr>
        <p:spPr>
          <a:xfrm>
            <a:off x="179798" y="52389"/>
            <a:ext cx="10299290" cy="1431925"/>
          </a:xfrm>
        </p:spPr>
        <p:txBody>
          <a:bodyPr/>
          <a:lstStyle/>
          <a:p>
            <a:pPr algn="ctr"/>
            <a:r>
              <a:rPr lang="en-US" altLang="zh-CN" dirty="0">
                <a:ea typeface="SimSun" panose="02010600030101010101" pitchFamily="2" charset="-122"/>
              </a:rPr>
              <a:t>SPS and TBT Agreements</a:t>
            </a:r>
          </a:p>
        </p:txBody>
      </p:sp>
      <p:sp>
        <p:nvSpPr>
          <p:cNvPr id="33795" name="Rectangle 3">
            <a:extLst>
              <a:ext uri="{FF2B5EF4-FFF2-40B4-BE49-F238E27FC236}">
                <a16:creationId xmlns:a16="http://schemas.microsoft.com/office/drawing/2014/main" id="{3D1EE80D-B527-D935-0541-14FA8C411C27}"/>
              </a:ext>
            </a:extLst>
          </p:cNvPr>
          <p:cNvSpPr>
            <a:spLocks noGrp="1" noChangeArrowheads="1"/>
          </p:cNvSpPr>
          <p:nvPr>
            <p:ph type="body" idx="1"/>
          </p:nvPr>
        </p:nvSpPr>
        <p:spPr>
          <a:xfrm>
            <a:off x="611312" y="2018872"/>
            <a:ext cx="9509001" cy="4081891"/>
          </a:xfrm>
        </p:spPr>
        <p:txBody>
          <a:bodyPr>
            <a:normAutofit fontScale="92500" lnSpcReduction="20000"/>
          </a:bodyPr>
          <a:lstStyle/>
          <a:p>
            <a:r>
              <a:rPr lang="en-US" altLang="zh-CN" dirty="0">
                <a:ea typeface="SimSun" panose="02010600030101010101" pitchFamily="2" charset="-122"/>
              </a:rPr>
              <a:t>Deal with measures which violate one or more core principles of the GATT</a:t>
            </a:r>
          </a:p>
          <a:p>
            <a:r>
              <a:rPr lang="en-US" altLang="zh-CN" dirty="0">
                <a:ea typeface="SimSun" panose="02010600030101010101" pitchFamily="2" charset="-122"/>
              </a:rPr>
              <a:t>Also deal with measures in the grey area , i.e. those that do not obviously violate a core principle of the GATT, but which are trade irritants.</a:t>
            </a:r>
          </a:p>
          <a:p>
            <a:r>
              <a:rPr lang="en-US" altLang="zh-CN" dirty="0">
                <a:ea typeface="SimSun" panose="02010600030101010101" pitchFamily="2" charset="-122"/>
              </a:rPr>
              <a:t>Measures which are consistent with these agreements are non-tariff measures (NTM) legitimate under WTO Law</a:t>
            </a:r>
          </a:p>
          <a:p>
            <a:r>
              <a:rPr lang="en-US" altLang="zh-CN" dirty="0">
                <a:ea typeface="SimSun" panose="02010600030101010101" pitchFamily="2" charset="-122"/>
              </a:rPr>
              <a:t>Measures which are not consistent with these agreements are non-tariff barriers to trade (NTB) prohibited under WTO Law</a:t>
            </a:r>
          </a:p>
          <a:p>
            <a:r>
              <a:rPr lang="en-US" altLang="zh-CN" dirty="0">
                <a:ea typeface="SimSun" panose="02010600030101010101" pitchFamily="2" charset="-122"/>
              </a:rPr>
              <a:t>Both Agreements assume that if a measure is based on an existing international standard, it is a WTO-consistent NTM</a:t>
            </a:r>
          </a:p>
        </p:txBody>
      </p:sp>
    </p:spTree>
    <p:extLst>
      <p:ext uri="{BB962C8B-B14F-4D97-AF65-F5344CB8AC3E}">
        <p14:creationId xmlns:p14="http://schemas.microsoft.com/office/powerpoint/2010/main" val="1958892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2BC452FA-0553-3571-23FB-4035E823E6A3}"/>
              </a:ext>
            </a:extLst>
          </p:cNvPr>
          <p:cNvSpPr>
            <a:spLocks noGrp="1"/>
          </p:cNvSpPr>
          <p:nvPr>
            <p:ph type="title"/>
          </p:nvPr>
        </p:nvSpPr>
        <p:spPr/>
        <p:txBody>
          <a:bodyPr/>
          <a:lstStyle/>
          <a:p>
            <a:pPr eaLnBrk="1" hangingPunct="1"/>
            <a:r>
              <a:rPr lang="en-GB" altLang="en-BE" sz="4000" b="1" dirty="0"/>
              <a:t>TBT Agreement</a:t>
            </a:r>
            <a:br>
              <a:rPr lang="en-GB" altLang="en-BE" sz="4000" b="1" dirty="0"/>
            </a:br>
            <a:r>
              <a:rPr lang="en-GB" altLang="en-BE" sz="4000" b="1" dirty="0"/>
              <a:t>Scope</a:t>
            </a:r>
          </a:p>
        </p:txBody>
      </p:sp>
      <p:sp>
        <p:nvSpPr>
          <p:cNvPr id="35843" name="Rectangle 3">
            <a:extLst>
              <a:ext uri="{FF2B5EF4-FFF2-40B4-BE49-F238E27FC236}">
                <a16:creationId xmlns:a16="http://schemas.microsoft.com/office/drawing/2014/main" id="{72B6568D-6619-1900-A26F-485DB6BC6E14}"/>
              </a:ext>
            </a:extLst>
          </p:cNvPr>
          <p:cNvSpPr>
            <a:spLocks noGrp="1"/>
          </p:cNvSpPr>
          <p:nvPr>
            <p:ph type="body" idx="1"/>
          </p:nvPr>
        </p:nvSpPr>
        <p:spPr/>
        <p:txBody>
          <a:bodyPr/>
          <a:lstStyle/>
          <a:p>
            <a:pPr eaLnBrk="1" hangingPunct="1">
              <a:buFontTx/>
              <a:buNone/>
            </a:pPr>
            <a:r>
              <a:rPr lang="en-GB" altLang="en-BE" b="1" dirty="0"/>
              <a:t>	</a:t>
            </a:r>
            <a:r>
              <a:rPr lang="en-GB" altLang="en-BE" dirty="0"/>
              <a:t>1) Mandatory product regulations</a:t>
            </a:r>
            <a:br>
              <a:rPr lang="en-GB" altLang="en-BE" dirty="0"/>
            </a:br>
            <a:br>
              <a:rPr lang="en-GB" altLang="en-BE" dirty="0"/>
            </a:br>
            <a:r>
              <a:rPr lang="en-GB" altLang="en-BE" dirty="0"/>
              <a:t>2) Voluntary product standards</a:t>
            </a:r>
            <a:br>
              <a:rPr lang="en-GB" altLang="en-BE" dirty="0"/>
            </a:br>
            <a:br>
              <a:rPr lang="en-GB" altLang="en-BE" dirty="0"/>
            </a:br>
            <a:r>
              <a:rPr lang="en-GB" altLang="en-BE" dirty="0"/>
              <a:t>3) Conformity assessment procedures </a:t>
            </a:r>
            <a:br>
              <a:rPr lang="en-GB" altLang="en-BE" dirty="0"/>
            </a:br>
            <a:br>
              <a:rPr lang="en-GB" altLang="en-BE" dirty="0"/>
            </a:br>
            <a:r>
              <a:rPr lang="en-GB" altLang="en-BE" dirty="0"/>
              <a:t>(Definitions in Annex 1)</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2675</Words>
  <Application>Microsoft Office PowerPoint</Application>
  <PresentationFormat>Widescreen</PresentationFormat>
  <Paragraphs>273</Paragraphs>
  <Slides>28</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Arial Narrow</vt:lpstr>
      <vt:lpstr>Calibri</vt:lpstr>
      <vt:lpstr>Calibri Light</vt:lpstr>
      <vt:lpstr>Times New Roman</vt:lpstr>
      <vt:lpstr>Wingdings</vt:lpstr>
      <vt:lpstr>Office Theme</vt:lpstr>
      <vt:lpstr>WTO Law: Trade in Goods – General Exceptions and SPS and TBT Agreements</vt:lpstr>
      <vt:lpstr>Chapter I</vt:lpstr>
      <vt:lpstr>GENERAL EXCEPTIONS (Art. XX)</vt:lpstr>
      <vt:lpstr>GENERAL EXCEPTIONS (Art. XX)</vt:lpstr>
      <vt:lpstr>GENERAL EXCEPTIONS Chapeau Art. XX</vt:lpstr>
      <vt:lpstr>NATIONAL SECURITY EXCEPTION (ART. XXI)</vt:lpstr>
      <vt:lpstr>Chapter II</vt:lpstr>
      <vt:lpstr>SPS and TBT Agreements</vt:lpstr>
      <vt:lpstr>TBT Agreement Scope</vt:lpstr>
      <vt:lpstr>Scope of TBT Agreement</vt:lpstr>
      <vt:lpstr>General Principles</vt:lpstr>
      <vt:lpstr>The SPS Agreement </vt:lpstr>
      <vt:lpstr>SPS Agreement Objective and scope of application      </vt:lpstr>
      <vt:lpstr>SPS Agreement Objective and scope of application     </vt:lpstr>
      <vt:lpstr>SPS Agreement Objective and scope of application       </vt:lpstr>
      <vt:lpstr>       </vt:lpstr>
      <vt:lpstr>SPS Agreement 1. Objective and scope of application    </vt:lpstr>
      <vt:lpstr>  </vt:lpstr>
      <vt:lpstr> </vt:lpstr>
      <vt:lpstr>Chapter III</vt:lpstr>
      <vt:lpstr>       </vt:lpstr>
      <vt:lpstr>       </vt:lpstr>
      <vt:lpstr>       </vt:lpstr>
      <vt:lpstr>       </vt:lpstr>
      <vt:lpstr>       </vt:lpstr>
      <vt:lpstr>       </vt:lpstr>
      <vt:lpstr>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2:  The shifts in global trade cooperation and tensions existing in international trade</dc:title>
  <dc:creator>David Luff</dc:creator>
  <cp:lastModifiedBy>David Luff</cp:lastModifiedBy>
  <cp:revision>21</cp:revision>
  <dcterms:created xsi:type="dcterms:W3CDTF">2022-11-02T00:29:10Z</dcterms:created>
  <dcterms:modified xsi:type="dcterms:W3CDTF">2023-03-08T14:42:31Z</dcterms:modified>
</cp:coreProperties>
</file>