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4"/>
  </p:sldMasterIdLst>
  <p:notesMasterIdLst>
    <p:notesMasterId r:id="rId11"/>
  </p:notesMasterIdLst>
  <p:handoutMasterIdLst>
    <p:handoutMasterId r:id="rId12"/>
  </p:handoutMasterIdLst>
  <p:sldIdLst>
    <p:sldId id="436" r:id="rId5"/>
    <p:sldId id="450" r:id="rId6"/>
    <p:sldId id="453" r:id="rId7"/>
    <p:sldId id="451" r:id="rId8"/>
    <p:sldId id="452" r:id="rId9"/>
    <p:sldId id="454" r:id="rId10"/>
  </p:sldIdLst>
  <p:sldSz cx="9144000" cy="5143500" type="screen16x9"/>
  <p:notesSz cx="6886575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6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7F2EE"/>
    <a:srgbClr val="FFFF99"/>
    <a:srgbClr val="CFC4B9"/>
    <a:srgbClr val="9B8F83"/>
    <a:srgbClr val="E2DCD5"/>
    <a:srgbClr val="FFFFFF"/>
    <a:srgbClr val="4071BA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876E58-6B03-4545-AF1D-044F9C8A613A}" v="2" dt="2026-03-05T05:43:06.6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93"/>
  </p:normalViewPr>
  <p:slideViewPr>
    <p:cSldViewPr snapToGrid="0">
      <p:cViewPr varScale="1">
        <p:scale>
          <a:sx n="98" d="100"/>
          <a:sy n="98" d="100"/>
        </p:scale>
        <p:origin x="380" y="60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eters, Ivan" userId="fd8efa36-c893-47c9-b11c-c665d233a746" providerId="ADAL" clId="{57E211B5-2055-4DCC-9CAD-1C8639FB6FED}"/>
    <pc:docChg chg="undo custSel addSld delSld modSld modNotesMaster modHandout">
      <pc:chgData name="Peeters, Ivan" userId="fd8efa36-c893-47c9-b11c-c665d233a746" providerId="ADAL" clId="{57E211B5-2055-4DCC-9CAD-1C8639FB6FED}" dt="2026-03-05T05:43:38.513" v="430" actId="20577"/>
      <pc:docMkLst>
        <pc:docMk/>
      </pc:docMkLst>
      <pc:sldChg chg="modSp mod">
        <pc:chgData name="Peeters, Ivan" userId="fd8efa36-c893-47c9-b11c-c665d233a746" providerId="ADAL" clId="{57E211B5-2055-4DCC-9CAD-1C8639FB6FED}" dt="2026-03-05T05:14:19.853" v="109" actId="20577"/>
        <pc:sldMkLst>
          <pc:docMk/>
          <pc:sldMk cId="2039953534" sldId="436"/>
        </pc:sldMkLst>
        <pc:spChg chg="mod">
          <ac:chgData name="Peeters, Ivan" userId="fd8efa36-c893-47c9-b11c-c665d233a746" providerId="ADAL" clId="{57E211B5-2055-4DCC-9CAD-1C8639FB6FED}" dt="2026-03-05T05:13:45.600" v="63" actId="20577"/>
          <ac:spMkLst>
            <pc:docMk/>
            <pc:sldMk cId="2039953534" sldId="436"/>
            <ac:spMk id="10" creationId="{03FE1EAB-1F7D-2CEE-C02E-AE1FE3AF4668}"/>
          </ac:spMkLst>
        </pc:spChg>
        <pc:spChg chg="mod">
          <ac:chgData name="Peeters, Ivan" userId="fd8efa36-c893-47c9-b11c-c665d233a746" providerId="ADAL" clId="{57E211B5-2055-4DCC-9CAD-1C8639FB6FED}" dt="2026-03-05T05:14:19.853" v="109" actId="20577"/>
          <ac:spMkLst>
            <pc:docMk/>
            <pc:sldMk cId="2039953534" sldId="436"/>
            <ac:spMk id="11" creationId="{6200295F-A9FC-56FE-0F2C-23D686C54B21}"/>
          </ac:spMkLst>
        </pc:spChg>
        <pc:spChg chg="mod">
          <ac:chgData name="Peeters, Ivan" userId="fd8efa36-c893-47c9-b11c-c665d233a746" providerId="ADAL" clId="{57E211B5-2055-4DCC-9CAD-1C8639FB6FED}" dt="2026-03-05T05:13:58.209" v="73" actId="20577"/>
          <ac:spMkLst>
            <pc:docMk/>
            <pc:sldMk cId="2039953534" sldId="436"/>
            <ac:spMk id="15" creationId="{EBC9E55D-B1F3-E210-6AFD-2132A6F1E25E}"/>
          </ac:spMkLst>
        </pc:spChg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3600879417" sldId="437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718383776" sldId="438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315736757" sldId="439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996724551" sldId="440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3909580856" sldId="441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3522960425" sldId="442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3629437168" sldId="443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1657361302" sldId="444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2362433362" sldId="445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1564406187" sldId="446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751024449" sldId="447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2382733046" sldId="448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1731972079" sldId="449"/>
        </pc:sldMkLst>
      </pc:sldChg>
      <pc:sldChg chg="modSp mod">
        <pc:chgData name="Peeters, Ivan" userId="fd8efa36-c893-47c9-b11c-c665d233a746" providerId="ADAL" clId="{57E211B5-2055-4DCC-9CAD-1C8639FB6FED}" dt="2026-03-05T05:35:22.293" v="405" actId="255"/>
        <pc:sldMkLst>
          <pc:docMk/>
          <pc:sldMk cId="4067990831" sldId="450"/>
        </pc:sldMkLst>
        <pc:spChg chg="mod">
          <ac:chgData name="Peeters, Ivan" userId="fd8efa36-c893-47c9-b11c-c665d233a746" providerId="ADAL" clId="{57E211B5-2055-4DCC-9CAD-1C8639FB6FED}" dt="2026-03-05T05:11:23.893" v="52" actId="20577"/>
          <ac:spMkLst>
            <pc:docMk/>
            <pc:sldMk cId="4067990831" sldId="450"/>
            <ac:spMk id="3" creationId="{59479E3C-F441-1649-6281-98203899612F}"/>
          </ac:spMkLst>
        </pc:spChg>
        <pc:spChg chg="mod">
          <ac:chgData name="Peeters, Ivan" userId="fd8efa36-c893-47c9-b11c-c665d233a746" providerId="ADAL" clId="{57E211B5-2055-4DCC-9CAD-1C8639FB6FED}" dt="2026-03-05T05:35:22.293" v="405" actId="255"/>
          <ac:spMkLst>
            <pc:docMk/>
            <pc:sldMk cId="4067990831" sldId="450"/>
            <ac:spMk id="4" creationId="{BB6100A1-9844-66C0-17A7-D9D1B9AB17F5}"/>
          </ac:spMkLst>
        </pc:spChg>
      </pc:sldChg>
      <pc:sldChg chg="modSp mod">
        <pc:chgData name="Peeters, Ivan" userId="fd8efa36-c893-47c9-b11c-c665d233a746" providerId="ADAL" clId="{57E211B5-2055-4DCC-9CAD-1C8639FB6FED}" dt="2026-03-05T05:12:05.720" v="58" actId="6549"/>
        <pc:sldMkLst>
          <pc:docMk/>
          <pc:sldMk cId="2642323111" sldId="451"/>
        </pc:sldMkLst>
        <pc:spChg chg="mod">
          <ac:chgData name="Peeters, Ivan" userId="fd8efa36-c893-47c9-b11c-c665d233a746" providerId="ADAL" clId="{57E211B5-2055-4DCC-9CAD-1C8639FB6FED}" dt="2026-03-05T05:11:54.183" v="56"/>
          <ac:spMkLst>
            <pc:docMk/>
            <pc:sldMk cId="2642323111" sldId="451"/>
            <ac:spMk id="3" creationId="{59479E3C-F441-1649-6281-98203899612F}"/>
          </ac:spMkLst>
        </pc:spChg>
        <pc:spChg chg="mod">
          <ac:chgData name="Peeters, Ivan" userId="fd8efa36-c893-47c9-b11c-c665d233a746" providerId="ADAL" clId="{57E211B5-2055-4DCC-9CAD-1C8639FB6FED}" dt="2026-03-05T05:12:05.720" v="58" actId="6549"/>
          <ac:spMkLst>
            <pc:docMk/>
            <pc:sldMk cId="2642323111" sldId="451"/>
            <ac:spMk id="4" creationId="{BB6100A1-9844-66C0-17A7-D9D1B9AB17F5}"/>
          </ac:spMkLst>
        </pc:spChg>
      </pc:sldChg>
      <pc:sldChg chg="modSp add mod">
        <pc:chgData name="Peeters, Ivan" userId="fd8efa36-c893-47c9-b11c-c665d233a746" providerId="ADAL" clId="{57E211B5-2055-4DCC-9CAD-1C8639FB6FED}" dt="2026-03-05T05:42:28.609" v="411" actId="20577"/>
        <pc:sldMkLst>
          <pc:docMk/>
          <pc:sldMk cId="707275558" sldId="452"/>
        </pc:sldMkLst>
        <pc:spChg chg="mod">
          <ac:chgData name="Peeters, Ivan" userId="fd8efa36-c893-47c9-b11c-c665d233a746" providerId="ADAL" clId="{57E211B5-2055-4DCC-9CAD-1C8639FB6FED}" dt="2026-03-05T05:12:13.973" v="59"/>
          <ac:spMkLst>
            <pc:docMk/>
            <pc:sldMk cId="707275558" sldId="452"/>
            <ac:spMk id="3" creationId="{EF663F58-72F5-5991-CDAA-A752E586E575}"/>
          </ac:spMkLst>
        </pc:spChg>
        <pc:spChg chg="mod">
          <ac:chgData name="Peeters, Ivan" userId="fd8efa36-c893-47c9-b11c-c665d233a746" providerId="ADAL" clId="{57E211B5-2055-4DCC-9CAD-1C8639FB6FED}" dt="2026-03-05T05:42:28.609" v="411" actId="20577"/>
          <ac:spMkLst>
            <pc:docMk/>
            <pc:sldMk cId="707275558" sldId="452"/>
            <ac:spMk id="4" creationId="{C094B466-76F6-B7E5-3CF7-95C44FFD98E2}"/>
          </ac:spMkLst>
        </pc:spChg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2425357353" sldId="452"/>
        </pc:sldMkLst>
      </pc:sldChg>
      <pc:sldChg chg="modSp add mod">
        <pc:chgData name="Peeters, Ivan" userId="fd8efa36-c893-47c9-b11c-c665d233a746" providerId="ADAL" clId="{57E211B5-2055-4DCC-9CAD-1C8639FB6FED}" dt="2026-03-05T05:15:04.192" v="134" actId="6549"/>
        <pc:sldMkLst>
          <pc:docMk/>
          <pc:sldMk cId="2934029088" sldId="453"/>
        </pc:sldMkLst>
        <pc:spChg chg="mod">
          <ac:chgData name="Peeters, Ivan" userId="fd8efa36-c893-47c9-b11c-c665d233a746" providerId="ADAL" clId="{57E211B5-2055-4DCC-9CAD-1C8639FB6FED}" dt="2026-03-05T05:15:04.192" v="134" actId="6549"/>
          <ac:spMkLst>
            <pc:docMk/>
            <pc:sldMk cId="2934029088" sldId="453"/>
            <ac:spMk id="4" creationId="{1A123919-DD9E-CC37-12FF-3E25DE561320}"/>
          </ac:spMkLst>
        </pc:spChg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3161926369" sldId="453"/>
        </pc:sldMkLst>
      </pc:sldChg>
      <pc:sldChg chg="modSp add mod">
        <pc:chgData name="Peeters, Ivan" userId="fd8efa36-c893-47c9-b11c-c665d233a746" providerId="ADAL" clId="{57E211B5-2055-4DCC-9CAD-1C8639FB6FED}" dt="2026-03-05T05:43:38.513" v="430" actId="20577"/>
        <pc:sldMkLst>
          <pc:docMk/>
          <pc:sldMk cId="135149716" sldId="454"/>
        </pc:sldMkLst>
        <pc:spChg chg="mod">
          <ac:chgData name="Peeters, Ivan" userId="fd8efa36-c893-47c9-b11c-c665d233a746" providerId="ADAL" clId="{57E211B5-2055-4DCC-9CAD-1C8639FB6FED}" dt="2026-03-05T05:43:38.513" v="430" actId="20577"/>
          <ac:spMkLst>
            <pc:docMk/>
            <pc:sldMk cId="135149716" sldId="454"/>
            <ac:spMk id="4" creationId="{DCC684B7-9EB8-47AA-B773-568BAD184A7D}"/>
          </ac:spMkLst>
        </pc:spChg>
      </pc:sldChg>
      <pc:sldChg chg="new del">
        <pc:chgData name="Peeters, Ivan" userId="fd8efa36-c893-47c9-b11c-c665d233a746" providerId="ADAL" clId="{57E211B5-2055-4DCC-9CAD-1C8639FB6FED}" dt="2026-03-05T05:22:42.472" v="139" actId="2696"/>
        <pc:sldMkLst>
          <pc:docMk/>
          <pc:sldMk cId="880537619" sldId="454"/>
        </pc:sldMkLst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1599049845" sldId="454"/>
        </pc:sldMkLst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1504783384" sldId="455"/>
        </pc:sldMkLst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1986612984" sldId="456"/>
        </pc:sldMkLst>
      </pc:sldChg>
      <pc:sldChg chg="del">
        <pc:chgData name="Peeters, Ivan" userId="fd8efa36-c893-47c9-b11c-c665d233a746" providerId="ADAL" clId="{57E211B5-2055-4DCC-9CAD-1C8639FB6FED}" dt="2026-03-05T05:09:47.447" v="0" actId="2696"/>
        <pc:sldMkLst>
          <pc:docMk/>
          <pc:sldMk cId="1202020494" sldId="457"/>
        </pc:sldMkLst>
      </pc:sldChg>
      <pc:sldChg chg="del">
        <pc:chgData name="Peeters, Ivan" userId="fd8efa36-c893-47c9-b11c-c665d233a746" providerId="ADAL" clId="{57E211B5-2055-4DCC-9CAD-1C8639FB6FED}" dt="2026-03-05T05:10:06.168" v="1" actId="47"/>
        <pc:sldMkLst>
          <pc:docMk/>
          <pc:sldMk cId="748400265" sldId="4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0799" y="0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5-3-2026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0799" y="9516039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958067" y="512269"/>
            <a:ext cx="1434534" cy="3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56" userDrawn="1">
          <p15:clr>
            <a:srgbClr val="F26B43"/>
          </p15:clr>
        </p15:guide>
        <p15:guide id="2" pos="2169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0799" y="0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5-3-2026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989013"/>
            <a:ext cx="668020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658" y="4998023"/>
            <a:ext cx="5509260" cy="4508421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0799" y="9516039"/>
            <a:ext cx="2984182" cy="500936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4958067" y="334718"/>
            <a:ext cx="1434534" cy="3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4F81B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bg1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label text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date: 00/00/00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3E59AD8-1A6B-E6CC-CC6F-664AE104F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F75ED536-44A0-5BCD-CC56-21E2BA77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898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91571-993C-BE2B-6BCA-60A2A6C185DF}"/>
              </a:ext>
            </a:extLst>
          </p:cNvPr>
          <p:cNvSpPr/>
          <p:nvPr userDrawn="1"/>
        </p:nvSpPr>
        <p:spPr>
          <a:xfrm>
            <a:off x="7144815" y="4778017"/>
            <a:ext cx="1277888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8E823-4610-27C5-3EE6-7D396A4387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67708-3897-3EC0-384A-45AA0273D6D4}"/>
              </a:ext>
            </a:extLst>
          </p:cNvPr>
          <p:cNvSpPr/>
          <p:nvPr userDrawn="1"/>
        </p:nvSpPr>
        <p:spPr>
          <a:xfrm>
            <a:off x="6939064" y="4778017"/>
            <a:ext cx="1509579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5E39-7482-524A-A49C-C3EEBA5A2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Right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9B3233-6514-3436-2AF2-734ABCB4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479C738-87B2-F3AE-590B-0B3D1C3582D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BE2667-43F8-E7D0-5432-C3F41973B7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DEE366-A0B1-3113-B7E5-776FF7204E8B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0BC5A0-80FB-FFD5-02A8-88461BDFE468}"/>
              </a:ext>
            </a:extLst>
          </p:cNvPr>
          <p:cNvSpPr/>
          <p:nvPr userDrawn="1"/>
        </p:nvSpPr>
        <p:spPr>
          <a:xfrm>
            <a:off x="7231157" y="4715933"/>
            <a:ext cx="1245828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B50F079-4784-F1D3-9830-561F42EEE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64" r:id="rId6"/>
    <p:sldLayoutId id="2147483770" r:id="rId7"/>
    <p:sldLayoutId id="2147483765" r:id="rId8"/>
    <p:sldLayoutId id="2147483767" r:id="rId9"/>
    <p:sldLayoutId id="2147483759" r:id="rId10"/>
    <p:sldLayoutId id="2147483766" r:id="rId11"/>
    <p:sldLayoutId id="2147483774" r:id="rId12"/>
    <p:sldLayoutId id="2147483760" r:id="rId13"/>
    <p:sldLayoutId id="2147483777" r:id="rId14"/>
    <p:sldLayoutId id="2147483761" r:id="rId15"/>
    <p:sldLayoutId id="2147483776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6298E9-3F0E-7ECA-312A-27C951B408E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FE1EAB-1F7D-2CEE-C02E-AE1FE3AF4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International Banking and Finance Law - 2026</a:t>
            </a:r>
            <a:endParaRPr lang="en-NL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200295F-A9FC-56FE-0F2C-23D686C5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18437"/>
            <a:ext cx="7576903" cy="5598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BE" dirty="0"/>
              <a:t>Financial Markets </a:t>
            </a:r>
            <a:r>
              <a:rPr lang="nl-BE" dirty="0" err="1"/>
              <a:t>Infrastructure</a:t>
            </a:r>
            <a:endParaRPr lang="nl-BE" dirty="0"/>
          </a:p>
          <a:p>
            <a:r>
              <a:rPr lang="nl-BE" sz="1400" dirty="0"/>
              <a:t>Ivan Peeters</a:t>
            </a:r>
            <a:endParaRPr lang="en-NL" sz="14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C9E55D-B1F3-E210-6AFD-2132A6F1E2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BE" dirty="0"/>
              <a:t>05.03.2026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DAA1A-03E6-7235-B59F-5726EF44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5" y="408823"/>
            <a:ext cx="447675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95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Financial Markets </a:t>
            </a:r>
            <a:r>
              <a:rPr lang="nl-BE" dirty="0" err="1"/>
              <a:t>Infrastructure</a:t>
            </a:r>
            <a:r>
              <a:rPr lang="nl-BE" dirty="0"/>
              <a:t> (DCM)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indent="0">
              <a:buNone/>
            </a:pPr>
            <a:endParaRPr lang="nl-BE" b="1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is a market ?</a:t>
            </a: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Offer and demand</a:t>
            </a:r>
          </a:p>
          <a:p>
            <a:pPr lvl="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Issuance, sale and purchase</a:t>
            </a:r>
          </a:p>
          <a:p>
            <a:pPr lvl="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Delivery</a:t>
            </a:r>
          </a:p>
          <a:p>
            <a:pPr lvl="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Custody</a:t>
            </a:r>
          </a:p>
          <a:p>
            <a:pPr lvl="3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Trading &amp; settlement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Different markets are supported by different levels of infrastructure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6799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045C6-E071-2DA5-7EE9-AD7687ABD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8F721C-0BEE-0EF2-B1F7-C06D39E3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Financial Markets </a:t>
            </a:r>
            <a:r>
              <a:rPr lang="nl-BE" dirty="0" err="1"/>
              <a:t>Infrastructure</a:t>
            </a:r>
            <a:r>
              <a:rPr lang="nl-BE" dirty="0"/>
              <a:t> (DCM)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23919-DD9E-CC37-12FF-3E25DE56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 marL="0" lvl="0" indent="0">
              <a:spcAft>
                <a:spcPts val="600"/>
              </a:spcAft>
              <a:buNone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Intermediaries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Placement agents/underwriters (DCM)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Client introducers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Securities brokers (receiving, executing orders)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Credit intermediaries/brokers</a:t>
            </a: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9BC3A1-B785-DA32-1B5C-DD0F7CCA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3402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Financial Markets </a:t>
            </a:r>
            <a:r>
              <a:rPr lang="nl-BE" dirty="0" err="1"/>
              <a:t>Infrastructure</a:t>
            </a:r>
            <a:r>
              <a:rPr lang="nl-BE" dirty="0"/>
              <a:t> (DCM)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935338" cy="3459636"/>
          </a:xfrm>
        </p:spPr>
        <p:txBody>
          <a:bodyPr/>
          <a:lstStyle/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Transactional service providers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Agents (syndicated lending)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Arrangers (transactions)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Market makers (securities primary market)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Paying agents (DCM)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Security Agent/Trustee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Rating Agencies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r>
              <a:rPr lang="en-US" dirty="0"/>
              <a:t>Data repositories</a:t>
            </a:r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42323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CEA5A-F9A6-1E17-6AAD-6BF4B50C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663F58-72F5-5991-CDAA-A752E586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Financial Markets </a:t>
            </a:r>
            <a:r>
              <a:rPr lang="nl-BE" dirty="0" err="1"/>
              <a:t>Infrastructure</a:t>
            </a:r>
            <a:r>
              <a:rPr lang="nl-BE" dirty="0"/>
              <a:t> (DCM)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4B466-76F6-B7E5-3CF7-95C44FFD9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935338" cy="3459636"/>
          </a:xfrm>
        </p:spPr>
        <p:txBody>
          <a:bodyPr/>
          <a:lstStyle/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Hard infrastructure </a:t>
            </a:r>
          </a:p>
          <a:p>
            <a:pPr marL="0" indent="0">
              <a:spcAft>
                <a:spcPts val="600"/>
              </a:spcAft>
              <a:buNone/>
            </a:pPr>
            <a:endParaRPr lang="nl-NL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Securities exchanges: Euronext, NY Stock Exchange, Nasdaq,  London Stock Exchange …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Clearing &amp; settlement systems: Euroclear, Clearstream, NBB-SSS …</a:t>
            </a:r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Central Counterparties: ICE, LCH, </a:t>
            </a:r>
            <a:r>
              <a:rPr lang="en-US" dirty="0" err="1"/>
              <a:t>Eurex</a:t>
            </a:r>
            <a:r>
              <a:rPr lang="en-US" dirty="0"/>
              <a:t> …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538163" lvl="1" indent="-182563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-"/>
            </a:pPr>
            <a:r>
              <a:rPr lang="en-US" dirty="0"/>
              <a:t>Payment Systems: TARGET, EURO1, MasterCard Clearing Management System ..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538163" lvl="1" indent="-1825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US" dirty="0"/>
              <a:t>SWIFT</a:t>
            </a: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B2F33A-8521-4D90-CAA1-4EFBAF78E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07275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C03CF-DC53-E34D-3442-BFD237B8E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A82A52-65E5-EDF5-D7DE-50A5BFF77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Financial Markets </a:t>
            </a:r>
            <a:r>
              <a:rPr lang="nl-BE" dirty="0" err="1"/>
              <a:t>Infrastructure</a:t>
            </a:r>
            <a:r>
              <a:rPr lang="nl-BE" dirty="0"/>
              <a:t> (DCM)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84B7-9EB8-47AA-B773-568BAD184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935338" cy="3459636"/>
          </a:xfrm>
        </p:spPr>
        <p:txBody>
          <a:bodyPr/>
          <a:lstStyle/>
          <a:p>
            <a:pPr marL="538163" lvl="1" indent="-1825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-"/>
            </a:pPr>
            <a:endParaRPr lang="nl-NL" dirty="0"/>
          </a:p>
          <a:p>
            <a:pPr lvl="1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/>
              <a:t>Guest lecturer:</a:t>
            </a:r>
          </a:p>
          <a:p>
            <a:pPr lvl="1" indent="0">
              <a:spcBef>
                <a:spcPts val="0"/>
              </a:spcBef>
              <a:spcAft>
                <a:spcPts val="800"/>
              </a:spcAft>
              <a:buNone/>
            </a:pPr>
            <a:endParaRPr lang="en-US" dirty="0"/>
          </a:p>
          <a:p>
            <a:pPr marL="641350" lvl="1" indent="-285750">
              <a:spcBef>
                <a:spcPts val="0"/>
              </a:spcBef>
              <a:spcAft>
                <a:spcPts val="800"/>
              </a:spcAft>
            </a:pPr>
            <a:r>
              <a:rPr lang="en-US" dirty="0"/>
              <a:t>Nicolas Schepkens</a:t>
            </a:r>
          </a:p>
          <a:p>
            <a:pPr marL="641350" lvl="1" indent="-285750">
              <a:spcBef>
                <a:spcPts val="0"/>
              </a:spcBef>
              <a:spcAft>
                <a:spcPts val="800"/>
              </a:spcAft>
            </a:pPr>
            <a:r>
              <a:rPr lang="en-US" dirty="0"/>
              <a:t>COO of the Legal, Governance &amp; Regulatory Division, Euroclear Group</a:t>
            </a:r>
          </a:p>
          <a:p>
            <a:pPr marL="641350" lvl="1" indent="-285750">
              <a:spcBef>
                <a:spcPts val="0"/>
              </a:spcBef>
              <a:spcAft>
                <a:spcPts val="800"/>
              </a:spcAft>
            </a:pPr>
            <a:r>
              <a:rPr lang="en-US" dirty="0"/>
              <a:t>“Roles of CSDs in the Financial Markets”</a:t>
            </a:r>
          </a:p>
          <a:p>
            <a:pPr marL="538163" lvl="1" indent="-182563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-"/>
            </a:pPr>
            <a:endParaRPr lang="nl-NL" dirty="0"/>
          </a:p>
          <a:p>
            <a:pPr marL="538163" lvl="1" indent="-18256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</a:pPr>
            <a:endParaRPr lang="en-US" dirty="0"/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en-NL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FE39CB-A440-1599-F4CA-BE0502252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5149716"/>
      </p:ext>
    </p:extLst>
  </p:cSld>
  <p:clrMapOvr>
    <a:masterClrMapping/>
  </p:clrMapOvr>
</p:sld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511D3E4-9238-824E-888F-5B99FD60F62E}" vid="{9525A4E3-E374-4743-A5F3-54012242B641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F0FA9E3D8B66419E32E258CBE123E6" ma:contentTypeVersion="10" ma:contentTypeDescription="Create a new document." ma:contentTypeScope="" ma:versionID="e23ddd539cda7899f5d66ffba3ca21e8">
  <xsd:schema xmlns:xsd="http://www.w3.org/2001/XMLSchema" xmlns:xs="http://www.w3.org/2001/XMLSchema" xmlns:p="http://schemas.microsoft.com/office/2006/metadata/properties" xmlns:ns3="d7aa0007-b5a6-4453-a644-aaadefedcf55" targetNamespace="http://schemas.microsoft.com/office/2006/metadata/properties" ma:root="true" ma:fieldsID="7c0d210b0b3e91f151e6b384e7dda279" ns3:_="">
    <xsd:import namespace="d7aa0007-b5a6-4453-a644-aaadefedcf5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aa0007-b5a6-4453-a644-aaadefedcf5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aa0007-b5a6-4453-a644-aaadefedcf55" xsi:nil="true"/>
  </documentManagement>
</p:properties>
</file>

<file path=customXml/itemProps1.xml><?xml version="1.0" encoding="utf-8"?>
<ds:datastoreItem xmlns:ds="http://schemas.openxmlformats.org/officeDocument/2006/customXml" ds:itemID="{82422387-169C-4458-A162-2F0D4101FF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aa0007-b5a6-4453-a644-aaadefedcf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B1C8B8-2026-42CD-A5EC-592588D5A4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530148-6E32-4258-BBE4-96F529F171DF}">
  <ds:schemaRefs>
    <ds:schemaRef ds:uri="http://purl.org/dc/terms/"/>
    <ds:schemaRef ds:uri="http://schemas.microsoft.com/office/2006/documentManagement/types"/>
    <ds:schemaRef ds:uri="d7aa0007-b5a6-4453-a644-aaadefedcf55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209</TotalTime>
  <Words>205</Words>
  <Application>Microsoft Office PowerPoint</Application>
  <PresentationFormat>On-screen Show (16:9)</PresentationFormat>
  <Paragraphs>62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Cambria</vt:lpstr>
      <vt:lpstr>Symbol</vt:lpstr>
      <vt:lpstr>Wingdings</vt:lpstr>
      <vt:lpstr>NautaDutilh – Blue</vt:lpstr>
      <vt:lpstr>International Banking and Finance Law - 2026</vt:lpstr>
      <vt:lpstr>Financial Markets Infrastructure (DCM)</vt:lpstr>
      <vt:lpstr>Financial Markets Infrastructure (DCM)</vt:lpstr>
      <vt:lpstr>Financial Markets Infrastructure (DCM)</vt:lpstr>
      <vt:lpstr>Financial Markets Infrastructure (DCM)</vt:lpstr>
      <vt:lpstr>Financial Markets Infrastructure (DCM)</vt:lpstr>
    </vt:vector>
  </TitlesOfParts>
  <Company>Nautadutilh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Banking and Finance Law - 2025</dc:title>
  <dc:creator>Nautadutilh</dc:creator>
  <cp:lastModifiedBy>Nautadutilh</cp:lastModifiedBy>
  <cp:revision>4</cp:revision>
  <cp:lastPrinted>2026-03-05T05:43:23Z</cp:lastPrinted>
  <dcterms:created xsi:type="dcterms:W3CDTF">2025-02-03T10:23:28Z</dcterms:created>
  <dcterms:modified xsi:type="dcterms:W3CDTF">2026-03-05T05:43:42Z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0x010100DFF0FA9E3D8B66419E32E258CBE123E6</vt:lpwstr>
  </property>
</Properties>
</file>