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133">
  <p:sldMasterIdLst>
    <p:sldMasterId id="2147483752" r:id="rId1"/>
  </p:sldMasterIdLst>
  <p:notesMasterIdLst>
    <p:notesMasterId r:id="rId51"/>
  </p:notesMasterIdLst>
  <p:handoutMasterIdLst>
    <p:handoutMasterId r:id="rId52"/>
  </p:handoutMasterIdLst>
  <p:sldIdLst>
    <p:sldId id="436" r:id="rId2"/>
    <p:sldId id="458" r:id="rId3"/>
    <p:sldId id="459" r:id="rId4"/>
    <p:sldId id="437" r:id="rId5"/>
    <p:sldId id="499" r:id="rId6"/>
    <p:sldId id="439" r:id="rId7"/>
    <p:sldId id="501" r:id="rId8"/>
    <p:sldId id="502" r:id="rId9"/>
    <p:sldId id="438" r:id="rId10"/>
    <p:sldId id="500" r:id="rId11"/>
    <p:sldId id="462" r:id="rId12"/>
    <p:sldId id="463" r:id="rId13"/>
    <p:sldId id="464" r:id="rId14"/>
    <p:sldId id="465" r:id="rId15"/>
    <p:sldId id="466" r:id="rId16"/>
    <p:sldId id="467" r:id="rId17"/>
    <p:sldId id="468" r:id="rId18"/>
    <p:sldId id="460" r:id="rId19"/>
    <p:sldId id="461" r:id="rId20"/>
    <p:sldId id="497" r:id="rId21"/>
    <p:sldId id="498" r:id="rId22"/>
    <p:sldId id="469" r:id="rId23"/>
    <p:sldId id="470" r:id="rId24"/>
    <p:sldId id="471" r:id="rId25"/>
    <p:sldId id="472" r:id="rId26"/>
    <p:sldId id="473" r:id="rId27"/>
    <p:sldId id="474" r:id="rId28"/>
    <p:sldId id="475" r:id="rId29"/>
    <p:sldId id="476" r:id="rId30"/>
    <p:sldId id="477" r:id="rId31"/>
    <p:sldId id="478" r:id="rId32"/>
    <p:sldId id="479" r:id="rId33"/>
    <p:sldId id="480" r:id="rId34"/>
    <p:sldId id="481" r:id="rId35"/>
    <p:sldId id="482" r:id="rId36"/>
    <p:sldId id="483" r:id="rId37"/>
    <p:sldId id="484" r:id="rId38"/>
    <p:sldId id="485" r:id="rId39"/>
    <p:sldId id="486" r:id="rId40"/>
    <p:sldId id="487" r:id="rId41"/>
    <p:sldId id="488" r:id="rId42"/>
    <p:sldId id="489" r:id="rId43"/>
    <p:sldId id="490" r:id="rId44"/>
    <p:sldId id="491" r:id="rId45"/>
    <p:sldId id="492" r:id="rId46"/>
    <p:sldId id="493" r:id="rId47"/>
    <p:sldId id="494" r:id="rId48"/>
    <p:sldId id="495" r:id="rId49"/>
    <p:sldId id="496" r:id="rId50"/>
  </p:sldIdLst>
  <p:sldSz cx="9144000" cy="5143500" type="screen16x9"/>
  <p:notesSz cx="7102475" cy="938847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orient="horz" pos="686">
          <p15:clr>
            <a:srgbClr val="A4A3A4"/>
          </p15:clr>
        </p15:guide>
        <p15:guide id="3" orient="horz" pos="830">
          <p15:clr>
            <a:srgbClr val="A4A3A4"/>
          </p15:clr>
        </p15:guide>
        <p15:guide id="4" orient="horz" pos="531" userDrawn="1">
          <p15:clr>
            <a:srgbClr val="A4A3A4"/>
          </p15:clr>
        </p15:guide>
        <p15:guide id="5" orient="horz" pos="2661">
          <p15:clr>
            <a:srgbClr val="A4A3A4"/>
          </p15:clr>
        </p15:guide>
        <p15:guide id="6" orient="horz" pos="244">
          <p15:clr>
            <a:srgbClr val="A4A3A4"/>
          </p15:clr>
        </p15:guide>
        <p15:guide id="7" orient="horz" pos="1889">
          <p15:clr>
            <a:srgbClr val="A4A3A4"/>
          </p15:clr>
        </p15:guide>
        <p15:guide id="8" orient="horz" pos="1253">
          <p15:clr>
            <a:srgbClr val="A4A3A4"/>
          </p15:clr>
        </p15:guide>
        <p15:guide id="9" orient="horz" pos="3091">
          <p15:clr>
            <a:srgbClr val="A4A3A4"/>
          </p15:clr>
        </p15:guide>
        <p15:guide id="10" pos="567">
          <p15:clr>
            <a:srgbClr val="A4A3A4"/>
          </p15:clr>
        </p15:guide>
        <p15:guide id="11" pos="2880">
          <p15:clr>
            <a:srgbClr val="A4A3A4"/>
          </p15:clr>
        </p15:guide>
        <p15:guide id="12" pos="5199">
          <p15:clr>
            <a:srgbClr val="A4A3A4"/>
          </p15:clr>
        </p15:guide>
        <p15:guide id="13" pos="500">
          <p15:clr>
            <a:srgbClr val="A4A3A4"/>
          </p15:clr>
        </p15:guide>
        <p15:guide id="14" pos="5266">
          <p15:clr>
            <a:srgbClr val="A4A3A4"/>
          </p15:clr>
        </p15:guide>
        <p15:guide id="15" pos="2494" userDrawn="1">
          <p15:clr>
            <a:srgbClr val="A4A3A4"/>
          </p15:clr>
        </p15:guide>
        <p15:guide id="16" orient="horz" pos="2626">
          <p15:clr>
            <a:srgbClr val="A4A3A4"/>
          </p15:clr>
        </p15:guide>
        <p15:guide id="17" orient="horz" pos="1249">
          <p15:clr>
            <a:srgbClr val="A4A3A4"/>
          </p15:clr>
        </p15:guide>
        <p15:guide id="18" orient="horz" pos="418" userDrawn="1">
          <p15:clr>
            <a:srgbClr val="A4A3A4"/>
          </p15:clr>
        </p15:guide>
        <p15:guide id="19" orient="horz" pos="146" userDrawn="1">
          <p15:clr>
            <a:srgbClr val="A4A3A4"/>
          </p15:clr>
        </p15:guide>
        <p15:guide id="20" pos="158" userDrawn="1">
          <p15:clr>
            <a:srgbClr val="A4A3A4"/>
          </p15:clr>
        </p15:guide>
        <p15:guide id="21" pos="5602"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nnie Wesseling" initials="J.A.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7F2EE"/>
    <a:srgbClr val="FFFF99"/>
    <a:srgbClr val="CFC4B9"/>
    <a:srgbClr val="9B8F83"/>
    <a:srgbClr val="E2DCD5"/>
    <a:srgbClr val="FFFFFF"/>
    <a:srgbClr val="4071BA"/>
    <a:srgbClr val="2039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3" autoAdjust="0"/>
    <p:restoredTop sz="94693"/>
  </p:normalViewPr>
  <p:slideViewPr>
    <p:cSldViewPr snapToGrid="0">
      <p:cViewPr varScale="1">
        <p:scale>
          <a:sx n="87" d="100"/>
          <a:sy n="87" d="100"/>
        </p:scale>
        <p:origin x="700" y="280"/>
      </p:cViewPr>
      <p:guideLst>
        <p:guide orient="horz" pos="3168"/>
        <p:guide orient="horz" pos="686"/>
        <p:guide orient="horz" pos="830"/>
        <p:guide orient="horz" pos="531"/>
        <p:guide orient="horz" pos="2661"/>
        <p:guide orient="horz" pos="244"/>
        <p:guide orient="horz" pos="1889"/>
        <p:guide orient="horz" pos="1253"/>
        <p:guide orient="horz" pos="3091"/>
        <p:guide pos="567"/>
        <p:guide pos="2880"/>
        <p:guide pos="5199"/>
        <p:guide pos="500"/>
        <p:guide pos="5266"/>
        <p:guide pos="2494"/>
        <p:guide orient="horz" pos="2626"/>
        <p:guide orient="horz" pos="1249"/>
        <p:guide orient="horz" pos="418"/>
        <p:guide orient="horz" pos="146"/>
        <p:guide pos="158"/>
        <p:guide pos="5602"/>
      </p:guideLst>
    </p:cSldViewPr>
  </p:slideViewPr>
  <p:notesTextViewPr>
    <p:cViewPr>
      <p:scale>
        <a:sx n="1" d="1"/>
        <a:sy n="1" d="1"/>
      </p:scale>
      <p:origin x="0" y="0"/>
    </p:cViewPr>
  </p:notesTextViewPr>
  <p:notesViewPr>
    <p:cSldViewPr snapToGrid="0">
      <p:cViewPr>
        <p:scale>
          <a:sx n="1" d="2"/>
          <a:sy n="1" d="2"/>
        </p:scale>
        <p:origin x="0" y="0"/>
      </p:cViewPr>
      <p:guideLst>
        <p:guide orient="horz" pos="2957"/>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eters, Ivan" userId="fd8efa36-c893-47c9-b11c-c665d233a746" providerId="ADAL" clId="{57E211B5-2055-4DCC-9CAD-1C8639FB6FED}"/>
    <pc:docChg chg="undo custSel addSld delSld modSld">
      <pc:chgData name="Peeters, Ivan" userId="fd8efa36-c893-47c9-b11c-c665d233a746" providerId="ADAL" clId="{57E211B5-2055-4DCC-9CAD-1C8639FB6FED}" dt="2026-03-25T19:47:15.846" v="284" actId="6549"/>
      <pc:docMkLst>
        <pc:docMk/>
      </pc:docMkLst>
      <pc:sldChg chg="modSp mod">
        <pc:chgData name="Peeters, Ivan" userId="fd8efa36-c893-47c9-b11c-c665d233a746" providerId="ADAL" clId="{57E211B5-2055-4DCC-9CAD-1C8639FB6FED}" dt="2026-03-25T19:22:20.920" v="1" actId="20577"/>
        <pc:sldMkLst>
          <pc:docMk/>
          <pc:sldMk cId="2039953534" sldId="436"/>
        </pc:sldMkLst>
        <pc:spChg chg="mod">
          <ac:chgData name="Peeters, Ivan" userId="fd8efa36-c893-47c9-b11c-c665d233a746" providerId="ADAL" clId="{57E211B5-2055-4DCC-9CAD-1C8639FB6FED}" dt="2026-03-25T19:22:20.920" v="1" actId="20577"/>
          <ac:spMkLst>
            <pc:docMk/>
            <pc:sldMk cId="2039953534" sldId="436"/>
            <ac:spMk id="10" creationId="{03FE1EAB-1F7D-2CEE-C02E-AE1FE3AF4668}"/>
          </ac:spMkLst>
        </pc:spChg>
      </pc:sldChg>
      <pc:sldChg chg="new del">
        <pc:chgData name="Peeters, Ivan" userId="fd8efa36-c893-47c9-b11c-c665d233a746" providerId="ADAL" clId="{57E211B5-2055-4DCC-9CAD-1C8639FB6FED}" dt="2026-03-25T19:23:12.283" v="3" actId="680"/>
        <pc:sldMkLst>
          <pc:docMk/>
          <pc:sldMk cId="3346618679" sldId="501"/>
        </pc:sldMkLst>
      </pc:sldChg>
      <pc:sldChg chg="modSp add mod">
        <pc:chgData name="Peeters, Ivan" userId="fd8efa36-c893-47c9-b11c-c665d233a746" providerId="ADAL" clId="{57E211B5-2055-4DCC-9CAD-1C8639FB6FED}" dt="2026-03-25T19:27:13.529" v="126" actId="20577"/>
        <pc:sldMkLst>
          <pc:docMk/>
          <pc:sldMk cId="3791795962" sldId="501"/>
        </pc:sldMkLst>
        <pc:spChg chg="mod">
          <ac:chgData name="Peeters, Ivan" userId="fd8efa36-c893-47c9-b11c-c665d233a746" providerId="ADAL" clId="{57E211B5-2055-4DCC-9CAD-1C8639FB6FED}" dt="2026-03-25T19:27:13.529" v="126" actId="20577"/>
          <ac:spMkLst>
            <pc:docMk/>
            <pc:sldMk cId="3791795962" sldId="501"/>
            <ac:spMk id="6" creationId="{604FD2F4-1F8E-A2D9-93D8-8F076A3D338D}"/>
          </ac:spMkLst>
        </pc:spChg>
      </pc:sldChg>
      <pc:sldChg chg="new del">
        <pc:chgData name="Peeters, Ivan" userId="fd8efa36-c893-47c9-b11c-c665d233a746" providerId="ADAL" clId="{57E211B5-2055-4DCC-9CAD-1C8639FB6FED}" dt="2026-03-25T19:42:07.896" v="128" actId="680"/>
        <pc:sldMkLst>
          <pc:docMk/>
          <pc:sldMk cId="1008377743" sldId="502"/>
        </pc:sldMkLst>
      </pc:sldChg>
      <pc:sldChg chg="modSp add mod">
        <pc:chgData name="Peeters, Ivan" userId="fd8efa36-c893-47c9-b11c-c665d233a746" providerId="ADAL" clId="{57E211B5-2055-4DCC-9CAD-1C8639FB6FED}" dt="2026-03-25T19:47:15.846" v="284" actId="6549"/>
        <pc:sldMkLst>
          <pc:docMk/>
          <pc:sldMk cId="1063877638" sldId="502"/>
        </pc:sldMkLst>
        <pc:spChg chg="mod">
          <ac:chgData name="Peeters, Ivan" userId="fd8efa36-c893-47c9-b11c-c665d233a746" providerId="ADAL" clId="{57E211B5-2055-4DCC-9CAD-1C8639FB6FED}" dt="2026-03-25T19:42:44.905" v="176" actId="6549"/>
          <ac:spMkLst>
            <pc:docMk/>
            <pc:sldMk cId="1063877638" sldId="502"/>
            <ac:spMk id="3" creationId="{4B81ED07-B098-E41F-D23A-E819894C2DAA}"/>
          </ac:spMkLst>
        </pc:spChg>
        <pc:spChg chg="mod">
          <ac:chgData name="Peeters, Ivan" userId="fd8efa36-c893-47c9-b11c-c665d233a746" providerId="ADAL" clId="{57E211B5-2055-4DCC-9CAD-1C8639FB6FED}" dt="2026-03-25T19:47:15.846" v="284" actId="6549"/>
          <ac:spMkLst>
            <pc:docMk/>
            <pc:sldMk cId="1063877638" sldId="502"/>
            <ac:spMk id="6" creationId="{79B02786-4DE6-7113-6DB3-E158F902900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FED58F-1946-4FB8-8424-B7C0DA04C8BE}"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C40A69BC-1A3D-478B-92D9-952AD8C26117}">
      <dgm:prSet/>
      <dgm:spPr/>
      <dgm:t>
        <a:bodyPr/>
        <a:lstStyle/>
        <a:p>
          <a:r>
            <a:rPr lang="nl-BE" b="1"/>
            <a:t>Introduction</a:t>
          </a:r>
          <a:endParaRPr lang="en-US"/>
        </a:p>
      </dgm:t>
    </dgm:pt>
    <dgm:pt modelId="{E14370DA-ADC9-4494-AFCF-FF9496BC6D7C}" type="parTrans" cxnId="{6E535304-612A-4079-B0F9-552EC8ED481D}">
      <dgm:prSet/>
      <dgm:spPr/>
      <dgm:t>
        <a:bodyPr/>
        <a:lstStyle/>
        <a:p>
          <a:endParaRPr lang="en-US"/>
        </a:p>
      </dgm:t>
    </dgm:pt>
    <dgm:pt modelId="{C6F68998-4A1F-48A8-B89D-B9E3A4CE32A2}" type="sibTrans" cxnId="{6E535304-612A-4079-B0F9-552EC8ED481D}">
      <dgm:prSet/>
      <dgm:spPr/>
      <dgm:t>
        <a:bodyPr/>
        <a:lstStyle/>
        <a:p>
          <a:endParaRPr lang="en-US"/>
        </a:p>
      </dgm:t>
    </dgm:pt>
    <dgm:pt modelId="{3679A952-CAD3-48A2-9AA0-87E0CB727F64}">
      <dgm:prSet/>
      <dgm:spPr/>
      <dgm:t>
        <a:bodyPr/>
        <a:lstStyle/>
        <a:p>
          <a:r>
            <a:rPr lang="nl-BE" b="1"/>
            <a:t>Key features of lending agreements</a:t>
          </a:r>
          <a:endParaRPr lang="en-US"/>
        </a:p>
      </dgm:t>
    </dgm:pt>
    <dgm:pt modelId="{52FEB458-4354-48E6-A7EA-993A23F14833}" type="parTrans" cxnId="{A33A59AC-A632-45E7-B233-1E4590286D53}">
      <dgm:prSet/>
      <dgm:spPr/>
      <dgm:t>
        <a:bodyPr/>
        <a:lstStyle/>
        <a:p>
          <a:endParaRPr lang="en-US"/>
        </a:p>
      </dgm:t>
    </dgm:pt>
    <dgm:pt modelId="{CC16A796-3541-4ED9-B48B-09F914228883}" type="sibTrans" cxnId="{A33A59AC-A632-45E7-B233-1E4590286D53}">
      <dgm:prSet/>
      <dgm:spPr/>
      <dgm:t>
        <a:bodyPr/>
        <a:lstStyle/>
        <a:p>
          <a:endParaRPr lang="en-US"/>
        </a:p>
      </dgm:t>
    </dgm:pt>
    <dgm:pt modelId="{314FF833-4C6C-45BF-9B9E-CB70E23F76F9}">
      <dgm:prSet/>
      <dgm:spPr/>
      <dgm:t>
        <a:bodyPr/>
        <a:lstStyle/>
        <a:p>
          <a:r>
            <a:rPr lang="nl-BE" b="1"/>
            <a:t>Clause by clause </a:t>
          </a:r>
          <a:endParaRPr lang="en-US"/>
        </a:p>
      </dgm:t>
    </dgm:pt>
    <dgm:pt modelId="{C132A108-EEE3-40EB-A699-584F50553D0D}" type="parTrans" cxnId="{3AA077D1-6022-45B8-8D89-1499B9B7E0C7}">
      <dgm:prSet/>
      <dgm:spPr/>
      <dgm:t>
        <a:bodyPr/>
        <a:lstStyle/>
        <a:p>
          <a:endParaRPr lang="en-US"/>
        </a:p>
      </dgm:t>
    </dgm:pt>
    <dgm:pt modelId="{CE4A2A1F-2C34-44CC-BC4F-29E25C720EF7}" type="sibTrans" cxnId="{3AA077D1-6022-45B8-8D89-1499B9B7E0C7}">
      <dgm:prSet/>
      <dgm:spPr/>
      <dgm:t>
        <a:bodyPr/>
        <a:lstStyle/>
        <a:p>
          <a:endParaRPr lang="en-US"/>
        </a:p>
      </dgm:t>
    </dgm:pt>
    <dgm:pt modelId="{03E776AE-361B-412C-9F4C-051AECD3E768}" type="pres">
      <dgm:prSet presAssocID="{83FED58F-1946-4FB8-8424-B7C0DA04C8BE}" presName="root" presStyleCnt="0">
        <dgm:presLayoutVars>
          <dgm:dir/>
          <dgm:resizeHandles val="exact"/>
        </dgm:presLayoutVars>
      </dgm:prSet>
      <dgm:spPr/>
    </dgm:pt>
    <dgm:pt modelId="{1D05F30F-BE8E-4BED-9720-C21CCBDF29A5}" type="pres">
      <dgm:prSet presAssocID="{C40A69BC-1A3D-478B-92D9-952AD8C26117}" presName="compNode" presStyleCnt="0"/>
      <dgm:spPr/>
    </dgm:pt>
    <dgm:pt modelId="{8E042A53-7CD6-4917-9E96-CCFF4BDE88F0}" type="pres">
      <dgm:prSet presAssocID="{C40A69BC-1A3D-478B-92D9-952AD8C2611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ke"/>
        </a:ext>
      </dgm:extLst>
    </dgm:pt>
    <dgm:pt modelId="{7929B20A-EB43-4B07-88C2-BE3FE7AAFF8D}" type="pres">
      <dgm:prSet presAssocID="{C40A69BC-1A3D-478B-92D9-952AD8C26117}" presName="spaceRect" presStyleCnt="0"/>
      <dgm:spPr/>
    </dgm:pt>
    <dgm:pt modelId="{65EEA624-AADA-4D26-A31F-C711A2720114}" type="pres">
      <dgm:prSet presAssocID="{C40A69BC-1A3D-478B-92D9-952AD8C26117}" presName="textRect" presStyleLbl="revTx" presStyleIdx="0" presStyleCnt="3">
        <dgm:presLayoutVars>
          <dgm:chMax val="1"/>
          <dgm:chPref val="1"/>
        </dgm:presLayoutVars>
      </dgm:prSet>
      <dgm:spPr/>
    </dgm:pt>
    <dgm:pt modelId="{43C7ABD2-405A-44DE-AC24-A081D2E5676B}" type="pres">
      <dgm:prSet presAssocID="{C6F68998-4A1F-48A8-B89D-B9E3A4CE32A2}" presName="sibTrans" presStyleCnt="0"/>
      <dgm:spPr/>
    </dgm:pt>
    <dgm:pt modelId="{3963266E-97C6-4BB3-AD68-DDCCFE86B393}" type="pres">
      <dgm:prSet presAssocID="{3679A952-CAD3-48A2-9AA0-87E0CB727F64}" presName="compNode" presStyleCnt="0"/>
      <dgm:spPr/>
    </dgm:pt>
    <dgm:pt modelId="{84AF505E-8435-40EF-AEA5-6D9673D72501}" type="pres">
      <dgm:prSet presAssocID="{3679A952-CAD3-48A2-9AA0-87E0CB727F6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DA1E1EC7-55D9-444B-A209-6AD8A0AD5926}" type="pres">
      <dgm:prSet presAssocID="{3679A952-CAD3-48A2-9AA0-87E0CB727F64}" presName="spaceRect" presStyleCnt="0"/>
      <dgm:spPr/>
    </dgm:pt>
    <dgm:pt modelId="{E3B256C6-FCE2-40A2-8A8F-766902FAB703}" type="pres">
      <dgm:prSet presAssocID="{3679A952-CAD3-48A2-9AA0-87E0CB727F64}" presName="textRect" presStyleLbl="revTx" presStyleIdx="1" presStyleCnt="3">
        <dgm:presLayoutVars>
          <dgm:chMax val="1"/>
          <dgm:chPref val="1"/>
        </dgm:presLayoutVars>
      </dgm:prSet>
      <dgm:spPr/>
    </dgm:pt>
    <dgm:pt modelId="{77C79DB1-5BE3-47E4-928E-0B633AF3B77F}" type="pres">
      <dgm:prSet presAssocID="{CC16A796-3541-4ED9-B48B-09F914228883}" presName="sibTrans" presStyleCnt="0"/>
      <dgm:spPr/>
    </dgm:pt>
    <dgm:pt modelId="{418ABC44-DC4E-44BC-91E9-9BA5D2D5E246}" type="pres">
      <dgm:prSet presAssocID="{314FF833-4C6C-45BF-9B9E-CB70E23F76F9}" presName="compNode" presStyleCnt="0"/>
      <dgm:spPr/>
    </dgm:pt>
    <dgm:pt modelId="{EDDE5220-9FA1-4AAC-9C20-CE732A78CA8A}" type="pres">
      <dgm:prSet presAssocID="{314FF833-4C6C-45BF-9B9E-CB70E23F76F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mment"/>
        </a:ext>
      </dgm:extLst>
    </dgm:pt>
    <dgm:pt modelId="{0C00B10B-9CBF-4608-94DF-E90D80B4E3B7}" type="pres">
      <dgm:prSet presAssocID="{314FF833-4C6C-45BF-9B9E-CB70E23F76F9}" presName="spaceRect" presStyleCnt="0"/>
      <dgm:spPr/>
    </dgm:pt>
    <dgm:pt modelId="{4D0091AE-CD6C-4B97-89D4-047FD681A21D}" type="pres">
      <dgm:prSet presAssocID="{314FF833-4C6C-45BF-9B9E-CB70E23F76F9}" presName="textRect" presStyleLbl="revTx" presStyleIdx="2" presStyleCnt="3">
        <dgm:presLayoutVars>
          <dgm:chMax val="1"/>
          <dgm:chPref val="1"/>
        </dgm:presLayoutVars>
      </dgm:prSet>
      <dgm:spPr/>
    </dgm:pt>
  </dgm:ptLst>
  <dgm:cxnLst>
    <dgm:cxn modelId="{6E535304-612A-4079-B0F9-552EC8ED481D}" srcId="{83FED58F-1946-4FB8-8424-B7C0DA04C8BE}" destId="{C40A69BC-1A3D-478B-92D9-952AD8C26117}" srcOrd="0" destOrd="0" parTransId="{E14370DA-ADC9-4494-AFCF-FF9496BC6D7C}" sibTransId="{C6F68998-4A1F-48A8-B89D-B9E3A4CE32A2}"/>
    <dgm:cxn modelId="{40148211-A933-42A9-BC53-52EF99CCFEB0}" type="presOf" srcId="{3679A952-CAD3-48A2-9AA0-87E0CB727F64}" destId="{E3B256C6-FCE2-40A2-8A8F-766902FAB703}" srcOrd="0" destOrd="0" presId="urn:microsoft.com/office/officeart/2018/2/layout/IconLabelList"/>
    <dgm:cxn modelId="{B6EF3D73-19ED-4E84-9389-34831BFC3131}" type="presOf" srcId="{314FF833-4C6C-45BF-9B9E-CB70E23F76F9}" destId="{4D0091AE-CD6C-4B97-89D4-047FD681A21D}" srcOrd="0" destOrd="0" presId="urn:microsoft.com/office/officeart/2018/2/layout/IconLabelList"/>
    <dgm:cxn modelId="{836FCF83-3401-474F-86E0-2A0ADA65AC32}" type="presOf" srcId="{83FED58F-1946-4FB8-8424-B7C0DA04C8BE}" destId="{03E776AE-361B-412C-9F4C-051AECD3E768}" srcOrd="0" destOrd="0" presId="urn:microsoft.com/office/officeart/2018/2/layout/IconLabelList"/>
    <dgm:cxn modelId="{A33A59AC-A632-45E7-B233-1E4590286D53}" srcId="{83FED58F-1946-4FB8-8424-B7C0DA04C8BE}" destId="{3679A952-CAD3-48A2-9AA0-87E0CB727F64}" srcOrd="1" destOrd="0" parTransId="{52FEB458-4354-48E6-A7EA-993A23F14833}" sibTransId="{CC16A796-3541-4ED9-B48B-09F914228883}"/>
    <dgm:cxn modelId="{71BB8DC6-E13A-481D-8CC2-997066463EDA}" type="presOf" srcId="{C40A69BC-1A3D-478B-92D9-952AD8C26117}" destId="{65EEA624-AADA-4D26-A31F-C711A2720114}" srcOrd="0" destOrd="0" presId="urn:microsoft.com/office/officeart/2018/2/layout/IconLabelList"/>
    <dgm:cxn modelId="{3AA077D1-6022-45B8-8D89-1499B9B7E0C7}" srcId="{83FED58F-1946-4FB8-8424-B7C0DA04C8BE}" destId="{314FF833-4C6C-45BF-9B9E-CB70E23F76F9}" srcOrd="2" destOrd="0" parTransId="{C132A108-EEE3-40EB-A699-584F50553D0D}" sibTransId="{CE4A2A1F-2C34-44CC-BC4F-29E25C720EF7}"/>
    <dgm:cxn modelId="{11B855AA-92AC-4D8A-86EB-0ABBDE82E4F3}" type="presParOf" srcId="{03E776AE-361B-412C-9F4C-051AECD3E768}" destId="{1D05F30F-BE8E-4BED-9720-C21CCBDF29A5}" srcOrd="0" destOrd="0" presId="urn:microsoft.com/office/officeart/2018/2/layout/IconLabelList"/>
    <dgm:cxn modelId="{098A8F9D-6D56-4962-A204-FB003B05F8E6}" type="presParOf" srcId="{1D05F30F-BE8E-4BED-9720-C21CCBDF29A5}" destId="{8E042A53-7CD6-4917-9E96-CCFF4BDE88F0}" srcOrd="0" destOrd="0" presId="urn:microsoft.com/office/officeart/2018/2/layout/IconLabelList"/>
    <dgm:cxn modelId="{2AF21F56-7E30-4201-BB7D-BFB383B544BF}" type="presParOf" srcId="{1D05F30F-BE8E-4BED-9720-C21CCBDF29A5}" destId="{7929B20A-EB43-4B07-88C2-BE3FE7AAFF8D}" srcOrd="1" destOrd="0" presId="urn:microsoft.com/office/officeart/2018/2/layout/IconLabelList"/>
    <dgm:cxn modelId="{16E7AAA1-1173-4BD9-A7FC-F34F1F4DCB14}" type="presParOf" srcId="{1D05F30F-BE8E-4BED-9720-C21CCBDF29A5}" destId="{65EEA624-AADA-4D26-A31F-C711A2720114}" srcOrd="2" destOrd="0" presId="urn:microsoft.com/office/officeart/2018/2/layout/IconLabelList"/>
    <dgm:cxn modelId="{729405B9-20B3-4ED4-AC71-FEBA2BCE9DB4}" type="presParOf" srcId="{03E776AE-361B-412C-9F4C-051AECD3E768}" destId="{43C7ABD2-405A-44DE-AC24-A081D2E5676B}" srcOrd="1" destOrd="0" presId="urn:microsoft.com/office/officeart/2018/2/layout/IconLabelList"/>
    <dgm:cxn modelId="{91A03896-8364-41E2-BF75-3E62688DEB58}" type="presParOf" srcId="{03E776AE-361B-412C-9F4C-051AECD3E768}" destId="{3963266E-97C6-4BB3-AD68-DDCCFE86B393}" srcOrd="2" destOrd="0" presId="urn:microsoft.com/office/officeart/2018/2/layout/IconLabelList"/>
    <dgm:cxn modelId="{8D967F0A-50D6-4A31-B262-3C66093DBB1F}" type="presParOf" srcId="{3963266E-97C6-4BB3-AD68-DDCCFE86B393}" destId="{84AF505E-8435-40EF-AEA5-6D9673D72501}" srcOrd="0" destOrd="0" presId="urn:microsoft.com/office/officeart/2018/2/layout/IconLabelList"/>
    <dgm:cxn modelId="{B41A5ED1-16FB-45DB-BA6D-6AE681CD30A9}" type="presParOf" srcId="{3963266E-97C6-4BB3-AD68-DDCCFE86B393}" destId="{DA1E1EC7-55D9-444B-A209-6AD8A0AD5926}" srcOrd="1" destOrd="0" presId="urn:microsoft.com/office/officeart/2018/2/layout/IconLabelList"/>
    <dgm:cxn modelId="{51A00871-8E75-4EB4-82D6-95A45C411F51}" type="presParOf" srcId="{3963266E-97C6-4BB3-AD68-DDCCFE86B393}" destId="{E3B256C6-FCE2-40A2-8A8F-766902FAB703}" srcOrd="2" destOrd="0" presId="urn:microsoft.com/office/officeart/2018/2/layout/IconLabelList"/>
    <dgm:cxn modelId="{36C421FD-67FC-4D69-8AE2-7B4834149329}" type="presParOf" srcId="{03E776AE-361B-412C-9F4C-051AECD3E768}" destId="{77C79DB1-5BE3-47E4-928E-0B633AF3B77F}" srcOrd="3" destOrd="0" presId="urn:microsoft.com/office/officeart/2018/2/layout/IconLabelList"/>
    <dgm:cxn modelId="{C572CDAB-24CE-47C6-A938-6C9F820289EE}" type="presParOf" srcId="{03E776AE-361B-412C-9F4C-051AECD3E768}" destId="{418ABC44-DC4E-44BC-91E9-9BA5D2D5E246}" srcOrd="4" destOrd="0" presId="urn:microsoft.com/office/officeart/2018/2/layout/IconLabelList"/>
    <dgm:cxn modelId="{99E4850D-B3F1-4C1E-884D-2CB79FB02188}" type="presParOf" srcId="{418ABC44-DC4E-44BC-91E9-9BA5D2D5E246}" destId="{EDDE5220-9FA1-4AAC-9C20-CE732A78CA8A}" srcOrd="0" destOrd="0" presId="urn:microsoft.com/office/officeart/2018/2/layout/IconLabelList"/>
    <dgm:cxn modelId="{C57E6047-B210-433D-AEB8-EBE27683DFB5}" type="presParOf" srcId="{418ABC44-DC4E-44BC-91E9-9BA5D2D5E246}" destId="{0C00B10B-9CBF-4608-94DF-E90D80B4E3B7}" srcOrd="1" destOrd="0" presId="urn:microsoft.com/office/officeart/2018/2/layout/IconLabelList"/>
    <dgm:cxn modelId="{C4AA5ADD-5187-4894-8E34-28F2695F02C7}" type="presParOf" srcId="{418ABC44-DC4E-44BC-91E9-9BA5D2D5E246}" destId="{4D0091AE-CD6C-4B97-89D4-047FD681A21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8B0D67-414B-4C54-95D5-029708815D1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E0E1EB6-1B25-41D5-B614-049CF23A6E0A}">
      <dgm:prSet/>
      <dgm:spPr/>
      <dgm:t>
        <a:bodyPr/>
        <a:lstStyle/>
        <a:p>
          <a:pPr>
            <a:lnSpc>
              <a:spcPct val="100000"/>
            </a:lnSpc>
          </a:pPr>
          <a:r>
            <a:rPr lang="en-US"/>
            <a:t>General Clauses</a:t>
          </a:r>
        </a:p>
      </dgm:t>
    </dgm:pt>
    <dgm:pt modelId="{CBEF4B77-E858-4FC3-B025-3FBD89C25FE5}" type="parTrans" cxnId="{DEC2D2C2-6BC7-4C16-84D0-02325ED56041}">
      <dgm:prSet/>
      <dgm:spPr/>
      <dgm:t>
        <a:bodyPr/>
        <a:lstStyle/>
        <a:p>
          <a:endParaRPr lang="en-US"/>
        </a:p>
      </dgm:t>
    </dgm:pt>
    <dgm:pt modelId="{FB0ACD6D-07A7-4973-9458-AB6BE9967A13}" type="sibTrans" cxnId="{DEC2D2C2-6BC7-4C16-84D0-02325ED56041}">
      <dgm:prSet/>
      <dgm:spPr/>
      <dgm:t>
        <a:bodyPr/>
        <a:lstStyle/>
        <a:p>
          <a:endParaRPr lang="en-US"/>
        </a:p>
      </dgm:t>
    </dgm:pt>
    <dgm:pt modelId="{28B53F8D-ED58-4041-9336-66BD5EDEFD85}">
      <dgm:prSet/>
      <dgm:spPr/>
      <dgm:t>
        <a:bodyPr/>
        <a:lstStyle/>
        <a:p>
          <a:pPr>
            <a:lnSpc>
              <a:spcPct val="100000"/>
            </a:lnSpc>
          </a:pPr>
          <a:r>
            <a:rPr lang="en-US"/>
            <a:t>Financial terms</a:t>
          </a:r>
        </a:p>
      </dgm:t>
    </dgm:pt>
    <dgm:pt modelId="{F11BD93F-0659-4A32-95FB-6E213ADFD758}" type="parTrans" cxnId="{7E4015F8-C24B-4056-B6B7-6BC20301E66D}">
      <dgm:prSet/>
      <dgm:spPr/>
      <dgm:t>
        <a:bodyPr/>
        <a:lstStyle/>
        <a:p>
          <a:endParaRPr lang="en-US"/>
        </a:p>
      </dgm:t>
    </dgm:pt>
    <dgm:pt modelId="{E508FEE2-4B3C-4A4E-A814-A0663F016014}" type="sibTrans" cxnId="{7E4015F8-C24B-4056-B6B7-6BC20301E66D}">
      <dgm:prSet/>
      <dgm:spPr/>
      <dgm:t>
        <a:bodyPr/>
        <a:lstStyle/>
        <a:p>
          <a:endParaRPr lang="en-US"/>
        </a:p>
      </dgm:t>
    </dgm:pt>
    <dgm:pt modelId="{E0986ED1-78A0-46BA-AAAC-43C3C15DC554}">
      <dgm:prSet/>
      <dgm:spPr/>
      <dgm:t>
        <a:bodyPr/>
        <a:lstStyle/>
        <a:p>
          <a:pPr>
            <a:lnSpc>
              <a:spcPct val="100000"/>
            </a:lnSpc>
          </a:pPr>
          <a:r>
            <a:rPr lang="en-US"/>
            <a:t>Risks &amp; Costs</a:t>
          </a:r>
        </a:p>
      </dgm:t>
    </dgm:pt>
    <dgm:pt modelId="{F2845997-96D6-4AA7-AE01-10461CF9666C}" type="parTrans" cxnId="{35D991B8-8B1D-4300-BFDB-DDEC7B2FA129}">
      <dgm:prSet/>
      <dgm:spPr/>
      <dgm:t>
        <a:bodyPr/>
        <a:lstStyle/>
        <a:p>
          <a:endParaRPr lang="en-US"/>
        </a:p>
      </dgm:t>
    </dgm:pt>
    <dgm:pt modelId="{6175D5D9-8DD3-4BAF-AE58-475AF40F721C}" type="sibTrans" cxnId="{35D991B8-8B1D-4300-BFDB-DDEC7B2FA129}">
      <dgm:prSet/>
      <dgm:spPr/>
      <dgm:t>
        <a:bodyPr/>
        <a:lstStyle/>
        <a:p>
          <a:endParaRPr lang="en-US"/>
        </a:p>
      </dgm:t>
    </dgm:pt>
    <dgm:pt modelId="{2B9A7D5B-60E4-4276-952B-AFF66B243B07}">
      <dgm:prSet/>
      <dgm:spPr/>
      <dgm:t>
        <a:bodyPr/>
        <a:lstStyle/>
        <a:p>
          <a:pPr>
            <a:lnSpc>
              <a:spcPct val="100000"/>
            </a:lnSpc>
          </a:pPr>
          <a:r>
            <a:rPr lang="en-US"/>
            <a:t>Guarantees &amp; Representations</a:t>
          </a:r>
        </a:p>
      </dgm:t>
    </dgm:pt>
    <dgm:pt modelId="{CA619956-048D-4583-8DA7-E7652D17149A}" type="parTrans" cxnId="{2D280BEE-6FAA-49B8-84DE-33432646C23E}">
      <dgm:prSet/>
      <dgm:spPr/>
      <dgm:t>
        <a:bodyPr/>
        <a:lstStyle/>
        <a:p>
          <a:endParaRPr lang="en-US"/>
        </a:p>
      </dgm:t>
    </dgm:pt>
    <dgm:pt modelId="{D93AF5E5-CB4A-42A8-9961-CFCA6177A226}" type="sibTrans" cxnId="{2D280BEE-6FAA-49B8-84DE-33432646C23E}">
      <dgm:prSet/>
      <dgm:spPr/>
      <dgm:t>
        <a:bodyPr/>
        <a:lstStyle/>
        <a:p>
          <a:endParaRPr lang="en-US"/>
        </a:p>
      </dgm:t>
    </dgm:pt>
    <dgm:pt modelId="{F3640762-95B0-4065-9D09-FC452A77FB41}">
      <dgm:prSet/>
      <dgm:spPr/>
      <dgm:t>
        <a:bodyPr/>
        <a:lstStyle/>
        <a:p>
          <a:pPr>
            <a:lnSpc>
              <a:spcPct val="100000"/>
            </a:lnSpc>
          </a:pPr>
          <a:r>
            <a:rPr lang="en-US"/>
            <a:t>Legal and Confidentiality</a:t>
          </a:r>
        </a:p>
      </dgm:t>
    </dgm:pt>
    <dgm:pt modelId="{3530E991-2FF6-471B-9DD6-49A566EFE484}" type="parTrans" cxnId="{D6B8AA3F-6ED6-47F3-ACA0-A43973C76E97}">
      <dgm:prSet/>
      <dgm:spPr/>
      <dgm:t>
        <a:bodyPr/>
        <a:lstStyle/>
        <a:p>
          <a:endParaRPr lang="en-US"/>
        </a:p>
      </dgm:t>
    </dgm:pt>
    <dgm:pt modelId="{3098775F-B191-4263-8CA1-9385E6FC01E8}" type="sibTrans" cxnId="{D6B8AA3F-6ED6-47F3-ACA0-A43973C76E97}">
      <dgm:prSet/>
      <dgm:spPr/>
      <dgm:t>
        <a:bodyPr/>
        <a:lstStyle/>
        <a:p>
          <a:endParaRPr lang="en-US"/>
        </a:p>
      </dgm:t>
    </dgm:pt>
    <dgm:pt modelId="{6D1BD817-4239-47EF-8C75-0CC4F3549AA1}">
      <dgm:prSet/>
      <dgm:spPr/>
      <dgm:t>
        <a:bodyPr/>
        <a:lstStyle/>
        <a:p>
          <a:pPr>
            <a:lnSpc>
              <a:spcPct val="100000"/>
            </a:lnSpc>
          </a:pPr>
          <a:r>
            <a:rPr lang="en-US"/>
            <a:t>Final Provisions</a:t>
          </a:r>
        </a:p>
      </dgm:t>
    </dgm:pt>
    <dgm:pt modelId="{6CE0288B-179F-4D25-A539-7B15AD5A3D07}" type="parTrans" cxnId="{5C7ED8B2-68F5-4C6E-9B75-1FD2CA8EABA2}">
      <dgm:prSet/>
      <dgm:spPr/>
      <dgm:t>
        <a:bodyPr/>
        <a:lstStyle/>
        <a:p>
          <a:endParaRPr lang="en-US"/>
        </a:p>
      </dgm:t>
    </dgm:pt>
    <dgm:pt modelId="{284F1D5C-26DB-4389-862C-769A34F8E544}" type="sibTrans" cxnId="{5C7ED8B2-68F5-4C6E-9B75-1FD2CA8EABA2}">
      <dgm:prSet/>
      <dgm:spPr/>
      <dgm:t>
        <a:bodyPr/>
        <a:lstStyle/>
        <a:p>
          <a:endParaRPr lang="en-US"/>
        </a:p>
      </dgm:t>
    </dgm:pt>
    <dgm:pt modelId="{950D5B04-43C4-49E8-B8B9-E0BB38598046}" type="pres">
      <dgm:prSet presAssocID="{ED8B0D67-414B-4C54-95D5-029708815D19}" presName="root" presStyleCnt="0">
        <dgm:presLayoutVars>
          <dgm:dir/>
          <dgm:resizeHandles val="exact"/>
        </dgm:presLayoutVars>
      </dgm:prSet>
      <dgm:spPr/>
    </dgm:pt>
    <dgm:pt modelId="{C829FCB0-61C9-4495-8BE4-45A31E20A6E8}" type="pres">
      <dgm:prSet presAssocID="{FE0E1EB6-1B25-41D5-B614-049CF23A6E0A}" presName="compNode" presStyleCnt="0"/>
      <dgm:spPr/>
    </dgm:pt>
    <dgm:pt modelId="{1CC595C4-B35C-4B40-B2BD-539203C74B29}" type="pres">
      <dgm:prSet presAssocID="{FE0E1EB6-1B25-41D5-B614-049CF23A6E0A}" presName="bgRect" presStyleLbl="bgShp" presStyleIdx="0" presStyleCnt="6"/>
      <dgm:spPr/>
    </dgm:pt>
    <dgm:pt modelId="{A4F02C1C-51B7-426B-98FB-AE50829483E4}" type="pres">
      <dgm:prSet presAssocID="{FE0E1EB6-1B25-41D5-B614-049CF23A6E0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108364D-EDB9-4B96-98EF-ED1B3D42FAB5}" type="pres">
      <dgm:prSet presAssocID="{FE0E1EB6-1B25-41D5-B614-049CF23A6E0A}" presName="spaceRect" presStyleCnt="0"/>
      <dgm:spPr/>
    </dgm:pt>
    <dgm:pt modelId="{F19DC36A-52A4-40A4-BE43-B28FCAA72C97}" type="pres">
      <dgm:prSet presAssocID="{FE0E1EB6-1B25-41D5-B614-049CF23A6E0A}" presName="parTx" presStyleLbl="revTx" presStyleIdx="0" presStyleCnt="6">
        <dgm:presLayoutVars>
          <dgm:chMax val="0"/>
          <dgm:chPref val="0"/>
        </dgm:presLayoutVars>
      </dgm:prSet>
      <dgm:spPr/>
    </dgm:pt>
    <dgm:pt modelId="{3AEF849B-BDCE-4838-BA17-7F2DD64E1FB7}" type="pres">
      <dgm:prSet presAssocID="{FB0ACD6D-07A7-4973-9458-AB6BE9967A13}" presName="sibTrans" presStyleCnt="0"/>
      <dgm:spPr/>
    </dgm:pt>
    <dgm:pt modelId="{59240ECA-B291-4769-8D17-2CC40A3D8042}" type="pres">
      <dgm:prSet presAssocID="{28B53F8D-ED58-4041-9336-66BD5EDEFD85}" presName="compNode" presStyleCnt="0"/>
      <dgm:spPr/>
    </dgm:pt>
    <dgm:pt modelId="{449189F7-AC81-4E70-BD5F-5CCDA55F6D89}" type="pres">
      <dgm:prSet presAssocID="{28B53F8D-ED58-4041-9336-66BD5EDEFD85}" presName="bgRect" presStyleLbl="bgShp" presStyleIdx="1" presStyleCnt="6"/>
      <dgm:spPr/>
    </dgm:pt>
    <dgm:pt modelId="{A5CCB63C-4A00-4F55-8A86-4EC7687FE594}" type="pres">
      <dgm:prSet presAssocID="{28B53F8D-ED58-4041-9336-66BD5EDEFD85}"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0E4E3703-4CFE-47D3-BE93-7032934E797C}" type="pres">
      <dgm:prSet presAssocID="{28B53F8D-ED58-4041-9336-66BD5EDEFD85}" presName="spaceRect" presStyleCnt="0"/>
      <dgm:spPr/>
    </dgm:pt>
    <dgm:pt modelId="{DCBF3BF7-7B24-4762-B187-28064A8B307D}" type="pres">
      <dgm:prSet presAssocID="{28B53F8D-ED58-4041-9336-66BD5EDEFD85}" presName="parTx" presStyleLbl="revTx" presStyleIdx="1" presStyleCnt="6">
        <dgm:presLayoutVars>
          <dgm:chMax val="0"/>
          <dgm:chPref val="0"/>
        </dgm:presLayoutVars>
      </dgm:prSet>
      <dgm:spPr/>
    </dgm:pt>
    <dgm:pt modelId="{787B4379-604D-4728-918C-2E40C1B89965}" type="pres">
      <dgm:prSet presAssocID="{E508FEE2-4B3C-4A4E-A814-A0663F016014}" presName="sibTrans" presStyleCnt="0"/>
      <dgm:spPr/>
    </dgm:pt>
    <dgm:pt modelId="{9FE34284-185D-40F3-89B9-F3E0672FD0CD}" type="pres">
      <dgm:prSet presAssocID="{E0986ED1-78A0-46BA-AAAC-43C3C15DC554}" presName="compNode" presStyleCnt="0"/>
      <dgm:spPr/>
    </dgm:pt>
    <dgm:pt modelId="{20125B1A-D077-4811-ACE3-5CFAA0EB84B0}" type="pres">
      <dgm:prSet presAssocID="{E0986ED1-78A0-46BA-AAAC-43C3C15DC554}" presName="bgRect" presStyleLbl="bgShp" presStyleIdx="2" presStyleCnt="6"/>
      <dgm:spPr/>
    </dgm:pt>
    <dgm:pt modelId="{46925A51-74C5-4E82-83CB-F0C6209EA17C}" type="pres">
      <dgm:prSet presAssocID="{E0986ED1-78A0-46BA-AAAC-43C3C15DC55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ins"/>
        </a:ext>
      </dgm:extLst>
    </dgm:pt>
    <dgm:pt modelId="{1D503871-F775-41BD-9FDE-4D16AFF6AD52}" type="pres">
      <dgm:prSet presAssocID="{E0986ED1-78A0-46BA-AAAC-43C3C15DC554}" presName="spaceRect" presStyleCnt="0"/>
      <dgm:spPr/>
    </dgm:pt>
    <dgm:pt modelId="{9AE8EFF3-1F0A-4653-878E-EDF3299E966F}" type="pres">
      <dgm:prSet presAssocID="{E0986ED1-78A0-46BA-AAAC-43C3C15DC554}" presName="parTx" presStyleLbl="revTx" presStyleIdx="2" presStyleCnt="6">
        <dgm:presLayoutVars>
          <dgm:chMax val="0"/>
          <dgm:chPref val="0"/>
        </dgm:presLayoutVars>
      </dgm:prSet>
      <dgm:spPr/>
    </dgm:pt>
    <dgm:pt modelId="{C38A9077-E88E-4A3D-9939-568E24229EA7}" type="pres">
      <dgm:prSet presAssocID="{6175D5D9-8DD3-4BAF-AE58-475AF40F721C}" presName="sibTrans" presStyleCnt="0"/>
      <dgm:spPr/>
    </dgm:pt>
    <dgm:pt modelId="{59F2A5CE-5149-4A73-A515-08C02590B779}" type="pres">
      <dgm:prSet presAssocID="{2B9A7D5B-60E4-4276-952B-AFF66B243B07}" presName="compNode" presStyleCnt="0"/>
      <dgm:spPr/>
    </dgm:pt>
    <dgm:pt modelId="{2801A7CE-33F7-460A-A83B-D4265E0619AC}" type="pres">
      <dgm:prSet presAssocID="{2B9A7D5B-60E4-4276-952B-AFF66B243B07}" presName="bgRect" presStyleLbl="bgShp" presStyleIdx="3" presStyleCnt="6"/>
      <dgm:spPr/>
    </dgm:pt>
    <dgm:pt modelId="{D92ED300-5B61-4075-8CE7-45ADF5375829}" type="pres">
      <dgm:prSet presAssocID="{2B9A7D5B-60E4-4276-952B-AFF66B243B0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tract"/>
        </a:ext>
      </dgm:extLst>
    </dgm:pt>
    <dgm:pt modelId="{87F0B698-7244-4FD3-83D4-13587E77B22B}" type="pres">
      <dgm:prSet presAssocID="{2B9A7D5B-60E4-4276-952B-AFF66B243B07}" presName="spaceRect" presStyleCnt="0"/>
      <dgm:spPr/>
    </dgm:pt>
    <dgm:pt modelId="{E7E4D647-FA55-49FC-8F68-0D515E58879A}" type="pres">
      <dgm:prSet presAssocID="{2B9A7D5B-60E4-4276-952B-AFF66B243B07}" presName="parTx" presStyleLbl="revTx" presStyleIdx="3" presStyleCnt="6">
        <dgm:presLayoutVars>
          <dgm:chMax val="0"/>
          <dgm:chPref val="0"/>
        </dgm:presLayoutVars>
      </dgm:prSet>
      <dgm:spPr/>
    </dgm:pt>
    <dgm:pt modelId="{DFC27B04-6D87-4179-937A-625A4CD7315F}" type="pres">
      <dgm:prSet presAssocID="{D93AF5E5-CB4A-42A8-9961-CFCA6177A226}" presName="sibTrans" presStyleCnt="0"/>
      <dgm:spPr/>
    </dgm:pt>
    <dgm:pt modelId="{8AAAE08F-BD26-4211-8795-F6C770D374E7}" type="pres">
      <dgm:prSet presAssocID="{F3640762-95B0-4065-9D09-FC452A77FB41}" presName="compNode" presStyleCnt="0"/>
      <dgm:spPr/>
    </dgm:pt>
    <dgm:pt modelId="{94E4CB7D-9996-4C40-B5F0-3F818911D80B}" type="pres">
      <dgm:prSet presAssocID="{F3640762-95B0-4065-9D09-FC452A77FB41}" presName="bgRect" presStyleLbl="bgShp" presStyleIdx="4" presStyleCnt="6"/>
      <dgm:spPr/>
    </dgm:pt>
    <dgm:pt modelId="{096603ED-91AB-401F-BCC6-4172489355CE}" type="pres">
      <dgm:prSet presAssocID="{F3640762-95B0-4065-9D09-FC452A77FB41}"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cales of Justice"/>
        </a:ext>
      </dgm:extLst>
    </dgm:pt>
    <dgm:pt modelId="{D4783AEB-8B00-4224-8346-2F60E791E9F2}" type="pres">
      <dgm:prSet presAssocID="{F3640762-95B0-4065-9D09-FC452A77FB41}" presName="spaceRect" presStyleCnt="0"/>
      <dgm:spPr/>
    </dgm:pt>
    <dgm:pt modelId="{DC93D4B7-F865-409E-BC00-309EBAFAFDF3}" type="pres">
      <dgm:prSet presAssocID="{F3640762-95B0-4065-9D09-FC452A77FB41}" presName="parTx" presStyleLbl="revTx" presStyleIdx="4" presStyleCnt="6">
        <dgm:presLayoutVars>
          <dgm:chMax val="0"/>
          <dgm:chPref val="0"/>
        </dgm:presLayoutVars>
      </dgm:prSet>
      <dgm:spPr/>
    </dgm:pt>
    <dgm:pt modelId="{AB9E600E-D634-4B9F-B4FB-5AA113376EB7}" type="pres">
      <dgm:prSet presAssocID="{3098775F-B191-4263-8CA1-9385E6FC01E8}" presName="sibTrans" presStyleCnt="0"/>
      <dgm:spPr/>
    </dgm:pt>
    <dgm:pt modelId="{9F3C0974-608B-410D-AB1B-A1703C94D038}" type="pres">
      <dgm:prSet presAssocID="{6D1BD817-4239-47EF-8C75-0CC4F3549AA1}" presName="compNode" presStyleCnt="0"/>
      <dgm:spPr/>
    </dgm:pt>
    <dgm:pt modelId="{3D681E2E-DB87-4B8A-A72D-9AF0C34B440E}" type="pres">
      <dgm:prSet presAssocID="{6D1BD817-4239-47EF-8C75-0CC4F3549AA1}" presName="bgRect" presStyleLbl="bgShp" presStyleIdx="5" presStyleCnt="6"/>
      <dgm:spPr/>
    </dgm:pt>
    <dgm:pt modelId="{D2C98B19-DB10-4FE2-A9DB-8E1A2D3E9369}" type="pres">
      <dgm:prSet presAssocID="{6D1BD817-4239-47EF-8C75-0CC4F3549AA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heck List"/>
        </a:ext>
      </dgm:extLst>
    </dgm:pt>
    <dgm:pt modelId="{2676AA23-137C-4CE7-B321-11F8185554BE}" type="pres">
      <dgm:prSet presAssocID="{6D1BD817-4239-47EF-8C75-0CC4F3549AA1}" presName="spaceRect" presStyleCnt="0"/>
      <dgm:spPr/>
    </dgm:pt>
    <dgm:pt modelId="{852A87C6-A004-447C-B45D-50612DD81484}" type="pres">
      <dgm:prSet presAssocID="{6D1BD817-4239-47EF-8C75-0CC4F3549AA1}" presName="parTx" presStyleLbl="revTx" presStyleIdx="5" presStyleCnt="6">
        <dgm:presLayoutVars>
          <dgm:chMax val="0"/>
          <dgm:chPref val="0"/>
        </dgm:presLayoutVars>
      </dgm:prSet>
      <dgm:spPr/>
    </dgm:pt>
  </dgm:ptLst>
  <dgm:cxnLst>
    <dgm:cxn modelId="{4782CA04-2478-48F9-806A-884F049CFD7C}" type="presOf" srcId="{F3640762-95B0-4065-9D09-FC452A77FB41}" destId="{DC93D4B7-F865-409E-BC00-309EBAFAFDF3}" srcOrd="0" destOrd="0" presId="urn:microsoft.com/office/officeart/2018/2/layout/IconVerticalSolidList"/>
    <dgm:cxn modelId="{03AB1924-02AD-4FDD-B1C1-501EF29ED5EA}" type="presOf" srcId="{28B53F8D-ED58-4041-9336-66BD5EDEFD85}" destId="{DCBF3BF7-7B24-4762-B187-28064A8B307D}" srcOrd="0" destOrd="0" presId="urn:microsoft.com/office/officeart/2018/2/layout/IconVerticalSolidList"/>
    <dgm:cxn modelId="{D6B8AA3F-6ED6-47F3-ACA0-A43973C76E97}" srcId="{ED8B0D67-414B-4C54-95D5-029708815D19}" destId="{F3640762-95B0-4065-9D09-FC452A77FB41}" srcOrd="4" destOrd="0" parTransId="{3530E991-2FF6-471B-9DD6-49A566EFE484}" sibTransId="{3098775F-B191-4263-8CA1-9385E6FC01E8}"/>
    <dgm:cxn modelId="{E83F7B63-654A-4B91-949B-F13A23CC6AE4}" type="presOf" srcId="{2B9A7D5B-60E4-4276-952B-AFF66B243B07}" destId="{E7E4D647-FA55-49FC-8F68-0D515E58879A}" srcOrd="0" destOrd="0" presId="urn:microsoft.com/office/officeart/2018/2/layout/IconVerticalSolidList"/>
    <dgm:cxn modelId="{FCC73398-D623-40EA-AA15-935DE029260F}" type="presOf" srcId="{6D1BD817-4239-47EF-8C75-0CC4F3549AA1}" destId="{852A87C6-A004-447C-B45D-50612DD81484}" srcOrd="0" destOrd="0" presId="urn:microsoft.com/office/officeart/2018/2/layout/IconVerticalSolidList"/>
    <dgm:cxn modelId="{5C7ED8B2-68F5-4C6E-9B75-1FD2CA8EABA2}" srcId="{ED8B0D67-414B-4C54-95D5-029708815D19}" destId="{6D1BD817-4239-47EF-8C75-0CC4F3549AA1}" srcOrd="5" destOrd="0" parTransId="{6CE0288B-179F-4D25-A539-7B15AD5A3D07}" sibTransId="{284F1D5C-26DB-4389-862C-769A34F8E544}"/>
    <dgm:cxn modelId="{35D991B8-8B1D-4300-BFDB-DDEC7B2FA129}" srcId="{ED8B0D67-414B-4C54-95D5-029708815D19}" destId="{E0986ED1-78A0-46BA-AAAC-43C3C15DC554}" srcOrd="2" destOrd="0" parTransId="{F2845997-96D6-4AA7-AE01-10461CF9666C}" sibTransId="{6175D5D9-8DD3-4BAF-AE58-475AF40F721C}"/>
    <dgm:cxn modelId="{B07DFDB8-1718-4D81-AEEA-5020FD17FD88}" type="presOf" srcId="{ED8B0D67-414B-4C54-95D5-029708815D19}" destId="{950D5B04-43C4-49E8-B8B9-E0BB38598046}" srcOrd="0" destOrd="0" presId="urn:microsoft.com/office/officeart/2018/2/layout/IconVerticalSolidList"/>
    <dgm:cxn modelId="{5C771BBA-7945-4CC4-B817-F03D03AE15D6}" type="presOf" srcId="{E0986ED1-78A0-46BA-AAAC-43C3C15DC554}" destId="{9AE8EFF3-1F0A-4653-878E-EDF3299E966F}" srcOrd="0" destOrd="0" presId="urn:microsoft.com/office/officeart/2018/2/layout/IconVerticalSolidList"/>
    <dgm:cxn modelId="{DEC2D2C2-6BC7-4C16-84D0-02325ED56041}" srcId="{ED8B0D67-414B-4C54-95D5-029708815D19}" destId="{FE0E1EB6-1B25-41D5-B614-049CF23A6E0A}" srcOrd="0" destOrd="0" parTransId="{CBEF4B77-E858-4FC3-B025-3FBD89C25FE5}" sibTransId="{FB0ACD6D-07A7-4973-9458-AB6BE9967A13}"/>
    <dgm:cxn modelId="{2D280BEE-6FAA-49B8-84DE-33432646C23E}" srcId="{ED8B0D67-414B-4C54-95D5-029708815D19}" destId="{2B9A7D5B-60E4-4276-952B-AFF66B243B07}" srcOrd="3" destOrd="0" parTransId="{CA619956-048D-4583-8DA7-E7652D17149A}" sibTransId="{D93AF5E5-CB4A-42A8-9961-CFCA6177A226}"/>
    <dgm:cxn modelId="{7E4015F8-C24B-4056-B6B7-6BC20301E66D}" srcId="{ED8B0D67-414B-4C54-95D5-029708815D19}" destId="{28B53F8D-ED58-4041-9336-66BD5EDEFD85}" srcOrd="1" destOrd="0" parTransId="{F11BD93F-0659-4A32-95FB-6E213ADFD758}" sibTransId="{E508FEE2-4B3C-4A4E-A814-A0663F016014}"/>
    <dgm:cxn modelId="{A07F73F8-C637-4F42-9807-860F90663280}" type="presOf" srcId="{FE0E1EB6-1B25-41D5-B614-049CF23A6E0A}" destId="{F19DC36A-52A4-40A4-BE43-B28FCAA72C97}" srcOrd="0" destOrd="0" presId="urn:microsoft.com/office/officeart/2018/2/layout/IconVerticalSolidList"/>
    <dgm:cxn modelId="{FD26BC4F-0FFC-4520-94A6-9196D798FCBE}" type="presParOf" srcId="{950D5B04-43C4-49E8-B8B9-E0BB38598046}" destId="{C829FCB0-61C9-4495-8BE4-45A31E20A6E8}" srcOrd="0" destOrd="0" presId="urn:microsoft.com/office/officeart/2018/2/layout/IconVerticalSolidList"/>
    <dgm:cxn modelId="{340D41BD-A6E8-4B0E-ACB5-2EF79095ADA2}" type="presParOf" srcId="{C829FCB0-61C9-4495-8BE4-45A31E20A6E8}" destId="{1CC595C4-B35C-4B40-B2BD-539203C74B29}" srcOrd="0" destOrd="0" presId="urn:microsoft.com/office/officeart/2018/2/layout/IconVerticalSolidList"/>
    <dgm:cxn modelId="{D986315A-53F6-4A7E-8642-6B9E57E3D8A4}" type="presParOf" srcId="{C829FCB0-61C9-4495-8BE4-45A31E20A6E8}" destId="{A4F02C1C-51B7-426B-98FB-AE50829483E4}" srcOrd="1" destOrd="0" presId="urn:microsoft.com/office/officeart/2018/2/layout/IconVerticalSolidList"/>
    <dgm:cxn modelId="{DD0EA5F5-9C25-4512-8E93-B4A58218B824}" type="presParOf" srcId="{C829FCB0-61C9-4495-8BE4-45A31E20A6E8}" destId="{8108364D-EDB9-4B96-98EF-ED1B3D42FAB5}" srcOrd="2" destOrd="0" presId="urn:microsoft.com/office/officeart/2018/2/layout/IconVerticalSolidList"/>
    <dgm:cxn modelId="{8670FBD9-3DBB-4C2B-8748-DF9D92579817}" type="presParOf" srcId="{C829FCB0-61C9-4495-8BE4-45A31E20A6E8}" destId="{F19DC36A-52A4-40A4-BE43-B28FCAA72C97}" srcOrd="3" destOrd="0" presId="urn:microsoft.com/office/officeart/2018/2/layout/IconVerticalSolidList"/>
    <dgm:cxn modelId="{D89ECF32-41D2-4144-9E11-D2B52D211D36}" type="presParOf" srcId="{950D5B04-43C4-49E8-B8B9-E0BB38598046}" destId="{3AEF849B-BDCE-4838-BA17-7F2DD64E1FB7}" srcOrd="1" destOrd="0" presId="urn:microsoft.com/office/officeart/2018/2/layout/IconVerticalSolidList"/>
    <dgm:cxn modelId="{9796DB76-D731-4FD1-9C66-FBE4F7B7C144}" type="presParOf" srcId="{950D5B04-43C4-49E8-B8B9-E0BB38598046}" destId="{59240ECA-B291-4769-8D17-2CC40A3D8042}" srcOrd="2" destOrd="0" presId="urn:microsoft.com/office/officeart/2018/2/layout/IconVerticalSolidList"/>
    <dgm:cxn modelId="{2B3D4963-354C-4507-9AE2-7C49A6182FE9}" type="presParOf" srcId="{59240ECA-B291-4769-8D17-2CC40A3D8042}" destId="{449189F7-AC81-4E70-BD5F-5CCDA55F6D89}" srcOrd="0" destOrd="0" presId="urn:microsoft.com/office/officeart/2018/2/layout/IconVerticalSolidList"/>
    <dgm:cxn modelId="{A99E68A6-B727-45C0-8C57-03FE1950E07E}" type="presParOf" srcId="{59240ECA-B291-4769-8D17-2CC40A3D8042}" destId="{A5CCB63C-4A00-4F55-8A86-4EC7687FE594}" srcOrd="1" destOrd="0" presId="urn:microsoft.com/office/officeart/2018/2/layout/IconVerticalSolidList"/>
    <dgm:cxn modelId="{D297D0AD-4817-4EFF-AC4E-C7C01553EC02}" type="presParOf" srcId="{59240ECA-B291-4769-8D17-2CC40A3D8042}" destId="{0E4E3703-4CFE-47D3-BE93-7032934E797C}" srcOrd="2" destOrd="0" presId="urn:microsoft.com/office/officeart/2018/2/layout/IconVerticalSolidList"/>
    <dgm:cxn modelId="{D45D080A-FD38-448B-B25E-C34CAEFD7152}" type="presParOf" srcId="{59240ECA-B291-4769-8D17-2CC40A3D8042}" destId="{DCBF3BF7-7B24-4762-B187-28064A8B307D}" srcOrd="3" destOrd="0" presId="urn:microsoft.com/office/officeart/2018/2/layout/IconVerticalSolidList"/>
    <dgm:cxn modelId="{3FE33991-6D35-43CB-8677-1BB631D0E349}" type="presParOf" srcId="{950D5B04-43C4-49E8-B8B9-E0BB38598046}" destId="{787B4379-604D-4728-918C-2E40C1B89965}" srcOrd="3" destOrd="0" presId="urn:microsoft.com/office/officeart/2018/2/layout/IconVerticalSolidList"/>
    <dgm:cxn modelId="{460E3BD4-0093-46B3-91F3-9AF568E3B15C}" type="presParOf" srcId="{950D5B04-43C4-49E8-B8B9-E0BB38598046}" destId="{9FE34284-185D-40F3-89B9-F3E0672FD0CD}" srcOrd="4" destOrd="0" presId="urn:microsoft.com/office/officeart/2018/2/layout/IconVerticalSolidList"/>
    <dgm:cxn modelId="{995272F5-17DF-4B1C-B968-3DF1D514A250}" type="presParOf" srcId="{9FE34284-185D-40F3-89B9-F3E0672FD0CD}" destId="{20125B1A-D077-4811-ACE3-5CFAA0EB84B0}" srcOrd="0" destOrd="0" presId="urn:microsoft.com/office/officeart/2018/2/layout/IconVerticalSolidList"/>
    <dgm:cxn modelId="{5577862B-51E1-4C9B-B8D4-EE2AEBB20D34}" type="presParOf" srcId="{9FE34284-185D-40F3-89B9-F3E0672FD0CD}" destId="{46925A51-74C5-4E82-83CB-F0C6209EA17C}" srcOrd="1" destOrd="0" presId="urn:microsoft.com/office/officeart/2018/2/layout/IconVerticalSolidList"/>
    <dgm:cxn modelId="{A65DA6FF-0125-486B-A074-7FDE85E8B1FA}" type="presParOf" srcId="{9FE34284-185D-40F3-89B9-F3E0672FD0CD}" destId="{1D503871-F775-41BD-9FDE-4D16AFF6AD52}" srcOrd="2" destOrd="0" presId="urn:microsoft.com/office/officeart/2018/2/layout/IconVerticalSolidList"/>
    <dgm:cxn modelId="{328A4755-6711-469A-8589-7167E42622A1}" type="presParOf" srcId="{9FE34284-185D-40F3-89B9-F3E0672FD0CD}" destId="{9AE8EFF3-1F0A-4653-878E-EDF3299E966F}" srcOrd="3" destOrd="0" presId="urn:microsoft.com/office/officeart/2018/2/layout/IconVerticalSolidList"/>
    <dgm:cxn modelId="{0164DCED-EE7A-4310-A522-BB8DD138E5B6}" type="presParOf" srcId="{950D5B04-43C4-49E8-B8B9-E0BB38598046}" destId="{C38A9077-E88E-4A3D-9939-568E24229EA7}" srcOrd="5" destOrd="0" presId="urn:microsoft.com/office/officeart/2018/2/layout/IconVerticalSolidList"/>
    <dgm:cxn modelId="{335000CB-3512-40CE-92D5-0EB5DF9ABE02}" type="presParOf" srcId="{950D5B04-43C4-49E8-B8B9-E0BB38598046}" destId="{59F2A5CE-5149-4A73-A515-08C02590B779}" srcOrd="6" destOrd="0" presId="urn:microsoft.com/office/officeart/2018/2/layout/IconVerticalSolidList"/>
    <dgm:cxn modelId="{85D5793B-DCDA-467E-B882-BA11D7DD63B6}" type="presParOf" srcId="{59F2A5CE-5149-4A73-A515-08C02590B779}" destId="{2801A7CE-33F7-460A-A83B-D4265E0619AC}" srcOrd="0" destOrd="0" presId="urn:microsoft.com/office/officeart/2018/2/layout/IconVerticalSolidList"/>
    <dgm:cxn modelId="{25227C7D-CD67-4ED8-9237-BAF998799BEA}" type="presParOf" srcId="{59F2A5CE-5149-4A73-A515-08C02590B779}" destId="{D92ED300-5B61-4075-8CE7-45ADF5375829}" srcOrd="1" destOrd="0" presId="urn:microsoft.com/office/officeart/2018/2/layout/IconVerticalSolidList"/>
    <dgm:cxn modelId="{18AAAD2E-85AD-4398-9A87-1F426E504674}" type="presParOf" srcId="{59F2A5CE-5149-4A73-A515-08C02590B779}" destId="{87F0B698-7244-4FD3-83D4-13587E77B22B}" srcOrd="2" destOrd="0" presId="urn:microsoft.com/office/officeart/2018/2/layout/IconVerticalSolidList"/>
    <dgm:cxn modelId="{74ADE2D7-A511-44C3-90D9-F96A5423EB2D}" type="presParOf" srcId="{59F2A5CE-5149-4A73-A515-08C02590B779}" destId="{E7E4D647-FA55-49FC-8F68-0D515E58879A}" srcOrd="3" destOrd="0" presId="urn:microsoft.com/office/officeart/2018/2/layout/IconVerticalSolidList"/>
    <dgm:cxn modelId="{767588E9-139D-4DE7-91E8-583B9F1D9CC1}" type="presParOf" srcId="{950D5B04-43C4-49E8-B8B9-E0BB38598046}" destId="{DFC27B04-6D87-4179-937A-625A4CD7315F}" srcOrd="7" destOrd="0" presId="urn:microsoft.com/office/officeart/2018/2/layout/IconVerticalSolidList"/>
    <dgm:cxn modelId="{E7573F80-40B9-4FC9-9A80-EE436DAF3B5C}" type="presParOf" srcId="{950D5B04-43C4-49E8-B8B9-E0BB38598046}" destId="{8AAAE08F-BD26-4211-8795-F6C770D374E7}" srcOrd="8" destOrd="0" presId="urn:microsoft.com/office/officeart/2018/2/layout/IconVerticalSolidList"/>
    <dgm:cxn modelId="{2E2B87CA-C91E-4A64-AF18-45A28738290C}" type="presParOf" srcId="{8AAAE08F-BD26-4211-8795-F6C770D374E7}" destId="{94E4CB7D-9996-4C40-B5F0-3F818911D80B}" srcOrd="0" destOrd="0" presId="urn:microsoft.com/office/officeart/2018/2/layout/IconVerticalSolidList"/>
    <dgm:cxn modelId="{03787995-4F21-49EE-BAA4-46697D865C82}" type="presParOf" srcId="{8AAAE08F-BD26-4211-8795-F6C770D374E7}" destId="{096603ED-91AB-401F-BCC6-4172489355CE}" srcOrd="1" destOrd="0" presId="urn:microsoft.com/office/officeart/2018/2/layout/IconVerticalSolidList"/>
    <dgm:cxn modelId="{2C15E7DB-3C01-41CA-ADC8-2E8A61429257}" type="presParOf" srcId="{8AAAE08F-BD26-4211-8795-F6C770D374E7}" destId="{D4783AEB-8B00-4224-8346-2F60E791E9F2}" srcOrd="2" destOrd="0" presId="urn:microsoft.com/office/officeart/2018/2/layout/IconVerticalSolidList"/>
    <dgm:cxn modelId="{98153E47-702A-4282-9798-418C303A0663}" type="presParOf" srcId="{8AAAE08F-BD26-4211-8795-F6C770D374E7}" destId="{DC93D4B7-F865-409E-BC00-309EBAFAFDF3}" srcOrd="3" destOrd="0" presId="urn:microsoft.com/office/officeart/2018/2/layout/IconVerticalSolidList"/>
    <dgm:cxn modelId="{DF8BE779-EDFD-4BE1-BB32-3F04CD323E18}" type="presParOf" srcId="{950D5B04-43C4-49E8-B8B9-E0BB38598046}" destId="{AB9E600E-D634-4B9F-B4FB-5AA113376EB7}" srcOrd="9" destOrd="0" presId="urn:microsoft.com/office/officeart/2018/2/layout/IconVerticalSolidList"/>
    <dgm:cxn modelId="{CC541254-2E74-4BC8-AF93-5A22126300F1}" type="presParOf" srcId="{950D5B04-43C4-49E8-B8B9-E0BB38598046}" destId="{9F3C0974-608B-410D-AB1B-A1703C94D038}" srcOrd="10" destOrd="0" presId="urn:microsoft.com/office/officeart/2018/2/layout/IconVerticalSolidList"/>
    <dgm:cxn modelId="{58EE17D3-EC1C-422C-81F5-9B941AA78D71}" type="presParOf" srcId="{9F3C0974-608B-410D-AB1B-A1703C94D038}" destId="{3D681E2E-DB87-4B8A-A72D-9AF0C34B440E}" srcOrd="0" destOrd="0" presId="urn:microsoft.com/office/officeart/2018/2/layout/IconVerticalSolidList"/>
    <dgm:cxn modelId="{1A2CDCA2-1C42-4104-9506-F02E311BBDCE}" type="presParOf" srcId="{9F3C0974-608B-410D-AB1B-A1703C94D038}" destId="{D2C98B19-DB10-4FE2-A9DB-8E1A2D3E9369}" srcOrd="1" destOrd="0" presId="urn:microsoft.com/office/officeart/2018/2/layout/IconVerticalSolidList"/>
    <dgm:cxn modelId="{EA08848B-40F0-4838-B006-3B82587E6060}" type="presParOf" srcId="{9F3C0974-608B-410D-AB1B-A1703C94D038}" destId="{2676AA23-137C-4CE7-B321-11F8185554BE}" srcOrd="2" destOrd="0" presId="urn:microsoft.com/office/officeart/2018/2/layout/IconVerticalSolidList"/>
    <dgm:cxn modelId="{479D988B-AC0A-404B-A7A6-B59128367122}" type="presParOf" srcId="{9F3C0974-608B-410D-AB1B-A1703C94D038}" destId="{852A87C6-A004-447C-B45D-50612DD8148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42A53-7CD6-4917-9E96-CCFF4BDE88F0}">
      <dsp:nvSpPr>
        <dsp:cNvPr id="0" name=""/>
        <dsp:cNvSpPr/>
      </dsp:nvSpPr>
      <dsp:spPr>
        <a:xfrm>
          <a:off x="763069" y="502194"/>
          <a:ext cx="972481" cy="9724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EEA624-AADA-4D26-A31F-C711A2720114}">
      <dsp:nvSpPr>
        <dsp:cNvPr id="0" name=""/>
        <dsp:cNvSpPr/>
      </dsp:nvSpPr>
      <dsp:spPr>
        <a:xfrm>
          <a:off x="168774" y="1773418"/>
          <a:ext cx="216107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nl-BE" sz="1800" b="1" kern="1200"/>
            <a:t>Introduction</a:t>
          </a:r>
          <a:endParaRPr lang="en-US" sz="1800" kern="1200"/>
        </a:p>
      </dsp:txBody>
      <dsp:txXfrm>
        <a:off x="168774" y="1773418"/>
        <a:ext cx="2161071" cy="720000"/>
      </dsp:txXfrm>
    </dsp:sp>
    <dsp:sp modelId="{84AF505E-8435-40EF-AEA5-6D9673D72501}">
      <dsp:nvSpPr>
        <dsp:cNvPr id="0" name=""/>
        <dsp:cNvSpPr/>
      </dsp:nvSpPr>
      <dsp:spPr>
        <a:xfrm>
          <a:off x="3302327" y="502194"/>
          <a:ext cx="972481" cy="9724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B256C6-FCE2-40A2-8A8F-766902FAB703}">
      <dsp:nvSpPr>
        <dsp:cNvPr id="0" name=""/>
        <dsp:cNvSpPr/>
      </dsp:nvSpPr>
      <dsp:spPr>
        <a:xfrm>
          <a:off x="2708032" y="1773418"/>
          <a:ext cx="216107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nl-BE" sz="1800" b="1" kern="1200"/>
            <a:t>Key features of lending agreements</a:t>
          </a:r>
          <a:endParaRPr lang="en-US" sz="1800" kern="1200"/>
        </a:p>
      </dsp:txBody>
      <dsp:txXfrm>
        <a:off x="2708032" y="1773418"/>
        <a:ext cx="2161071" cy="720000"/>
      </dsp:txXfrm>
    </dsp:sp>
    <dsp:sp modelId="{EDDE5220-9FA1-4AAC-9C20-CE732A78CA8A}">
      <dsp:nvSpPr>
        <dsp:cNvPr id="0" name=""/>
        <dsp:cNvSpPr/>
      </dsp:nvSpPr>
      <dsp:spPr>
        <a:xfrm>
          <a:off x="5841586" y="502194"/>
          <a:ext cx="972481" cy="9724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0091AE-CD6C-4B97-89D4-047FD681A21D}">
      <dsp:nvSpPr>
        <dsp:cNvPr id="0" name=""/>
        <dsp:cNvSpPr/>
      </dsp:nvSpPr>
      <dsp:spPr>
        <a:xfrm>
          <a:off x="5247291" y="1773418"/>
          <a:ext cx="216107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nl-BE" sz="1800" b="1" kern="1200"/>
            <a:t>Clause by clause </a:t>
          </a:r>
          <a:endParaRPr lang="en-US" sz="1800" kern="1200"/>
        </a:p>
      </dsp:txBody>
      <dsp:txXfrm>
        <a:off x="5247291" y="1773418"/>
        <a:ext cx="2161071"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C595C4-B35C-4B40-B2BD-539203C74B29}">
      <dsp:nvSpPr>
        <dsp:cNvPr id="0" name=""/>
        <dsp:cNvSpPr/>
      </dsp:nvSpPr>
      <dsp:spPr>
        <a:xfrm>
          <a:off x="0" y="968"/>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F02C1C-51B7-426B-98FB-AE50829483E4}">
      <dsp:nvSpPr>
        <dsp:cNvPr id="0" name=""/>
        <dsp:cNvSpPr/>
      </dsp:nvSpPr>
      <dsp:spPr>
        <a:xfrm>
          <a:off x="124882" y="93856"/>
          <a:ext cx="227058" cy="2270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9DC36A-52A4-40A4-BE43-B28FCAA72C97}">
      <dsp:nvSpPr>
        <dsp:cNvPr id="0" name=""/>
        <dsp:cNvSpPr/>
      </dsp:nvSpPr>
      <dsp:spPr>
        <a:xfrm>
          <a:off x="476823" y="968"/>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General Clauses</a:t>
          </a:r>
        </a:p>
      </dsp:txBody>
      <dsp:txXfrm>
        <a:off x="476823" y="968"/>
        <a:ext cx="7100079" cy="412833"/>
      </dsp:txXfrm>
    </dsp:sp>
    <dsp:sp modelId="{449189F7-AC81-4E70-BD5F-5CCDA55F6D89}">
      <dsp:nvSpPr>
        <dsp:cNvPr id="0" name=""/>
        <dsp:cNvSpPr/>
      </dsp:nvSpPr>
      <dsp:spPr>
        <a:xfrm>
          <a:off x="0" y="517011"/>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CCB63C-4A00-4F55-8A86-4EC7687FE594}">
      <dsp:nvSpPr>
        <dsp:cNvPr id="0" name=""/>
        <dsp:cNvSpPr/>
      </dsp:nvSpPr>
      <dsp:spPr>
        <a:xfrm>
          <a:off x="124882" y="609898"/>
          <a:ext cx="227058" cy="2270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BF3BF7-7B24-4762-B187-28064A8B307D}">
      <dsp:nvSpPr>
        <dsp:cNvPr id="0" name=""/>
        <dsp:cNvSpPr/>
      </dsp:nvSpPr>
      <dsp:spPr>
        <a:xfrm>
          <a:off x="476823" y="517011"/>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Financial terms</a:t>
          </a:r>
        </a:p>
      </dsp:txBody>
      <dsp:txXfrm>
        <a:off x="476823" y="517011"/>
        <a:ext cx="7100079" cy="412833"/>
      </dsp:txXfrm>
    </dsp:sp>
    <dsp:sp modelId="{20125B1A-D077-4811-ACE3-5CFAA0EB84B0}">
      <dsp:nvSpPr>
        <dsp:cNvPr id="0" name=""/>
        <dsp:cNvSpPr/>
      </dsp:nvSpPr>
      <dsp:spPr>
        <a:xfrm>
          <a:off x="0" y="1033053"/>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925A51-74C5-4E82-83CB-F0C6209EA17C}">
      <dsp:nvSpPr>
        <dsp:cNvPr id="0" name=""/>
        <dsp:cNvSpPr/>
      </dsp:nvSpPr>
      <dsp:spPr>
        <a:xfrm>
          <a:off x="124882" y="1125941"/>
          <a:ext cx="227058" cy="2270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E8EFF3-1F0A-4653-878E-EDF3299E966F}">
      <dsp:nvSpPr>
        <dsp:cNvPr id="0" name=""/>
        <dsp:cNvSpPr/>
      </dsp:nvSpPr>
      <dsp:spPr>
        <a:xfrm>
          <a:off x="476823" y="1033053"/>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Risks &amp; Costs</a:t>
          </a:r>
        </a:p>
      </dsp:txBody>
      <dsp:txXfrm>
        <a:off x="476823" y="1033053"/>
        <a:ext cx="7100079" cy="412833"/>
      </dsp:txXfrm>
    </dsp:sp>
    <dsp:sp modelId="{2801A7CE-33F7-460A-A83B-D4265E0619AC}">
      <dsp:nvSpPr>
        <dsp:cNvPr id="0" name=""/>
        <dsp:cNvSpPr/>
      </dsp:nvSpPr>
      <dsp:spPr>
        <a:xfrm>
          <a:off x="0" y="1549095"/>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2ED300-5B61-4075-8CE7-45ADF5375829}">
      <dsp:nvSpPr>
        <dsp:cNvPr id="0" name=""/>
        <dsp:cNvSpPr/>
      </dsp:nvSpPr>
      <dsp:spPr>
        <a:xfrm>
          <a:off x="124882" y="1641983"/>
          <a:ext cx="227058" cy="2270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7E4D647-FA55-49FC-8F68-0D515E58879A}">
      <dsp:nvSpPr>
        <dsp:cNvPr id="0" name=""/>
        <dsp:cNvSpPr/>
      </dsp:nvSpPr>
      <dsp:spPr>
        <a:xfrm>
          <a:off x="476823" y="1549095"/>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Guarantees &amp; Representations</a:t>
          </a:r>
        </a:p>
      </dsp:txBody>
      <dsp:txXfrm>
        <a:off x="476823" y="1549095"/>
        <a:ext cx="7100079" cy="412833"/>
      </dsp:txXfrm>
    </dsp:sp>
    <dsp:sp modelId="{94E4CB7D-9996-4C40-B5F0-3F818911D80B}">
      <dsp:nvSpPr>
        <dsp:cNvPr id="0" name=""/>
        <dsp:cNvSpPr/>
      </dsp:nvSpPr>
      <dsp:spPr>
        <a:xfrm>
          <a:off x="0" y="2065138"/>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6603ED-91AB-401F-BCC6-4172489355CE}">
      <dsp:nvSpPr>
        <dsp:cNvPr id="0" name=""/>
        <dsp:cNvSpPr/>
      </dsp:nvSpPr>
      <dsp:spPr>
        <a:xfrm>
          <a:off x="124882" y="2158025"/>
          <a:ext cx="227058" cy="22705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93D4B7-F865-409E-BC00-309EBAFAFDF3}">
      <dsp:nvSpPr>
        <dsp:cNvPr id="0" name=""/>
        <dsp:cNvSpPr/>
      </dsp:nvSpPr>
      <dsp:spPr>
        <a:xfrm>
          <a:off x="476823" y="2065138"/>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Legal and Confidentiality</a:t>
          </a:r>
        </a:p>
      </dsp:txBody>
      <dsp:txXfrm>
        <a:off x="476823" y="2065138"/>
        <a:ext cx="7100079" cy="412833"/>
      </dsp:txXfrm>
    </dsp:sp>
    <dsp:sp modelId="{3D681E2E-DB87-4B8A-A72D-9AF0C34B440E}">
      <dsp:nvSpPr>
        <dsp:cNvPr id="0" name=""/>
        <dsp:cNvSpPr/>
      </dsp:nvSpPr>
      <dsp:spPr>
        <a:xfrm>
          <a:off x="0" y="2581180"/>
          <a:ext cx="7576903" cy="4128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98B19-DB10-4FE2-A9DB-8E1A2D3E9369}">
      <dsp:nvSpPr>
        <dsp:cNvPr id="0" name=""/>
        <dsp:cNvSpPr/>
      </dsp:nvSpPr>
      <dsp:spPr>
        <a:xfrm>
          <a:off x="124882" y="2674067"/>
          <a:ext cx="227058" cy="22705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2A87C6-A004-447C-B45D-50612DD81484}">
      <dsp:nvSpPr>
        <dsp:cNvPr id="0" name=""/>
        <dsp:cNvSpPr/>
      </dsp:nvSpPr>
      <dsp:spPr>
        <a:xfrm>
          <a:off x="476823" y="2581180"/>
          <a:ext cx="7100079" cy="412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692" tIns="43692" rIns="43692" bIns="43692" numCol="1" spcCol="1270" anchor="ctr" anchorCtr="0">
          <a:noAutofit/>
        </a:bodyPr>
        <a:lstStyle/>
        <a:p>
          <a:pPr marL="0" lvl="0" indent="0" algn="l" defTabSz="844550">
            <a:lnSpc>
              <a:spcPct val="100000"/>
            </a:lnSpc>
            <a:spcBef>
              <a:spcPct val="0"/>
            </a:spcBef>
            <a:spcAft>
              <a:spcPct val="35000"/>
            </a:spcAft>
            <a:buNone/>
          </a:pPr>
          <a:r>
            <a:rPr lang="en-US" sz="1900" kern="1200"/>
            <a:t>Final Provisions</a:t>
          </a:r>
        </a:p>
      </dsp:txBody>
      <dsp:txXfrm>
        <a:off x="476823" y="2581180"/>
        <a:ext cx="7100079" cy="412833"/>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nl-NL"/>
          </a:p>
        </p:txBody>
      </p:sp>
      <p:sp>
        <p:nvSpPr>
          <p:cNvPr id="3" name="Tijdelijke aanduiding voor datum 2"/>
          <p:cNvSpPr>
            <a:spLocks noGrp="1"/>
          </p:cNvSpPr>
          <p:nvPr>
            <p:ph type="dt" sz="quarter" idx="1"/>
          </p:nvPr>
        </p:nvSpPr>
        <p:spPr>
          <a:xfrm>
            <a:off x="4023092" y="0"/>
            <a:ext cx="3077739" cy="469424"/>
          </a:xfrm>
          <a:prstGeom prst="rect">
            <a:avLst/>
          </a:prstGeom>
        </p:spPr>
        <p:txBody>
          <a:bodyPr vert="horz" lIns="94229" tIns="47114" rIns="94229" bIns="47114" rtlCol="0"/>
          <a:lstStyle>
            <a:lvl1pPr algn="r">
              <a:defRPr sz="1200"/>
            </a:lvl1pPr>
          </a:lstStyle>
          <a:p>
            <a:fld id="{8784C15E-B15A-4CB2-BC79-D73BDF651B0E}" type="datetimeFigureOut">
              <a:rPr lang="nl-NL" smtClean="0"/>
              <a:pPr/>
              <a:t>25-3-2026</a:t>
            </a:fld>
            <a:endParaRPr lang="nl-NL"/>
          </a:p>
        </p:txBody>
      </p:sp>
      <p:sp>
        <p:nvSpPr>
          <p:cNvPr id="4" name="Tijdelijke aanduiding voor voettekst 3"/>
          <p:cNvSpPr>
            <a:spLocks noGrp="1"/>
          </p:cNvSpPr>
          <p:nvPr>
            <p:ph type="ftr" sz="quarter" idx="2"/>
          </p:nvPr>
        </p:nvSpPr>
        <p:spPr>
          <a:xfrm>
            <a:off x="0" y="8917422"/>
            <a:ext cx="3077739" cy="469424"/>
          </a:xfrm>
          <a:prstGeom prst="rect">
            <a:avLst/>
          </a:prstGeom>
        </p:spPr>
        <p:txBody>
          <a:bodyPr vert="horz" lIns="94229" tIns="47114" rIns="94229" bIns="47114"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4023092" y="8917422"/>
            <a:ext cx="3077739" cy="469424"/>
          </a:xfrm>
          <a:prstGeom prst="rect">
            <a:avLst/>
          </a:prstGeom>
        </p:spPr>
        <p:txBody>
          <a:bodyPr vert="horz" lIns="94229" tIns="47114" rIns="94229" bIns="47114" rtlCol="0" anchor="b"/>
          <a:lstStyle>
            <a:lvl1pPr algn="r">
              <a:defRPr sz="1200"/>
            </a:lvl1pPr>
          </a:lstStyle>
          <a:p>
            <a:fld id="{974E4993-82BF-4161-A797-C0C9E09877AB}" type="slidenum">
              <a:rPr lang="nl-NL" smtClean="0"/>
              <a:pPr/>
              <a:t>‹#›</a:t>
            </a:fld>
            <a:endParaRPr lang="nl-NL"/>
          </a:p>
        </p:txBody>
      </p:sp>
      <p:pic>
        <p:nvPicPr>
          <p:cNvPr id="7"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5113507" y="480044"/>
            <a:ext cx="1479508" cy="292425"/>
          </a:xfrm>
          <a:prstGeom prst="rect">
            <a:avLst/>
          </a:prstGeom>
        </p:spPr>
      </p:pic>
    </p:spTree>
    <p:extLst>
      <p:ext uri="{BB962C8B-B14F-4D97-AF65-F5344CB8AC3E}">
        <p14:creationId xmlns:p14="http://schemas.microsoft.com/office/powerpoint/2010/main" val="199767490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57" userDrawn="1">
          <p15:clr>
            <a:srgbClr val="F26B43"/>
          </p15:clr>
        </p15:guide>
        <p15:guide id="2" pos="223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7739" cy="469424"/>
          </a:xfrm>
          <a:prstGeom prst="rect">
            <a:avLst/>
          </a:prstGeom>
        </p:spPr>
        <p:txBody>
          <a:bodyPr vert="horz" lIns="94229" tIns="47114" rIns="94229" bIns="47114" rtlCol="0"/>
          <a:lstStyle>
            <a:lvl1pPr algn="l">
              <a:defRPr sz="1200"/>
            </a:lvl1pPr>
          </a:lstStyle>
          <a:p>
            <a:endParaRPr lang="nl-NL"/>
          </a:p>
        </p:txBody>
      </p:sp>
      <p:sp>
        <p:nvSpPr>
          <p:cNvPr id="3" name="Tijdelijke aanduiding voor datum 2"/>
          <p:cNvSpPr>
            <a:spLocks noGrp="1"/>
          </p:cNvSpPr>
          <p:nvPr>
            <p:ph type="dt" idx="1"/>
          </p:nvPr>
        </p:nvSpPr>
        <p:spPr>
          <a:xfrm>
            <a:off x="4023092" y="0"/>
            <a:ext cx="3077739" cy="469424"/>
          </a:xfrm>
          <a:prstGeom prst="rect">
            <a:avLst/>
          </a:prstGeom>
        </p:spPr>
        <p:txBody>
          <a:bodyPr vert="horz" lIns="94229" tIns="47114" rIns="94229" bIns="47114" rtlCol="0"/>
          <a:lstStyle>
            <a:lvl1pPr algn="r">
              <a:defRPr sz="1200"/>
            </a:lvl1pPr>
          </a:lstStyle>
          <a:p>
            <a:fld id="{4F4EC0E8-2C81-4581-8F25-7B8EE556C9B3}" type="datetimeFigureOut">
              <a:rPr lang="nl-NL" smtClean="0"/>
              <a:pPr/>
              <a:t>25-3-2026</a:t>
            </a:fld>
            <a:endParaRPr lang="nl-NL"/>
          </a:p>
        </p:txBody>
      </p:sp>
      <p:sp>
        <p:nvSpPr>
          <p:cNvPr id="4" name="Tijdelijke aanduiding voor dia-afbeelding 3"/>
          <p:cNvSpPr>
            <a:spLocks noGrp="1" noRot="1" noChangeAspect="1"/>
          </p:cNvSpPr>
          <p:nvPr>
            <p:ph type="sldImg" idx="2"/>
          </p:nvPr>
        </p:nvSpPr>
        <p:spPr>
          <a:xfrm>
            <a:off x="420688" y="927100"/>
            <a:ext cx="6261100" cy="3521075"/>
          </a:xfrm>
          <a:prstGeom prst="rect">
            <a:avLst/>
          </a:prstGeom>
          <a:noFill/>
          <a:ln w="12700">
            <a:solidFill>
              <a:prstClr val="black"/>
            </a:solidFill>
          </a:ln>
        </p:spPr>
        <p:txBody>
          <a:bodyPr vert="horz" lIns="94229" tIns="47114" rIns="94229" bIns="47114" rtlCol="0" anchor="ctr"/>
          <a:lstStyle/>
          <a:p>
            <a:endParaRPr lang="nl-NL"/>
          </a:p>
        </p:txBody>
      </p:sp>
      <p:sp>
        <p:nvSpPr>
          <p:cNvPr id="5" name="Tijdelijke aanduiding voor notities 4"/>
          <p:cNvSpPr>
            <a:spLocks noGrp="1"/>
          </p:cNvSpPr>
          <p:nvPr>
            <p:ph type="body" sz="quarter" idx="3"/>
          </p:nvPr>
        </p:nvSpPr>
        <p:spPr>
          <a:xfrm>
            <a:off x="710248" y="4683617"/>
            <a:ext cx="5681980" cy="4224814"/>
          </a:xfrm>
          <a:prstGeom prst="rect">
            <a:avLst/>
          </a:prstGeom>
        </p:spPr>
        <p:txBody>
          <a:bodyPr vert="horz" lIns="94229" tIns="47114" rIns="94229" bIns="4711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917422"/>
            <a:ext cx="3077739" cy="469424"/>
          </a:xfrm>
          <a:prstGeom prst="rect">
            <a:avLst/>
          </a:prstGeom>
        </p:spPr>
        <p:txBody>
          <a:bodyPr vert="horz" lIns="94229" tIns="47114" rIns="94229" bIns="47114"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4023092" y="8917422"/>
            <a:ext cx="3077739" cy="469424"/>
          </a:xfrm>
          <a:prstGeom prst="rect">
            <a:avLst/>
          </a:prstGeom>
        </p:spPr>
        <p:txBody>
          <a:bodyPr vert="horz" lIns="94229" tIns="47114" rIns="94229" bIns="47114" rtlCol="0" anchor="b"/>
          <a:lstStyle>
            <a:lvl1pPr algn="r">
              <a:defRPr sz="1200"/>
            </a:lvl1pPr>
          </a:lstStyle>
          <a:p>
            <a:fld id="{01745A04-A930-45F5-8580-8D4F1D0655A9}" type="slidenum">
              <a:rPr lang="nl-NL" smtClean="0"/>
              <a:pPr/>
              <a:t>‹#›</a:t>
            </a:fld>
            <a:endParaRPr lang="nl-NL"/>
          </a:p>
        </p:txBody>
      </p:sp>
      <p:pic>
        <p:nvPicPr>
          <p:cNvPr id="9" name="Afbeelding 5"/>
          <p:cNvPicPr>
            <a:picLocks noChangeAspect="1"/>
          </p:cNvPicPr>
          <p:nvPr/>
        </p:nvPicPr>
        <p:blipFill rotWithShape="1">
          <a:blip r:embed="rId2" cstate="screen">
            <a:extLst>
              <a:ext uri="{28A0092B-C50C-407E-A947-70E740481C1C}">
                <a14:useLocalDpi xmlns:a14="http://schemas.microsoft.com/office/drawing/2010/main" val="0"/>
              </a:ext>
            </a:extLst>
          </a:blip>
          <a:srcRect r="50396" b="20886"/>
          <a:stretch/>
        </p:blipFill>
        <p:spPr>
          <a:xfrm>
            <a:off x="5113507" y="313662"/>
            <a:ext cx="1479508" cy="292425"/>
          </a:xfrm>
          <a:prstGeom prst="rect">
            <a:avLst/>
          </a:prstGeom>
        </p:spPr>
      </p:pic>
    </p:spTree>
    <p:extLst>
      <p:ext uri="{BB962C8B-B14F-4D97-AF65-F5344CB8AC3E}">
        <p14:creationId xmlns:p14="http://schemas.microsoft.com/office/powerpoint/2010/main" val="30287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Picture Placeholder 13">
            <a:extLst>
              <a:ext uri="{FF2B5EF4-FFF2-40B4-BE49-F238E27FC236}">
                <a16:creationId xmlns:a16="http://schemas.microsoft.com/office/drawing/2014/main" id="{69542D03-89CD-6FB6-5342-D4CDD6F7C14C}"/>
              </a:ext>
            </a:extLst>
          </p:cNvPr>
          <p:cNvSpPr>
            <a:spLocks noGrp="1"/>
          </p:cNvSpPr>
          <p:nvPr>
            <p:ph type="pic" idx="13"/>
          </p:nvPr>
        </p:nvSpPr>
        <p:spPr>
          <a:xfrm>
            <a:off x="0" y="0"/>
            <a:ext cx="9144000" cy="3079554"/>
          </a:xfrm>
          <a:custGeom>
            <a:avLst/>
            <a:gdLst>
              <a:gd name="connsiteX0" fmla="*/ 0 w 9144000"/>
              <a:gd name="connsiteY0" fmla="*/ 0 h 3079554"/>
              <a:gd name="connsiteX1" fmla="*/ 9144000 w 9144000"/>
              <a:gd name="connsiteY1" fmla="*/ 0 h 3079554"/>
              <a:gd name="connsiteX2" fmla="*/ 9144000 w 9144000"/>
              <a:gd name="connsiteY2" fmla="*/ 3079554 h 3079554"/>
              <a:gd name="connsiteX3" fmla="*/ 9142620 w 9144000"/>
              <a:gd name="connsiteY3" fmla="*/ 3079554 h 3079554"/>
              <a:gd name="connsiteX4" fmla="*/ 9132517 w 9144000"/>
              <a:gd name="connsiteY4" fmla="*/ 3029511 h 3079554"/>
              <a:gd name="connsiteX5" fmla="*/ 8997882 w 9144000"/>
              <a:gd name="connsiteY5" fmla="*/ 2940269 h 3079554"/>
              <a:gd name="connsiteX6" fmla="*/ 146118 w 9144000"/>
              <a:gd name="connsiteY6" fmla="*/ 2940269 h 3079554"/>
              <a:gd name="connsiteX7" fmla="*/ 11483 w 9144000"/>
              <a:gd name="connsiteY7" fmla="*/ 3029511 h 3079554"/>
              <a:gd name="connsiteX8" fmla="*/ 1380 w 9144000"/>
              <a:gd name="connsiteY8" fmla="*/ 3079554 h 3079554"/>
              <a:gd name="connsiteX9" fmla="*/ 0 w 9144000"/>
              <a:gd name="connsiteY9" fmla="*/ 3079554 h 30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3079554">
                <a:moveTo>
                  <a:pt x="0" y="0"/>
                </a:moveTo>
                <a:lnTo>
                  <a:pt x="9144000" y="0"/>
                </a:lnTo>
                <a:lnTo>
                  <a:pt x="9144000" y="3079554"/>
                </a:lnTo>
                <a:lnTo>
                  <a:pt x="9142620" y="3079554"/>
                </a:lnTo>
                <a:lnTo>
                  <a:pt x="9132517" y="3029511"/>
                </a:lnTo>
                <a:cubicBezTo>
                  <a:pt x="9110335" y="2977067"/>
                  <a:pt x="9058406" y="2940269"/>
                  <a:pt x="8997882" y="2940269"/>
                </a:cubicBezTo>
                <a:lnTo>
                  <a:pt x="146118" y="2940269"/>
                </a:lnTo>
                <a:cubicBezTo>
                  <a:pt x="85594" y="2940269"/>
                  <a:pt x="33665" y="2977067"/>
                  <a:pt x="11483" y="3029511"/>
                </a:cubicBezTo>
                <a:lnTo>
                  <a:pt x="1380" y="3079554"/>
                </a:lnTo>
                <a:lnTo>
                  <a:pt x="0" y="3079554"/>
                </a:lnTo>
                <a:close/>
              </a:path>
            </a:pathLst>
          </a:custGeom>
          <a:blipFill dpi="0" rotWithShape="1">
            <a:blip r:embed="rId2"/>
            <a:srcRect/>
            <a:stretch>
              <a:fillRect/>
            </a:stretch>
          </a:blipFill>
        </p:spPr>
        <p:txBody>
          <a:bodyPr wrap="square" tIns="720000" anchor="ctr" anchorCtr="0">
            <a:noAutofit/>
          </a:bodyPr>
          <a:lstStyle>
            <a:lvl1pPr marL="0" indent="0" algn="ctr">
              <a:buNone/>
              <a:defRPr sz="1200">
                <a:solidFill>
                  <a:srgbClr val="4F81B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5" name="Round Same-side Corner of Rectangle 4">
            <a:extLst>
              <a:ext uri="{FF2B5EF4-FFF2-40B4-BE49-F238E27FC236}">
                <a16:creationId xmlns:a16="http://schemas.microsoft.com/office/drawing/2014/main" id="{9C47C21B-7542-01E4-46AC-08C22568B28B}"/>
              </a:ext>
            </a:extLst>
          </p:cNvPr>
          <p:cNvSpPr/>
          <p:nvPr userDrawn="1"/>
        </p:nvSpPr>
        <p:spPr>
          <a:xfrm>
            <a:off x="0" y="2940269"/>
            <a:ext cx="9144000" cy="2203231"/>
          </a:xfrm>
          <a:prstGeom prst="round2SameRect">
            <a:avLst>
              <a:gd name="adj1" fmla="val 6632"/>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el 1">
            <a:extLst>
              <a:ext uri="{FF2B5EF4-FFF2-40B4-BE49-F238E27FC236}">
                <a16:creationId xmlns:a16="http://schemas.microsoft.com/office/drawing/2014/main" id="{422DA772-7596-C91C-8FB3-CEA78F80C843}"/>
              </a:ext>
            </a:extLst>
          </p:cNvPr>
          <p:cNvSpPr>
            <a:spLocks noGrp="1"/>
          </p:cNvSpPr>
          <p:nvPr>
            <p:ph type="ctrTitle"/>
          </p:nvPr>
        </p:nvSpPr>
        <p:spPr>
          <a:xfrm>
            <a:off x="782873" y="3470565"/>
            <a:ext cx="7576903" cy="1044392"/>
          </a:xfrm>
        </p:spPr>
        <p:txBody>
          <a:bodyPr anchor="b" anchorCtr="0">
            <a:noAutofit/>
          </a:bodyPr>
          <a:lstStyle>
            <a:lvl1pPr algn="l">
              <a:lnSpc>
                <a:spcPts val="3500"/>
              </a:lnSpc>
              <a:defRPr sz="3600">
                <a:solidFill>
                  <a:schemeClr val="bg1"/>
                </a:solidFill>
              </a:defRPr>
            </a:lvl1pPr>
          </a:lstStyle>
          <a:p>
            <a:r>
              <a:rPr lang="en-US"/>
              <a:t>Click to edit Master title style</a:t>
            </a:r>
            <a:endParaRPr lang="nl-NL"/>
          </a:p>
        </p:txBody>
      </p:sp>
      <p:sp>
        <p:nvSpPr>
          <p:cNvPr id="9" name="Ondertitel 2">
            <a:extLst>
              <a:ext uri="{FF2B5EF4-FFF2-40B4-BE49-F238E27FC236}">
                <a16:creationId xmlns:a16="http://schemas.microsoft.com/office/drawing/2014/main" id="{BB690C74-FD7E-E900-CD0C-76BADCC91024}"/>
              </a:ext>
            </a:extLst>
          </p:cNvPr>
          <p:cNvSpPr>
            <a:spLocks noGrp="1"/>
          </p:cNvSpPr>
          <p:nvPr>
            <p:ph type="subTitle" idx="1"/>
          </p:nvPr>
        </p:nvSpPr>
        <p:spPr>
          <a:xfrm>
            <a:off x="782873" y="4492242"/>
            <a:ext cx="7576903" cy="486054"/>
          </a:xfrm>
        </p:spPr>
        <p:txBody>
          <a:bodyPr>
            <a:noAutofit/>
          </a:bodyPr>
          <a:lstStyle>
            <a:lvl1pPr marL="0" indent="0" algn="l">
              <a:buNone/>
              <a:defRPr sz="2000" b="0" i="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10" name="Text Placeholder 17">
            <a:extLst>
              <a:ext uri="{FF2B5EF4-FFF2-40B4-BE49-F238E27FC236}">
                <a16:creationId xmlns:a16="http://schemas.microsoft.com/office/drawing/2014/main" id="{3AA355EF-9BD3-FDC9-B06E-B92B68016E17}"/>
              </a:ext>
            </a:extLst>
          </p:cNvPr>
          <p:cNvSpPr>
            <a:spLocks noGrp="1"/>
          </p:cNvSpPr>
          <p:nvPr>
            <p:ph type="body" sz="quarter" idx="14" hasCustomPrompt="1"/>
          </p:nvPr>
        </p:nvSpPr>
        <p:spPr>
          <a:xfrm>
            <a:off x="901700" y="3166008"/>
            <a:ext cx="1043701" cy="216396"/>
          </a:xfrm>
          <a:prstGeom prst="roundRect">
            <a:avLst>
              <a:gd name="adj" fmla="val 50000"/>
            </a:avLst>
          </a:prstGeom>
          <a:ln w="12700">
            <a:solidFill>
              <a:schemeClr val="bg1"/>
            </a:solidFill>
          </a:ln>
        </p:spPr>
        <p:txBody>
          <a:bodyPr tIns="0" bIns="0" anchor="ctr" anchorCtr="0">
            <a:spAutoFit/>
          </a:bodyPr>
          <a:lstStyle>
            <a:lvl1pPr marL="0" indent="0" algn="ctr">
              <a:buNone/>
              <a:defRPr sz="1000">
                <a:solidFill>
                  <a:schemeClr val="bg1"/>
                </a:solidFill>
              </a:defRPr>
            </a:lvl1pPr>
            <a:lvl2pPr marL="180975" indent="0">
              <a:buNone/>
              <a:defRPr/>
            </a:lvl2pPr>
            <a:lvl3pPr marL="355600" indent="0">
              <a:buNone/>
              <a:defRPr/>
            </a:lvl3pPr>
            <a:lvl4pPr marL="538163" indent="0">
              <a:buNone/>
              <a:defRPr/>
            </a:lvl4pPr>
          </a:lstStyle>
          <a:p>
            <a:pPr lvl="0"/>
            <a:r>
              <a:rPr lang="en-GB" dirty="0"/>
              <a:t>[ label text ]</a:t>
            </a:r>
            <a:endParaRPr lang="en-NL" dirty="0"/>
          </a:p>
        </p:txBody>
      </p:sp>
      <p:sp>
        <p:nvSpPr>
          <p:cNvPr id="11" name="Text Placeholder 16">
            <a:extLst>
              <a:ext uri="{FF2B5EF4-FFF2-40B4-BE49-F238E27FC236}">
                <a16:creationId xmlns:a16="http://schemas.microsoft.com/office/drawing/2014/main" id="{2E3B9BBD-A833-139F-9E91-631CE187F6C0}"/>
              </a:ext>
            </a:extLst>
          </p:cNvPr>
          <p:cNvSpPr>
            <a:spLocks noGrp="1" noRot="1" noChangeAspect="1" noMove="1" noResize="1" noEditPoints="1" noAdjustHandles="1" noChangeArrowheads="1" noChangeShapeType="1"/>
          </p:cNvSpPr>
          <p:nvPr>
            <p:ph type="body" sz="quarter" idx="15" hasCustomPrompt="1"/>
          </p:nvPr>
        </p:nvSpPr>
        <p:spPr>
          <a:xfrm>
            <a:off x="289295" y="236222"/>
            <a:ext cx="8565410" cy="401577"/>
          </a:xfrm>
          <a:blipFill>
            <a:blip r:embed="rId3"/>
            <a:stretch>
              <a:fillRect/>
            </a:stretch>
          </a:blipFill>
        </p:spPr>
        <p:txBody>
          <a:bodyPr/>
          <a:lstStyle>
            <a:lvl1pPr marL="0" indent="0">
              <a:buNone/>
              <a:defRPr/>
            </a:lvl1pPr>
          </a:lstStyle>
          <a:p>
            <a:pPr lvl="0"/>
            <a:r>
              <a:rPr lang="en-NL"/>
              <a:t> </a:t>
            </a:r>
          </a:p>
        </p:txBody>
      </p:sp>
      <p:sp>
        <p:nvSpPr>
          <p:cNvPr id="13" name="Text Placeholder 2">
            <a:extLst>
              <a:ext uri="{FF2B5EF4-FFF2-40B4-BE49-F238E27FC236}">
                <a16:creationId xmlns:a16="http://schemas.microsoft.com/office/drawing/2014/main" id="{AD3E5914-00BA-B67C-8141-CE01F19657CD}"/>
              </a:ext>
            </a:extLst>
          </p:cNvPr>
          <p:cNvSpPr>
            <a:spLocks noGrp="1"/>
          </p:cNvSpPr>
          <p:nvPr>
            <p:ph type="body" sz="quarter" idx="16" hasCustomPrompt="1"/>
          </p:nvPr>
        </p:nvSpPr>
        <p:spPr>
          <a:xfrm>
            <a:off x="7631035" y="3176244"/>
            <a:ext cx="1249362" cy="217488"/>
          </a:xfrm>
        </p:spPr>
        <p:txBody>
          <a:bodyPr/>
          <a:lstStyle>
            <a:lvl1pPr marL="0" indent="0" algn="r">
              <a:buNone/>
              <a:defRPr sz="1000">
                <a:solidFill>
                  <a:schemeClr val="bg1"/>
                </a:solidFill>
              </a:defRPr>
            </a:lvl1pPr>
            <a:lvl2pPr marL="180975" indent="0">
              <a:buNone/>
              <a:defRPr sz="900">
                <a:solidFill>
                  <a:schemeClr val="bg1"/>
                </a:solidFill>
              </a:defRPr>
            </a:lvl2pPr>
            <a:lvl3pPr marL="355600" indent="0">
              <a:buNone/>
              <a:defRPr sz="900">
                <a:solidFill>
                  <a:schemeClr val="bg1"/>
                </a:solidFill>
              </a:defRPr>
            </a:lvl3pPr>
            <a:lvl4pPr marL="538163" indent="0">
              <a:buNone/>
              <a:defRPr sz="900">
                <a:solidFill>
                  <a:schemeClr val="bg1"/>
                </a:solidFill>
              </a:defRPr>
            </a:lvl4pPr>
            <a:lvl5pPr marL="719138" indent="0">
              <a:buNone/>
              <a:defRPr sz="900">
                <a:solidFill>
                  <a:schemeClr val="bg1"/>
                </a:solidFill>
              </a:defRPr>
            </a:lvl5pPr>
          </a:lstStyle>
          <a:p>
            <a:pPr lvl="0"/>
            <a:r>
              <a:rPr lang="en-GB"/>
              <a:t>date: 00/00/00</a:t>
            </a:r>
            <a:endParaRPr lang="en-NL"/>
          </a:p>
        </p:txBody>
      </p:sp>
    </p:spTree>
    <p:extLst>
      <p:ext uri="{BB962C8B-B14F-4D97-AF65-F5344CB8AC3E}">
        <p14:creationId xmlns:p14="http://schemas.microsoft.com/office/powerpoint/2010/main" val="684516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6" name="Tijdelijke aanduiding voor tabel 2"/>
          <p:cNvSpPr>
            <a:spLocks noGrp="1"/>
          </p:cNvSpPr>
          <p:nvPr>
            <p:ph type="tbl" idx="1"/>
          </p:nvPr>
        </p:nvSpPr>
        <p:spPr>
          <a:xfrm>
            <a:off x="900112" y="1259503"/>
            <a:ext cx="7462611" cy="3086100"/>
          </a:xfrm>
        </p:spPr>
        <p:txBody>
          <a:bodyPr/>
          <a:lstStyle>
            <a:lvl1pPr>
              <a:buNone/>
              <a:defRPr/>
            </a:lvl1pPr>
          </a:lstStyle>
          <a:p>
            <a:r>
              <a:rPr lang="en-US"/>
              <a:t>Click icon to add table</a:t>
            </a:r>
            <a:endParaRPr lang="nl-NL"/>
          </a:p>
        </p:txBody>
      </p:sp>
    </p:spTree>
    <p:extLst>
      <p:ext uri="{BB962C8B-B14F-4D97-AF65-F5344CB8AC3E}">
        <p14:creationId xmlns:p14="http://schemas.microsoft.com/office/powerpoint/2010/main" val="2691808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able – Dark">
    <p:bg>
      <p:bgPr>
        <a:solidFill>
          <a:schemeClr val="tx2"/>
        </a:solid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5" name="Titel 1"/>
          <p:cNvSpPr>
            <a:spLocks noGrp="1"/>
          </p:cNvSpPr>
          <p:nvPr>
            <p:ph type="title"/>
          </p:nvPr>
        </p:nvSpPr>
        <p:spPr>
          <a:xfrm>
            <a:off x="782873" y="386954"/>
            <a:ext cx="7576903" cy="857250"/>
          </a:xfrm>
          <a:prstGeom prst="rect">
            <a:avLst/>
          </a:prstGeom>
        </p:spPr>
        <p:txBody>
          <a:bodyPr/>
          <a:lstStyle>
            <a:lvl1pPr>
              <a:defRPr>
                <a:solidFill>
                  <a:schemeClr val="bg1"/>
                </a:solidFill>
              </a:defRPr>
            </a:lvl1pPr>
          </a:lstStyle>
          <a:p>
            <a:r>
              <a:rPr lang="en-US"/>
              <a:t>Click to edit Master title style</a:t>
            </a:r>
            <a:endParaRPr lang="nl-NL"/>
          </a:p>
        </p:txBody>
      </p:sp>
      <p:sp>
        <p:nvSpPr>
          <p:cNvPr id="6" name="Tijdelijke aanduiding voor tabel 2"/>
          <p:cNvSpPr>
            <a:spLocks noGrp="1"/>
          </p:cNvSpPr>
          <p:nvPr>
            <p:ph type="tbl" idx="1"/>
          </p:nvPr>
        </p:nvSpPr>
        <p:spPr>
          <a:xfrm>
            <a:off x="900112" y="1268647"/>
            <a:ext cx="7462611" cy="3086100"/>
          </a:xfrm>
        </p:spPr>
        <p:txBody>
          <a:bodyPr/>
          <a:lstStyle>
            <a:lvl1pPr>
              <a:buNone/>
              <a:defRPr>
                <a:solidFill>
                  <a:schemeClr val="bg1"/>
                </a:solidFill>
              </a:defRPr>
            </a:lvl1pPr>
          </a:lstStyle>
          <a:p>
            <a:r>
              <a:rPr lang="en-US"/>
              <a:t>Click icon to add table</a:t>
            </a:r>
            <a:endParaRPr lang="nl-NL"/>
          </a:p>
        </p:txBody>
      </p:sp>
      <p:sp>
        <p:nvSpPr>
          <p:cNvPr id="2" name="Rectangle 1">
            <a:extLst>
              <a:ext uri="{FF2B5EF4-FFF2-40B4-BE49-F238E27FC236}">
                <a16:creationId xmlns:a16="http://schemas.microsoft.com/office/drawing/2014/main" id="{6E2EF63F-57E4-6A3E-7377-B95B6C010295}"/>
              </a:ext>
            </a:extLst>
          </p:cNvPr>
          <p:cNvSpPr/>
          <p:nvPr userDrawn="1"/>
        </p:nvSpPr>
        <p:spPr>
          <a:xfrm>
            <a:off x="7298267" y="4715933"/>
            <a:ext cx="1178717"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A3E59AD8-1A6B-E6CC-CC6F-664AE104F3D0}"/>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207161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co">
    <p:spTree>
      <p:nvGrpSpPr>
        <p:cNvPr id="1" name=""/>
        <p:cNvGrpSpPr/>
        <p:nvPr/>
      </p:nvGrpSpPr>
      <p:grpSpPr>
        <a:xfrm>
          <a:off x="0" y="0"/>
          <a:ext cx="0" cy="0"/>
          <a:chOff x="0" y="0"/>
          <a:chExt cx="0" cy="0"/>
        </a:xfrm>
      </p:grpSpPr>
      <p:sp>
        <p:nvSpPr>
          <p:cNvPr id="2" name="Tijdelijke aanduiding voor dianummer 3">
            <a:extLst>
              <a:ext uri="{FF2B5EF4-FFF2-40B4-BE49-F238E27FC236}">
                <a16:creationId xmlns:a16="http://schemas.microsoft.com/office/drawing/2014/main" id="{F75ED536-44A0-5BCD-CC56-21E2BA7700D7}"/>
              </a:ext>
            </a:extLst>
          </p:cNvPr>
          <p:cNvSpPr>
            <a:spLocks noGrp="1"/>
          </p:cNvSpPr>
          <p:nvPr>
            <p:ph type="sldNum" sz="quarter" idx="12"/>
          </p:nvPr>
        </p:nvSpPr>
        <p:spPr>
          <a:xfrm>
            <a:off x="8476984" y="4778017"/>
            <a:ext cx="403412" cy="215444"/>
          </a:xfrm>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071562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Tijdelijke aanduiding voor afbeelding 2">
            <a:extLst>
              <a:ext uri="{FF2B5EF4-FFF2-40B4-BE49-F238E27FC236}">
                <a16:creationId xmlns:a16="http://schemas.microsoft.com/office/drawing/2014/main" id="{F8209F54-D3D2-A6BE-295B-6717A5761B08}"/>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0" name="Tijdelijke aanduiding voor afbeelding 2">
            <a:extLst>
              <a:ext uri="{FF2B5EF4-FFF2-40B4-BE49-F238E27FC236}">
                <a16:creationId xmlns:a16="http://schemas.microsoft.com/office/drawing/2014/main" id="{D4CB9633-E097-2D1B-6FD2-21A88F631C5B}"/>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626566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Slide 6p">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p:txBody>
          <a:bodyPr/>
          <a:lstStyle/>
          <a:p>
            <a:fld id="{B86DE904-C121-477E-B2B0-923493BF220C}" type="slidenum">
              <a:rPr lang="nl-NL" smtClean="0"/>
              <a:pPr/>
              <a:t>‹#›</a:t>
            </a:fld>
            <a:endParaRPr lang="nl-NL"/>
          </a:p>
        </p:txBody>
      </p:sp>
      <p:sp>
        <p:nvSpPr>
          <p:cNvPr id="2" name="Titel 1">
            <a:extLst>
              <a:ext uri="{FF2B5EF4-FFF2-40B4-BE49-F238E27FC236}">
                <a16:creationId xmlns:a16="http://schemas.microsoft.com/office/drawing/2014/main" id="{815FAE79-2003-8C76-6B9A-A869E17B8F22}"/>
              </a:ext>
            </a:extLst>
          </p:cNvPr>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afbeelding 2">
            <a:extLst>
              <a:ext uri="{FF2B5EF4-FFF2-40B4-BE49-F238E27FC236}">
                <a16:creationId xmlns:a16="http://schemas.microsoft.com/office/drawing/2014/main" id="{079BFB9E-6F73-4D11-E20A-7138D676602A}"/>
              </a:ext>
            </a:extLst>
          </p:cNvPr>
          <p:cNvSpPr>
            <a:spLocks noGrp="1"/>
          </p:cNvSpPr>
          <p:nvPr>
            <p:ph type="pic" idx="1"/>
          </p:nvPr>
        </p:nvSpPr>
        <p:spPr>
          <a:xfrm>
            <a:off x="900112"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tekst 4">
            <a:extLst>
              <a:ext uri="{FF2B5EF4-FFF2-40B4-BE49-F238E27FC236}">
                <a16:creationId xmlns:a16="http://schemas.microsoft.com/office/drawing/2014/main" id="{75EAE17E-AF37-2EB3-7161-EDC4640FD30D}"/>
              </a:ext>
            </a:extLst>
          </p:cNvPr>
          <p:cNvSpPr>
            <a:spLocks noGrp="1"/>
          </p:cNvSpPr>
          <p:nvPr>
            <p:ph type="body" sz="quarter" idx="3"/>
          </p:nvPr>
        </p:nvSpPr>
        <p:spPr>
          <a:xfrm>
            <a:off x="1904035"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ijdelijke aanduiding voor afbeelding 2">
            <a:extLst>
              <a:ext uri="{FF2B5EF4-FFF2-40B4-BE49-F238E27FC236}">
                <a16:creationId xmlns:a16="http://schemas.microsoft.com/office/drawing/2014/main" id="{6B103275-B74F-D870-3CBA-924AF65306CE}"/>
              </a:ext>
            </a:extLst>
          </p:cNvPr>
          <p:cNvSpPr>
            <a:spLocks noGrp="1"/>
          </p:cNvSpPr>
          <p:nvPr>
            <p:ph type="pic" idx="15"/>
          </p:nvPr>
        </p:nvSpPr>
        <p:spPr>
          <a:xfrm>
            <a:off x="900112"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9" name="Tijdelijke aanduiding voor tekst 4">
            <a:extLst>
              <a:ext uri="{FF2B5EF4-FFF2-40B4-BE49-F238E27FC236}">
                <a16:creationId xmlns:a16="http://schemas.microsoft.com/office/drawing/2014/main" id="{BBC263B5-6E41-8B1C-8AA1-9352E8EA67CF}"/>
              </a:ext>
            </a:extLst>
          </p:cNvPr>
          <p:cNvSpPr>
            <a:spLocks noGrp="1"/>
          </p:cNvSpPr>
          <p:nvPr>
            <p:ph type="body" sz="quarter" idx="16"/>
          </p:nvPr>
        </p:nvSpPr>
        <p:spPr>
          <a:xfrm>
            <a:off x="1904035"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jdelijke aanduiding voor afbeelding 2">
            <a:extLst>
              <a:ext uri="{FF2B5EF4-FFF2-40B4-BE49-F238E27FC236}">
                <a16:creationId xmlns:a16="http://schemas.microsoft.com/office/drawing/2014/main" id="{02E465A8-E65E-481B-E6D0-C9E27655F1D5}"/>
              </a:ext>
            </a:extLst>
          </p:cNvPr>
          <p:cNvSpPr>
            <a:spLocks noGrp="1"/>
          </p:cNvSpPr>
          <p:nvPr>
            <p:ph type="pic" idx="17"/>
          </p:nvPr>
        </p:nvSpPr>
        <p:spPr>
          <a:xfrm>
            <a:off x="900112"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1" name="Tijdelijke aanduiding voor tekst 4">
            <a:extLst>
              <a:ext uri="{FF2B5EF4-FFF2-40B4-BE49-F238E27FC236}">
                <a16:creationId xmlns:a16="http://schemas.microsoft.com/office/drawing/2014/main" id="{56755950-95F8-0201-AB55-1A169BE1D170}"/>
              </a:ext>
            </a:extLst>
          </p:cNvPr>
          <p:cNvSpPr>
            <a:spLocks noGrp="1"/>
          </p:cNvSpPr>
          <p:nvPr>
            <p:ph type="body" sz="quarter" idx="18"/>
          </p:nvPr>
        </p:nvSpPr>
        <p:spPr>
          <a:xfrm>
            <a:off x="1904035"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ijdelijke aanduiding voor afbeelding 2">
            <a:extLst>
              <a:ext uri="{FF2B5EF4-FFF2-40B4-BE49-F238E27FC236}">
                <a16:creationId xmlns:a16="http://schemas.microsoft.com/office/drawing/2014/main" id="{B105042E-D613-C6B2-59F9-4B77821241D6}"/>
              </a:ext>
            </a:extLst>
          </p:cNvPr>
          <p:cNvSpPr>
            <a:spLocks noGrp="1"/>
          </p:cNvSpPr>
          <p:nvPr>
            <p:ph type="pic" idx="19"/>
          </p:nvPr>
        </p:nvSpPr>
        <p:spPr>
          <a:xfrm>
            <a:off x="4779384" y="1510041"/>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3" name="Tijdelijke aanduiding voor tekst 4">
            <a:extLst>
              <a:ext uri="{FF2B5EF4-FFF2-40B4-BE49-F238E27FC236}">
                <a16:creationId xmlns:a16="http://schemas.microsoft.com/office/drawing/2014/main" id="{6DFF08FA-F25D-20B5-BF37-5F0E286B1A13}"/>
              </a:ext>
            </a:extLst>
          </p:cNvPr>
          <p:cNvSpPr>
            <a:spLocks noGrp="1"/>
          </p:cNvSpPr>
          <p:nvPr>
            <p:ph type="body" sz="quarter" idx="20"/>
          </p:nvPr>
        </p:nvSpPr>
        <p:spPr>
          <a:xfrm>
            <a:off x="5783307" y="1448141"/>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Tijdelijke aanduiding voor afbeelding 2">
            <a:extLst>
              <a:ext uri="{FF2B5EF4-FFF2-40B4-BE49-F238E27FC236}">
                <a16:creationId xmlns:a16="http://schemas.microsoft.com/office/drawing/2014/main" id="{62E6E76D-9BD7-B664-C06C-774A902AA077}"/>
              </a:ext>
            </a:extLst>
          </p:cNvPr>
          <p:cNvSpPr>
            <a:spLocks noGrp="1"/>
          </p:cNvSpPr>
          <p:nvPr>
            <p:ph type="pic" idx="21"/>
          </p:nvPr>
        </p:nvSpPr>
        <p:spPr>
          <a:xfrm>
            <a:off x="4779384" y="2574460"/>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5" name="Tijdelijke aanduiding voor tekst 4">
            <a:extLst>
              <a:ext uri="{FF2B5EF4-FFF2-40B4-BE49-F238E27FC236}">
                <a16:creationId xmlns:a16="http://schemas.microsoft.com/office/drawing/2014/main" id="{B94D492D-833B-C16E-B644-91B8D82F6D79}"/>
              </a:ext>
            </a:extLst>
          </p:cNvPr>
          <p:cNvSpPr>
            <a:spLocks noGrp="1"/>
          </p:cNvSpPr>
          <p:nvPr>
            <p:ph type="body" sz="quarter" idx="22"/>
          </p:nvPr>
        </p:nvSpPr>
        <p:spPr>
          <a:xfrm>
            <a:off x="5783307" y="2512560"/>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ijdelijke aanduiding voor afbeelding 2">
            <a:extLst>
              <a:ext uri="{FF2B5EF4-FFF2-40B4-BE49-F238E27FC236}">
                <a16:creationId xmlns:a16="http://schemas.microsoft.com/office/drawing/2014/main" id="{11A71C5B-E8B1-B469-C2F7-5A8BF24B06B8}"/>
              </a:ext>
            </a:extLst>
          </p:cNvPr>
          <p:cNvSpPr>
            <a:spLocks noGrp="1"/>
          </p:cNvSpPr>
          <p:nvPr>
            <p:ph type="pic" idx="23"/>
          </p:nvPr>
        </p:nvSpPr>
        <p:spPr>
          <a:xfrm>
            <a:off x="4779384" y="3639689"/>
            <a:ext cx="857250" cy="85725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17" name="Tijdelijke aanduiding voor tekst 4">
            <a:extLst>
              <a:ext uri="{FF2B5EF4-FFF2-40B4-BE49-F238E27FC236}">
                <a16:creationId xmlns:a16="http://schemas.microsoft.com/office/drawing/2014/main" id="{933CA6E5-0343-5219-909A-925A5C6D2DFD}"/>
              </a:ext>
            </a:extLst>
          </p:cNvPr>
          <p:cNvSpPr>
            <a:spLocks noGrp="1"/>
          </p:cNvSpPr>
          <p:nvPr>
            <p:ph type="body" sz="quarter" idx="24"/>
          </p:nvPr>
        </p:nvSpPr>
        <p:spPr>
          <a:xfrm>
            <a:off x="5783307" y="3577789"/>
            <a:ext cx="2667965" cy="91915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0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130898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 Contact Slide 2p">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5" name="Tijdelijke aanduiding voor dianummer 4"/>
          <p:cNvSpPr>
            <a:spLocks noGrp="1"/>
          </p:cNvSpPr>
          <p:nvPr>
            <p:ph type="sldNum" sz="quarter" idx="12"/>
          </p:nvPr>
        </p:nvSpPr>
        <p:spPr/>
        <p:txBody>
          <a:bodyPr/>
          <a:lstStyle>
            <a:lvl1pPr>
              <a:defRPr/>
            </a:lvl1pPr>
          </a:lstStyle>
          <a:p>
            <a:fld id="{1C6BE17B-D861-924B-B43B-FB4BD656D2E6}" type="slidenum">
              <a:rPr lang="en-NL" smtClean="0"/>
              <a:t>‹#›</a:t>
            </a:fld>
            <a:endParaRPr lang="en-NL"/>
          </a:p>
        </p:txBody>
      </p:sp>
      <p:sp>
        <p:nvSpPr>
          <p:cNvPr id="13" name="Tijdelijke aanduiding voor tekst 2"/>
          <p:cNvSpPr>
            <a:spLocks noGrp="1"/>
          </p:cNvSpPr>
          <p:nvPr>
            <p:ph type="body" idx="15"/>
          </p:nvPr>
        </p:nvSpPr>
        <p:spPr>
          <a:xfrm>
            <a:off x="2177810" y="2827990"/>
            <a:ext cx="6181965" cy="1177200"/>
          </a:xfrm>
          <a:noFill/>
          <a:ln w="9525">
            <a:noFill/>
            <a:miter lim="800000"/>
            <a:headEnd/>
            <a:tailEnd/>
          </a:ln>
          <a:effectLst/>
        </p:spPr>
        <p:txBody>
          <a:bodyPr vert="horz" wrap="square" lIns="91440" tIns="45720" rIns="91440" bIns="45720" rtlCol="0" anchor="t" anchorCtr="0">
            <a:noAutofit/>
          </a:bodyPr>
          <a:lstStyle>
            <a:lvl1pPr marL="0" inden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608013" rtl="0" eaLnBrk="1" latinLnBrk="0" hangingPunct="1">
              <a:spcBef>
                <a:spcPts val="0"/>
              </a:spcBef>
              <a:buFont typeface="Arial" pitchFamily="34" charset="0"/>
              <a:buNone/>
            </a:pPr>
            <a:r>
              <a:rPr lang="en-US"/>
              <a:t>Click to edit Master text styles</a:t>
            </a:r>
          </a:p>
        </p:txBody>
      </p:sp>
      <p:sp>
        <p:nvSpPr>
          <p:cNvPr id="14" name="Tijdelijke aanduiding voor tekst 4"/>
          <p:cNvSpPr>
            <a:spLocks noGrp="1"/>
          </p:cNvSpPr>
          <p:nvPr>
            <p:ph type="body" sz="quarter" idx="3"/>
          </p:nvPr>
        </p:nvSpPr>
        <p:spPr>
          <a:xfrm>
            <a:off x="2177689" y="1448141"/>
            <a:ext cx="6184393" cy="1177200"/>
          </a:xfrm>
          <a:noFill/>
          <a:ln w="9525">
            <a:noFill/>
            <a:miter lim="800000"/>
            <a:headEnd/>
            <a:tailEnd/>
          </a:ln>
          <a:effectLst/>
        </p:spPr>
        <p:txBody>
          <a:bodyPr vert="horz" wrap="square" lIns="91440" tIns="45720" rIns="91440" bIns="45720" rtlCol="0" anchor="t" anchorCtr="0">
            <a:noAutofit/>
          </a:bodyPr>
          <a:lstStyle>
            <a:lvl1pPr marL="0" indent="0" algn="l" defTabSz="608013" rtl="0" eaLnBrk="1" latinLnBrk="0" hangingPunct="1">
              <a:spcBef>
                <a:spcPts val="0"/>
              </a:spcBef>
              <a:buFont typeface="Arial" pitchFamily="34" charset="0"/>
              <a:buNone/>
              <a:tabLst>
                <a:tab pos="265113" algn="l"/>
              </a:tabLst>
              <a:defRPr lang="nl-NL" sz="1400"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Rectangle 3">
            <a:extLst>
              <a:ext uri="{FF2B5EF4-FFF2-40B4-BE49-F238E27FC236}">
                <a16:creationId xmlns:a16="http://schemas.microsoft.com/office/drawing/2014/main" id="{29291571-993C-BE2B-6BCA-60A2A6C185DF}"/>
              </a:ext>
            </a:extLst>
          </p:cNvPr>
          <p:cNvSpPr/>
          <p:nvPr userDrawn="1"/>
        </p:nvSpPr>
        <p:spPr>
          <a:xfrm>
            <a:off x="7144815" y="4778017"/>
            <a:ext cx="1277888"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Tijdelijke aanduiding voor afbeelding 2">
            <a:extLst>
              <a:ext uri="{FF2B5EF4-FFF2-40B4-BE49-F238E27FC236}">
                <a16:creationId xmlns:a16="http://schemas.microsoft.com/office/drawing/2014/main" id="{090BF7D5-2D19-F5F0-2DEF-202B2B3F4DDA}"/>
              </a:ext>
            </a:extLst>
          </p:cNvPr>
          <p:cNvSpPr>
            <a:spLocks noGrp="1"/>
          </p:cNvSpPr>
          <p:nvPr>
            <p:ph type="pic" idx="1"/>
          </p:nvPr>
        </p:nvSpPr>
        <p:spPr>
          <a:xfrm>
            <a:off x="900112" y="1510041"/>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7" name="Tijdelijke aanduiding voor afbeelding 2">
            <a:extLst>
              <a:ext uri="{FF2B5EF4-FFF2-40B4-BE49-F238E27FC236}">
                <a16:creationId xmlns:a16="http://schemas.microsoft.com/office/drawing/2014/main" id="{A709F65D-F52E-E69C-4549-9BF096D37F69}"/>
              </a:ext>
            </a:extLst>
          </p:cNvPr>
          <p:cNvSpPr>
            <a:spLocks noGrp="1"/>
          </p:cNvSpPr>
          <p:nvPr>
            <p:ph type="pic" idx="16"/>
          </p:nvPr>
        </p:nvSpPr>
        <p:spPr>
          <a:xfrm>
            <a:off x="905075" y="2889890"/>
            <a:ext cx="1123200" cy="1123200"/>
          </a:xfrm>
          <a:prstGeom prst="roundRect">
            <a:avLst>
              <a:gd name="adj" fmla="val 7056"/>
            </a:avLst>
          </a:prstGeo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pic>
        <p:nvPicPr>
          <p:cNvPr id="8" name="Picture 7">
            <a:extLst>
              <a:ext uri="{FF2B5EF4-FFF2-40B4-BE49-F238E27FC236}">
                <a16:creationId xmlns:a16="http://schemas.microsoft.com/office/drawing/2014/main" id="{E3A8E823-4610-27C5-3EE6-7D396A43878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3977645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End – Title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
        <p:nvSpPr>
          <p:cNvPr id="8" name="Rectangle 7">
            <a:extLst>
              <a:ext uri="{FF2B5EF4-FFF2-40B4-BE49-F238E27FC236}">
                <a16:creationId xmlns:a16="http://schemas.microsoft.com/office/drawing/2014/main" id="{05567708-3897-3EC0-384A-45AA0273D6D4}"/>
              </a:ext>
            </a:extLst>
          </p:cNvPr>
          <p:cNvSpPr/>
          <p:nvPr userDrawn="1"/>
        </p:nvSpPr>
        <p:spPr>
          <a:xfrm>
            <a:off x="6939064" y="4778017"/>
            <a:ext cx="1509579" cy="296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4" name="Picture 3">
            <a:extLst>
              <a:ext uri="{FF2B5EF4-FFF2-40B4-BE49-F238E27FC236}">
                <a16:creationId xmlns:a16="http://schemas.microsoft.com/office/drawing/2014/main" id="{4E7B5E39-7482-524A-A49C-C3EEBA5A27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2108" y="4716000"/>
            <a:ext cx="3826800" cy="382680"/>
          </a:xfrm>
          <a:prstGeom prst="rect">
            <a:avLst/>
          </a:prstGeom>
        </p:spPr>
      </p:pic>
    </p:spTree>
    <p:extLst>
      <p:ext uri="{BB962C8B-B14F-4D97-AF65-F5344CB8AC3E}">
        <p14:creationId xmlns:p14="http://schemas.microsoft.com/office/powerpoint/2010/main" val="5120272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is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p>
            <a:r>
              <a:rPr lang="en-US" dirty="0"/>
              <a:t>Click to edit Master title style</a:t>
            </a:r>
            <a:endParaRPr lang="nl-NL" dirty="0"/>
          </a:p>
        </p:txBody>
      </p:sp>
      <p:sp>
        <p:nvSpPr>
          <p:cNvPr id="3" name="Tijdelijke aanduiding voor inhoud 2"/>
          <p:cNvSpPr>
            <a:spLocks noGrp="1"/>
          </p:cNvSpPr>
          <p:nvPr>
            <p:ph idx="1"/>
          </p:nvPr>
        </p:nvSpPr>
        <p:spPr>
          <a:xfrm>
            <a:off x="782873" y="1318381"/>
            <a:ext cx="7576903" cy="2994983"/>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814918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a:solidFill>
            <a:schemeClr val="bg1"/>
          </a:solidFill>
        </p:spPr>
        <p:txBody>
          <a:bodyPr/>
          <a:lstStyle/>
          <a:p>
            <a:r>
              <a:rPr lang="en-US"/>
              <a:t>Click to edit Master title style</a:t>
            </a:r>
            <a:endParaRPr lang="nl-NL"/>
          </a:p>
        </p:txBody>
      </p:sp>
      <p:sp>
        <p:nvSpPr>
          <p:cNvPr id="3" name="Tijdelijke aanduiding voor inhoud 2"/>
          <p:cNvSpPr>
            <a:spLocks noGrp="1"/>
          </p:cNvSpPr>
          <p:nvPr>
            <p:ph idx="1"/>
          </p:nvPr>
        </p:nvSpPr>
        <p:spPr>
          <a:xfrm>
            <a:off x="782873" y="1318381"/>
            <a:ext cx="7576903" cy="2994983"/>
          </a:xfrm>
        </p:spPr>
        <p:txBody>
          <a:bodyPr/>
          <a:lstStyle>
            <a:lvl1pPr marL="0" indent="0">
              <a:buClr>
                <a:schemeClr val="tx2"/>
              </a:buClr>
              <a:buFontTx/>
              <a:buNone/>
              <a:defRPr/>
            </a:lvl1pPr>
            <a:lvl2pPr marL="180975" indent="0">
              <a:buClr>
                <a:schemeClr val="tx2"/>
              </a:buClr>
              <a:buFontTx/>
              <a:buNone/>
              <a:defRPr/>
            </a:lvl2pPr>
            <a:lvl3pPr marL="355600" indent="0">
              <a:buClr>
                <a:schemeClr val="tx2"/>
              </a:buClr>
              <a:buFontTx/>
              <a:buNone/>
              <a:defRPr/>
            </a:lvl3pPr>
            <a:lvl4pPr marL="538163" indent="0">
              <a:buClr>
                <a:schemeClr val="tx2"/>
              </a:buClr>
              <a:buFontTx/>
              <a:buNone/>
              <a:defRPr/>
            </a:lvl4pPr>
            <a:lvl5pPr marL="719138" indent="0">
              <a:buClr>
                <a:schemeClr val="tx2"/>
              </a:buClr>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dianummer 5"/>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266802014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Tijdelijke aanduiding voor inhoud 5"/>
          <p:cNvSpPr>
            <a:spLocks noGrp="1"/>
          </p:cNvSpPr>
          <p:nvPr>
            <p:ph sz="quarter" idx="4"/>
          </p:nvPr>
        </p:nvSpPr>
        <p:spPr>
          <a:xfrm>
            <a:off x="4751295" y="1318380"/>
            <a:ext cx="3608481" cy="2999743"/>
          </a:xfrm>
        </p:spPr>
        <p:txBody>
          <a:bodyPr>
            <a:normAutofit/>
          </a:bodyPr>
          <a:lstStyle>
            <a:lvl1pPr>
              <a:buClr>
                <a:schemeClr val="tx2"/>
              </a:buClr>
              <a:defRPr sz="1600">
                <a:solidFill>
                  <a:schemeClr val="tx1"/>
                </a:solidFill>
              </a:defRPr>
            </a:lvl1pPr>
            <a:lvl2pPr>
              <a:buClr>
                <a:schemeClr val="tx2"/>
              </a:buClr>
              <a:defRPr sz="1400">
                <a:solidFill>
                  <a:schemeClr val="tx1"/>
                </a:solidFill>
              </a:defRPr>
            </a:lvl2pPr>
            <a:lvl3pPr>
              <a:buClr>
                <a:schemeClr val="tx2"/>
              </a:buClr>
              <a:defRPr sz="1200">
                <a:solidFill>
                  <a:schemeClr val="tx1"/>
                </a:solidFill>
              </a:defRPr>
            </a:lvl3pPr>
            <a:lvl4pPr>
              <a:buClr>
                <a:schemeClr val="tx2"/>
              </a:buClr>
              <a:defRPr sz="1000">
                <a:solidFill>
                  <a:schemeClr val="tx1"/>
                </a:solidFill>
              </a:defRPr>
            </a:lvl4pPr>
            <a:lvl5pPr>
              <a:buClr>
                <a:schemeClr val="tx2"/>
              </a:buClr>
              <a:defRPr sz="1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Tree>
    <p:extLst>
      <p:ext uri="{BB962C8B-B14F-4D97-AF65-F5344CB8AC3E}">
        <p14:creationId xmlns:p14="http://schemas.microsoft.com/office/powerpoint/2010/main" val="3804722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icture">
    <p:spTree>
      <p:nvGrpSpPr>
        <p:cNvPr id="1" name=""/>
        <p:cNvGrpSpPr/>
        <p:nvPr/>
      </p:nvGrpSpPr>
      <p:grpSpPr>
        <a:xfrm>
          <a:off x="0" y="0"/>
          <a:ext cx="0" cy="0"/>
          <a:chOff x="0" y="0"/>
          <a:chExt cx="0" cy="0"/>
        </a:xfrm>
      </p:grpSpPr>
      <p:sp>
        <p:nvSpPr>
          <p:cNvPr id="2" name="Titel 1"/>
          <p:cNvSpPr>
            <a:spLocks noGrp="1"/>
          </p:cNvSpPr>
          <p:nvPr>
            <p:ph type="title"/>
          </p:nvPr>
        </p:nvSpPr>
        <p:spPr>
          <a:xfrm>
            <a:off x="782873" y="386954"/>
            <a:ext cx="7576903" cy="857250"/>
          </a:xfrm>
          <a:prstGeom prst="rect">
            <a:avLst/>
          </a:prstGeom>
        </p:spPr>
        <p:txBody>
          <a:bodyPr/>
          <a:lstStyle>
            <a:lvl1pPr>
              <a:defRPr/>
            </a:lvl1pPr>
          </a:lstStyle>
          <a:p>
            <a:r>
              <a:rPr lang="en-US"/>
              <a:t>Click to edit Master title style</a:t>
            </a:r>
            <a:endParaRPr lang="nl-NL"/>
          </a:p>
        </p:txBody>
      </p:sp>
      <p:sp>
        <p:nvSpPr>
          <p:cNvPr id="4" name="Tijdelijke aanduiding voor inhoud 3"/>
          <p:cNvSpPr>
            <a:spLocks noGrp="1"/>
          </p:cNvSpPr>
          <p:nvPr>
            <p:ph sz="half" idx="2"/>
          </p:nvPr>
        </p:nvSpPr>
        <p:spPr>
          <a:xfrm>
            <a:off x="782872" y="1318380"/>
            <a:ext cx="3607200" cy="2999743"/>
          </a:xfrm>
        </p:spPr>
        <p:txBody>
          <a:bodyPr>
            <a:normAutofit/>
          </a:bodyPr>
          <a:lstStyle>
            <a:lvl1pPr>
              <a:defRPr sz="1600"/>
            </a:lvl1pPr>
            <a:lvl2pPr>
              <a:defRPr sz="1400"/>
            </a:lvl2pPr>
            <a:lvl3pPr>
              <a:defRPr sz="1200"/>
            </a:lvl3pPr>
            <a:lvl4pPr>
              <a:defRPr sz="1000"/>
            </a:lvl4pPr>
            <a:lvl5pPr>
              <a:defRPr sz="1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3" name="Tijdelijke aanduiding voor afbeelding 2">
            <a:extLst>
              <a:ext uri="{FF2B5EF4-FFF2-40B4-BE49-F238E27FC236}">
                <a16:creationId xmlns:a16="http://schemas.microsoft.com/office/drawing/2014/main" id="{F44D91C9-D4C3-AD6B-207A-2255E367B6FE}"/>
              </a:ext>
            </a:extLst>
          </p:cNvPr>
          <p:cNvSpPr>
            <a:spLocks noGrp="1"/>
          </p:cNvSpPr>
          <p:nvPr>
            <p:ph type="pic" idx="13"/>
          </p:nvPr>
        </p:nvSpPr>
        <p:spPr>
          <a:xfrm>
            <a:off x="4752575" y="1318380"/>
            <a:ext cx="3607200" cy="2999700"/>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Tree>
    <p:extLst>
      <p:ext uri="{BB962C8B-B14F-4D97-AF65-F5344CB8AC3E}">
        <p14:creationId xmlns:p14="http://schemas.microsoft.com/office/powerpoint/2010/main" val="395720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 – Left – Light">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p>
            <a:fld id="{1C6BE17B-D861-924B-B43B-FB4BD656D2E6}" type="slidenum">
              <a:rPr lang="en-NL" smtClean="0"/>
              <a:t>‹#›</a:t>
            </a:fld>
            <a:endParaRPr lang="en-NL"/>
          </a:p>
        </p:txBody>
      </p:sp>
      <p:sp>
        <p:nvSpPr>
          <p:cNvPr id="5" name="Tijdelijke aanduiding voor afbeelding 2">
            <a:extLst>
              <a:ext uri="{FF2B5EF4-FFF2-40B4-BE49-F238E27FC236}">
                <a16:creationId xmlns:a16="http://schemas.microsoft.com/office/drawing/2014/main" id="{9D31F2F4-6222-A46F-75DC-C6299A3E2EFA}"/>
              </a:ext>
            </a:extLst>
          </p:cNvPr>
          <p:cNvSpPr>
            <a:spLocks noGrp="1"/>
          </p:cNvSpPr>
          <p:nvPr>
            <p:ph type="pic" idx="13"/>
          </p:nvPr>
        </p:nvSpPr>
        <p:spPr>
          <a:xfrm>
            <a:off x="4752575"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itel 1">
            <a:extLst>
              <a:ext uri="{FF2B5EF4-FFF2-40B4-BE49-F238E27FC236}">
                <a16:creationId xmlns:a16="http://schemas.microsoft.com/office/drawing/2014/main" id="{B3A9B8E0-7C6E-AE42-7DDE-28C44EF5307B}"/>
              </a:ext>
            </a:extLst>
          </p:cNvPr>
          <p:cNvSpPr>
            <a:spLocks noGrp="1"/>
          </p:cNvSpPr>
          <p:nvPr>
            <p:ph type="title"/>
          </p:nvPr>
        </p:nvSpPr>
        <p:spPr>
          <a:xfrm>
            <a:off x="782873"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7" name="Text Placeholder 5">
            <a:extLst>
              <a:ext uri="{FF2B5EF4-FFF2-40B4-BE49-F238E27FC236}">
                <a16:creationId xmlns:a16="http://schemas.microsoft.com/office/drawing/2014/main" id="{4051C77E-5064-8F75-8A36-F290F752A8E7}"/>
              </a:ext>
            </a:extLst>
          </p:cNvPr>
          <p:cNvSpPr>
            <a:spLocks noGrp="1"/>
          </p:cNvSpPr>
          <p:nvPr>
            <p:ph type="body" sz="quarter" idx="15" hasCustomPrompt="1"/>
          </p:nvPr>
        </p:nvSpPr>
        <p:spPr>
          <a:xfrm>
            <a:off x="782873"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89D1C035-18C7-FE11-092F-DF0517955F5D}"/>
              </a:ext>
            </a:extLst>
          </p:cNvPr>
          <p:cNvCxnSpPr/>
          <p:nvPr userDrawn="1"/>
        </p:nvCxnSpPr>
        <p:spPr>
          <a:xfrm>
            <a:off x="867799"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40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ub – Right – Light">
    <p:spTree>
      <p:nvGrpSpPr>
        <p:cNvPr id="1" name=""/>
        <p:cNvGrpSpPr/>
        <p:nvPr/>
      </p:nvGrpSpPr>
      <p:grpSpPr>
        <a:xfrm>
          <a:off x="0" y="0"/>
          <a:ext cx="0" cy="0"/>
          <a:chOff x="0" y="0"/>
          <a:chExt cx="0" cy="0"/>
        </a:xfrm>
      </p:grpSpPr>
      <p:sp>
        <p:nvSpPr>
          <p:cNvPr id="2" name="Titel 1"/>
          <p:cNvSpPr>
            <a:spLocks noGrp="1"/>
          </p:cNvSpPr>
          <p:nvPr>
            <p:ph type="title"/>
          </p:nvPr>
        </p:nvSpPr>
        <p:spPr>
          <a:xfrm>
            <a:off x="4752575" y="1858296"/>
            <a:ext cx="3789127" cy="1722364"/>
          </a:xfrm>
          <a:prstGeom prst="rect">
            <a:avLst/>
          </a:prstGeom>
        </p:spPr>
        <p:txBody>
          <a:bodyPr anchor="t" anchorCtr="0"/>
          <a:lstStyle>
            <a:lvl1pPr>
              <a:defRPr/>
            </a:lvl1pPr>
          </a:lstStyle>
          <a:p>
            <a:r>
              <a:rPr lang="en-US"/>
              <a:t>Click to edit Master title style</a:t>
            </a:r>
            <a:endParaRPr lang="nl-NL"/>
          </a:p>
        </p:txBody>
      </p:sp>
      <p:sp>
        <p:nvSpPr>
          <p:cNvPr id="9" name="Tijdelijke aanduiding voor dianummer 8"/>
          <p:cNvSpPr>
            <a:spLocks noGrp="1"/>
          </p:cNvSpPr>
          <p:nvPr>
            <p:ph type="sldNum" sz="quarter" idx="12"/>
          </p:nvPr>
        </p:nvSpPr>
        <p:spPr/>
        <p:txBody>
          <a:bodyPr/>
          <a:lstStyle/>
          <a:p>
            <a:fld id="{B86DE904-C121-477E-B2B0-923493BF220C}" type="slidenum">
              <a:rPr lang="nl-NL" smtClean="0"/>
              <a:pPr/>
              <a:t>‹#›</a:t>
            </a:fld>
            <a:endParaRPr lang="nl-NL"/>
          </a:p>
        </p:txBody>
      </p:sp>
      <p:sp>
        <p:nvSpPr>
          <p:cNvPr id="5" name="Tijdelijke aanduiding voor afbeelding 2">
            <a:extLst>
              <a:ext uri="{FF2B5EF4-FFF2-40B4-BE49-F238E27FC236}">
                <a16:creationId xmlns:a16="http://schemas.microsoft.com/office/drawing/2014/main" id="{F0E47AE6-5128-DECB-248D-C898AFC1D7F5}"/>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6" name="Text Placeholder 5">
            <a:extLst>
              <a:ext uri="{FF2B5EF4-FFF2-40B4-BE49-F238E27FC236}">
                <a16:creationId xmlns:a16="http://schemas.microsoft.com/office/drawing/2014/main" id="{775C20A9-ABAD-760A-E37B-9116F79555E4}"/>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tx2"/>
                </a:solidFill>
                <a:latin typeface="Cambria" panose="02040503050406030204" pitchFamily="18" charset="0"/>
              </a:defRPr>
            </a:lvl1pPr>
          </a:lstStyle>
          <a:p>
            <a:pPr lvl="0"/>
            <a:r>
              <a:rPr lang="en-GB"/>
              <a:t>#</a:t>
            </a:r>
            <a:endParaRPr lang="en-NL"/>
          </a:p>
        </p:txBody>
      </p:sp>
      <p:cxnSp>
        <p:nvCxnSpPr>
          <p:cNvPr id="8" name="Straight Connector 7">
            <a:extLst>
              <a:ext uri="{FF2B5EF4-FFF2-40B4-BE49-F238E27FC236}">
                <a16:creationId xmlns:a16="http://schemas.microsoft.com/office/drawing/2014/main" id="{66432F56-4B9B-D03A-4B9A-B64AB67B7839}"/>
              </a:ext>
            </a:extLst>
          </p:cNvPr>
          <p:cNvCxnSpPr/>
          <p:nvPr userDrawn="1"/>
        </p:nvCxnSpPr>
        <p:spPr>
          <a:xfrm>
            <a:off x="4864066" y="1776316"/>
            <a:ext cx="1056904" cy="0"/>
          </a:xfrm>
          <a:prstGeom prst="line">
            <a:avLst/>
          </a:prstGeom>
          <a:ln w="12700">
            <a:solidFill>
              <a:schemeClr val="tx2"/>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177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 – Right – Dark">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8"/>
          <p:cNvSpPr>
            <a:spLocks noGrp="1"/>
          </p:cNvSpPr>
          <p:nvPr>
            <p:ph type="sldNum" sz="quarter" idx="12"/>
          </p:nvPr>
        </p:nvSpPr>
        <p:spPr/>
        <p:txBody>
          <a:bodyPr/>
          <a:lstStyle>
            <a:lvl1pPr>
              <a:defRPr>
                <a:solidFill>
                  <a:schemeClr val="bg1"/>
                </a:solidFill>
              </a:defRPr>
            </a:lvl1pPr>
          </a:lstStyle>
          <a:p>
            <a:fld id="{1C6BE17B-D861-924B-B43B-FB4BD656D2E6}" type="slidenum">
              <a:rPr lang="en-NL" smtClean="0"/>
              <a:pPr/>
              <a:t>‹#›</a:t>
            </a:fld>
            <a:endParaRPr lang="en-NL"/>
          </a:p>
        </p:txBody>
      </p:sp>
      <p:sp>
        <p:nvSpPr>
          <p:cNvPr id="2" name="Titel 1">
            <a:extLst>
              <a:ext uri="{FF2B5EF4-FFF2-40B4-BE49-F238E27FC236}">
                <a16:creationId xmlns:a16="http://schemas.microsoft.com/office/drawing/2014/main" id="{B19B3233-6514-3436-2AF2-734ABCB4CA25}"/>
              </a:ext>
            </a:extLst>
          </p:cNvPr>
          <p:cNvSpPr>
            <a:spLocks noGrp="1"/>
          </p:cNvSpPr>
          <p:nvPr>
            <p:ph type="title"/>
          </p:nvPr>
        </p:nvSpPr>
        <p:spPr>
          <a:xfrm>
            <a:off x="4752575" y="1858296"/>
            <a:ext cx="3789127" cy="1722364"/>
          </a:xfrm>
          <a:prstGeom prst="rect">
            <a:avLst/>
          </a:prstGeom>
        </p:spPr>
        <p:txBody>
          <a:bodyPr anchor="t" anchorCtr="0"/>
          <a:lstStyle>
            <a:lvl1pPr>
              <a:defRPr>
                <a:solidFill>
                  <a:schemeClr val="bg1"/>
                </a:solidFill>
              </a:defRPr>
            </a:lvl1pPr>
          </a:lstStyle>
          <a:p>
            <a:r>
              <a:rPr lang="en-US"/>
              <a:t>Click to edit Master title style</a:t>
            </a:r>
            <a:endParaRPr lang="nl-NL"/>
          </a:p>
        </p:txBody>
      </p:sp>
      <p:sp>
        <p:nvSpPr>
          <p:cNvPr id="3" name="Tijdelijke aanduiding voor afbeelding 2">
            <a:extLst>
              <a:ext uri="{FF2B5EF4-FFF2-40B4-BE49-F238E27FC236}">
                <a16:creationId xmlns:a16="http://schemas.microsoft.com/office/drawing/2014/main" id="{5479C738-87B2-F3AE-590B-0B3D1C3582D9}"/>
              </a:ext>
            </a:extLst>
          </p:cNvPr>
          <p:cNvSpPr>
            <a:spLocks noGrp="1"/>
          </p:cNvSpPr>
          <p:nvPr>
            <p:ph type="pic" idx="15"/>
          </p:nvPr>
        </p:nvSpPr>
        <p:spPr>
          <a:xfrm>
            <a:off x="784226" y="1858296"/>
            <a:ext cx="3607200" cy="2459783"/>
          </a:xfrm>
          <a:prstGeom prst="roundRect">
            <a:avLst>
              <a:gd name="adj" fmla="val 2509"/>
            </a:avLst>
          </a:prstGeom>
          <a:solidFill>
            <a:schemeClr val="bg1">
              <a:lumMod val="95000"/>
            </a:schemeClr>
          </a:solidFill>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nl-NL"/>
          </a:p>
        </p:txBody>
      </p:sp>
      <p:sp>
        <p:nvSpPr>
          <p:cNvPr id="4" name="Text Placeholder 5">
            <a:extLst>
              <a:ext uri="{FF2B5EF4-FFF2-40B4-BE49-F238E27FC236}">
                <a16:creationId xmlns:a16="http://schemas.microsoft.com/office/drawing/2014/main" id="{56BE2667-43F8-E7D0-5432-C3F41973B7EE}"/>
              </a:ext>
            </a:extLst>
          </p:cNvPr>
          <p:cNvSpPr>
            <a:spLocks noGrp="1"/>
          </p:cNvSpPr>
          <p:nvPr>
            <p:ph type="body" sz="quarter" idx="16" hasCustomPrompt="1"/>
          </p:nvPr>
        </p:nvSpPr>
        <p:spPr>
          <a:xfrm>
            <a:off x="4755152" y="886819"/>
            <a:ext cx="1550987" cy="971477"/>
          </a:xfrm>
        </p:spPr>
        <p:txBody>
          <a:bodyPr/>
          <a:lstStyle>
            <a:lvl1pPr marL="0" indent="0">
              <a:buNone/>
              <a:defRPr sz="4800">
                <a:solidFill>
                  <a:schemeClr val="bg1"/>
                </a:solidFill>
                <a:latin typeface="Cambria" panose="02040503050406030204" pitchFamily="18" charset="0"/>
              </a:defRPr>
            </a:lvl1pPr>
          </a:lstStyle>
          <a:p>
            <a:pPr lvl="0"/>
            <a:r>
              <a:rPr lang="en-GB"/>
              <a:t>#</a:t>
            </a:r>
            <a:endParaRPr lang="en-NL"/>
          </a:p>
        </p:txBody>
      </p:sp>
      <p:cxnSp>
        <p:nvCxnSpPr>
          <p:cNvPr id="10" name="Straight Connector 9">
            <a:extLst>
              <a:ext uri="{FF2B5EF4-FFF2-40B4-BE49-F238E27FC236}">
                <a16:creationId xmlns:a16="http://schemas.microsoft.com/office/drawing/2014/main" id="{F6DEE366-A0B1-3113-B7E5-776FF7204E8B}"/>
              </a:ext>
            </a:extLst>
          </p:cNvPr>
          <p:cNvCxnSpPr/>
          <p:nvPr userDrawn="1"/>
        </p:nvCxnSpPr>
        <p:spPr>
          <a:xfrm>
            <a:off x="4864066" y="1776316"/>
            <a:ext cx="1056904" cy="0"/>
          </a:xfrm>
          <a:prstGeom prst="line">
            <a:avLst/>
          </a:prstGeom>
          <a:ln w="127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B0BC5A0-80FB-FFD5-02A8-88461BDFE468}"/>
              </a:ext>
            </a:extLst>
          </p:cNvPr>
          <p:cNvSpPr/>
          <p:nvPr userDrawn="1"/>
        </p:nvSpPr>
        <p:spPr>
          <a:xfrm>
            <a:off x="7231157" y="4715933"/>
            <a:ext cx="1245828" cy="2775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7" name="Picture 6" descr="A close up of a logo&#10;&#10;Description automatically generated">
            <a:extLst>
              <a:ext uri="{FF2B5EF4-FFF2-40B4-BE49-F238E27FC236}">
                <a16:creationId xmlns:a16="http://schemas.microsoft.com/office/drawing/2014/main" id="{5B50F079-4784-F1D3-9830-561F42EEED0F}"/>
              </a:ext>
            </a:extLst>
          </p:cNvPr>
          <p:cNvPicPr>
            <a:picLocks noChangeAspect="1"/>
          </p:cNvPicPr>
          <p:nvPr userDrawn="1"/>
        </p:nvPicPr>
        <p:blipFill>
          <a:blip r:embed="rId2">
            <a:biLevel thresh="25000"/>
            <a:extLst>
              <a:ext uri="{BEBA8EAE-BF5A-486C-A8C5-ECC9F3942E4B}">
                <a14:imgProps xmlns:a14="http://schemas.microsoft.com/office/drawing/2010/main">
                  <a14:imgLayer r:embed="rId3">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7364159" y="4812671"/>
            <a:ext cx="1116000" cy="136152"/>
          </a:xfrm>
          <a:prstGeom prst="rect">
            <a:avLst/>
          </a:prstGeom>
        </p:spPr>
      </p:pic>
    </p:spTree>
    <p:extLst>
      <p:ext uri="{BB962C8B-B14F-4D97-AF65-F5344CB8AC3E}">
        <p14:creationId xmlns:p14="http://schemas.microsoft.com/office/powerpoint/2010/main" val="2055535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1C6BE17B-D861-924B-B43B-FB4BD656D2E6}" type="slidenum">
              <a:rPr lang="en-NL" smtClean="0"/>
              <a:t>‹#›</a:t>
            </a:fld>
            <a:endParaRPr lang="en-NL"/>
          </a:p>
        </p:txBody>
      </p:sp>
      <p:sp>
        <p:nvSpPr>
          <p:cNvPr id="2" name="Picture Placeholder 4">
            <a:extLst>
              <a:ext uri="{FF2B5EF4-FFF2-40B4-BE49-F238E27FC236}">
                <a16:creationId xmlns:a16="http://schemas.microsoft.com/office/drawing/2014/main" id="{B07ACDDA-5B7A-7B84-6CFE-910EF7B8E358}"/>
              </a:ext>
            </a:extLst>
          </p:cNvPr>
          <p:cNvSpPr>
            <a:spLocks noGrp="1"/>
          </p:cNvSpPr>
          <p:nvPr>
            <p:ph type="pic" sz="quarter" idx="13" hasCustomPrompt="1"/>
          </p:nvPr>
        </p:nvSpPr>
        <p:spPr>
          <a:xfrm>
            <a:off x="0" y="0"/>
            <a:ext cx="9144000" cy="5143500"/>
          </a:xfrm>
          <a:custGeom>
            <a:avLst/>
            <a:gdLst>
              <a:gd name="connsiteX0" fmla="*/ 7390802 w 9144000"/>
              <a:gd name="connsiteY0" fmla="*/ 4761184 h 5143500"/>
              <a:gd name="connsiteX1" fmla="*/ 7275490 w 9144000"/>
              <a:gd name="connsiteY1" fmla="*/ 4837618 h 5143500"/>
              <a:gd name="connsiteX2" fmla="*/ 7265655 w 9144000"/>
              <a:gd name="connsiteY2" fmla="*/ 4886331 h 5143500"/>
              <a:gd name="connsiteX3" fmla="*/ 7265655 w 9144000"/>
              <a:gd name="connsiteY3" fmla="*/ 4886330 h 5143500"/>
              <a:gd name="connsiteX4" fmla="*/ 7265655 w 9144000"/>
              <a:gd name="connsiteY4" fmla="*/ 4886331 h 5143500"/>
              <a:gd name="connsiteX5" fmla="*/ 7265655 w 9144000"/>
              <a:gd name="connsiteY5" fmla="*/ 4886331 h 5143500"/>
              <a:gd name="connsiteX6" fmla="*/ 7275490 w 9144000"/>
              <a:gd name="connsiteY6" fmla="*/ 4935043 h 5143500"/>
              <a:gd name="connsiteX7" fmla="*/ 7390802 w 9144000"/>
              <a:gd name="connsiteY7" fmla="*/ 5011477 h 5143500"/>
              <a:gd name="connsiteX8" fmla="*/ 8786338 w 9144000"/>
              <a:gd name="connsiteY8" fmla="*/ 5011478 h 5143500"/>
              <a:gd name="connsiteX9" fmla="*/ 8911485 w 9144000"/>
              <a:gd name="connsiteY9" fmla="*/ 4886331 h 5143500"/>
              <a:gd name="connsiteX10" fmla="*/ 8911486 w 9144000"/>
              <a:gd name="connsiteY10" fmla="*/ 4886331 h 5143500"/>
              <a:gd name="connsiteX11" fmla="*/ 8786339 w 9144000"/>
              <a:gd name="connsiteY11" fmla="*/ 4761184 h 5143500"/>
              <a:gd name="connsiteX12" fmla="*/ 0 w 9144000"/>
              <a:gd name="connsiteY12" fmla="*/ 0 h 5143500"/>
              <a:gd name="connsiteX13" fmla="*/ 9144000 w 9144000"/>
              <a:gd name="connsiteY13" fmla="*/ 0 h 5143500"/>
              <a:gd name="connsiteX14" fmla="*/ 9144000 w 9144000"/>
              <a:gd name="connsiteY14" fmla="*/ 5143500 h 5143500"/>
              <a:gd name="connsiteX15" fmla="*/ 0 w 9144000"/>
              <a:gd name="connsiteY15" fmla="*/ 5143500 h 5143500"/>
              <a:gd name="connsiteX16" fmla="*/ 0 w 9144000"/>
              <a:gd name="connsiteY16" fmla="*/ 4910782 h 5143500"/>
              <a:gd name="connsiteX17" fmla="*/ 204813 w 9144000"/>
              <a:gd name="connsiteY17" fmla="*/ 4910782 h 5143500"/>
              <a:gd name="connsiteX18" fmla="*/ 263602 w 9144000"/>
              <a:gd name="connsiteY18" fmla="*/ 4851993 h 5143500"/>
              <a:gd name="connsiteX19" fmla="*/ 263602 w 9144000"/>
              <a:gd name="connsiteY19" fmla="*/ 291508 h 5143500"/>
              <a:gd name="connsiteX20" fmla="*/ 204813 w 9144000"/>
              <a:gd name="connsiteY20" fmla="*/ 232719 h 5143500"/>
              <a:gd name="connsiteX21" fmla="*/ 0 w 9144000"/>
              <a:gd name="connsiteY21" fmla="*/ 232719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44000" h="5143500">
                <a:moveTo>
                  <a:pt x="7390802" y="4761184"/>
                </a:moveTo>
                <a:cubicBezTo>
                  <a:pt x="7338964" y="4761184"/>
                  <a:pt x="7294488" y="4792701"/>
                  <a:pt x="7275490" y="4837618"/>
                </a:cubicBezTo>
                <a:lnTo>
                  <a:pt x="7265655" y="4886331"/>
                </a:lnTo>
                <a:lnTo>
                  <a:pt x="7265655" y="4886330"/>
                </a:lnTo>
                <a:lnTo>
                  <a:pt x="7265655" y="4886331"/>
                </a:lnTo>
                <a:lnTo>
                  <a:pt x="7265655" y="4886331"/>
                </a:lnTo>
                <a:lnTo>
                  <a:pt x="7275490" y="4935043"/>
                </a:lnTo>
                <a:cubicBezTo>
                  <a:pt x="7294488" y="4979960"/>
                  <a:pt x="7338964" y="5011477"/>
                  <a:pt x="7390802" y="5011477"/>
                </a:cubicBezTo>
                <a:lnTo>
                  <a:pt x="8786338" y="5011478"/>
                </a:lnTo>
                <a:cubicBezTo>
                  <a:pt x="8855455" y="5011478"/>
                  <a:pt x="8911485" y="4955448"/>
                  <a:pt x="8911485" y="4886331"/>
                </a:cubicBezTo>
                <a:lnTo>
                  <a:pt x="8911486" y="4886331"/>
                </a:lnTo>
                <a:cubicBezTo>
                  <a:pt x="8911486" y="4817214"/>
                  <a:pt x="8855456" y="4761184"/>
                  <a:pt x="8786339" y="4761184"/>
                </a:cubicBezTo>
                <a:close/>
                <a:moveTo>
                  <a:pt x="0" y="0"/>
                </a:moveTo>
                <a:lnTo>
                  <a:pt x="9144000" y="0"/>
                </a:lnTo>
                <a:lnTo>
                  <a:pt x="9144000" y="5143500"/>
                </a:lnTo>
                <a:lnTo>
                  <a:pt x="0" y="5143500"/>
                </a:lnTo>
                <a:lnTo>
                  <a:pt x="0" y="4910782"/>
                </a:lnTo>
                <a:lnTo>
                  <a:pt x="204813" y="4910782"/>
                </a:lnTo>
                <a:cubicBezTo>
                  <a:pt x="237281" y="4910782"/>
                  <a:pt x="263602" y="4884461"/>
                  <a:pt x="263602" y="4851993"/>
                </a:cubicBezTo>
                <a:lnTo>
                  <a:pt x="263602" y="291508"/>
                </a:lnTo>
                <a:cubicBezTo>
                  <a:pt x="263602" y="259040"/>
                  <a:pt x="237281" y="232719"/>
                  <a:pt x="204813" y="232719"/>
                </a:cubicBezTo>
                <a:lnTo>
                  <a:pt x="0" y="232719"/>
                </a:lnTo>
                <a:close/>
              </a:path>
            </a:pathLst>
          </a:custGeom>
        </p:spPr>
        <p:txBody>
          <a:bodyPr wrap="square" anchor="ctr" anchorCtr="0">
            <a:noAutofit/>
          </a:bodyPr>
          <a:lstStyle>
            <a:lvl1pPr marL="0" indent="0" algn="ctr">
              <a:buNone/>
              <a:defRPr sz="3200"/>
            </a:lvl1pPr>
          </a:lstStyle>
          <a:p>
            <a:r>
              <a:rPr lang="en-NL"/>
              <a:t> Add a picture</a:t>
            </a:r>
          </a:p>
        </p:txBody>
      </p:sp>
    </p:spTree>
    <p:extLst>
      <p:ext uri="{BB962C8B-B14F-4D97-AF65-F5344CB8AC3E}">
        <p14:creationId xmlns:p14="http://schemas.microsoft.com/office/powerpoint/2010/main" val="1935761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782873" y="1318381"/>
            <a:ext cx="7576903" cy="2994983"/>
          </a:xfrm>
          <a:prstGeom prst="rect">
            <a:avLst/>
          </a:prstGeom>
        </p:spPr>
        <p:txBody>
          <a:bodyPr vert="horz" lIns="91440" tIns="45720" rIns="91440" bIns="45720" rtlCol="0">
            <a:no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p:cNvSpPr>
            <a:spLocks noGrp="1"/>
          </p:cNvSpPr>
          <p:nvPr>
            <p:ph type="sldNum" sz="quarter" idx="4"/>
          </p:nvPr>
        </p:nvSpPr>
        <p:spPr>
          <a:xfrm>
            <a:off x="8476984" y="4778017"/>
            <a:ext cx="403412" cy="215444"/>
          </a:xfrm>
          <a:prstGeom prst="rect">
            <a:avLst/>
          </a:prstGeom>
        </p:spPr>
        <p:txBody>
          <a:bodyPr vert="horz" wrap="square" lIns="91440" tIns="45720" rIns="91440" bIns="45720" rtlCol="0" anchor="ctr">
            <a:spAutoFit/>
          </a:bodyPr>
          <a:lstStyle>
            <a:lvl1pPr algn="r">
              <a:defRPr sz="800">
                <a:solidFill>
                  <a:schemeClr val="tx1">
                    <a:tint val="75000"/>
                  </a:schemeClr>
                </a:solidFill>
              </a:defRPr>
            </a:lvl1pPr>
          </a:lstStyle>
          <a:p>
            <a:fld id="{B86DE904-C121-477E-B2B0-923493BF220C}" type="slidenum">
              <a:rPr lang="nl-NL" smtClean="0"/>
              <a:pPr/>
              <a:t>‹#›</a:t>
            </a:fld>
            <a:endParaRPr lang="nl-NL"/>
          </a:p>
        </p:txBody>
      </p:sp>
      <p:sp>
        <p:nvSpPr>
          <p:cNvPr id="5" name="Round Same-side Corner of Rectangle 4">
            <a:extLst>
              <a:ext uri="{FF2B5EF4-FFF2-40B4-BE49-F238E27FC236}">
                <a16:creationId xmlns:a16="http://schemas.microsoft.com/office/drawing/2014/main" id="{6C443C38-324B-FBE4-B09E-2ED87B16834E}"/>
              </a:ext>
            </a:extLst>
          </p:cNvPr>
          <p:cNvSpPr/>
          <p:nvPr userDrawn="1"/>
        </p:nvSpPr>
        <p:spPr>
          <a:xfrm rot="5400000">
            <a:off x="-2207231" y="2439949"/>
            <a:ext cx="4678063" cy="263602"/>
          </a:xfrm>
          <a:prstGeom prst="round2SameRect">
            <a:avLst>
              <a:gd name="adj1" fmla="val 22302"/>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Title Placeholder 6">
            <a:extLst>
              <a:ext uri="{FF2B5EF4-FFF2-40B4-BE49-F238E27FC236}">
                <a16:creationId xmlns:a16="http://schemas.microsoft.com/office/drawing/2014/main" id="{79647671-09AC-6CF6-60F2-DD9F367DF073}"/>
              </a:ext>
            </a:extLst>
          </p:cNvPr>
          <p:cNvSpPr>
            <a:spLocks noGrp="1"/>
          </p:cNvSpPr>
          <p:nvPr>
            <p:ph type="title"/>
          </p:nvPr>
        </p:nvSpPr>
        <p:spPr>
          <a:xfrm>
            <a:off x="628650" y="274638"/>
            <a:ext cx="7886700" cy="993775"/>
          </a:xfrm>
          <a:prstGeom prst="rect">
            <a:avLst/>
          </a:prstGeom>
        </p:spPr>
        <p:txBody>
          <a:bodyPr vert="horz" lIns="91440" tIns="45720" rIns="91440" bIns="45720" rtlCol="0" anchor="b" anchorCtr="0">
            <a:noAutofit/>
          </a:bodyPr>
          <a:lstStyle/>
          <a:p>
            <a:r>
              <a:rPr lang="en-US" dirty="0"/>
              <a:t>Click to edit Master title style</a:t>
            </a:r>
            <a:endParaRPr lang="en-NL" dirty="0"/>
          </a:p>
        </p:txBody>
      </p:sp>
    </p:spTree>
    <p:extLst>
      <p:ext uri="{BB962C8B-B14F-4D97-AF65-F5344CB8AC3E}">
        <p14:creationId xmlns:p14="http://schemas.microsoft.com/office/powerpoint/2010/main" val="3157315323"/>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75" r:id="rId3"/>
    <p:sldLayoutId id="2147483755" r:id="rId4"/>
    <p:sldLayoutId id="2147483756" r:id="rId5"/>
    <p:sldLayoutId id="2147483764" r:id="rId6"/>
    <p:sldLayoutId id="2147483770" r:id="rId7"/>
    <p:sldLayoutId id="2147483765" r:id="rId8"/>
    <p:sldLayoutId id="2147483767" r:id="rId9"/>
    <p:sldLayoutId id="2147483759" r:id="rId10"/>
    <p:sldLayoutId id="2147483766" r:id="rId11"/>
    <p:sldLayoutId id="2147483774" r:id="rId12"/>
    <p:sldLayoutId id="2147483760" r:id="rId13"/>
    <p:sldLayoutId id="2147483777" r:id="rId14"/>
    <p:sldLayoutId id="2147483761" r:id="rId15"/>
    <p:sldLayoutId id="2147483776" r:id="rId16"/>
  </p:sldLayoutIdLst>
  <p:hf hdr="0" dt="0"/>
  <p:txStyles>
    <p:titleStyle>
      <a:lvl1pPr algn="l" defTabSz="914400" rtl="0" eaLnBrk="1" latinLnBrk="0" hangingPunct="1">
        <a:lnSpc>
          <a:spcPct val="100000"/>
        </a:lnSpc>
        <a:spcBef>
          <a:spcPct val="0"/>
        </a:spcBef>
        <a:buNone/>
        <a:defRPr sz="2800" b="0" i="0" kern="1200">
          <a:solidFill>
            <a:schemeClr val="tx2"/>
          </a:solidFill>
          <a:latin typeface="Cambria" panose="02040503050406030204" pitchFamily="18" charset="0"/>
          <a:ea typeface="+mj-ea"/>
          <a:cs typeface="+mj-cs"/>
        </a:defRPr>
      </a:lvl1pPr>
    </p:titleStyle>
    <p:bodyStyle>
      <a:lvl1pPr marL="180975" indent="-180975" algn="l" defTabSz="914400" rtl="0" eaLnBrk="1" latinLnBrk="0" hangingPunct="1">
        <a:spcBef>
          <a:spcPts val="0"/>
        </a:spcBef>
        <a:buFont typeface="Arial" pitchFamily="34" charset="0"/>
        <a:buChar char="-"/>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_ftn1"/><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www.icmagroup.org/" TargetMode="External"/><Relationship Id="rId3" Type="http://schemas.openxmlformats.org/officeDocument/2006/relationships/hyperlink" Target="https://www.lma.eu.com/" TargetMode="External"/><Relationship Id="rId7" Type="http://schemas.openxmlformats.org/officeDocument/2006/relationships/hyperlink" Target="https://www.spglobal.com/marketintelligence/en/" TargetMode="External"/><Relationship Id="rId2" Type="http://schemas.openxmlformats.org/officeDocument/2006/relationships/hyperlink" Target="https://www.investopedia.com/terms/l/lending.asp" TargetMode="External"/><Relationship Id="rId1" Type="http://schemas.openxmlformats.org/officeDocument/2006/relationships/slideLayout" Target="../slideLayouts/slideLayout2.xml"/><Relationship Id="rId6" Type="http://schemas.openxmlformats.org/officeDocument/2006/relationships/hyperlink" Target="https://www.lsta.org/" TargetMode="External"/><Relationship Id="rId5" Type="http://schemas.openxmlformats.org/officeDocument/2006/relationships/hyperlink" Target="https://www.bis.org/" TargetMode="External"/><Relationship Id="rId4" Type="http://schemas.openxmlformats.org/officeDocument/2006/relationships/hyperlink" Target="https://www.ecb.europa.eu/"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36298E9-3F0E-7ECA-312A-27C951B408E9}"/>
              </a:ext>
            </a:extLst>
          </p:cNvPr>
          <p:cNvSpPr>
            <a:spLocks noGrp="1"/>
          </p:cNvSpPr>
          <p:nvPr>
            <p:ph type="pic" idx="13"/>
          </p:nvPr>
        </p:nvSpPr>
        <p:spPr/>
        <p:txBody>
          <a:bodyPr/>
          <a:lstStyle/>
          <a:p>
            <a:endParaRPr lang="nl-NL"/>
          </a:p>
        </p:txBody>
      </p:sp>
      <p:sp>
        <p:nvSpPr>
          <p:cNvPr id="10" name="Title 9">
            <a:extLst>
              <a:ext uri="{FF2B5EF4-FFF2-40B4-BE49-F238E27FC236}">
                <a16:creationId xmlns:a16="http://schemas.microsoft.com/office/drawing/2014/main" id="{03FE1EAB-1F7D-2CEE-C02E-AE1FE3AF4668}"/>
              </a:ext>
            </a:extLst>
          </p:cNvPr>
          <p:cNvSpPr>
            <a:spLocks noGrp="1"/>
          </p:cNvSpPr>
          <p:nvPr>
            <p:ph type="ctrTitle"/>
          </p:nvPr>
        </p:nvSpPr>
        <p:spPr/>
        <p:txBody>
          <a:bodyPr/>
          <a:lstStyle/>
          <a:p>
            <a:r>
              <a:rPr lang="nl-BE" dirty="0"/>
              <a:t>International Banking and Finance Law - 2026</a:t>
            </a:r>
            <a:endParaRPr lang="en-NL" dirty="0"/>
          </a:p>
        </p:txBody>
      </p:sp>
      <p:sp>
        <p:nvSpPr>
          <p:cNvPr id="11" name="Subtitle 10">
            <a:extLst>
              <a:ext uri="{FF2B5EF4-FFF2-40B4-BE49-F238E27FC236}">
                <a16:creationId xmlns:a16="http://schemas.microsoft.com/office/drawing/2014/main" id="{6200295F-A9FC-56FE-0F2C-23D686C54B21}"/>
              </a:ext>
            </a:extLst>
          </p:cNvPr>
          <p:cNvSpPr>
            <a:spLocks noGrp="1"/>
          </p:cNvSpPr>
          <p:nvPr>
            <p:ph type="subTitle" idx="1"/>
          </p:nvPr>
        </p:nvSpPr>
        <p:spPr>
          <a:xfrm>
            <a:off x="782873" y="4418437"/>
            <a:ext cx="7576903" cy="559859"/>
          </a:xfrm>
        </p:spPr>
        <p:txBody>
          <a:bodyPr/>
          <a:lstStyle/>
          <a:p>
            <a:pPr>
              <a:spcAft>
                <a:spcPts val="600"/>
              </a:spcAft>
            </a:pPr>
            <a:r>
              <a:rPr lang="nl-BE" dirty="0" err="1"/>
              <a:t>Section</a:t>
            </a:r>
            <a:r>
              <a:rPr lang="nl-BE" dirty="0"/>
              <a:t>: International Finance </a:t>
            </a:r>
            <a:r>
              <a:rPr lang="nl-BE" dirty="0" err="1"/>
              <a:t>Law</a:t>
            </a:r>
            <a:r>
              <a:rPr lang="nl-BE" dirty="0"/>
              <a:t>   -  LENDING</a:t>
            </a:r>
          </a:p>
          <a:p>
            <a:r>
              <a:rPr lang="nl-BE" sz="1400" dirty="0"/>
              <a:t>Ivan Peeters</a:t>
            </a:r>
            <a:endParaRPr lang="en-NL" sz="1400" dirty="0"/>
          </a:p>
        </p:txBody>
      </p:sp>
      <p:sp>
        <p:nvSpPr>
          <p:cNvPr id="15" name="Text Placeholder 14">
            <a:extLst>
              <a:ext uri="{FF2B5EF4-FFF2-40B4-BE49-F238E27FC236}">
                <a16:creationId xmlns:a16="http://schemas.microsoft.com/office/drawing/2014/main" id="{EBC9E55D-B1F3-E210-6AFD-2132A6F1E25E}"/>
              </a:ext>
            </a:extLst>
          </p:cNvPr>
          <p:cNvSpPr>
            <a:spLocks noGrp="1"/>
          </p:cNvSpPr>
          <p:nvPr>
            <p:ph type="body" sz="quarter" idx="14"/>
          </p:nvPr>
        </p:nvSpPr>
        <p:spPr/>
        <p:txBody>
          <a:bodyPr/>
          <a:lstStyle/>
          <a:p>
            <a:r>
              <a:rPr lang="nl-BE" dirty="0"/>
              <a:t>03/04/2025</a:t>
            </a:r>
            <a:endParaRPr lang="en-NL" dirty="0"/>
          </a:p>
        </p:txBody>
      </p:sp>
      <p:pic>
        <p:nvPicPr>
          <p:cNvPr id="5" name="Picture 4">
            <a:extLst>
              <a:ext uri="{FF2B5EF4-FFF2-40B4-BE49-F238E27FC236}">
                <a16:creationId xmlns:a16="http://schemas.microsoft.com/office/drawing/2014/main" id="{C39DAA1A-03E6-7235-B59F-5726EF44A17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11705" y="408823"/>
            <a:ext cx="4476750" cy="2143125"/>
          </a:xfrm>
          <a:prstGeom prst="rect">
            <a:avLst/>
          </a:prstGeom>
          <a:noFill/>
        </p:spPr>
      </p:pic>
    </p:spTree>
    <p:extLst>
      <p:ext uri="{BB962C8B-B14F-4D97-AF65-F5344CB8AC3E}">
        <p14:creationId xmlns:p14="http://schemas.microsoft.com/office/powerpoint/2010/main" val="2039953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nchor="b">
            <a:normAutofit/>
          </a:bodyPr>
          <a:lstStyle/>
          <a:p>
            <a:r>
              <a:rPr lang="nl-BE" dirty="0"/>
              <a:t>General </a:t>
            </a:r>
            <a:r>
              <a:rPr lang="nl-BE" dirty="0" err="1"/>
              <a:t>clauses</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704496" y="1330630"/>
            <a:ext cx="7576903" cy="2172837"/>
          </a:xfrm>
        </p:spPr>
        <p:txBody>
          <a:bodyPr>
            <a:normAutofit/>
          </a:bodyPr>
          <a:lstStyle/>
          <a:p>
            <a:pPr marL="742950" lvl="1" indent="-285750">
              <a:buFont typeface="Arial" panose="020B0604020202020204" pitchFamily="34" charset="0"/>
              <a:buChar char="•"/>
            </a:pPr>
            <a:r>
              <a:rPr lang="en-US" sz="1600" dirty="0"/>
              <a:t>Definitions and Interpretation</a:t>
            </a:r>
          </a:p>
          <a:p>
            <a:pPr marL="742950" lvl="1" indent="-285750">
              <a:buFont typeface="Arial" panose="020B0604020202020204" pitchFamily="34" charset="0"/>
              <a:buChar char="•"/>
            </a:pPr>
            <a:r>
              <a:rPr lang="en-US" sz="1600" dirty="0"/>
              <a:t>The Facility</a:t>
            </a:r>
          </a:p>
          <a:p>
            <a:pPr marL="742950" lvl="1" indent="-285750">
              <a:buFont typeface="Arial" panose="020B0604020202020204" pitchFamily="34" charset="0"/>
              <a:buChar char="•"/>
            </a:pPr>
            <a:r>
              <a:rPr lang="en-US" sz="1600" dirty="0"/>
              <a:t>Purpose</a:t>
            </a:r>
          </a:p>
          <a:p>
            <a:pPr marL="742950" lvl="1" indent="-285750">
              <a:buFont typeface="Arial" panose="020B0604020202020204" pitchFamily="34" charset="0"/>
              <a:buChar char="•"/>
            </a:pPr>
            <a:r>
              <a:rPr lang="en-US" sz="1600" dirty="0"/>
              <a:t>Conditions of </a:t>
            </a:r>
            <a:r>
              <a:rPr lang="en-US" sz="1600" dirty="0" err="1"/>
              <a:t>Utilisation</a:t>
            </a:r>
            <a:endParaRPr lang="en-US" sz="1600" dirty="0"/>
          </a:p>
          <a:p>
            <a:pPr marL="0" lvl="0" indent="0">
              <a:spcAft>
                <a:spcPts val="800"/>
              </a:spcAft>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10</a:t>
            </a:fld>
            <a:endParaRPr lang="en-NL"/>
          </a:p>
        </p:txBody>
      </p:sp>
    </p:spTree>
    <p:extLst>
      <p:ext uri="{BB962C8B-B14F-4D97-AF65-F5344CB8AC3E}">
        <p14:creationId xmlns:p14="http://schemas.microsoft.com/office/powerpoint/2010/main" val="2950238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11</a:t>
            </a:fld>
            <a:endParaRPr lang="en-NL"/>
          </a:p>
        </p:txBody>
      </p:sp>
      <p:sp>
        <p:nvSpPr>
          <p:cNvPr id="9" name="Title 1">
            <a:extLst>
              <a:ext uri="{FF2B5EF4-FFF2-40B4-BE49-F238E27FC236}">
                <a16:creationId xmlns:a16="http://schemas.microsoft.com/office/drawing/2014/main" id="{FEDBB3B6-7D0C-FDEA-D1D8-7C6D69FAAF6D}"/>
              </a:ext>
            </a:extLst>
          </p:cNvPr>
          <p:cNvSpPr>
            <a:spLocks noGrp="1"/>
          </p:cNvSpPr>
          <p:nvPr>
            <p:ph type="title"/>
          </p:nvPr>
        </p:nvSpPr>
        <p:spPr/>
        <p:txBody>
          <a:bodyPr anchor="b">
            <a:normAutofit/>
          </a:bodyPr>
          <a:lstStyle/>
          <a:p>
            <a:r>
              <a:rPr lang="en-US" dirty="0"/>
              <a:t>Financial terms</a:t>
            </a:r>
          </a:p>
        </p:txBody>
      </p:sp>
      <p:sp>
        <p:nvSpPr>
          <p:cNvPr id="13" name="Content Placeholder 3">
            <a:extLst>
              <a:ext uri="{FF2B5EF4-FFF2-40B4-BE49-F238E27FC236}">
                <a16:creationId xmlns:a16="http://schemas.microsoft.com/office/drawing/2014/main" id="{02DE5C0B-D890-CF9C-2D58-DFA2F046AED2}"/>
              </a:ext>
            </a:extLst>
          </p:cNvPr>
          <p:cNvSpPr>
            <a:spLocks noGrp="1"/>
          </p:cNvSpPr>
          <p:nvPr>
            <p:ph idx="1"/>
          </p:nvPr>
        </p:nvSpPr>
        <p:spPr>
          <a:xfrm>
            <a:off x="782872" y="1326140"/>
            <a:ext cx="7576903" cy="2172837"/>
          </a:xfrm>
        </p:spPr>
        <p:txBody>
          <a:bodyPr>
            <a:normAutofit/>
          </a:bodyPr>
          <a:lstStyle/>
          <a:p>
            <a:pPr marL="742950" lvl="1" indent="-285750">
              <a:buFont typeface="Arial" panose="020B0604020202020204" pitchFamily="34" charset="0"/>
              <a:buChar char="•"/>
            </a:pPr>
            <a:r>
              <a:rPr lang="en-US" sz="1600" dirty="0" err="1"/>
              <a:t>Utilisation</a:t>
            </a:r>
            <a:endParaRPr lang="en-US" sz="1600" dirty="0"/>
          </a:p>
          <a:p>
            <a:pPr marL="742950" lvl="1" indent="-285750">
              <a:buFont typeface="Arial" panose="020B0604020202020204" pitchFamily="34" charset="0"/>
              <a:buChar char="•"/>
            </a:pPr>
            <a:r>
              <a:rPr lang="en-US" sz="1600" dirty="0"/>
              <a:t>Repayment</a:t>
            </a:r>
          </a:p>
          <a:p>
            <a:pPr marL="742950" lvl="1" indent="-285750">
              <a:buFont typeface="Arial" panose="020B0604020202020204" pitchFamily="34" charset="0"/>
              <a:buChar char="•"/>
            </a:pPr>
            <a:r>
              <a:rPr lang="en-US" sz="1600" dirty="0"/>
              <a:t>Prepayment and Cancellation</a:t>
            </a:r>
          </a:p>
          <a:p>
            <a:pPr marL="742950" lvl="1" indent="-285750">
              <a:buFont typeface="Arial" panose="020B0604020202020204" pitchFamily="34" charset="0"/>
              <a:buChar char="•"/>
            </a:pPr>
            <a:r>
              <a:rPr lang="en-US" sz="1600" dirty="0"/>
              <a:t>Interest</a:t>
            </a:r>
          </a:p>
          <a:p>
            <a:pPr marL="742950" lvl="1" indent="-285750">
              <a:buFont typeface="Arial" panose="020B0604020202020204" pitchFamily="34" charset="0"/>
              <a:buChar char="•"/>
            </a:pPr>
            <a:r>
              <a:rPr lang="en-US" sz="1600" dirty="0"/>
              <a:t>Interest Periods</a:t>
            </a:r>
          </a:p>
          <a:p>
            <a:pPr marL="742950" lvl="1" indent="-285750">
              <a:buFont typeface="Arial" panose="020B0604020202020204" pitchFamily="34" charset="0"/>
              <a:buChar char="•"/>
            </a:pPr>
            <a:r>
              <a:rPr lang="en-US" sz="1600" dirty="0"/>
              <a:t>Changes to the Calculation of interest</a:t>
            </a:r>
          </a:p>
          <a:p>
            <a:pPr marL="742950" lvl="1" indent="-285750">
              <a:buFont typeface="Arial" panose="020B0604020202020204" pitchFamily="34" charset="0"/>
              <a:buChar char="•"/>
            </a:pPr>
            <a:r>
              <a:rPr lang="en-US" sz="1600" dirty="0"/>
              <a:t>Fees</a:t>
            </a:r>
          </a:p>
          <a:p>
            <a:pPr marL="0" lvl="0" indent="0">
              <a:spcAft>
                <a:spcPts val="800"/>
              </a:spcAft>
              <a:buNone/>
            </a:pPr>
            <a:endParaRPr lang="en-NL" dirty="0"/>
          </a:p>
        </p:txBody>
      </p:sp>
    </p:spTree>
    <p:extLst>
      <p:ext uri="{BB962C8B-B14F-4D97-AF65-F5344CB8AC3E}">
        <p14:creationId xmlns:p14="http://schemas.microsoft.com/office/powerpoint/2010/main" val="540531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12</a:t>
            </a:fld>
            <a:endParaRPr lang="en-NL"/>
          </a:p>
        </p:txBody>
      </p:sp>
      <p:sp>
        <p:nvSpPr>
          <p:cNvPr id="9" name="Title 1">
            <a:extLst>
              <a:ext uri="{FF2B5EF4-FFF2-40B4-BE49-F238E27FC236}">
                <a16:creationId xmlns:a16="http://schemas.microsoft.com/office/drawing/2014/main" id="{A92D2080-E869-9B1D-68FA-F578129E77B1}"/>
              </a:ext>
            </a:extLst>
          </p:cNvPr>
          <p:cNvSpPr>
            <a:spLocks noGrp="1"/>
          </p:cNvSpPr>
          <p:nvPr>
            <p:ph type="title"/>
          </p:nvPr>
        </p:nvSpPr>
        <p:spPr/>
        <p:txBody>
          <a:bodyPr anchor="b">
            <a:normAutofit/>
          </a:bodyPr>
          <a:lstStyle/>
          <a:p>
            <a:r>
              <a:rPr lang="en-US" dirty="0"/>
              <a:t>Risk &amp; Costs</a:t>
            </a:r>
          </a:p>
        </p:txBody>
      </p:sp>
      <p:sp>
        <p:nvSpPr>
          <p:cNvPr id="10" name="Content Placeholder 3">
            <a:extLst>
              <a:ext uri="{FF2B5EF4-FFF2-40B4-BE49-F238E27FC236}">
                <a16:creationId xmlns:a16="http://schemas.microsoft.com/office/drawing/2014/main" id="{35D2D4AD-3A86-D145-2D18-7539FE0BC7D2}"/>
              </a:ext>
            </a:extLst>
          </p:cNvPr>
          <p:cNvSpPr txBox="1">
            <a:spLocks/>
          </p:cNvSpPr>
          <p:nvPr/>
        </p:nvSpPr>
        <p:spPr>
          <a:xfrm>
            <a:off x="782872" y="1326140"/>
            <a:ext cx="7576903" cy="2172837"/>
          </a:xfrm>
          <a:prstGeom prst="rect">
            <a:avLst/>
          </a:prstGeom>
        </p:spPr>
        <p:txBody>
          <a:bodyPr vert="horz" lIns="91440" tIns="45720" rIns="91440" bIns="45720" rtlCol="0">
            <a:normAutofit/>
          </a:bodyPr>
          <a:lstStyle>
            <a:lvl1pPr marL="180975" indent="-180975" algn="l" defTabSz="914400" rtl="0" eaLnBrk="1" latinLnBrk="0" hangingPunct="1">
              <a:spcBef>
                <a:spcPts val="0"/>
              </a:spcBef>
              <a:buFont typeface="Arial" pitchFamily="34" charset="0"/>
              <a:buNone/>
              <a:defRPr sz="1600" kern="1200">
                <a:solidFill>
                  <a:schemeClr val="tx1"/>
                </a:solidFill>
                <a:latin typeface="+mn-lt"/>
                <a:ea typeface="+mn-ea"/>
                <a:cs typeface="+mn-cs"/>
              </a:defRPr>
            </a:lvl1pPr>
            <a:lvl2pPr marL="355600" indent="-174625"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38163" indent="-182563" algn="l" defTabSz="9144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19138" indent="-18097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893763" indent="-174625" algn="l" defTabSz="9144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742950" lvl="1" indent="-285750">
              <a:buFont typeface="Arial" panose="020B0604020202020204" pitchFamily="34" charset="0"/>
              <a:buChar char="•"/>
            </a:pPr>
            <a:r>
              <a:rPr lang="en-US" sz="1600" dirty="0"/>
              <a:t>Tax Gross-Up and Indemnities</a:t>
            </a:r>
          </a:p>
          <a:p>
            <a:pPr marL="742950" lvl="1" indent="-285750">
              <a:buFont typeface="Arial" panose="020B0604020202020204" pitchFamily="34" charset="0"/>
              <a:buChar char="•"/>
            </a:pPr>
            <a:r>
              <a:rPr lang="en-US" sz="1600" dirty="0"/>
              <a:t>Increased Costs</a:t>
            </a:r>
          </a:p>
          <a:p>
            <a:pPr marL="742950" lvl="1" indent="-285750">
              <a:buFont typeface="Arial" panose="020B0604020202020204" pitchFamily="34" charset="0"/>
              <a:buChar char="•"/>
            </a:pPr>
            <a:r>
              <a:rPr lang="en-US" sz="1600" dirty="0"/>
              <a:t>Other Indemnities</a:t>
            </a:r>
          </a:p>
          <a:p>
            <a:pPr marL="742950" lvl="1" indent="-285750">
              <a:buFont typeface="Arial" panose="020B0604020202020204" pitchFamily="34" charset="0"/>
              <a:buChar char="•"/>
            </a:pPr>
            <a:r>
              <a:rPr lang="en-US" sz="1600" dirty="0"/>
              <a:t>Mitigation by the Lenders</a:t>
            </a:r>
          </a:p>
          <a:p>
            <a:pPr marL="742950" lvl="1" indent="-285750">
              <a:buFont typeface="Arial" panose="020B0604020202020204" pitchFamily="34" charset="0"/>
              <a:buChar char="•"/>
            </a:pPr>
            <a:r>
              <a:rPr lang="en-US" sz="1600" dirty="0"/>
              <a:t>Costs and Expenses</a:t>
            </a:r>
          </a:p>
          <a:p>
            <a:pPr marL="0" indent="0">
              <a:spcAft>
                <a:spcPts val="800"/>
              </a:spcAft>
            </a:pPr>
            <a:endParaRPr lang="en-NL" dirty="0"/>
          </a:p>
        </p:txBody>
      </p:sp>
    </p:spTree>
    <p:extLst>
      <p:ext uri="{BB962C8B-B14F-4D97-AF65-F5344CB8AC3E}">
        <p14:creationId xmlns:p14="http://schemas.microsoft.com/office/powerpoint/2010/main" val="31626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CF0EC8A-AE0F-BD50-BB5F-FD3366B44398}"/>
              </a:ext>
            </a:extLst>
          </p:cNvPr>
          <p:cNvSpPr>
            <a:spLocks noGrp="1"/>
          </p:cNvSpPr>
          <p:nvPr>
            <p:ph type="title"/>
          </p:nvPr>
        </p:nvSpPr>
        <p:spPr/>
        <p:txBody>
          <a:bodyPr anchor="b">
            <a:normAutofit/>
          </a:bodyPr>
          <a:lstStyle/>
          <a:p>
            <a:r>
              <a:rPr lang="en-US" dirty="0"/>
              <a:t>Guarantees &amp; Representations</a:t>
            </a:r>
          </a:p>
        </p:txBody>
      </p:sp>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13</a:t>
            </a:fld>
            <a:endParaRPr lang="en-NL"/>
          </a:p>
        </p:txBody>
      </p:sp>
      <p:sp>
        <p:nvSpPr>
          <p:cNvPr id="6" name="Content Placeholder 3">
            <a:extLst>
              <a:ext uri="{FF2B5EF4-FFF2-40B4-BE49-F238E27FC236}">
                <a16:creationId xmlns:a16="http://schemas.microsoft.com/office/drawing/2014/main" id="{93E2968F-187F-96B8-F527-6CFF3C1D873F}"/>
              </a:ext>
            </a:extLst>
          </p:cNvPr>
          <p:cNvSpPr>
            <a:spLocks noGrp="1"/>
          </p:cNvSpPr>
          <p:nvPr>
            <p:ph idx="1"/>
          </p:nvPr>
        </p:nvSpPr>
        <p:spPr>
          <a:xfrm>
            <a:off x="782872" y="1326140"/>
            <a:ext cx="7576903" cy="2172837"/>
          </a:xfrm>
        </p:spPr>
        <p:txBody>
          <a:bodyPr>
            <a:normAutofit/>
          </a:bodyPr>
          <a:lstStyle/>
          <a:p>
            <a:pPr marL="742950" lvl="1" indent="-285750">
              <a:buFont typeface="Arial" panose="020B0604020202020204" pitchFamily="34" charset="0"/>
              <a:buChar char="•"/>
            </a:pPr>
            <a:r>
              <a:rPr lang="en-US" sz="1600" dirty="0"/>
              <a:t>Guarantee &amp; Indemnity</a:t>
            </a:r>
          </a:p>
          <a:p>
            <a:pPr marL="742950" lvl="1" indent="-285750">
              <a:buFont typeface="Arial" panose="020B0604020202020204" pitchFamily="34" charset="0"/>
              <a:buChar char="•"/>
            </a:pPr>
            <a:r>
              <a:rPr lang="en-US" sz="1600" dirty="0"/>
              <a:t>Representations</a:t>
            </a:r>
          </a:p>
          <a:p>
            <a:pPr marL="742950" lvl="1" indent="-285750">
              <a:buFont typeface="Arial" panose="020B0604020202020204" pitchFamily="34" charset="0"/>
              <a:buChar char="•"/>
            </a:pPr>
            <a:r>
              <a:rPr lang="en-US" sz="1600" dirty="0"/>
              <a:t>Information Undertakings</a:t>
            </a:r>
          </a:p>
          <a:p>
            <a:pPr marL="742950" lvl="1" indent="-285750">
              <a:buFont typeface="Arial" panose="020B0604020202020204" pitchFamily="34" charset="0"/>
              <a:buChar char="•"/>
            </a:pPr>
            <a:r>
              <a:rPr lang="en-US" sz="1600" dirty="0"/>
              <a:t>Financial Covenants</a:t>
            </a:r>
          </a:p>
          <a:p>
            <a:pPr marL="742950" lvl="1" indent="-285750">
              <a:buFont typeface="Arial" panose="020B0604020202020204" pitchFamily="34" charset="0"/>
              <a:buChar char="•"/>
            </a:pPr>
            <a:r>
              <a:rPr lang="en-US" sz="1600" dirty="0"/>
              <a:t>General Undertakings</a:t>
            </a:r>
          </a:p>
          <a:p>
            <a:pPr marL="0" lvl="0" indent="0">
              <a:spcAft>
                <a:spcPts val="800"/>
              </a:spcAft>
              <a:buNone/>
            </a:pPr>
            <a:endParaRPr lang="en-NL" dirty="0"/>
          </a:p>
        </p:txBody>
      </p:sp>
    </p:spTree>
    <p:extLst>
      <p:ext uri="{BB962C8B-B14F-4D97-AF65-F5344CB8AC3E}">
        <p14:creationId xmlns:p14="http://schemas.microsoft.com/office/powerpoint/2010/main" val="3501001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A460BE-8931-EC80-1B05-BC9989472A0C}"/>
              </a:ext>
            </a:extLst>
          </p:cNvPr>
          <p:cNvSpPr>
            <a:spLocks noGrp="1"/>
          </p:cNvSpPr>
          <p:nvPr>
            <p:ph type="title"/>
          </p:nvPr>
        </p:nvSpPr>
        <p:spPr/>
        <p:txBody>
          <a:bodyPr/>
          <a:lstStyle/>
          <a:p>
            <a:r>
              <a:rPr lang="en-US" dirty="0"/>
              <a:t>Defaults &amp; Changes</a:t>
            </a:r>
          </a:p>
        </p:txBody>
      </p:sp>
      <p:sp>
        <p:nvSpPr>
          <p:cNvPr id="3" name="Content Placeholder 2">
            <a:extLst>
              <a:ext uri="{FF2B5EF4-FFF2-40B4-BE49-F238E27FC236}">
                <a16:creationId xmlns:a16="http://schemas.microsoft.com/office/drawing/2014/main" id="{68B18E35-AE45-D6D7-E3ED-FAC1FC05C862}"/>
              </a:ext>
            </a:extLst>
          </p:cNvPr>
          <p:cNvSpPr>
            <a:spLocks noGrp="1"/>
          </p:cNvSpPr>
          <p:nvPr>
            <p:ph idx="1"/>
          </p:nvPr>
        </p:nvSpPr>
        <p:spPr/>
        <p:txBody>
          <a:bodyPr>
            <a:normAutofit/>
          </a:bodyPr>
          <a:lstStyle/>
          <a:p>
            <a:pPr marL="742950" lvl="1" indent="-285750">
              <a:buFont typeface="Arial" panose="020B0604020202020204" pitchFamily="34" charset="0"/>
              <a:buChar char="•"/>
            </a:pPr>
            <a:r>
              <a:rPr lang="en-US" sz="1600" dirty="0"/>
              <a:t>Events of Default</a:t>
            </a:r>
          </a:p>
          <a:p>
            <a:pPr marL="742950" lvl="1" indent="-285750">
              <a:buFont typeface="Arial" panose="020B0604020202020204" pitchFamily="34" charset="0"/>
              <a:buChar char="•"/>
            </a:pPr>
            <a:r>
              <a:rPr lang="en-US" sz="1600" dirty="0"/>
              <a:t>Changes to the lenders</a:t>
            </a:r>
          </a:p>
          <a:p>
            <a:pPr marL="742950" lvl="1" indent="-285750">
              <a:buFont typeface="Arial" panose="020B0604020202020204" pitchFamily="34" charset="0"/>
              <a:buChar char="•"/>
            </a:pPr>
            <a:r>
              <a:rPr lang="en-US" sz="1600" dirty="0"/>
              <a:t>Changes to the Obligors</a:t>
            </a:r>
          </a:p>
          <a:p>
            <a:endParaRPr lang="nl-NL" dirty="0"/>
          </a:p>
        </p:txBody>
      </p:sp>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14</a:t>
            </a:fld>
            <a:endParaRPr lang="en-NL"/>
          </a:p>
        </p:txBody>
      </p:sp>
    </p:spTree>
    <p:extLst>
      <p:ext uri="{BB962C8B-B14F-4D97-AF65-F5344CB8AC3E}">
        <p14:creationId xmlns:p14="http://schemas.microsoft.com/office/powerpoint/2010/main" val="234577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A460BE-8931-EC80-1B05-BC9989472A0C}"/>
              </a:ext>
            </a:extLst>
          </p:cNvPr>
          <p:cNvSpPr>
            <a:spLocks noGrp="1"/>
          </p:cNvSpPr>
          <p:nvPr>
            <p:ph type="title"/>
          </p:nvPr>
        </p:nvSpPr>
        <p:spPr/>
        <p:txBody>
          <a:bodyPr/>
          <a:lstStyle/>
          <a:p>
            <a:r>
              <a:rPr lang="en-US" dirty="0"/>
              <a:t>Administrative Provisions</a:t>
            </a:r>
          </a:p>
        </p:txBody>
      </p:sp>
      <p:sp>
        <p:nvSpPr>
          <p:cNvPr id="3" name="Content Placeholder 2">
            <a:extLst>
              <a:ext uri="{FF2B5EF4-FFF2-40B4-BE49-F238E27FC236}">
                <a16:creationId xmlns:a16="http://schemas.microsoft.com/office/drawing/2014/main" id="{68B18E35-AE45-D6D7-E3ED-FAC1FC05C862}"/>
              </a:ext>
            </a:extLst>
          </p:cNvPr>
          <p:cNvSpPr>
            <a:spLocks noGrp="1"/>
          </p:cNvSpPr>
          <p:nvPr>
            <p:ph idx="1"/>
          </p:nvPr>
        </p:nvSpPr>
        <p:spPr/>
        <p:txBody>
          <a:bodyPr>
            <a:normAutofit/>
          </a:bodyPr>
          <a:lstStyle/>
          <a:p>
            <a:pPr marL="742950" lvl="1" indent="-285750">
              <a:buFont typeface="Arial" panose="020B0604020202020204" pitchFamily="34" charset="0"/>
              <a:buChar char="•"/>
            </a:pPr>
            <a:r>
              <a:rPr lang="en-US" sz="1600" dirty="0"/>
              <a:t>Role of the Agent (and) the Arranger (and the Reference Banks)</a:t>
            </a:r>
          </a:p>
          <a:p>
            <a:pPr marL="742950" lvl="1" indent="-285750">
              <a:buFont typeface="Arial" panose="020B0604020202020204" pitchFamily="34" charset="0"/>
              <a:buChar char="•"/>
            </a:pPr>
            <a:r>
              <a:rPr lang="en-US" sz="1600" dirty="0"/>
              <a:t>Conduct of business by the Finance Parties</a:t>
            </a:r>
          </a:p>
          <a:p>
            <a:pPr marL="742950" lvl="1" indent="-285750">
              <a:buFont typeface="Arial" panose="020B0604020202020204" pitchFamily="34" charset="0"/>
              <a:buChar char="•"/>
            </a:pPr>
            <a:r>
              <a:rPr lang="en-US" sz="1600" dirty="0"/>
              <a:t>Sharing among the Finance Parties</a:t>
            </a:r>
          </a:p>
          <a:p>
            <a:pPr marL="742950" lvl="1" indent="-285750">
              <a:buFont typeface="Arial" panose="020B0604020202020204" pitchFamily="34" charset="0"/>
              <a:buChar char="•"/>
            </a:pPr>
            <a:r>
              <a:rPr lang="en-US" sz="1600" dirty="0"/>
              <a:t>Payment Mechanics</a:t>
            </a:r>
          </a:p>
          <a:p>
            <a:pPr marL="742950" lvl="1" indent="-285750">
              <a:buFont typeface="Arial" panose="020B0604020202020204" pitchFamily="34" charset="0"/>
              <a:buChar char="•"/>
            </a:pPr>
            <a:r>
              <a:rPr lang="en-US" sz="1600" dirty="0"/>
              <a:t>Set-Off</a:t>
            </a:r>
          </a:p>
          <a:p>
            <a:pPr marL="742950" lvl="1" indent="-285750">
              <a:buFont typeface="Arial" panose="020B0604020202020204" pitchFamily="34" charset="0"/>
              <a:buChar char="•"/>
            </a:pPr>
            <a:r>
              <a:rPr lang="en-US" sz="1600" dirty="0"/>
              <a:t>Notices</a:t>
            </a:r>
          </a:p>
          <a:p>
            <a:endParaRPr lang="nl-NL" dirty="0"/>
          </a:p>
        </p:txBody>
      </p:sp>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15</a:t>
            </a:fld>
            <a:endParaRPr lang="en-NL"/>
          </a:p>
        </p:txBody>
      </p:sp>
    </p:spTree>
    <p:extLst>
      <p:ext uri="{BB962C8B-B14F-4D97-AF65-F5344CB8AC3E}">
        <p14:creationId xmlns:p14="http://schemas.microsoft.com/office/powerpoint/2010/main" val="1835233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A460BE-8931-EC80-1B05-BC9989472A0C}"/>
              </a:ext>
            </a:extLst>
          </p:cNvPr>
          <p:cNvSpPr>
            <a:spLocks noGrp="1"/>
          </p:cNvSpPr>
          <p:nvPr>
            <p:ph type="title"/>
          </p:nvPr>
        </p:nvSpPr>
        <p:spPr/>
        <p:txBody>
          <a:bodyPr/>
          <a:lstStyle/>
          <a:p>
            <a:r>
              <a:rPr lang="en-US" dirty="0"/>
              <a:t>Legal &amp; Confidentiality</a:t>
            </a:r>
          </a:p>
        </p:txBody>
      </p:sp>
      <p:sp>
        <p:nvSpPr>
          <p:cNvPr id="3" name="Content Placeholder 2">
            <a:extLst>
              <a:ext uri="{FF2B5EF4-FFF2-40B4-BE49-F238E27FC236}">
                <a16:creationId xmlns:a16="http://schemas.microsoft.com/office/drawing/2014/main" id="{68B18E35-AE45-D6D7-E3ED-FAC1FC05C862}"/>
              </a:ext>
            </a:extLst>
          </p:cNvPr>
          <p:cNvSpPr>
            <a:spLocks noGrp="1"/>
          </p:cNvSpPr>
          <p:nvPr>
            <p:ph idx="1"/>
          </p:nvPr>
        </p:nvSpPr>
        <p:spPr/>
        <p:txBody>
          <a:bodyPr>
            <a:normAutofit/>
          </a:bodyPr>
          <a:lstStyle/>
          <a:p>
            <a:pPr marL="742950" lvl="1" indent="-285750">
              <a:buFont typeface="Arial" panose="020B0604020202020204" pitchFamily="34" charset="0"/>
              <a:buChar char="•"/>
            </a:pPr>
            <a:r>
              <a:rPr lang="en-US" sz="1600" dirty="0"/>
              <a:t>Calculations and Certificates</a:t>
            </a:r>
          </a:p>
          <a:p>
            <a:pPr marL="742950" lvl="1" indent="-285750">
              <a:buFont typeface="Arial" panose="020B0604020202020204" pitchFamily="34" charset="0"/>
              <a:buChar char="•"/>
            </a:pPr>
            <a:r>
              <a:rPr lang="en-US" sz="1600" dirty="0"/>
              <a:t>Partial invalidity</a:t>
            </a:r>
          </a:p>
          <a:p>
            <a:pPr marL="742950" lvl="1" indent="-285750">
              <a:buFont typeface="Arial" panose="020B0604020202020204" pitchFamily="34" charset="0"/>
              <a:buChar char="•"/>
            </a:pPr>
            <a:r>
              <a:rPr lang="en-US" sz="1600" dirty="0"/>
              <a:t>Remedies and waivers</a:t>
            </a:r>
          </a:p>
          <a:p>
            <a:pPr marL="742950" lvl="1" indent="-285750">
              <a:buFont typeface="Arial" panose="020B0604020202020204" pitchFamily="34" charset="0"/>
              <a:buChar char="•"/>
            </a:pPr>
            <a:r>
              <a:rPr lang="en-US" sz="1600" dirty="0"/>
              <a:t>Amendments and Waivers</a:t>
            </a:r>
          </a:p>
          <a:p>
            <a:pPr marL="742950" lvl="1" indent="-285750">
              <a:buFont typeface="Arial" panose="020B0604020202020204" pitchFamily="34" charset="0"/>
              <a:buChar char="•"/>
            </a:pPr>
            <a:r>
              <a:rPr lang="en-US" sz="1600" dirty="0"/>
              <a:t>Confidential Information</a:t>
            </a:r>
          </a:p>
          <a:p>
            <a:pPr marL="742950" lvl="1" indent="-285750">
              <a:buFont typeface="Arial" panose="020B0604020202020204" pitchFamily="34" charset="0"/>
              <a:buChar char="•"/>
            </a:pPr>
            <a:r>
              <a:rPr lang="en-US" sz="1600" dirty="0"/>
              <a:t>Confidentiality of Funding Rates</a:t>
            </a:r>
          </a:p>
          <a:p>
            <a:pPr marL="742950" lvl="1" indent="-285750">
              <a:buFont typeface="Arial" panose="020B0604020202020204" pitchFamily="34" charset="0"/>
              <a:buChar char="•"/>
            </a:pPr>
            <a:r>
              <a:rPr lang="en-US" sz="1600" dirty="0"/>
              <a:t>Counterparts</a:t>
            </a:r>
          </a:p>
          <a:p>
            <a:endParaRPr lang="nl-NL" dirty="0"/>
          </a:p>
        </p:txBody>
      </p:sp>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16</a:t>
            </a:fld>
            <a:endParaRPr lang="en-NL"/>
          </a:p>
        </p:txBody>
      </p:sp>
    </p:spTree>
    <p:extLst>
      <p:ext uri="{BB962C8B-B14F-4D97-AF65-F5344CB8AC3E}">
        <p14:creationId xmlns:p14="http://schemas.microsoft.com/office/powerpoint/2010/main" val="2119685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1A460BE-8931-EC80-1B05-BC9989472A0C}"/>
              </a:ext>
            </a:extLst>
          </p:cNvPr>
          <p:cNvSpPr>
            <a:spLocks noGrp="1"/>
          </p:cNvSpPr>
          <p:nvPr>
            <p:ph type="title"/>
          </p:nvPr>
        </p:nvSpPr>
        <p:spPr/>
        <p:txBody>
          <a:bodyPr/>
          <a:lstStyle/>
          <a:p>
            <a:r>
              <a:rPr lang="en-US" dirty="0"/>
              <a:t>Final Provisions</a:t>
            </a:r>
          </a:p>
        </p:txBody>
      </p:sp>
      <p:sp>
        <p:nvSpPr>
          <p:cNvPr id="3" name="Content Placeholder 2">
            <a:extLst>
              <a:ext uri="{FF2B5EF4-FFF2-40B4-BE49-F238E27FC236}">
                <a16:creationId xmlns:a16="http://schemas.microsoft.com/office/drawing/2014/main" id="{68B18E35-AE45-D6D7-E3ED-FAC1FC05C862}"/>
              </a:ext>
            </a:extLst>
          </p:cNvPr>
          <p:cNvSpPr>
            <a:spLocks noGrp="1"/>
          </p:cNvSpPr>
          <p:nvPr>
            <p:ph idx="1"/>
          </p:nvPr>
        </p:nvSpPr>
        <p:spPr/>
        <p:txBody>
          <a:bodyPr>
            <a:normAutofit/>
          </a:bodyPr>
          <a:lstStyle/>
          <a:p>
            <a:pPr marL="742950" lvl="1" indent="-285750">
              <a:buFont typeface="Arial" panose="020B0604020202020204" pitchFamily="34" charset="0"/>
              <a:buChar char="•"/>
            </a:pPr>
            <a:r>
              <a:rPr lang="en-US" sz="1600" dirty="0"/>
              <a:t>Governing Law</a:t>
            </a:r>
          </a:p>
          <a:p>
            <a:pPr marL="742950" lvl="1" indent="-285750">
              <a:buFont typeface="Arial" panose="020B0604020202020204" pitchFamily="34" charset="0"/>
              <a:buChar char="•"/>
            </a:pPr>
            <a:r>
              <a:rPr lang="en-US" sz="1600" dirty="0"/>
              <a:t>Enforcement</a:t>
            </a:r>
          </a:p>
          <a:p>
            <a:endParaRPr lang="nl-NL" dirty="0"/>
          </a:p>
        </p:txBody>
      </p:sp>
      <p:sp>
        <p:nvSpPr>
          <p:cNvPr id="4" name="Slide Number Placeholder 3">
            <a:extLst>
              <a:ext uri="{FF2B5EF4-FFF2-40B4-BE49-F238E27FC236}">
                <a16:creationId xmlns:a16="http://schemas.microsoft.com/office/drawing/2014/main" id="{5462B37A-C6F6-51F8-CCFB-2215B219DDBD}"/>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17</a:t>
            </a:fld>
            <a:endParaRPr lang="en-NL"/>
          </a:p>
        </p:txBody>
      </p:sp>
    </p:spTree>
    <p:extLst>
      <p:ext uri="{BB962C8B-B14F-4D97-AF65-F5344CB8AC3E}">
        <p14:creationId xmlns:p14="http://schemas.microsoft.com/office/powerpoint/2010/main" val="1589762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8B4DA-2A9C-1F13-DABA-848FCF81D49A}"/>
              </a:ext>
            </a:extLst>
          </p:cNvPr>
          <p:cNvSpPr>
            <a:spLocks noGrp="1"/>
          </p:cNvSpPr>
          <p:nvPr>
            <p:ph type="title"/>
          </p:nvPr>
        </p:nvSpPr>
        <p:spPr/>
        <p:txBody>
          <a:bodyPr/>
          <a:lstStyle/>
          <a:p>
            <a:r>
              <a:rPr lang="nl-BE" dirty="0" err="1"/>
              <a:t>Schedules</a:t>
            </a:r>
            <a:endParaRPr lang="nl-NL" dirty="0"/>
          </a:p>
        </p:txBody>
      </p:sp>
      <p:sp>
        <p:nvSpPr>
          <p:cNvPr id="3" name="Content Placeholder 2">
            <a:extLst>
              <a:ext uri="{FF2B5EF4-FFF2-40B4-BE49-F238E27FC236}">
                <a16:creationId xmlns:a16="http://schemas.microsoft.com/office/drawing/2014/main" id="{67D4BBCC-E8D0-6DFF-9D23-11394FB6A1D2}"/>
              </a:ext>
            </a:extLst>
          </p:cNvPr>
          <p:cNvSpPr>
            <a:spLocks noGrp="1"/>
          </p:cNvSpPr>
          <p:nvPr>
            <p:ph idx="1"/>
          </p:nvPr>
        </p:nvSpPr>
        <p:spPr>
          <a:xfrm>
            <a:off x="783548" y="1337976"/>
            <a:ext cx="7576903" cy="3116458"/>
          </a:xfrm>
        </p:spPr>
        <p:txBody>
          <a:bodyPr/>
          <a:lstStyle/>
          <a:p>
            <a:pPr>
              <a:buFont typeface="Arial" panose="020B0604020202020204" pitchFamily="34" charset="0"/>
              <a:buChar char="•"/>
            </a:pPr>
            <a:r>
              <a:rPr lang="en-US" dirty="0"/>
              <a:t> Schedule 1: The Original Parties</a:t>
            </a:r>
          </a:p>
          <a:p>
            <a:pPr lvl="1">
              <a:buFont typeface="Arial" panose="020B0604020202020204" pitchFamily="34" charset="0"/>
              <a:buChar char="•"/>
            </a:pPr>
            <a:r>
              <a:rPr lang="en-US" dirty="0"/>
              <a:t> Part I - The Original Obligors</a:t>
            </a:r>
          </a:p>
          <a:p>
            <a:pPr lvl="1">
              <a:buFont typeface="Arial" panose="020B0604020202020204" pitchFamily="34" charset="0"/>
              <a:buChar char="•"/>
            </a:pPr>
            <a:r>
              <a:rPr lang="en-US" dirty="0"/>
              <a:t> Part II - </a:t>
            </a:r>
            <a:r>
              <a:rPr lang="en-GB" dirty="0">
                <a:effectLst/>
                <a:ea typeface="SimSun" panose="02010600030101010101" pitchFamily="2" charset="-122"/>
              </a:rPr>
              <a:t>The Original Lenders - other than UK Non-Bank Lenders</a:t>
            </a:r>
            <a:endParaRPr lang="en-US" dirty="0">
              <a:effectLst/>
              <a:ea typeface="SimSun" panose="02010600030101010101" pitchFamily="2" charset="-122"/>
            </a:endParaRPr>
          </a:p>
          <a:p>
            <a:pPr lvl="1">
              <a:buFont typeface="Arial" panose="020B0604020202020204" pitchFamily="34" charset="0"/>
              <a:buChar char="•"/>
            </a:pPr>
            <a:r>
              <a:rPr lang="en-US" dirty="0">
                <a:ea typeface="SimSun" panose="02010600030101010101" pitchFamily="2" charset="-122"/>
              </a:rPr>
              <a:t> Part III - </a:t>
            </a:r>
            <a:r>
              <a:rPr lang="en-GB" dirty="0">
                <a:effectLst/>
                <a:ea typeface="SimSun" panose="02010600030101010101" pitchFamily="2" charset="-122"/>
              </a:rPr>
              <a:t>The Original Lenders - UK Non-Bank Lenders</a:t>
            </a:r>
          </a:p>
          <a:p>
            <a:pPr lvl="1"/>
            <a:endParaRPr lang="en-US" dirty="0"/>
          </a:p>
          <a:p>
            <a:pPr>
              <a:buFont typeface="Arial" panose="020B0604020202020204" pitchFamily="34" charset="0"/>
              <a:buChar char="•"/>
            </a:pPr>
            <a:r>
              <a:rPr lang="en-US" dirty="0"/>
              <a:t> Schedule 2: Conditions Precedent</a:t>
            </a:r>
          </a:p>
          <a:p>
            <a:pPr lvl="1">
              <a:buFont typeface="Arial" panose="020B0604020202020204" pitchFamily="34" charset="0"/>
              <a:buChar char="•"/>
            </a:pPr>
            <a:r>
              <a:rPr lang="en-US" dirty="0"/>
              <a:t> Part I - </a:t>
            </a:r>
            <a:r>
              <a:rPr lang="en-GB" dirty="0">
                <a:effectLst/>
                <a:ea typeface="SimSun" panose="02010600030101010101" pitchFamily="2" charset="-122"/>
              </a:rPr>
              <a:t>Conditions Precedent to Initial Utilisation</a:t>
            </a:r>
            <a:endParaRPr lang="en-US" dirty="0">
              <a:effectLst/>
              <a:ea typeface="SimSun" panose="02010600030101010101" pitchFamily="2" charset="-122"/>
            </a:endParaRPr>
          </a:p>
          <a:p>
            <a:pPr lvl="1">
              <a:buFont typeface="Arial" panose="020B0604020202020204" pitchFamily="34" charset="0"/>
              <a:buChar char="•"/>
            </a:pPr>
            <a:r>
              <a:rPr lang="en-US" dirty="0">
                <a:ea typeface="SimSun" panose="02010600030101010101" pitchFamily="2" charset="-122"/>
              </a:rPr>
              <a:t> Part II - </a:t>
            </a:r>
            <a:r>
              <a:rPr lang="en-GB" dirty="0">
                <a:effectLst/>
                <a:ea typeface="SimSun" panose="02010600030101010101" pitchFamily="2" charset="-122"/>
              </a:rPr>
              <a:t>Conditions Precedent required to be delivered by an Additional Obligor</a:t>
            </a:r>
          </a:p>
          <a:p>
            <a:endParaRPr lang="en-US" dirty="0"/>
          </a:p>
          <a:p>
            <a:pPr>
              <a:buFont typeface="Arial" panose="020B0604020202020204" pitchFamily="34" charset="0"/>
              <a:buChar char="•"/>
            </a:pPr>
            <a:r>
              <a:rPr lang="en-US" dirty="0"/>
              <a:t> Schedule 3: Requests</a:t>
            </a:r>
          </a:p>
          <a:p>
            <a:pPr lvl="1">
              <a:buFont typeface="Arial" panose="020B0604020202020204" pitchFamily="34" charset="0"/>
              <a:buChar char="•"/>
            </a:pPr>
            <a:r>
              <a:rPr lang="en-US" dirty="0"/>
              <a:t> Part I - </a:t>
            </a:r>
            <a:r>
              <a:rPr lang="en-US" dirty="0" err="1"/>
              <a:t>Utilisation</a:t>
            </a:r>
            <a:r>
              <a:rPr lang="en-US" dirty="0"/>
              <a:t> Request</a:t>
            </a:r>
          </a:p>
          <a:p>
            <a:pPr lvl="1">
              <a:buFont typeface="Arial" panose="020B0604020202020204" pitchFamily="34" charset="0"/>
              <a:buChar char="•"/>
            </a:pPr>
            <a:r>
              <a:rPr lang="en-US" dirty="0"/>
              <a:t> Part II - Selection Notice</a:t>
            </a:r>
          </a:p>
          <a:p>
            <a:pPr>
              <a:buFont typeface="Arial" panose="020B0604020202020204" pitchFamily="34" charset="0"/>
              <a:buChar char="•"/>
            </a:pPr>
            <a:endParaRPr lang="en-US" dirty="0"/>
          </a:p>
          <a:p>
            <a:pPr>
              <a:buFont typeface="Arial" panose="020B0604020202020204" pitchFamily="34" charset="0"/>
              <a:buChar char="•"/>
            </a:pPr>
            <a:endParaRPr lang="en-US" dirty="0"/>
          </a:p>
          <a:p>
            <a:pPr lvl="1"/>
            <a:endParaRPr lang="en-GB" dirty="0">
              <a:effectLst/>
              <a:ea typeface="SimSun" panose="02010600030101010101" pitchFamily="2" charset="-122"/>
            </a:endParaRPr>
          </a:p>
          <a:p>
            <a:endParaRPr lang="nl-NL" dirty="0"/>
          </a:p>
        </p:txBody>
      </p:sp>
      <p:sp>
        <p:nvSpPr>
          <p:cNvPr id="4" name="Slide Number Placeholder 3">
            <a:extLst>
              <a:ext uri="{FF2B5EF4-FFF2-40B4-BE49-F238E27FC236}">
                <a16:creationId xmlns:a16="http://schemas.microsoft.com/office/drawing/2014/main" id="{1B1DD692-4228-8EB4-9A69-1F8B16E8D282}"/>
              </a:ext>
            </a:extLst>
          </p:cNvPr>
          <p:cNvSpPr>
            <a:spLocks noGrp="1"/>
          </p:cNvSpPr>
          <p:nvPr>
            <p:ph type="sldNum" sz="quarter" idx="12"/>
          </p:nvPr>
        </p:nvSpPr>
        <p:spPr/>
        <p:txBody>
          <a:bodyPr/>
          <a:lstStyle/>
          <a:p>
            <a:fld id="{1C6BE17B-D861-924B-B43B-FB4BD656D2E6}" type="slidenum">
              <a:rPr lang="en-NL" smtClean="0"/>
              <a:t>18</a:t>
            </a:fld>
            <a:endParaRPr lang="en-NL"/>
          </a:p>
        </p:txBody>
      </p:sp>
    </p:spTree>
    <p:extLst>
      <p:ext uri="{BB962C8B-B14F-4D97-AF65-F5344CB8AC3E}">
        <p14:creationId xmlns:p14="http://schemas.microsoft.com/office/powerpoint/2010/main" val="271339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F0703-256C-359D-7CEB-85ACE27CD6E7}"/>
              </a:ext>
            </a:extLst>
          </p:cNvPr>
          <p:cNvSpPr>
            <a:spLocks noGrp="1"/>
          </p:cNvSpPr>
          <p:nvPr>
            <p:ph idx="1"/>
          </p:nvPr>
        </p:nvSpPr>
        <p:spPr/>
        <p:txBody>
          <a:bodyPr/>
          <a:lstStyle/>
          <a:p>
            <a:pPr>
              <a:buFont typeface="Arial" panose="020B0604020202020204" pitchFamily="34" charset="0"/>
              <a:buChar char="•"/>
            </a:pPr>
            <a:r>
              <a:rPr lang="en-US" dirty="0"/>
              <a:t> Schedule 4: Form of Transfer Certificate</a:t>
            </a:r>
          </a:p>
          <a:p>
            <a:pPr>
              <a:buFont typeface="Arial" panose="020B0604020202020204" pitchFamily="34" charset="0"/>
              <a:buChar char="•"/>
            </a:pPr>
            <a:r>
              <a:rPr lang="en-US" dirty="0"/>
              <a:t> Schedule 5: Form of Assignment Agreement</a:t>
            </a:r>
          </a:p>
          <a:p>
            <a:pPr>
              <a:buFont typeface="Arial" panose="020B0604020202020204" pitchFamily="34" charset="0"/>
              <a:buChar char="•"/>
            </a:pPr>
            <a:r>
              <a:rPr lang="en-US" dirty="0"/>
              <a:t> Schedule 6: Form of Accession Letter</a:t>
            </a:r>
          </a:p>
          <a:p>
            <a:pPr>
              <a:buFont typeface="Arial" panose="020B0604020202020204" pitchFamily="34" charset="0"/>
              <a:buChar char="•"/>
            </a:pPr>
            <a:r>
              <a:rPr lang="en-US" dirty="0"/>
              <a:t> Schedule 7: Form of Resignation Letter</a:t>
            </a:r>
          </a:p>
          <a:p>
            <a:pPr>
              <a:buFont typeface="Arial" panose="020B0604020202020204" pitchFamily="34" charset="0"/>
              <a:buChar char="•"/>
            </a:pPr>
            <a:r>
              <a:rPr lang="en-US" dirty="0"/>
              <a:t> Schedule 8: Form of Compliance Certificate</a:t>
            </a:r>
          </a:p>
          <a:p>
            <a:pPr>
              <a:buFont typeface="Arial" panose="020B0604020202020204" pitchFamily="34" charset="0"/>
              <a:buChar char="•"/>
            </a:pPr>
            <a:r>
              <a:rPr lang="en-US" dirty="0"/>
              <a:t> Schedule 9: Existing Security</a:t>
            </a:r>
          </a:p>
          <a:p>
            <a:pPr>
              <a:buFont typeface="Arial" panose="020B0604020202020204" pitchFamily="34" charset="0"/>
              <a:buChar char="•"/>
            </a:pPr>
            <a:r>
              <a:rPr lang="en-US" dirty="0"/>
              <a:t> Schedule 10: LMA Form of Confidentiality Undertaking</a:t>
            </a:r>
          </a:p>
          <a:p>
            <a:pPr>
              <a:buFont typeface="Arial" panose="020B0604020202020204" pitchFamily="34" charset="0"/>
              <a:buChar char="•"/>
            </a:pPr>
            <a:r>
              <a:rPr lang="en-US" dirty="0"/>
              <a:t> Schedule 11: Timetables</a:t>
            </a:r>
          </a:p>
          <a:p>
            <a:pPr>
              <a:buFont typeface="Arial" panose="020B0604020202020204" pitchFamily="34" charset="0"/>
              <a:buChar char="•"/>
            </a:pPr>
            <a:r>
              <a:rPr lang="en-US" dirty="0"/>
              <a:t> Schedule 12: Form of Increase Confirmation</a:t>
            </a:r>
          </a:p>
          <a:p>
            <a:pPr>
              <a:buFont typeface="Arial" panose="020B0604020202020204" pitchFamily="34" charset="0"/>
              <a:buChar char="•"/>
            </a:pPr>
            <a:r>
              <a:rPr lang="en-US" dirty="0"/>
              <a:t> Schedule 13: Benchmark</a:t>
            </a:r>
          </a:p>
          <a:p>
            <a:pPr>
              <a:buFont typeface="Arial" panose="020B0604020202020204" pitchFamily="34" charset="0"/>
              <a:buChar char="•"/>
            </a:pPr>
            <a:endParaRPr lang="en-US" dirty="0"/>
          </a:p>
          <a:p>
            <a:endParaRPr lang="nl-NL" dirty="0"/>
          </a:p>
        </p:txBody>
      </p:sp>
      <p:sp>
        <p:nvSpPr>
          <p:cNvPr id="4" name="Slide Number Placeholder 3">
            <a:extLst>
              <a:ext uri="{FF2B5EF4-FFF2-40B4-BE49-F238E27FC236}">
                <a16:creationId xmlns:a16="http://schemas.microsoft.com/office/drawing/2014/main" id="{84E8D71F-9BA7-842F-B40F-7399848F9584}"/>
              </a:ext>
            </a:extLst>
          </p:cNvPr>
          <p:cNvSpPr>
            <a:spLocks noGrp="1"/>
          </p:cNvSpPr>
          <p:nvPr>
            <p:ph type="sldNum" sz="quarter" idx="12"/>
          </p:nvPr>
        </p:nvSpPr>
        <p:spPr/>
        <p:txBody>
          <a:bodyPr/>
          <a:lstStyle/>
          <a:p>
            <a:fld id="{1C6BE17B-D861-924B-B43B-FB4BD656D2E6}" type="slidenum">
              <a:rPr lang="en-NL" smtClean="0"/>
              <a:t>19</a:t>
            </a:fld>
            <a:endParaRPr lang="en-NL"/>
          </a:p>
        </p:txBody>
      </p:sp>
    </p:spTree>
    <p:extLst>
      <p:ext uri="{BB962C8B-B14F-4D97-AF65-F5344CB8AC3E}">
        <p14:creationId xmlns:p14="http://schemas.microsoft.com/office/powerpoint/2010/main" val="1022587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06A8E7-6FC5-4F59-8BF6-617E926B7A7C}"/>
              </a:ext>
            </a:extLst>
          </p:cNvPr>
          <p:cNvSpPr>
            <a:spLocks noGrp="1"/>
          </p:cNvSpPr>
          <p:nvPr>
            <p:ph type="sldNum" sz="quarter" idx="12"/>
          </p:nvPr>
        </p:nvSpPr>
        <p:spPr/>
        <p:txBody>
          <a:bodyPr/>
          <a:lstStyle/>
          <a:p>
            <a:fld id="{1C6BE17B-D861-924B-B43B-FB4BD656D2E6}" type="slidenum">
              <a:rPr lang="en-NL" smtClean="0"/>
              <a:t>2</a:t>
            </a:fld>
            <a:endParaRPr lang="en-NL"/>
          </a:p>
        </p:txBody>
      </p:sp>
      <p:pic>
        <p:nvPicPr>
          <p:cNvPr id="1028" name="Picture 4">
            <a:extLst>
              <a:ext uri="{FF2B5EF4-FFF2-40B4-BE49-F238E27FC236}">
                <a16:creationId xmlns:a16="http://schemas.microsoft.com/office/drawing/2014/main" id="{D2E5E1F7-2833-F9D3-08EC-D74001D9E3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40" b="2917"/>
          <a:stretch/>
        </p:blipFill>
        <p:spPr bwMode="auto">
          <a:xfrm>
            <a:off x="2051467" y="141593"/>
            <a:ext cx="5212526" cy="4860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4002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13E8D5-E7D9-341A-C044-07ABE9B082F0}"/>
              </a:ext>
            </a:extLst>
          </p:cNvPr>
          <p:cNvSpPr>
            <a:spLocks noGrp="1"/>
          </p:cNvSpPr>
          <p:nvPr>
            <p:ph idx="1"/>
          </p:nvPr>
        </p:nvSpPr>
        <p:spPr>
          <a:xfrm>
            <a:off x="737153" y="371324"/>
            <a:ext cx="7576903" cy="2994983"/>
          </a:xfrm>
        </p:spPr>
        <p:txBody>
          <a:bodyPr/>
          <a:lstStyle/>
          <a:p>
            <a:pPr marL="0" indent="0" algn="just">
              <a:lnSpc>
                <a:spcPct val="120000"/>
              </a:lnSpc>
              <a:spcAft>
                <a:spcPts val="1000"/>
              </a:spcAft>
              <a:buNone/>
            </a:pPr>
            <a:r>
              <a:rPr lang="en-GB" sz="1100" b="1" dirty="0">
                <a:effectLst/>
                <a:ea typeface="Times New Roman" panose="02020603050405020304" pitchFamily="18" charset="0"/>
                <a:cs typeface="Times New Roman" panose="02020603050405020304" pitchFamily="18" charset="0"/>
              </a:rPr>
              <a:t>THIS AGREEMENT</a:t>
            </a:r>
            <a:r>
              <a:rPr lang="en-GB" sz="1100" dirty="0">
                <a:effectLst/>
                <a:ea typeface="Times New Roman" panose="02020603050405020304" pitchFamily="18" charset="0"/>
                <a:cs typeface="Times New Roman" panose="02020603050405020304" pitchFamily="18" charset="0"/>
              </a:rPr>
              <a:t> is dated [                              ] and made between:</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dirty="0">
                <a:effectLst/>
                <a:ea typeface="Times New Roman" panose="02020603050405020304" pitchFamily="18" charset="0"/>
                <a:cs typeface="Times New Roman" panose="02020603050405020304" pitchFamily="18" charset="0"/>
              </a:rPr>
              <a:t>[                       ] (the "</a:t>
            </a:r>
            <a:r>
              <a:rPr lang="en-GB" sz="1100" b="1" dirty="0">
                <a:effectLst/>
                <a:ea typeface="Times New Roman" panose="02020603050405020304" pitchFamily="18" charset="0"/>
                <a:cs typeface="Times New Roman" panose="02020603050405020304" pitchFamily="18" charset="0"/>
              </a:rPr>
              <a:t>[Parent]/[Company]</a:t>
            </a:r>
            <a:r>
              <a:rPr lang="en-GB" sz="1100" dirty="0">
                <a:effectLst/>
                <a:ea typeface="Times New Roman" panose="02020603050405020304" pitchFamily="18" charset="0"/>
                <a:cs typeface="Times New Roman" panose="02020603050405020304" pitchFamily="18" charset="0"/>
              </a:rPr>
              <a:t> ");</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THE SUBSIDIARIES </a:t>
            </a:r>
            <a:r>
              <a:rPr lang="en-GB" sz="1100" dirty="0">
                <a:effectLst/>
                <a:ea typeface="Times New Roman" panose="02020603050405020304" pitchFamily="18" charset="0"/>
                <a:cs typeface="Times New Roman" panose="02020603050405020304" pitchFamily="18" charset="0"/>
              </a:rPr>
              <a:t>of the Parent listed in Part I of Schedule 1 (</a:t>
            </a:r>
            <a:r>
              <a:rPr lang="en-GB" sz="1100" i="1" dirty="0">
                <a:effectLst/>
                <a:ea typeface="Times New Roman" panose="02020603050405020304" pitchFamily="18" charset="0"/>
                <a:cs typeface="Times New Roman" panose="02020603050405020304" pitchFamily="18" charset="0"/>
              </a:rPr>
              <a:t>The Original Parties</a:t>
            </a:r>
            <a:r>
              <a:rPr lang="en-GB" sz="1100" dirty="0">
                <a:effectLst/>
                <a:ea typeface="Times New Roman" panose="02020603050405020304" pitchFamily="18" charset="0"/>
                <a:cs typeface="Times New Roman" panose="02020603050405020304" pitchFamily="18" charset="0"/>
              </a:rPr>
              <a:t>) as original borrowers (together with the “[</a:t>
            </a:r>
            <a:r>
              <a:rPr lang="en-GB" sz="1100" b="1" dirty="0">
                <a:effectLst/>
                <a:ea typeface="Times New Roman" panose="02020603050405020304" pitchFamily="18" charset="0"/>
                <a:cs typeface="Times New Roman" panose="02020603050405020304" pitchFamily="18" charset="0"/>
              </a:rPr>
              <a:t>Parent</a:t>
            </a:r>
            <a:r>
              <a:rPr lang="en-GB" sz="1100" dirty="0">
                <a:effectLst/>
                <a:ea typeface="Times New Roman" panose="02020603050405020304" pitchFamily="18" charset="0"/>
                <a:cs typeface="Times New Roman" panose="02020603050405020304" pitchFamily="18" charset="0"/>
              </a:rPr>
              <a:t>]/[</a:t>
            </a:r>
            <a:r>
              <a:rPr lang="en-GB" sz="1100" b="1" dirty="0">
                <a:effectLst/>
                <a:ea typeface="Times New Roman" panose="02020603050405020304" pitchFamily="18" charset="0"/>
                <a:cs typeface="Times New Roman" panose="02020603050405020304" pitchFamily="18" charset="0"/>
              </a:rPr>
              <a:t>Company</a:t>
            </a:r>
            <a:r>
              <a:rPr lang="en-GB" sz="1100" dirty="0">
                <a:effectLst/>
                <a:ea typeface="Times New Roman" panose="02020603050405020304" pitchFamily="18" charset="0"/>
                <a:cs typeface="Times New Roman" panose="02020603050405020304" pitchFamily="18" charset="0"/>
              </a:rPr>
              <a:t>]” the "</a:t>
            </a:r>
            <a:r>
              <a:rPr lang="en-GB" sz="1100" b="1" dirty="0">
                <a:effectLst/>
                <a:ea typeface="Times New Roman" panose="02020603050405020304" pitchFamily="18" charset="0"/>
                <a:cs typeface="Times New Roman" panose="02020603050405020304" pitchFamily="18" charset="0"/>
              </a:rPr>
              <a:t>Original Borrowers</a:t>
            </a:r>
            <a:r>
              <a:rPr lang="en-GB" sz="1100" dirty="0">
                <a:effectLst/>
                <a:ea typeface="Times New Roman" panose="02020603050405020304" pitchFamily="18" charset="0"/>
                <a:cs typeface="Times New Roman" panose="02020603050405020304" pitchFamily="18" charset="0"/>
              </a:rPr>
              <a: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THE SUBSIDIARIES </a:t>
            </a:r>
            <a:r>
              <a:rPr lang="en-GB" sz="1100" dirty="0">
                <a:effectLst/>
                <a:ea typeface="Times New Roman" panose="02020603050405020304" pitchFamily="18" charset="0"/>
                <a:cs typeface="Times New Roman" panose="02020603050405020304" pitchFamily="18" charset="0"/>
              </a:rPr>
              <a:t>of the Parent listed in Part I of Schedule 1 (</a:t>
            </a:r>
            <a:r>
              <a:rPr lang="en-GB" sz="1100" i="1" dirty="0">
                <a:effectLst/>
                <a:ea typeface="Times New Roman" panose="02020603050405020304" pitchFamily="18" charset="0"/>
                <a:cs typeface="Times New Roman" panose="02020603050405020304" pitchFamily="18" charset="0"/>
              </a:rPr>
              <a:t>The Original Parties</a:t>
            </a:r>
            <a:r>
              <a:rPr lang="en-GB" sz="1100" dirty="0">
                <a:effectLst/>
                <a:ea typeface="Times New Roman" panose="02020603050405020304" pitchFamily="18" charset="0"/>
                <a:cs typeface="Times New Roman" panose="02020603050405020304" pitchFamily="18" charset="0"/>
              </a:rPr>
              <a:t>) as original guarantors (together with the “[</a:t>
            </a:r>
            <a:r>
              <a:rPr lang="en-GB" sz="1100" b="1" dirty="0">
                <a:effectLst/>
                <a:ea typeface="Times New Roman" panose="02020603050405020304" pitchFamily="18" charset="0"/>
                <a:cs typeface="Times New Roman" panose="02020603050405020304" pitchFamily="18" charset="0"/>
              </a:rPr>
              <a:t>Parent</a:t>
            </a:r>
            <a:r>
              <a:rPr lang="en-GB" sz="1100" dirty="0">
                <a:effectLst/>
                <a:ea typeface="Times New Roman" panose="02020603050405020304" pitchFamily="18" charset="0"/>
                <a:cs typeface="Times New Roman" panose="02020603050405020304" pitchFamily="18" charset="0"/>
              </a:rPr>
              <a:t>]/[</a:t>
            </a:r>
            <a:r>
              <a:rPr lang="en-GB" sz="1100" b="1" dirty="0">
                <a:effectLst/>
                <a:ea typeface="Times New Roman" panose="02020603050405020304" pitchFamily="18" charset="0"/>
                <a:cs typeface="Times New Roman" panose="02020603050405020304" pitchFamily="18" charset="0"/>
              </a:rPr>
              <a:t>Company</a:t>
            </a:r>
            <a:r>
              <a:rPr lang="en-GB" sz="1100" dirty="0">
                <a:effectLst/>
                <a:ea typeface="Times New Roman" panose="02020603050405020304" pitchFamily="18" charset="0"/>
                <a:cs typeface="Times New Roman" panose="02020603050405020304" pitchFamily="18" charset="0"/>
              </a:rPr>
              <a:t>]”, the "</a:t>
            </a:r>
            <a:r>
              <a:rPr lang="en-GB" sz="1100" b="1" dirty="0">
                <a:effectLst/>
                <a:ea typeface="Times New Roman" panose="02020603050405020304" pitchFamily="18" charset="0"/>
                <a:cs typeface="Times New Roman" panose="02020603050405020304" pitchFamily="18" charset="0"/>
              </a:rPr>
              <a:t>Original Guarantors</a:t>
            </a:r>
            <a:r>
              <a:rPr lang="en-GB" sz="1100" dirty="0">
                <a:effectLst/>
                <a:ea typeface="Times New Roman" panose="02020603050405020304" pitchFamily="18" charset="0"/>
                <a:cs typeface="Times New Roman" panose="02020603050405020304" pitchFamily="18" charset="0"/>
              </a:rPr>
              <a: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THE FINANCIAL INSTITUTIONS </a:t>
            </a:r>
            <a:r>
              <a:rPr lang="en-GB" sz="1100" dirty="0">
                <a:effectLst/>
                <a:ea typeface="Times New Roman" panose="02020603050405020304" pitchFamily="18" charset="0"/>
                <a:cs typeface="Times New Roman" panose="02020603050405020304" pitchFamily="18" charset="0"/>
              </a:rPr>
              <a:t>listed in Part II of Schedule 1 (</a:t>
            </a:r>
            <a:r>
              <a:rPr lang="en-GB" sz="1100" i="1" dirty="0">
                <a:effectLst/>
                <a:ea typeface="Times New Roman" panose="02020603050405020304" pitchFamily="18" charset="0"/>
                <a:cs typeface="Times New Roman" panose="02020603050405020304" pitchFamily="18" charset="0"/>
              </a:rPr>
              <a:t>The Original Parties</a:t>
            </a:r>
            <a:r>
              <a:rPr lang="en-GB" sz="1100" dirty="0">
                <a:effectLst/>
                <a:ea typeface="Times New Roman" panose="02020603050405020304" pitchFamily="18" charset="0"/>
                <a:cs typeface="Times New Roman" panose="02020603050405020304" pitchFamily="18" charset="0"/>
              </a:rPr>
              <a:t>) as lenders (the "</a:t>
            </a:r>
            <a:r>
              <a:rPr lang="en-GB" sz="1100" b="1" dirty="0">
                <a:effectLst/>
                <a:ea typeface="Times New Roman" panose="02020603050405020304" pitchFamily="18" charset="0"/>
                <a:cs typeface="Times New Roman" panose="02020603050405020304" pitchFamily="18" charset="0"/>
              </a:rPr>
              <a:t>Original Lenders</a:t>
            </a:r>
            <a:r>
              <a:rPr lang="en-GB" sz="1100" dirty="0">
                <a:effectLst/>
                <a:ea typeface="Times New Roman" panose="02020603050405020304" pitchFamily="18" charset="0"/>
                <a:cs typeface="Times New Roman" panose="02020603050405020304" pitchFamily="18" charset="0"/>
              </a:rPr>
              <a: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THE FINANCIAL INSTITUTIONS</a:t>
            </a:r>
            <a:r>
              <a:rPr lang="en-GB" sz="1100" dirty="0">
                <a:effectLst/>
                <a:ea typeface="Times New Roman" panose="02020603050405020304" pitchFamily="18" charset="0"/>
                <a:cs typeface="Times New Roman" panose="02020603050405020304" pitchFamily="18" charset="0"/>
              </a:rPr>
              <a:t> listed in Part III of Schedule 1 (</a:t>
            </a:r>
            <a:r>
              <a:rPr lang="en-GB" sz="1100" i="1" dirty="0">
                <a:effectLst/>
                <a:ea typeface="Times New Roman" panose="02020603050405020304" pitchFamily="18" charset="0"/>
                <a:cs typeface="Times New Roman" panose="02020603050405020304" pitchFamily="18" charset="0"/>
              </a:rPr>
              <a:t>The Original Parties</a:t>
            </a:r>
            <a:r>
              <a:rPr lang="en-GB" sz="1100" dirty="0">
                <a:effectLst/>
                <a:ea typeface="Times New Roman" panose="02020603050405020304" pitchFamily="18" charset="0"/>
                <a:cs typeface="Times New Roman" panose="02020603050405020304" pitchFamily="18" charset="0"/>
              </a:rPr>
              <a:t>) as hedge counterparties (the “</a:t>
            </a:r>
            <a:r>
              <a:rPr lang="en-GB" sz="1100" b="1" dirty="0">
                <a:effectLst/>
                <a:ea typeface="Times New Roman" panose="02020603050405020304" pitchFamily="18" charset="0"/>
                <a:cs typeface="Times New Roman" panose="02020603050405020304" pitchFamily="18" charset="0"/>
              </a:rPr>
              <a:t>Original Hedge Counterparties</a:t>
            </a:r>
            <a:r>
              <a:rPr lang="en-GB" sz="1100" dirty="0">
                <a:effectLst/>
                <a:ea typeface="Times New Roman" panose="02020603050405020304" pitchFamily="18" charset="0"/>
                <a:cs typeface="Times New Roman" panose="02020603050405020304" pitchFamily="18" charset="0"/>
              </a:rPr>
              <a: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                       ]</a:t>
            </a:r>
            <a:r>
              <a:rPr lang="en-GB" sz="1100" dirty="0">
                <a:effectLst/>
                <a:ea typeface="Times New Roman" panose="02020603050405020304" pitchFamily="18" charset="0"/>
                <a:cs typeface="Times New Roman" panose="02020603050405020304" pitchFamily="18" charset="0"/>
              </a:rPr>
              <a:t> as agent of the [other Finance Parties] (the "</a:t>
            </a:r>
            <a:r>
              <a:rPr lang="en-GB" sz="1100" b="1" dirty="0">
                <a:effectLst/>
                <a:ea typeface="Times New Roman" panose="02020603050405020304" pitchFamily="18" charset="0"/>
                <a:cs typeface="Times New Roman" panose="02020603050405020304" pitchFamily="18" charset="0"/>
              </a:rPr>
              <a:t>Agent</a:t>
            </a:r>
            <a:r>
              <a:rPr lang="en-GB" sz="1100" dirty="0">
                <a:effectLst/>
                <a:ea typeface="Times New Roman" panose="02020603050405020304" pitchFamily="18" charset="0"/>
                <a:cs typeface="Times New Roman" panose="02020603050405020304" pitchFamily="18" charset="0"/>
              </a:rPr>
              <a:t>"); and</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13970" algn="l"/>
                <a:tab pos="396240" algn="l"/>
              </a:tabLst>
            </a:pPr>
            <a:r>
              <a:rPr lang="en-GB" sz="1100" b="1" dirty="0">
                <a:effectLst/>
                <a:ea typeface="Times New Roman" panose="02020603050405020304" pitchFamily="18" charset="0"/>
                <a:cs typeface="Times New Roman" panose="02020603050405020304" pitchFamily="18" charset="0"/>
              </a:rPr>
              <a:t>[                       ]</a:t>
            </a:r>
            <a:r>
              <a:rPr lang="en-GB" sz="1100" dirty="0">
                <a:effectLst/>
                <a:ea typeface="Times New Roman" panose="02020603050405020304" pitchFamily="18" charset="0"/>
                <a:cs typeface="Times New Roman" panose="02020603050405020304" pitchFamily="18" charset="0"/>
              </a:rPr>
              <a:t> as security agent for the Finance Parties (the "</a:t>
            </a:r>
            <a:r>
              <a:rPr lang="en-GB" sz="1100" b="1" dirty="0">
                <a:effectLst/>
                <a:ea typeface="Times New Roman" panose="02020603050405020304" pitchFamily="18" charset="0"/>
                <a:cs typeface="Times New Roman" panose="02020603050405020304" pitchFamily="18" charset="0"/>
              </a:rPr>
              <a:t>Security Agent</a:t>
            </a:r>
            <a:r>
              <a:rPr lang="en-GB" sz="1100" dirty="0">
                <a:effectLst/>
                <a:ea typeface="Times New Roman" panose="02020603050405020304" pitchFamily="18" charset="0"/>
                <a:cs typeface="Times New Roman" panose="02020603050405020304" pitchFamily="18" charset="0"/>
              </a:rPr>
              <a: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pPr>
            <a:r>
              <a:rPr lang="en-GB" sz="1100" b="1" dirty="0">
                <a:effectLst/>
                <a:ea typeface="Times New Roman" panose="02020603050405020304" pitchFamily="18" charset="0"/>
                <a:cs typeface="Times New Roman" panose="02020603050405020304" pitchFamily="18" charset="0"/>
              </a:rPr>
              <a:t>IT IS AGREED</a:t>
            </a:r>
            <a:r>
              <a:rPr lang="en-GB" sz="1100" dirty="0">
                <a:effectLst/>
                <a:ea typeface="Times New Roman" panose="02020603050405020304" pitchFamily="18" charset="0"/>
                <a:cs typeface="Times New Roman" panose="02020603050405020304" pitchFamily="18" charset="0"/>
              </a:rPr>
              <a:t> as follows:</a:t>
            </a:r>
            <a:endParaRPr lang="nl-NL" sz="1100" dirty="0">
              <a:effectLst/>
              <a:ea typeface="Times New Roman" panose="02020603050405020304" pitchFamily="18" charset="0"/>
              <a:cs typeface="Times New Roman" panose="02020603050405020304" pitchFamily="18" charset="0"/>
            </a:endParaRPr>
          </a:p>
          <a:p>
            <a:endParaRPr lang="nl-NL" sz="1100" dirty="0"/>
          </a:p>
        </p:txBody>
      </p:sp>
      <p:sp>
        <p:nvSpPr>
          <p:cNvPr id="4" name="Slide Number Placeholder 3">
            <a:extLst>
              <a:ext uri="{FF2B5EF4-FFF2-40B4-BE49-F238E27FC236}">
                <a16:creationId xmlns:a16="http://schemas.microsoft.com/office/drawing/2014/main" id="{008DF9DB-ED09-379D-921D-326375B1E192}"/>
              </a:ext>
            </a:extLst>
          </p:cNvPr>
          <p:cNvSpPr>
            <a:spLocks noGrp="1"/>
          </p:cNvSpPr>
          <p:nvPr>
            <p:ph type="sldNum" sz="quarter" idx="12"/>
          </p:nvPr>
        </p:nvSpPr>
        <p:spPr/>
        <p:txBody>
          <a:bodyPr/>
          <a:lstStyle/>
          <a:p>
            <a:fld id="{1C6BE17B-D861-924B-B43B-FB4BD656D2E6}" type="slidenum">
              <a:rPr lang="en-NL" smtClean="0"/>
              <a:t>20</a:t>
            </a:fld>
            <a:endParaRPr lang="en-NL"/>
          </a:p>
        </p:txBody>
      </p:sp>
    </p:spTree>
    <p:extLst>
      <p:ext uri="{BB962C8B-B14F-4D97-AF65-F5344CB8AC3E}">
        <p14:creationId xmlns:p14="http://schemas.microsoft.com/office/powerpoint/2010/main" val="346165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1EBD3-8B4E-8D11-40EE-9277F7735566}"/>
              </a:ext>
            </a:extLst>
          </p:cNvPr>
          <p:cNvSpPr>
            <a:spLocks noGrp="1"/>
          </p:cNvSpPr>
          <p:nvPr>
            <p:ph type="title"/>
          </p:nvPr>
        </p:nvSpPr>
        <p:spPr/>
        <p:txBody>
          <a:bodyPr>
            <a:normAutofit fontScale="90000"/>
          </a:bodyPr>
          <a:lstStyle/>
          <a:p>
            <a:br>
              <a:rPr lang="en-GB" b="1" dirty="0">
                <a:effectLst/>
                <a:ea typeface="Cambria" panose="02040503050406030204" pitchFamily="18" charset="0"/>
                <a:cs typeface="Times New Roman" panose="02020603050405020304" pitchFamily="18" charset="0"/>
              </a:rPr>
            </a:br>
            <a:br>
              <a:rPr lang="en-GB" b="1" dirty="0">
                <a:effectLst/>
                <a:ea typeface="Cambria" panose="02040503050406030204" pitchFamily="18" charset="0"/>
                <a:cs typeface="Times New Roman" panose="02020603050405020304" pitchFamily="18" charset="0"/>
              </a:rPr>
            </a:br>
            <a:br>
              <a:rPr lang="en-GB" b="1" dirty="0">
                <a:effectLst/>
                <a:ea typeface="Cambria" panose="02040503050406030204" pitchFamily="18" charset="0"/>
                <a:cs typeface="Times New Roman" panose="02020603050405020304" pitchFamily="18" charset="0"/>
              </a:rPr>
            </a:br>
            <a:br>
              <a:rPr lang="en-GB" b="1" dirty="0">
                <a:effectLst/>
                <a:ea typeface="Cambria" panose="02040503050406030204" pitchFamily="18" charset="0"/>
                <a:cs typeface="Times New Roman" panose="02020603050405020304" pitchFamily="18" charset="0"/>
              </a:rPr>
            </a:br>
            <a:r>
              <a:rPr lang="en-GB" dirty="0">
                <a:effectLst/>
                <a:ea typeface="Cambria" panose="02040503050406030204" pitchFamily="18" charset="0"/>
                <a:cs typeface="Times New Roman" panose="02020603050405020304" pitchFamily="18" charset="0"/>
              </a:rPr>
              <a:t>Rules for understanding a Loan/Facility Agreement</a:t>
            </a:r>
            <a:br>
              <a:rPr lang="nl-NL" sz="180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nl-NL" dirty="0"/>
          </a:p>
        </p:txBody>
      </p:sp>
      <p:sp>
        <p:nvSpPr>
          <p:cNvPr id="3" name="Content Placeholder 2">
            <a:extLst>
              <a:ext uri="{FF2B5EF4-FFF2-40B4-BE49-F238E27FC236}">
                <a16:creationId xmlns:a16="http://schemas.microsoft.com/office/drawing/2014/main" id="{1D42022A-4A58-A0D2-B139-A1B34B256B74}"/>
              </a:ext>
            </a:extLst>
          </p:cNvPr>
          <p:cNvSpPr>
            <a:spLocks noGrp="1"/>
          </p:cNvSpPr>
          <p:nvPr>
            <p:ph idx="1"/>
          </p:nvPr>
        </p:nvSpPr>
        <p:spPr/>
        <p:txBody>
          <a:bodyPr/>
          <a:lstStyle/>
          <a:p>
            <a:pPr marL="342900" lvl="0" indent="-342900">
              <a:lnSpc>
                <a:spcPts val="1500"/>
              </a:lnSpc>
              <a:buFont typeface="Symbol" panose="05050102010706020507" pitchFamily="18" charset="2"/>
              <a:buChar char=""/>
            </a:pPr>
            <a:r>
              <a:rPr lang="en-GB" sz="1100" dirty="0">
                <a:effectLst/>
                <a:ea typeface="Times New Roman" panose="02020603050405020304" pitchFamily="18" charset="0"/>
                <a:cs typeface="Times New Roman" panose="02020603050405020304" pitchFamily="18" charset="0"/>
              </a:rPr>
              <a:t>LMA type documentation</a:t>
            </a: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GB" sz="1100" dirty="0">
                <a:effectLst/>
                <a:ea typeface="Times New Roman" panose="02020603050405020304" pitchFamily="18" charset="0"/>
                <a:cs typeface="Times New Roman" panose="02020603050405020304" pitchFamily="18" charset="0"/>
              </a:rPr>
              <a:t>Who are the parties ?</a:t>
            </a: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GB" sz="1100" dirty="0">
                <a:effectLst/>
                <a:ea typeface="Times New Roman" panose="02020603050405020304" pitchFamily="18" charset="0"/>
                <a:cs typeface="Times New Roman" panose="02020603050405020304" pitchFamily="18" charset="0"/>
              </a:rPr>
              <a:t>What is the commercial objective (senior, secured, subordinated, bilateral or syndicated …) ?</a:t>
            </a: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GB" sz="1100" dirty="0">
                <a:effectLst/>
                <a:ea typeface="Times New Roman" panose="02020603050405020304" pitchFamily="18" charset="0"/>
                <a:cs typeface="Times New Roman" panose="02020603050405020304" pitchFamily="18" charset="0"/>
              </a:rPr>
              <a:t>Structure</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Parties</a:t>
            </a:r>
            <a:endParaRPr lang="nl-NL" sz="1100" dirty="0">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Definitions !!!</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Use and operation of the loan/facility (drawdown)</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Interest</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Repayment</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R&amp;W</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Covenants (general, financial, information …)</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Default tools</a:t>
            </a:r>
            <a:endParaRPr lang="nl-NL" sz="1100" dirty="0">
              <a:effectLst/>
              <a:ea typeface="Times New Roman" panose="02020603050405020304" pitchFamily="18" charset="0"/>
              <a:cs typeface="Times New Roman" panose="02020603050405020304" pitchFamily="18" charset="0"/>
            </a:endParaRPr>
          </a:p>
          <a:p>
            <a:pPr marL="457200" indent="457200">
              <a:lnSpc>
                <a:spcPts val="1500"/>
              </a:lnSpc>
            </a:pPr>
            <a:r>
              <a:rPr lang="en-GB" sz="1100" dirty="0">
                <a:effectLst/>
                <a:ea typeface="Times New Roman" panose="02020603050405020304" pitchFamily="18" charset="0"/>
                <a:cs typeface="Times New Roman" panose="02020603050405020304" pitchFamily="18" charset="0"/>
              </a:rPr>
              <a:t>Acceleration and enforcement</a:t>
            </a: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GB" sz="1100" dirty="0">
                <a:effectLst/>
                <a:ea typeface="Times New Roman" panose="02020603050405020304" pitchFamily="18" charset="0"/>
                <a:cs typeface="Times New Roman" panose="02020603050405020304" pitchFamily="18" charset="0"/>
              </a:rPr>
              <a:t>Often dynamic: additional parties via accession</a:t>
            </a:r>
            <a:endParaRPr lang="nl-NL" sz="1100" dirty="0">
              <a:effectLst/>
              <a:ea typeface="Times New Roman" panose="02020603050405020304" pitchFamily="18" charset="0"/>
              <a:cs typeface="Times New Roman" panose="02020603050405020304" pitchFamily="18" charset="0"/>
            </a:endParaRPr>
          </a:p>
          <a:p>
            <a:pPr marL="457200" indent="0">
              <a:lnSpc>
                <a:spcPts val="1500"/>
              </a:lnSpc>
              <a:buNone/>
            </a:pPr>
            <a:r>
              <a:rPr lang="en-GB" sz="1100" dirty="0">
                <a:effectLst/>
                <a:ea typeface="Times New Roman" panose="02020603050405020304" pitchFamily="18" charset="0"/>
                <a:cs typeface="Times New Roman" panose="02020603050405020304" pitchFamily="18" charset="0"/>
              </a:rPr>
              <a:t> </a:t>
            </a: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endParaRPr lang="nl-BE" sz="1100" dirty="0">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ACF84ED-817B-A2DC-3326-CE8A1C548689}"/>
              </a:ext>
            </a:extLst>
          </p:cNvPr>
          <p:cNvSpPr>
            <a:spLocks noGrp="1"/>
          </p:cNvSpPr>
          <p:nvPr>
            <p:ph type="sldNum" sz="quarter" idx="12"/>
          </p:nvPr>
        </p:nvSpPr>
        <p:spPr/>
        <p:txBody>
          <a:bodyPr/>
          <a:lstStyle/>
          <a:p>
            <a:fld id="{1C6BE17B-D861-924B-B43B-FB4BD656D2E6}" type="slidenum">
              <a:rPr lang="en-NL" smtClean="0"/>
              <a:t>21</a:t>
            </a:fld>
            <a:endParaRPr lang="en-NL"/>
          </a:p>
        </p:txBody>
      </p:sp>
    </p:spTree>
    <p:extLst>
      <p:ext uri="{BB962C8B-B14F-4D97-AF65-F5344CB8AC3E}">
        <p14:creationId xmlns:p14="http://schemas.microsoft.com/office/powerpoint/2010/main" val="6402408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a:xfrm>
            <a:off x="783548" y="236730"/>
            <a:ext cx="7576903" cy="857250"/>
          </a:xfrm>
        </p:spPr>
        <p:txBody>
          <a:bodyPr anchor="b">
            <a:normAutofit/>
          </a:bodyPr>
          <a:lstStyle/>
          <a:p>
            <a:r>
              <a:rPr lang="nl-BE" dirty="0" err="1"/>
              <a:t>Definitions</a:t>
            </a:r>
            <a:r>
              <a:rPr lang="nl-BE" dirty="0"/>
              <a:t> </a:t>
            </a:r>
            <a:r>
              <a:rPr lang="nl-BE" dirty="0" err="1"/>
              <a:t>and</a:t>
            </a:r>
            <a:r>
              <a:rPr lang="nl-BE" dirty="0"/>
              <a:t> </a:t>
            </a:r>
            <a:r>
              <a:rPr lang="nl-BE" dirty="0" err="1"/>
              <a:t>Interpretation</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318462" y="1250736"/>
            <a:ext cx="8360228" cy="3459636"/>
          </a:xfrm>
        </p:spPr>
        <p:txBody>
          <a:bodyPr>
            <a:noAutofit/>
          </a:bodyPr>
          <a:lstStyle/>
          <a:p>
            <a:pPr marL="457200" lvl="1"/>
            <a:r>
              <a:rPr lang="en-US" sz="1200" b="1" dirty="0">
                <a:solidFill>
                  <a:schemeClr val="tx2"/>
                </a:solidFill>
              </a:rPr>
              <a:t>Definitions</a:t>
            </a:r>
          </a:p>
          <a:p>
            <a:pPr marL="457200" lvl="1"/>
            <a:r>
              <a:rPr lang="en-US" sz="1100" dirty="0"/>
              <a:t>In this Agreement:</a:t>
            </a:r>
          </a:p>
          <a:p>
            <a:pPr marL="457200" lvl="1"/>
            <a:r>
              <a:rPr lang="en-US" sz="1100" dirty="0">
                <a:solidFill>
                  <a:schemeClr val="tx2"/>
                </a:solidFill>
              </a:rPr>
              <a:t>"Borrower" </a:t>
            </a:r>
            <a:r>
              <a:rPr lang="en-US" sz="1100" dirty="0"/>
              <a:t>means an Original Borrower or an Additional Borrower.</a:t>
            </a:r>
          </a:p>
          <a:p>
            <a:pPr marL="457200" lvl="1"/>
            <a:r>
              <a:rPr lang="en-US" sz="1100" dirty="0">
                <a:solidFill>
                  <a:schemeClr val="tx2"/>
                </a:solidFill>
              </a:rPr>
              <a:t>"Obligor" </a:t>
            </a:r>
            <a:r>
              <a:rPr lang="en-US" sz="1100" dirty="0"/>
              <a:t>means a Borrower or a Guarantor.</a:t>
            </a:r>
          </a:p>
          <a:p>
            <a:pPr marL="457200" lvl="1"/>
            <a:r>
              <a:rPr lang="en-US" sz="1100" dirty="0">
                <a:solidFill>
                  <a:schemeClr val="tx2"/>
                </a:solidFill>
              </a:rPr>
              <a:t>"Obligors' Agent" </a:t>
            </a:r>
            <a:r>
              <a:rPr lang="en-US" sz="1100" dirty="0"/>
              <a:t>means [          ], appointed to act on behalf of each Obligor in relation to the Finance Documents pursuant to Clause 2.3 (</a:t>
            </a:r>
            <a:r>
              <a:rPr lang="en-US" sz="1100" i="1" dirty="0"/>
              <a:t>Obligors' Agent</a:t>
            </a:r>
            <a:r>
              <a:rPr lang="en-US" sz="1100" dirty="0"/>
              <a:t>).</a:t>
            </a:r>
          </a:p>
          <a:p>
            <a:pPr marL="457200" lvl="1"/>
            <a:r>
              <a:rPr lang="en-US" sz="1100" dirty="0">
                <a:solidFill>
                  <a:schemeClr val="tx2"/>
                </a:solidFill>
              </a:rPr>
              <a:t>"Lender" </a:t>
            </a:r>
            <a:r>
              <a:rPr lang="en-US" sz="1100" dirty="0"/>
              <a:t>means:</a:t>
            </a:r>
          </a:p>
          <a:p>
            <a:pPr marL="860425" lvl="2" indent="-228600">
              <a:buFont typeface="+mj-lt"/>
              <a:buAutoNum type="alphaLcParenR"/>
            </a:pPr>
            <a:r>
              <a:rPr lang="en-US" sz="1100" dirty="0"/>
              <a:t>any Original Lender; and</a:t>
            </a:r>
          </a:p>
          <a:p>
            <a:pPr marL="860425" lvl="2" indent="-228600">
              <a:buFont typeface="+mj-lt"/>
              <a:buAutoNum type="alphaLcParenR"/>
            </a:pPr>
            <a:r>
              <a:rPr lang="en-US" sz="1100" dirty="0"/>
              <a:t>any bank, financial institution or other entity which has become a party as a Lender in accordance with Clause 23 (Changes to the Lenders),which in each case has not ceased to be a Lender in accordance with the terms of this Agreement.</a:t>
            </a:r>
          </a:p>
          <a:p>
            <a:pPr marL="457200" lvl="1"/>
            <a:r>
              <a:rPr lang="en-US" sz="1100" dirty="0">
                <a:solidFill>
                  <a:schemeClr val="tx2"/>
                </a:solidFill>
              </a:rPr>
              <a:t>"Guarantor" </a:t>
            </a:r>
            <a:r>
              <a:rPr lang="en-US" sz="1100" dirty="0"/>
              <a:t>means an Original Guarantor or an Additional Guarantor.</a:t>
            </a:r>
          </a:p>
          <a:p>
            <a:pPr marL="457200" lvl="1"/>
            <a:r>
              <a:rPr lang="en-US" sz="1100" dirty="0">
                <a:solidFill>
                  <a:schemeClr val="tx2"/>
                </a:solidFill>
              </a:rPr>
              <a:t>"Finance Party" </a:t>
            </a:r>
            <a:r>
              <a:rPr lang="en-US" sz="1100" dirty="0"/>
              <a:t>means the Agent, the Security Agent, a Lender, a Hedge Counterparty or any Ancillary Lender provided that where the term “Finance Party” is used in, and construed for the purposes of, this Agreement, a Hedge Counterparty shall be a Finance Party only for the purposes of:</a:t>
            </a:r>
          </a:p>
          <a:p>
            <a:pPr marL="457200" lvl="1"/>
            <a:r>
              <a:rPr lang="en-US" sz="1100" dirty="0">
                <a:solidFill>
                  <a:schemeClr val="tx2"/>
                </a:solidFill>
              </a:rPr>
              <a:t>"Loan" </a:t>
            </a:r>
            <a:r>
              <a:rPr lang="en-US" sz="1100" dirty="0"/>
              <a:t>means a Term Loan or a Revolving Facility Loan.</a:t>
            </a:r>
          </a:p>
          <a:p>
            <a:pPr marL="457200" lvl="1"/>
            <a:r>
              <a:rPr lang="en-US" sz="1100" dirty="0">
                <a:solidFill>
                  <a:schemeClr val="tx2"/>
                </a:solidFill>
              </a:rPr>
              <a:t>"Majority Lenders" </a:t>
            </a:r>
            <a:r>
              <a:rPr lang="en-US" sz="1100" dirty="0"/>
              <a:t>means a Lender or Lenders whose Commitments aggregate more than [</a:t>
            </a:r>
            <a:r>
              <a:rPr lang="en-GB" sz="1100" dirty="0">
                <a:effectLst/>
                <a:ea typeface="Times New Roman" panose="02020603050405020304" pitchFamily="18" charset="0"/>
              </a:rPr>
              <a:t>66</a:t>
            </a:r>
            <a:r>
              <a:rPr lang="en-GB" sz="1100" baseline="30000" dirty="0">
                <a:effectLst/>
                <a:ea typeface="Times New Roman" panose="02020603050405020304" pitchFamily="18" charset="0"/>
              </a:rPr>
              <a:t>2</a:t>
            </a:r>
            <a:r>
              <a:rPr lang="en-GB" sz="1100" dirty="0">
                <a:effectLst/>
                <a:ea typeface="Times New Roman" panose="02020603050405020304" pitchFamily="18" charset="0"/>
              </a:rPr>
              <a:t>/3</a:t>
            </a:r>
            <a:r>
              <a:rPr lang="en-US" sz="1100" dirty="0"/>
              <a:t>] per cent. of the Total Commitments (or, if the Total Commitments have been reduced to zero, aggregated more than [</a:t>
            </a:r>
            <a:r>
              <a:rPr lang="en-GB" sz="1100" dirty="0">
                <a:effectLst/>
                <a:ea typeface="Times New Roman" panose="02020603050405020304" pitchFamily="18" charset="0"/>
              </a:rPr>
              <a:t>66</a:t>
            </a:r>
            <a:r>
              <a:rPr lang="en-GB" sz="1100" baseline="30000" dirty="0">
                <a:effectLst/>
                <a:ea typeface="Times New Roman" panose="02020603050405020304" pitchFamily="18" charset="0"/>
              </a:rPr>
              <a:t>2</a:t>
            </a:r>
            <a:r>
              <a:rPr lang="en-GB" sz="1100" dirty="0">
                <a:effectLst/>
                <a:ea typeface="Times New Roman" panose="02020603050405020304" pitchFamily="18" charset="0"/>
              </a:rPr>
              <a:t>/3</a:t>
            </a:r>
            <a:r>
              <a:rPr lang="en-US" sz="1100" dirty="0"/>
              <a:t>] per cent. of the Total Commitments immediately prior to that reduction).</a:t>
            </a:r>
          </a:p>
          <a:p>
            <a:pPr marL="457200" lvl="1"/>
            <a:endParaRPr lang="en-US" sz="1100" dirty="0"/>
          </a:p>
          <a:p>
            <a:pPr marL="0" lvl="0" indent="0">
              <a:spcAft>
                <a:spcPts val="800"/>
              </a:spcAft>
              <a:buNone/>
            </a:pPr>
            <a:endParaRPr lang="en-NL" sz="1100"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22</a:t>
            </a:fld>
            <a:endParaRPr lang="en-NL"/>
          </a:p>
        </p:txBody>
      </p:sp>
    </p:spTree>
    <p:extLst>
      <p:ext uri="{BB962C8B-B14F-4D97-AF65-F5344CB8AC3E}">
        <p14:creationId xmlns:p14="http://schemas.microsoft.com/office/powerpoint/2010/main" val="880609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103C3-5D6F-11C1-3D07-96672DCE167C}"/>
              </a:ext>
            </a:extLst>
          </p:cNvPr>
          <p:cNvSpPr>
            <a:spLocks noGrp="1"/>
          </p:cNvSpPr>
          <p:nvPr>
            <p:ph type="title"/>
          </p:nvPr>
        </p:nvSpPr>
        <p:spPr>
          <a:xfrm>
            <a:off x="782873" y="386954"/>
            <a:ext cx="7576903" cy="857250"/>
          </a:xfrm>
        </p:spPr>
        <p:txBody>
          <a:bodyPr anchor="b">
            <a:normAutofit/>
          </a:bodyPr>
          <a:lstStyle/>
          <a:p>
            <a:r>
              <a:rPr lang="nl-BE" dirty="0"/>
              <a:t>The Facility (1)</a:t>
            </a:r>
            <a:endParaRPr lang="nl-NL" dirty="0"/>
          </a:p>
        </p:txBody>
      </p:sp>
      <p:sp>
        <p:nvSpPr>
          <p:cNvPr id="3" name="Content Placeholder 2">
            <a:extLst>
              <a:ext uri="{FF2B5EF4-FFF2-40B4-BE49-F238E27FC236}">
                <a16:creationId xmlns:a16="http://schemas.microsoft.com/office/drawing/2014/main" id="{A64AE221-A80D-7B0D-DF10-0562F931548B}"/>
              </a:ext>
            </a:extLst>
          </p:cNvPr>
          <p:cNvSpPr>
            <a:spLocks noGrp="1"/>
          </p:cNvSpPr>
          <p:nvPr>
            <p:ph idx="1"/>
          </p:nvPr>
        </p:nvSpPr>
        <p:spPr>
          <a:xfrm>
            <a:off x="782873" y="1318381"/>
            <a:ext cx="7576903" cy="2994983"/>
          </a:xfrm>
        </p:spPr>
        <p:txBody>
          <a:bodyPr>
            <a:normAutofit/>
          </a:bodyPr>
          <a:lstStyle/>
          <a:p>
            <a:pPr marL="0" indent="0">
              <a:spcAft>
                <a:spcPts val="1000"/>
              </a:spcAft>
              <a:buNone/>
              <a:tabLst>
                <a:tab pos="31750" algn="l"/>
                <a:tab pos="899795" algn="l"/>
              </a:tabLst>
            </a:pPr>
            <a:r>
              <a:rPr lang="en-GB" sz="1100" b="1" dirty="0">
                <a:solidFill>
                  <a:schemeClr val="tx2"/>
                </a:solidFill>
                <a:effectLst/>
              </a:rPr>
              <a:t>Facilities</a:t>
            </a:r>
          </a:p>
          <a:p>
            <a:pPr marL="0" indent="0">
              <a:spcAft>
                <a:spcPts val="1000"/>
              </a:spcAft>
              <a:buNone/>
              <a:tabLst>
                <a:tab pos="31750" algn="l"/>
                <a:tab pos="899795" algn="l"/>
              </a:tabLst>
            </a:pPr>
            <a:r>
              <a:rPr lang="en-GB" sz="1100" dirty="0">
                <a:effectLst/>
              </a:rPr>
              <a:t>Subject to the terms of this Agreement, the Lenders make available:</a:t>
            </a:r>
            <a:endParaRPr lang="nl-NL" sz="1100" dirty="0">
              <a:effectLst/>
            </a:endParaRPr>
          </a:p>
          <a:p>
            <a:pPr marL="342900" lvl="0" indent="-342900">
              <a:buFont typeface="+mj-lt"/>
              <a:buAutoNum type="alphaLcParenBoth"/>
              <a:tabLst>
                <a:tab pos="43180" algn="l"/>
                <a:tab pos="1224280" algn="l"/>
              </a:tabLst>
            </a:pPr>
            <a:r>
              <a:rPr lang="en-GB" sz="1100" dirty="0">
                <a:effectLst/>
              </a:rPr>
              <a:t>a term loan facility in an aggregate amount equal to the Total Facility A Commitments;</a:t>
            </a:r>
            <a:endParaRPr lang="nl-NL" sz="1100" dirty="0">
              <a:effectLst/>
            </a:endParaRPr>
          </a:p>
          <a:p>
            <a:pPr marL="342900" lvl="0" indent="-342900">
              <a:buFont typeface="+mj-lt"/>
              <a:buAutoNum type="alphaLcParenBoth"/>
              <a:tabLst>
                <a:tab pos="43180" algn="l"/>
                <a:tab pos="1224280" algn="l"/>
              </a:tabLst>
            </a:pPr>
            <a:r>
              <a:rPr lang="en-GB" sz="1100" dirty="0">
                <a:effectLst/>
              </a:rPr>
              <a:t>a term loan facility in an aggregate amount equal to the Total Facility B Commitments; and</a:t>
            </a:r>
            <a:endParaRPr lang="nl-NL" sz="1100" dirty="0">
              <a:effectLst/>
            </a:endParaRPr>
          </a:p>
          <a:p>
            <a:pPr marL="342900" lvl="0" indent="-342900">
              <a:spcAft>
                <a:spcPts val="1000"/>
              </a:spcAft>
              <a:buFont typeface="+mj-lt"/>
              <a:buAutoNum type="alphaLcParenBoth"/>
              <a:tabLst>
                <a:tab pos="43180" algn="l"/>
                <a:tab pos="1224280" algn="l"/>
              </a:tabLst>
            </a:pPr>
            <a:r>
              <a:rPr lang="en-GB" sz="1100" dirty="0">
                <a:effectLst/>
              </a:rPr>
              <a:t>a revolving credit facility in an aggregate amount which is equal to the Total Revolving Facility Commitments.</a:t>
            </a:r>
            <a:endParaRPr lang="nl-NL" sz="1100" dirty="0">
              <a:effectLst/>
            </a:endParaRPr>
          </a:p>
          <a:p>
            <a:pPr marL="0" indent="0">
              <a:spcAft>
                <a:spcPts val="1000"/>
              </a:spcAft>
              <a:buNone/>
              <a:tabLst>
                <a:tab pos="31750" algn="l"/>
                <a:tab pos="899795" algn="l"/>
              </a:tabLst>
            </a:pPr>
            <a:r>
              <a:rPr lang="en-GB" sz="1100" dirty="0">
                <a:effectLst/>
              </a:rPr>
              <a:t>Each Term Facility will be available to the relevant Borrowers as specified in the [Funds Flow Statement]/[structure memorandum] and the Revolving Facility will be available to [all the Borrowers].</a:t>
            </a:r>
            <a:endParaRPr lang="nl-NL" sz="1100" dirty="0">
              <a:effectLst/>
            </a:endParaRPr>
          </a:p>
          <a:p>
            <a:endParaRPr lang="nl-NL" dirty="0"/>
          </a:p>
        </p:txBody>
      </p:sp>
      <p:sp>
        <p:nvSpPr>
          <p:cNvPr id="4" name="Slide Number Placeholder 3">
            <a:extLst>
              <a:ext uri="{FF2B5EF4-FFF2-40B4-BE49-F238E27FC236}">
                <a16:creationId xmlns:a16="http://schemas.microsoft.com/office/drawing/2014/main" id="{B11C2DB5-4676-83DC-EBF9-9EC3B1D8D438}"/>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23</a:t>
            </a:fld>
            <a:endParaRPr lang="en-NL"/>
          </a:p>
        </p:txBody>
      </p:sp>
    </p:spTree>
    <p:extLst>
      <p:ext uri="{BB962C8B-B14F-4D97-AF65-F5344CB8AC3E}">
        <p14:creationId xmlns:p14="http://schemas.microsoft.com/office/powerpoint/2010/main" val="3393390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F3D682-9256-5B51-4005-BD94BC17064A}"/>
              </a:ext>
            </a:extLst>
          </p:cNvPr>
          <p:cNvSpPr>
            <a:spLocks noGrp="1"/>
          </p:cNvSpPr>
          <p:nvPr>
            <p:ph type="sldNum" sz="quarter" idx="12"/>
          </p:nvPr>
        </p:nvSpPr>
        <p:spPr/>
        <p:txBody>
          <a:bodyPr/>
          <a:lstStyle/>
          <a:p>
            <a:fld id="{1C6BE17B-D861-924B-B43B-FB4BD656D2E6}" type="slidenum">
              <a:rPr lang="en-NL" smtClean="0"/>
              <a:t>24</a:t>
            </a:fld>
            <a:endParaRPr lang="en-NL"/>
          </a:p>
        </p:txBody>
      </p:sp>
      <p:sp>
        <p:nvSpPr>
          <p:cNvPr id="5" name="Content Placeholder 2">
            <a:extLst>
              <a:ext uri="{FF2B5EF4-FFF2-40B4-BE49-F238E27FC236}">
                <a16:creationId xmlns:a16="http://schemas.microsoft.com/office/drawing/2014/main" id="{05E86EB7-8D73-5864-FDA8-0DF0A6830355}"/>
              </a:ext>
            </a:extLst>
          </p:cNvPr>
          <p:cNvSpPr>
            <a:spLocks noGrp="1"/>
          </p:cNvSpPr>
          <p:nvPr>
            <p:ph idx="1"/>
          </p:nvPr>
        </p:nvSpPr>
        <p:spPr>
          <a:xfrm>
            <a:off x="782638" y="1317625"/>
            <a:ext cx="7577137" cy="2995613"/>
          </a:xfrm>
        </p:spPr>
        <p:txBody>
          <a:bodyPr>
            <a:normAutofit/>
          </a:bodyPr>
          <a:lstStyle/>
          <a:p>
            <a:pPr marL="0" indent="0">
              <a:spcAft>
                <a:spcPts val="1000"/>
              </a:spcAft>
              <a:buNone/>
              <a:tabLst>
                <a:tab pos="31750" algn="l"/>
                <a:tab pos="899795" algn="l"/>
              </a:tabLst>
            </a:pPr>
            <a:r>
              <a:rPr lang="en-GB" sz="1100" b="1" dirty="0">
                <a:solidFill>
                  <a:schemeClr val="tx2"/>
                </a:solidFill>
                <a:effectLst/>
              </a:rPr>
              <a:t>Obligors’ Agent</a:t>
            </a:r>
          </a:p>
          <a:p>
            <a:pPr marL="342900" lvl="0" indent="-342900" algn="just">
              <a:lnSpc>
                <a:spcPct val="120000"/>
              </a:lnSpc>
              <a:buFont typeface="+mj-lt"/>
              <a:buAutoNum type="alphaLcParenBoth"/>
              <a:tabLst>
                <a:tab pos="31750" algn="l"/>
                <a:tab pos="899795" algn="l"/>
              </a:tabLst>
            </a:pPr>
            <a:r>
              <a:rPr lang="en-GB" sz="1100" dirty="0">
                <a:effectLst/>
                <a:ea typeface="Times New Roman" panose="02020603050405020304" pitchFamily="18" charset="0"/>
                <a:cs typeface="Times New Roman" panose="02020603050405020304" pitchFamily="18" charset="0"/>
              </a:rPr>
              <a:t>Each Obligor (other than the Parent) irrevocably appoints the Parent to act on its behalf as its agent in relation to the Finance Documents and irrevocably authorises:</a:t>
            </a:r>
            <a:endParaRPr lang="nl-NL" sz="1100" dirty="0">
              <a:effectLst/>
              <a:ea typeface="Times New Roman" panose="02020603050405020304" pitchFamily="18" charset="0"/>
              <a:cs typeface="Times New Roman" panose="02020603050405020304" pitchFamily="18" charset="0"/>
            </a:endParaRPr>
          </a:p>
          <a:p>
            <a:pPr marL="700088" lvl="2" indent="-342900" algn="just">
              <a:lnSpc>
                <a:spcPct val="120000"/>
              </a:lnSpc>
              <a:buFont typeface="+mj-lt"/>
              <a:buAutoNum type="romanLcPeriod"/>
              <a:tabLst>
                <a:tab pos="43180" algn="l"/>
                <a:tab pos="1224280" algn="l"/>
              </a:tabLst>
            </a:pPr>
            <a:r>
              <a:rPr lang="en-GB" sz="1100" dirty="0">
                <a:effectLst/>
                <a:ea typeface="Times New Roman" panose="02020603050405020304" pitchFamily="18" charset="0"/>
                <a:cs typeface="Times New Roman" panose="02020603050405020304" pitchFamily="18" charset="0"/>
              </a:rPr>
              <a:t>the Parent on its behalf to supply all information and to sign, execute and negotiate all notices (including any Utilisation Request) or agreements (including any amendments, supplements or variations) contemplated by this Agreement to the Finance Parties without further reference to or the consent of that Obligor; and</a:t>
            </a:r>
            <a:endParaRPr lang="nl-NL" sz="1100" dirty="0">
              <a:ea typeface="Times New Roman" panose="02020603050405020304" pitchFamily="18" charset="0"/>
              <a:cs typeface="Times New Roman" panose="02020603050405020304" pitchFamily="18" charset="0"/>
            </a:endParaRPr>
          </a:p>
          <a:p>
            <a:pPr marL="700088" lvl="2" indent="-342900" algn="just">
              <a:lnSpc>
                <a:spcPct val="120000"/>
              </a:lnSpc>
              <a:buFont typeface="+mj-lt"/>
              <a:buAutoNum type="romanLcPeriod"/>
              <a:tabLst>
                <a:tab pos="43180" algn="l"/>
                <a:tab pos="1224280" algn="l"/>
              </a:tabLst>
            </a:pPr>
            <a:r>
              <a:rPr lang="en-GB" sz="1100" dirty="0">
                <a:effectLst/>
                <a:ea typeface="Times New Roman" panose="02020603050405020304" pitchFamily="18" charset="0"/>
                <a:cs typeface="Times New Roman" panose="02020603050405020304" pitchFamily="18" charset="0"/>
              </a:rPr>
              <a:t>each Finance Party to give any communication to that Obligor pursuant to the Finance Documents to the Parent,  </a:t>
            </a:r>
            <a:endParaRPr lang="nl-NL" sz="1100" dirty="0">
              <a:effectLst/>
              <a:ea typeface="Times New Roman" panose="02020603050405020304" pitchFamily="18" charset="0"/>
              <a:cs typeface="Times New Roman" panose="02020603050405020304" pitchFamily="18" charset="0"/>
            </a:endParaRPr>
          </a:p>
          <a:p>
            <a:pPr marL="1176655" indent="0" algn="just">
              <a:lnSpc>
                <a:spcPct val="120000"/>
              </a:lnSpc>
              <a:buNone/>
              <a:tabLst>
                <a:tab pos="43180" algn="l"/>
                <a:tab pos="1224280" algn="l"/>
              </a:tabLst>
            </a:pP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spcAft>
                <a:spcPts val="1000"/>
              </a:spcAft>
              <a:buFont typeface="+mj-lt"/>
              <a:buAutoNum type="alphaLcParenBoth"/>
              <a:tabLst>
                <a:tab pos="31750" algn="l"/>
                <a:tab pos="899795" algn="l"/>
              </a:tabLst>
            </a:pPr>
            <a:r>
              <a:rPr lang="en-GB" sz="1100" dirty="0">
                <a:effectLst/>
                <a:ea typeface="Times New Roman" panose="02020603050405020304" pitchFamily="18" charset="0"/>
                <a:cs typeface="Times New Roman" panose="02020603050405020304" pitchFamily="18" charset="0"/>
              </a:rPr>
              <a:t>and in each case the Obligor shall be bound as though the Obligor itself had acted.</a:t>
            </a:r>
            <a:endParaRPr lang="nl-NL" sz="1100" dirty="0">
              <a:effectLst/>
              <a:ea typeface="Times New Roman" panose="02020603050405020304" pitchFamily="18" charset="0"/>
              <a:cs typeface="Times New Roman" panose="02020603050405020304" pitchFamily="18" charset="0"/>
            </a:endParaRPr>
          </a:p>
          <a:p>
            <a:endParaRPr lang="nl-NL" dirty="0"/>
          </a:p>
        </p:txBody>
      </p:sp>
      <p:sp>
        <p:nvSpPr>
          <p:cNvPr id="6" name="Title 1">
            <a:extLst>
              <a:ext uri="{FF2B5EF4-FFF2-40B4-BE49-F238E27FC236}">
                <a16:creationId xmlns:a16="http://schemas.microsoft.com/office/drawing/2014/main" id="{B383C894-6B22-FC72-99F0-A2DE3D67C99B}"/>
              </a:ext>
            </a:extLst>
          </p:cNvPr>
          <p:cNvSpPr>
            <a:spLocks noGrp="1"/>
          </p:cNvSpPr>
          <p:nvPr>
            <p:ph type="title"/>
          </p:nvPr>
        </p:nvSpPr>
        <p:spPr>
          <a:xfrm>
            <a:off x="782873" y="386954"/>
            <a:ext cx="7576903" cy="857250"/>
          </a:xfrm>
        </p:spPr>
        <p:txBody>
          <a:bodyPr anchor="b">
            <a:normAutofit/>
          </a:bodyPr>
          <a:lstStyle/>
          <a:p>
            <a:r>
              <a:rPr lang="nl-BE" dirty="0"/>
              <a:t>The Facility (2)</a:t>
            </a:r>
            <a:endParaRPr lang="nl-NL" dirty="0"/>
          </a:p>
        </p:txBody>
      </p:sp>
    </p:spTree>
    <p:extLst>
      <p:ext uri="{BB962C8B-B14F-4D97-AF65-F5344CB8AC3E}">
        <p14:creationId xmlns:p14="http://schemas.microsoft.com/office/powerpoint/2010/main" val="384539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694A6-7400-8F85-EEAB-BEB6CF742DB9}"/>
              </a:ext>
            </a:extLst>
          </p:cNvPr>
          <p:cNvSpPr>
            <a:spLocks noGrp="1"/>
          </p:cNvSpPr>
          <p:nvPr>
            <p:ph type="title"/>
          </p:nvPr>
        </p:nvSpPr>
        <p:spPr/>
        <p:txBody>
          <a:bodyPr/>
          <a:lstStyle/>
          <a:p>
            <a:r>
              <a:rPr lang="nl-BE" dirty="0" err="1"/>
              <a:t>Purpose</a:t>
            </a:r>
            <a:endParaRPr lang="nl-NL" dirty="0"/>
          </a:p>
        </p:txBody>
      </p:sp>
      <p:sp>
        <p:nvSpPr>
          <p:cNvPr id="3" name="Content Placeholder 2">
            <a:extLst>
              <a:ext uri="{FF2B5EF4-FFF2-40B4-BE49-F238E27FC236}">
                <a16:creationId xmlns:a16="http://schemas.microsoft.com/office/drawing/2014/main" id="{18337CE0-7FBE-71B0-E0D5-9113D03581AC}"/>
              </a:ext>
            </a:extLst>
          </p:cNvPr>
          <p:cNvSpPr>
            <a:spLocks noGrp="1"/>
          </p:cNvSpPr>
          <p:nvPr>
            <p:ph idx="1"/>
          </p:nvPr>
        </p:nvSpPr>
        <p:spPr/>
        <p:txBody>
          <a:bodyPr/>
          <a:lstStyle/>
          <a:p>
            <a:pPr marL="342900" lvl="0" indent="-342900" algn="just">
              <a:lnSpc>
                <a:spcPct val="120000"/>
              </a:lnSpc>
              <a:buFont typeface="+mj-lt"/>
              <a:buAutoNum type="alphaLcParenBoth"/>
              <a:tabLst>
                <a:tab pos="31750" algn="l"/>
                <a:tab pos="899795" algn="l"/>
              </a:tabLst>
            </a:pPr>
            <a:r>
              <a:rPr lang="en-GB" sz="1100" dirty="0">
                <a:effectLst/>
                <a:ea typeface="Times New Roman" panose="02020603050405020304" pitchFamily="18" charset="0"/>
                <a:cs typeface="Times New Roman" panose="02020603050405020304" pitchFamily="18" charset="0"/>
              </a:rPr>
              <a:t>Each Borrower shall apply all amounts borrowed by it under a Term Facility towards:</a:t>
            </a:r>
            <a:endParaRPr lang="nl-NL" sz="1100" dirty="0">
              <a:effectLst/>
              <a:ea typeface="Times New Roman" panose="02020603050405020304" pitchFamily="18" charset="0"/>
              <a:cs typeface="Times New Roman" panose="02020603050405020304" pitchFamily="18" charset="0"/>
            </a:endParaRPr>
          </a:p>
          <a:p>
            <a:pPr marL="1143000" lvl="2" indent="-228600" algn="just">
              <a:lnSpc>
                <a:spcPct val="120000"/>
              </a:lnSpc>
              <a:buFont typeface="+mj-lt"/>
              <a:buAutoNum type="romanLcPeriod"/>
              <a:tabLst>
                <a:tab pos="43180" algn="l"/>
                <a:tab pos="1224280" algn="l"/>
              </a:tabLst>
            </a:pPr>
            <a:r>
              <a:rPr lang="en-GB" sz="1100" dirty="0">
                <a:effectLst/>
                <a:ea typeface="Times New Roman" panose="02020603050405020304" pitchFamily="18" charset="0"/>
                <a:cs typeface="Times New Roman" panose="02020603050405020304" pitchFamily="18" charset="0"/>
              </a:rPr>
              <a:t>payment of the purchase price for the [Target Shares] [and] [Target Assets] under the Acquisition Agreement; and</a:t>
            </a:r>
            <a:endParaRPr lang="nl-NL" sz="1100" dirty="0">
              <a:effectLst/>
              <a:ea typeface="Times New Roman" panose="02020603050405020304" pitchFamily="18" charset="0"/>
              <a:cs typeface="Times New Roman" panose="02020603050405020304" pitchFamily="18" charset="0"/>
            </a:endParaRPr>
          </a:p>
          <a:p>
            <a:pPr marL="1143000" lvl="2" indent="-228600" algn="just">
              <a:lnSpc>
                <a:spcPct val="120000"/>
              </a:lnSpc>
              <a:buFont typeface="+mj-lt"/>
              <a:buAutoNum type="romanLcPeriod"/>
              <a:tabLst>
                <a:tab pos="43180" algn="l"/>
                <a:tab pos="1224280" algn="l"/>
              </a:tabLst>
            </a:pPr>
            <a:r>
              <a:rPr lang="en-GB" sz="1100" dirty="0">
                <a:effectLst/>
                <a:ea typeface="Times New Roman" panose="02020603050405020304" pitchFamily="18" charset="0"/>
                <a:cs typeface="Times New Roman" panose="02020603050405020304" pitchFamily="18" charset="0"/>
              </a:rPr>
              <a:t>payment of the Acquisition Costs (other than periodic fees); and</a:t>
            </a:r>
            <a:endParaRPr lang="nl-NL" sz="1100" dirty="0">
              <a:effectLst/>
              <a:ea typeface="Times New Roman" panose="02020603050405020304" pitchFamily="18" charset="0"/>
              <a:cs typeface="Times New Roman" panose="02020603050405020304" pitchFamily="18" charset="0"/>
            </a:endParaRPr>
          </a:p>
          <a:p>
            <a:pPr marL="1143000" lvl="2" indent="-228600" algn="just">
              <a:lnSpc>
                <a:spcPct val="120000"/>
              </a:lnSpc>
              <a:buFont typeface="+mj-lt"/>
              <a:buAutoNum type="romanLcPeriod"/>
              <a:tabLst>
                <a:tab pos="43180" algn="l"/>
                <a:tab pos="1224280" algn="l"/>
              </a:tabLst>
            </a:pPr>
            <a:r>
              <a:rPr lang="en-GB" sz="1100" dirty="0">
                <a:effectLst/>
                <a:ea typeface="Times New Roman" panose="02020603050405020304" pitchFamily="18" charset="0"/>
                <a:cs typeface="Times New Roman" panose="02020603050405020304" pitchFamily="18" charset="0"/>
              </a:rPr>
              <a:t>refinancing certain Financial Indebtedness of the Target and its Subsidiaries to third parties,</a:t>
            </a:r>
            <a:endParaRPr lang="nl-NL" sz="1100" dirty="0">
              <a:effectLst/>
              <a:ea typeface="Times New Roman" panose="02020603050405020304" pitchFamily="18" charset="0"/>
              <a:cs typeface="Times New Roman" panose="02020603050405020304" pitchFamily="18" charset="0"/>
            </a:endParaRPr>
          </a:p>
          <a:p>
            <a:pPr marL="1143000" lvl="2" indent="-228600" algn="just">
              <a:lnSpc>
                <a:spcPct val="120000"/>
              </a:lnSpc>
              <a:buFont typeface="+mj-lt"/>
              <a:buAutoNum type="romanLcPeriod"/>
            </a:pPr>
            <a:r>
              <a:rPr lang="en-GB" sz="1100" dirty="0">
                <a:effectLst/>
                <a:ea typeface="Times New Roman" panose="02020603050405020304" pitchFamily="18" charset="0"/>
                <a:cs typeface="Times New Roman" panose="02020603050405020304" pitchFamily="18" charset="0"/>
              </a:rPr>
              <a:t>as described in the Funds Flow Statement.]</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spcAft>
                <a:spcPts val="1000"/>
              </a:spcAft>
              <a:buFont typeface="+mj-lt"/>
              <a:buAutoNum type="alphaLcParenBoth"/>
              <a:tabLst>
                <a:tab pos="31750" algn="l"/>
                <a:tab pos="899795" algn="l"/>
              </a:tabLst>
            </a:pPr>
            <a:r>
              <a:rPr lang="en-GB" sz="1100" dirty="0">
                <a:effectLst/>
                <a:ea typeface="Times New Roman" panose="02020603050405020304" pitchFamily="18" charset="0"/>
                <a:cs typeface="Times New Roman" panose="02020603050405020304" pitchFamily="18" charset="0"/>
              </a:rPr>
              <a:t>Each Borrower shall apply all amounts borrowed by it under the Revolving Facility towards the general corporate and working capital purposes of the Group (but not towards [acquisitions of companies, businesses or undertakings or] prepayment of any Term Loan or, in the case of any utilisation of any Ancillary Facility, towards prepayment of any Revolving Facility Loan).</a:t>
            </a:r>
            <a:endParaRPr lang="nl-NL" sz="11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3BD5D15E-7D06-FFED-CB23-39C5FEEF4636}"/>
              </a:ext>
            </a:extLst>
          </p:cNvPr>
          <p:cNvSpPr>
            <a:spLocks noGrp="1"/>
          </p:cNvSpPr>
          <p:nvPr>
            <p:ph type="sldNum" sz="quarter" idx="12"/>
          </p:nvPr>
        </p:nvSpPr>
        <p:spPr/>
        <p:txBody>
          <a:bodyPr/>
          <a:lstStyle/>
          <a:p>
            <a:fld id="{1C6BE17B-D861-924B-B43B-FB4BD656D2E6}" type="slidenum">
              <a:rPr lang="en-NL" smtClean="0"/>
              <a:t>25</a:t>
            </a:fld>
            <a:endParaRPr lang="en-NL"/>
          </a:p>
        </p:txBody>
      </p:sp>
    </p:spTree>
    <p:extLst>
      <p:ext uri="{BB962C8B-B14F-4D97-AF65-F5344CB8AC3E}">
        <p14:creationId xmlns:p14="http://schemas.microsoft.com/office/powerpoint/2010/main" val="2414047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CDD4A-D656-3BC6-0356-5FC66F363C66}"/>
              </a:ext>
            </a:extLst>
          </p:cNvPr>
          <p:cNvSpPr>
            <a:spLocks noGrp="1"/>
          </p:cNvSpPr>
          <p:nvPr>
            <p:ph type="title"/>
          </p:nvPr>
        </p:nvSpPr>
        <p:spPr/>
        <p:txBody>
          <a:bodyPr/>
          <a:lstStyle/>
          <a:p>
            <a:r>
              <a:rPr lang="nl-BE" dirty="0" err="1"/>
              <a:t>Conditions</a:t>
            </a:r>
            <a:r>
              <a:rPr lang="nl-BE" dirty="0"/>
              <a:t> of </a:t>
            </a:r>
            <a:r>
              <a:rPr lang="nl-BE" dirty="0" err="1"/>
              <a:t>Loan</a:t>
            </a:r>
            <a:endParaRPr lang="nl-NL" dirty="0"/>
          </a:p>
        </p:txBody>
      </p:sp>
      <p:sp>
        <p:nvSpPr>
          <p:cNvPr id="4" name="Slide Number Placeholder 3">
            <a:extLst>
              <a:ext uri="{FF2B5EF4-FFF2-40B4-BE49-F238E27FC236}">
                <a16:creationId xmlns:a16="http://schemas.microsoft.com/office/drawing/2014/main" id="{94B5D3E6-BC5E-4A02-4F09-DCD93DF17AC8}"/>
              </a:ext>
            </a:extLst>
          </p:cNvPr>
          <p:cNvSpPr>
            <a:spLocks noGrp="1"/>
          </p:cNvSpPr>
          <p:nvPr>
            <p:ph type="sldNum" sz="quarter" idx="12"/>
          </p:nvPr>
        </p:nvSpPr>
        <p:spPr/>
        <p:txBody>
          <a:bodyPr/>
          <a:lstStyle/>
          <a:p>
            <a:fld id="{1C6BE17B-D861-924B-B43B-FB4BD656D2E6}" type="slidenum">
              <a:rPr lang="en-NL" smtClean="0"/>
              <a:t>26</a:t>
            </a:fld>
            <a:endParaRPr lang="en-NL"/>
          </a:p>
        </p:txBody>
      </p:sp>
      <p:sp>
        <p:nvSpPr>
          <p:cNvPr id="6" name="Rectangle 2">
            <a:extLst>
              <a:ext uri="{FF2B5EF4-FFF2-40B4-BE49-F238E27FC236}">
                <a16:creationId xmlns:a16="http://schemas.microsoft.com/office/drawing/2014/main" id="{FD81A608-83F4-0716-F9AF-685D675A1D7D}"/>
              </a:ext>
            </a:extLst>
          </p:cNvPr>
          <p:cNvSpPr>
            <a:spLocks noGrp="1" noChangeArrowheads="1"/>
          </p:cNvSpPr>
          <p:nvPr>
            <p:ph idx="1"/>
          </p:nvPr>
        </p:nvSpPr>
        <p:spPr bwMode="auto">
          <a:xfrm>
            <a:off x="782873" y="1261670"/>
            <a:ext cx="7953986" cy="364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Ref10534202">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Initial conditions precedent</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Lenders will only be obliged to comply with Clause 5.3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Lenders' participation</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 relation to any Loan if on or before </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utilisation date for that Loan, the Agent has received all evidence listed in Part IA and Part IB of Schedule 2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Conditions precedent</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 form and substance satisfactory to the Agent.  </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Further conditions precedent</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Subject to Clause 4.1</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Initial conditions precedent</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Lenders will only be obliged to comply with Clause 5.3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Lenders' participation</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if on the date of the Utilisation Request and on the proposed utilisation date: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403225" lvl="1" indent="-228600" algn="just">
              <a:buClrTx/>
              <a:buFont typeface="+mj-lt"/>
              <a:buAutoNum type="alphaLcParen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no Default is continuing or would result from the proposed Loan; and</a:t>
            </a:r>
            <a:endParaRPr lang="nl-NL" altLang="nl-NL" sz="1100" dirty="0" bmk=""/>
          </a:p>
          <a:p>
            <a:pPr marL="403225" lvl="1" indent="-228600" algn="just">
              <a:buClrTx/>
              <a:buFont typeface="+mj-lt"/>
              <a:buAutoNum type="alphaLcParen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 relation to any Loan on the Closing Date, all the representations and warranties in Clause 18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Representations</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or, in relation to any other Loan, the Repeating Representations to be made by each Obligor are true.</a:t>
            </a:r>
          </a:p>
          <a:p>
            <a:pPr marL="0" marR="0" lvl="0" indent="0" algn="just" defTabSz="914400" rtl="0" eaLnBrk="0" fontAlgn="base" latinLnBrk="0" hangingPunct="0">
              <a:lnSpc>
                <a:spcPct val="100000"/>
              </a:lnSpc>
              <a:spcBef>
                <a:spcPct val="0"/>
              </a:spcBef>
              <a:spcAft>
                <a:spcPct val="0"/>
              </a:spcAft>
              <a:buClrTx/>
              <a:buSz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Maximum number of </a:t>
            </a:r>
            <a:r>
              <a:rPr kumimoji="0" lang="en-GB" altLang="nl-NL" sz="1100" b="1" i="0" u="none" strike="noStrike" cap="none" normalizeH="0" baseline="0" dirty="0">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Loans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Parent (or a Borrower) may not deliver a Utilisation Request if as a result of the proposed Loan:</a:t>
            </a:r>
            <a:endParaRPr lang="en-GB" altLang="nl-NL" sz="1100" dirty="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 or more Term Loans would be outstanding; or</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 or more Revolving Facility Loans would be outstanding.</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63687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90699-69DE-F8B5-D518-77C27CED393F}"/>
              </a:ext>
            </a:extLst>
          </p:cNvPr>
          <p:cNvSpPr>
            <a:spLocks noGrp="1"/>
          </p:cNvSpPr>
          <p:nvPr>
            <p:ph type="title"/>
          </p:nvPr>
        </p:nvSpPr>
        <p:spPr/>
        <p:txBody>
          <a:bodyPr/>
          <a:lstStyle/>
          <a:p>
            <a:r>
              <a:rPr lang="nl-BE" dirty="0" err="1"/>
              <a:t>Loans</a:t>
            </a:r>
            <a:endParaRPr lang="nl-NL" dirty="0"/>
          </a:p>
        </p:txBody>
      </p:sp>
      <p:sp>
        <p:nvSpPr>
          <p:cNvPr id="4" name="Slide Number Placeholder 3">
            <a:extLst>
              <a:ext uri="{FF2B5EF4-FFF2-40B4-BE49-F238E27FC236}">
                <a16:creationId xmlns:a16="http://schemas.microsoft.com/office/drawing/2014/main" id="{DA37141C-F291-59F3-3735-9AEDF7B8F6A9}"/>
              </a:ext>
            </a:extLst>
          </p:cNvPr>
          <p:cNvSpPr>
            <a:spLocks noGrp="1"/>
          </p:cNvSpPr>
          <p:nvPr>
            <p:ph type="sldNum" sz="quarter" idx="12"/>
          </p:nvPr>
        </p:nvSpPr>
        <p:spPr/>
        <p:txBody>
          <a:bodyPr/>
          <a:lstStyle/>
          <a:p>
            <a:fld id="{1C6BE17B-D861-924B-B43B-FB4BD656D2E6}" type="slidenum">
              <a:rPr lang="en-NL" smtClean="0"/>
              <a:t>27</a:t>
            </a:fld>
            <a:endParaRPr lang="en-NL"/>
          </a:p>
        </p:txBody>
      </p:sp>
      <p:sp>
        <p:nvSpPr>
          <p:cNvPr id="5" name="Rectangle 1">
            <a:extLst>
              <a:ext uri="{FF2B5EF4-FFF2-40B4-BE49-F238E27FC236}">
                <a16:creationId xmlns:a16="http://schemas.microsoft.com/office/drawing/2014/main" id="{8126F356-A95D-C29A-4D0E-5C786A9DE2EA}"/>
              </a:ext>
            </a:extLst>
          </p:cNvPr>
          <p:cNvSpPr>
            <a:spLocks noGrp="1" noChangeArrowheads="1"/>
          </p:cNvSpPr>
          <p:nvPr>
            <p:ph idx="1"/>
          </p:nvPr>
        </p:nvSpPr>
        <p:spPr bwMode="auto">
          <a:xfrm>
            <a:off x="782873" y="1157794"/>
            <a:ext cx="8097523" cy="39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1pPr>
            <a:lvl2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2pPr>
            <a:lvl3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3pPr>
            <a:lvl4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4pPr>
            <a:lvl5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5pPr>
            <a:lvl6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6pPr>
            <a:lvl7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7pPr>
            <a:lvl8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8pPr>
            <a:lvl9pPr eaLnBrk="0" fontAlgn="base" hangingPunct="0">
              <a:spcBef>
                <a:spcPct val="0"/>
              </a:spcBef>
              <a:spcAft>
                <a:spcPct val="0"/>
              </a:spcAft>
              <a:tabLst>
                <a:tab pos="14288" algn="l"/>
                <a:tab pos="396875"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1" i="0" u="none" strike="noStrike" cap="none" normalizeH="0" baseline="0" dirty="0" bmk="_Ref11209959">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Delivery of a Utilisation Request</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 Borrower may utilise a Facility by delivery to the Agent of a duly completed Utilisation Request not later than 9.30 a.m.</a:t>
            </a:r>
            <a:r>
              <a:rPr lang="en-GB" altLang="nl-NL" sz="1100" dirty="0" bmk="">
                <a:ea typeface="Times New Roman" panose="02020603050405020304" pitchFamily="18" charset="0"/>
                <a:cs typeface="Times New Roman" panose="02020603050405020304" pitchFamily="18" charset="0"/>
              </a:rPr>
              <a:t> 		</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3 Business Days before the utilisation date.</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Amount</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The amount of the proposed Loan must be:</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for a Term Facility, an amount equal to [	] or, if less, the relevant Available Facility; or</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for the Revolving Facility, a minimum of [	] or, if less, the Available Facility.</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Lenders' participation</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If the conditions set out in this Agreement have been met, and subject to Clause 7.2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Repayment of Revolving Facility 		Loans</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each Lender shall make its participation in each Loan available by the utilisation date.</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The amount of each Lender's participation in each Loan will be equal to the proportion borne by its available Commitment 		to the Available Facility immediately prior to making the Loan.</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Cancellation of Commitment</a:t>
            </a: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4288" algn="l"/>
                <a:tab pos="396875"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The Commitments in respect of a Facility which, at that time, are unutilised shall be immediately cancelled at the end of 		the Availability Period for that Facility.</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87590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406A-1557-91F6-262B-CBF7933E6317}"/>
              </a:ext>
            </a:extLst>
          </p:cNvPr>
          <p:cNvSpPr>
            <a:spLocks noGrp="1"/>
          </p:cNvSpPr>
          <p:nvPr>
            <p:ph type="title"/>
          </p:nvPr>
        </p:nvSpPr>
        <p:spPr/>
        <p:txBody>
          <a:bodyPr/>
          <a:lstStyle/>
          <a:p>
            <a:r>
              <a:rPr lang="nl-BE" dirty="0" err="1"/>
              <a:t>Repayment</a:t>
            </a:r>
            <a:endParaRPr lang="nl-NL" dirty="0"/>
          </a:p>
        </p:txBody>
      </p:sp>
      <p:graphicFrame>
        <p:nvGraphicFramePr>
          <p:cNvPr id="5" name="Content Placeholder 4">
            <a:extLst>
              <a:ext uri="{FF2B5EF4-FFF2-40B4-BE49-F238E27FC236}">
                <a16:creationId xmlns:a16="http://schemas.microsoft.com/office/drawing/2014/main" id="{53F619B2-920F-2231-07A4-DB9D17859008}"/>
              </a:ext>
            </a:extLst>
          </p:cNvPr>
          <p:cNvGraphicFramePr>
            <a:graphicFrameLocks noGrp="1"/>
          </p:cNvGraphicFramePr>
          <p:nvPr>
            <p:ph idx="1"/>
            <p:extLst>
              <p:ext uri="{D42A27DB-BD31-4B8C-83A1-F6EECF244321}">
                <p14:modId xmlns:p14="http://schemas.microsoft.com/office/powerpoint/2010/main" val="3765760147"/>
              </p:ext>
            </p:extLst>
          </p:nvPr>
        </p:nvGraphicFramePr>
        <p:xfrm>
          <a:off x="3075899" y="2440141"/>
          <a:ext cx="2990850" cy="333503"/>
        </p:xfrm>
        <a:graphic>
          <a:graphicData uri="http://schemas.openxmlformats.org/drawingml/2006/table">
            <a:tbl>
              <a:tblPr>
                <a:tableStyleId>{5C22544A-7EE6-4342-B048-85BDC9FD1C3A}</a:tableStyleId>
              </a:tblPr>
              <a:tblGrid>
                <a:gridCol w="1374140">
                  <a:extLst>
                    <a:ext uri="{9D8B030D-6E8A-4147-A177-3AD203B41FA5}">
                      <a16:colId xmlns:a16="http://schemas.microsoft.com/office/drawing/2014/main" val="1712944902"/>
                    </a:ext>
                  </a:extLst>
                </a:gridCol>
                <a:gridCol w="1616710">
                  <a:extLst>
                    <a:ext uri="{9D8B030D-6E8A-4147-A177-3AD203B41FA5}">
                      <a16:colId xmlns:a16="http://schemas.microsoft.com/office/drawing/2014/main" val="1506209360"/>
                    </a:ext>
                  </a:extLst>
                </a:gridCol>
              </a:tblGrid>
              <a:tr h="0">
                <a:tc>
                  <a:txBody>
                    <a:bodyPr/>
                    <a:lstStyle/>
                    <a:p>
                      <a:pPr algn="just">
                        <a:lnSpc>
                          <a:spcPct val="120000"/>
                        </a:lnSpc>
                        <a:spcAft>
                          <a:spcPts val="1000"/>
                        </a:spcAft>
                      </a:pPr>
                      <a:r>
                        <a:rPr lang="en-GB" sz="900" dirty="0">
                          <a:effectLst/>
                        </a:rPr>
                        <a:t>Facility A Repayment Date</a:t>
                      </a:r>
                      <a:endParaRPr lang="nl-NL"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just">
                        <a:lnSpc>
                          <a:spcPct val="120000"/>
                        </a:lnSpc>
                        <a:spcAft>
                          <a:spcPts val="1000"/>
                        </a:spcAft>
                      </a:pPr>
                      <a:r>
                        <a:rPr lang="en-GB" sz="900" dirty="0">
                          <a:effectLst/>
                        </a:rPr>
                        <a:t>Repayment Instalment</a:t>
                      </a:r>
                      <a:endParaRPr lang="nl-NL"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139531459"/>
                  </a:ext>
                </a:extLst>
              </a:tr>
              <a:tr h="0">
                <a:tc>
                  <a:txBody>
                    <a:bodyPr/>
                    <a:lstStyle/>
                    <a:p>
                      <a:pPr algn="just">
                        <a:lnSpc>
                          <a:spcPct val="120000"/>
                        </a:lnSpc>
                        <a:spcAft>
                          <a:spcPts val="1000"/>
                        </a:spcAft>
                      </a:pPr>
                      <a:r>
                        <a:rPr lang="en-GB" sz="1100">
                          <a:effectLst/>
                        </a:rPr>
                        <a:t>[          ]</a:t>
                      </a:r>
                      <a:endParaRPr lang="nl-NL"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just">
                        <a:lnSpc>
                          <a:spcPct val="120000"/>
                        </a:lnSpc>
                        <a:spcAft>
                          <a:spcPts val="1000"/>
                        </a:spcAft>
                      </a:pPr>
                      <a:r>
                        <a:rPr lang="en-GB" sz="1100" dirty="0">
                          <a:effectLst/>
                        </a:rPr>
                        <a:t>[          ]</a:t>
                      </a:r>
                      <a:endParaRPr lang="nl-NL"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150448858"/>
                  </a:ext>
                </a:extLst>
              </a:tr>
            </a:tbl>
          </a:graphicData>
        </a:graphic>
      </p:graphicFrame>
      <p:sp>
        <p:nvSpPr>
          <p:cNvPr id="4" name="Slide Number Placeholder 3">
            <a:extLst>
              <a:ext uri="{FF2B5EF4-FFF2-40B4-BE49-F238E27FC236}">
                <a16:creationId xmlns:a16="http://schemas.microsoft.com/office/drawing/2014/main" id="{99E8A660-EC35-F1AA-6EEB-AEB5A2F3F153}"/>
              </a:ext>
            </a:extLst>
          </p:cNvPr>
          <p:cNvSpPr>
            <a:spLocks noGrp="1"/>
          </p:cNvSpPr>
          <p:nvPr>
            <p:ph type="sldNum" sz="quarter" idx="12"/>
          </p:nvPr>
        </p:nvSpPr>
        <p:spPr/>
        <p:txBody>
          <a:bodyPr/>
          <a:lstStyle/>
          <a:p>
            <a:fld id="{1C6BE17B-D861-924B-B43B-FB4BD656D2E6}" type="slidenum">
              <a:rPr lang="en-NL" smtClean="0"/>
              <a:t>28</a:t>
            </a:fld>
            <a:endParaRPr lang="en-NL"/>
          </a:p>
        </p:txBody>
      </p:sp>
      <p:graphicFrame>
        <p:nvGraphicFramePr>
          <p:cNvPr id="6" name="Table 5">
            <a:extLst>
              <a:ext uri="{FF2B5EF4-FFF2-40B4-BE49-F238E27FC236}">
                <a16:creationId xmlns:a16="http://schemas.microsoft.com/office/drawing/2014/main" id="{1283A183-4A46-1075-1882-D4D811462A58}"/>
              </a:ext>
            </a:extLst>
          </p:cNvPr>
          <p:cNvGraphicFramePr>
            <a:graphicFrameLocks noGrp="1"/>
          </p:cNvGraphicFramePr>
          <p:nvPr>
            <p:extLst>
              <p:ext uri="{D42A27DB-BD31-4B8C-83A1-F6EECF244321}">
                <p14:modId xmlns:p14="http://schemas.microsoft.com/office/powerpoint/2010/main" val="983611873"/>
              </p:ext>
            </p:extLst>
          </p:nvPr>
        </p:nvGraphicFramePr>
        <p:xfrm>
          <a:off x="3075899" y="3920114"/>
          <a:ext cx="2990850" cy="333503"/>
        </p:xfrm>
        <a:graphic>
          <a:graphicData uri="http://schemas.openxmlformats.org/drawingml/2006/table">
            <a:tbl>
              <a:tblPr>
                <a:tableStyleId>{5C22544A-7EE6-4342-B048-85BDC9FD1C3A}</a:tableStyleId>
              </a:tblPr>
              <a:tblGrid>
                <a:gridCol w="1374140">
                  <a:extLst>
                    <a:ext uri="{9D8B030D-6E8A-4147-A177-3AD203B41FA5}">
                      <a16:colId xmlns:a16="http://schemas.microsoft.com/office/drawing/2014/main" val="1936128213"/>
                    </a:ext>
                  </a:extLst>
                </a:gridCol>
                <a:gridCol w="1616710">
                  <a:extLst>
                    <a:ext uri="{9D8B030D-6E8A-4147-A177-3AD203B41FA5}">
                      <a16:colId xmlns:a16="http://schemas.microsoft.com/office/drawing/2014/main" val="3461432833"/>
                    </a:ext>
                  </a:extLst>
                </a:gridCol>
              </a:tblGrid>
              <a:tr h="0">
                <a:tc>
                  <a:txBody>
                    <a:bodyPr/>
                    <a:lstStyle/>
                    <a:p>
                      <a:pPr algn="just">
                        <a:lnSpc>
                          <a:spcPct val="120000"/>
                        </a:lnSpc>
                        <a:spcAft>
                          <a:spcPts val="1000"/>
                        </a:spcAft>
                      </a:pPr>
                      <a:r>
                        <a:rPr lang="en-GB" sz="900" dirty="0">
                          <a:effectLst/>
                        </a:rPr>
                        <a:t>Facility B Repayment Date</a:t>
                      </a:r>
                      <a:endParaRPr lang="nl-NL"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just">
                        <a:lnSpc>
                          <a:spcPct val="120000"/>
                        </a:lnSpc>
                        <a:spcAft>
                          <a:spcPts val="1000"/>
                        </a:spcAft>
                      </a:pPr>
                      <a:r>
                        <a:rPr lang="en-GB" sz="900" dirty="0">
                          <a:effectLst/>
                        </a:rPr>
                        <a:t>Repayment Instalment</a:t>
                      </a:r>
                      <a:endParaRPr lang="nl-NL" sz="9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73605348"/>
                  </a:ext>
                </a:extLst>
              </a:tr>
              <a:tr h="0">
                <a:tc>
                  <a:txBody>
                    <a:bodyPr/>
                    <a:lstStyle/>
                    <a:p>
                      <a:pPr algn="just">
                        <a:lnSpc>
                          <a:spcPct val="120000"/>
                        </a:lnSpc>
                        <a:spcAft>
                          <a:spcPts val="1000"/>
                        </a:spcAft>
                      </a:pPr>
                      <a:r>
                        <a:rPr lang="en-GB" sz="1100">
                          <a:effectLst/>
                        </a:rPr>
                        <a:t>[          ]</a:t>
                      </a:r>
                      <a:endParaRPr lang="nl-NL"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just">
                        <a:lnSpc>
                          <a:spcPct val="120000"/>
                        </a:lnSpc>
                        <a:spcAft>
                          <a:spcPts val="1000"/>
                        </a:spcAft>
                      </a:pPr>
                      <a:r>
                        <a:rPr lang="en-GB" sz="1100" dirty="0">
                          <a:effectLst/>
                        </a:rPr>
                        <a:t>[          ]]/</a:t>
                      </a:r>
                      <a:endParaRPr lang="nl-NL"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96634977"/>
                  </a:ext>
                </a:extLst>
              </a:tr>
            </a:tbl>
          </a:graphicData>
        </a:graphic>
      </p:graphicFrame>
      <p:sp>
        <p:nvSpPr>
          <p:cNvPr id="7" name="Rectangle 1">
            <a:extLst>
              <a:ext uri="{FF2B5EF4-FFF2-40B4-BE49-F238E27FC236}">
                <a16:creationId xmlns:a16="http://schemas.microsoft.com/office/drawing/2014/main" id="{F1B980FF-41D9-FECA-997C-FAC7A0D86DA7}"/>
              </a:ext>
            </a:extLst>
          </p:cNvPr>
          <p:cNvSpPr>
            <a:spLocks noChangeArrowheads="1"/>
          </p:cNvSpPr>
          <p:nvPr/>
        </p:nvSpPr>
        <p:spPr bwMode="auto">
          <a:xfrm>
            <a:off x="782873" y="1301754"/>
            <a:ext cx="8097523"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Ref10534286">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Repayment of Term Loans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Borrowers under Facility A shall repay the aggregate Facility A Loans in instalments by repaying on each Facility A Repayment Date an amount which reduces the outstanding aggregate Facility A Loans by the amount set out opposite that Facility A Repayment Date below:</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dirty="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dirty="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Borrowers under Facility B shall repay the aggregate Facility B Loans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 full on the Termination Date.]/</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 instalments by repaying on each Facility B Repayment Date an amount which reduces the outstanding 		aggregate Facility B Loans by the amount set out opposite that Facility B Repayment Date below:</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dirty="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dirty="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Borrowers may not reborrow any part of a Term Facility which is repaid.</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6235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6B06D-A5A9-F036-CE9A-935674705239}"/>
              </a:ext>
            </a:extLst>
          </p:cNvPr>
          <p:cNvSpPr>
            <a:spLocks noGrp="1"/>
          </p:cNvSpPr>
          <p:nvPr>
            <p:ph type="title"/>
          </p:nvPr>
        </p:nvSpPr>
        <p:spPr/>
        <p:txBody>
          <a:bodyPr/>
          <a:lstStyle/>
          <a:p>
            <a:r>
              <a:rPr lang="nl-BE" dirty="0" err="1"/>
              <a:t>Prepayment</a:t>
            </a:r>
            <a:r>
              <a:rPr lang="nl-BE" dirty="0"/>
              <a:t> </a:t>
            </a:r>
            <a:r>
              <a:rPr lang="nl-BE" dirty="0" err="1"/>
              <a:t>and</a:t>
            </a:r>
            <a:r>
              <a:rPr lang="nl-BE" dirty="0"/>
              <a:t> </a:t>
            </a:r>
            <a:r>
              <a:rPr lang="nl-BE" dirty="0" err="1"/>
              <a:t>Cancellation</a:t>
            </a:r>
            <a:endParaRPr lang="nl-NL" dirty="0"/>
          </a:p>
        </p:txBody>
      </p:sp>
      <p:sp>
        <p:nvSpPr>
          <p:cNvPr id="3" name="Content Placeholder 2">
            <a:extLst>
              <a:ext uri="{FF2B5EF4-FFF2-40B4-BE49-F238E27FC236}">
                <a16:creationId xmlns:a16="http://schemas.microsoft.com/office/drawing/2014/main" id="{79680022-E165-BDBC-43CE-6E60B4F4BAF2}"/>
              </a:ext>
            </a:extLst>
          </p:cNvPr>
          <p:cNvSpPr>
            <a:spLocks noGrp="1"/>
          </p:cNvSpPr>
          <p:nvPr>
            <p:ph idx="1"/>
          </p:nvPr>
        </p:nvSpPr>
        <p:spPr/>
        <p:txBody>
          <a:bodyPr/>
          <a:lstStyle/>
          <a:p>
            <a:pPr marL="342900" lvl="0" indent="-342900" algn="just">
              <a:lnSpc>
                <a:spcPct val="115000"/>
              </a:lnSpc>
              <a:spcBef>
                <a:spcPts val="1200"/>
              </a:spcBef>
              <a:buFont typeface="Symbol" panose="05050102010706020507" pitchFamily="18" charset="2"/>
              <a:buChar char=""/>
            </a:pPr>
            <a:r>
              <a:rPr lang="en-GB" sz="1400" dirty="0">
                <a:effectLst/>
                <a:ea typeface="Times New Roman" panose="02020603050405020304" pitchFamily="18" charset="0"/>
                <a:cs typeface="Times New Roman" panose="02020603050405020304" pitchFamily="18" charset="0"/>
              </a:rPr>
              <a:t>Illegality</a:t>
            </a:r>
            <a:endParaRPr lang="nl-NL" sz="1400" dirty="0">
              <a:effectLst/>
              <a:ea typeface="Times New Roman" panose="02020603050405020304" pitchFamily="18" charset="0"/>
              <a:cs typeface="Times New Roman" panose="02020603050405020304" pitchFamily="18" charset="0"/>
            </a:endParaRPr>
          </a:p>
          <a:p>
            <a:pPr marL="342900" lvl="0" indent="-342900" algn="just">
              <a:lnSpc>
                <a:spcPct val="115000"/>
              </a:lnSpc>
              <a:spcBef>
                <a:spcPts val="1200"/>
              </a:spcBef>
              <a:buFont typeface="Symbol" panose="05050102010706020507" pitchFamily="18" charset="2"/>
              <a:buChar char=""/>
            </a:pPr>
            <a:r>
              <a:rPr lang="en-GB" sz="1400" dirty="0">
                <a:effectLst/>
                <a:ea typeface="Times New Roman" panose="02020603050405020304" pitchFamily="18" charset="0"/>
                <a:cs typeface="Times New Roman" panose="02020603050405020304" pitchFamily="18" charset="0"/>
              </a:rPr>
              <a:t>Voluntary cancellation</a:t>
            </a:r>
            <a:endParaRPr lang="nl-NL" sz="1400" dirty="0">
              <a:effectLst/>
              <a:ea typeface="Times New Roman" panose="02020603050405020304" pitchFamily="18" charset="0"/>
              <a:cs typeface="Times New Roman" panose="02020603050405020304" pitchFamily="18" charset="0"/>
            </a:endParaRPr>
          </a:p>
          <a:p>
            <a:pPr marL="342900" lvl="0" indent="-342900" algn="just">
              <a:lnSpc>
                <a:spcPct val="115000"/>
              </a:lnSpc>
              <a:spcBef>
                <a:spcPts val="1200"/>
              </a:spcBef>
              <a:buFont typeface="Symbol" panose="05050102010706020507" pitchFamily="18" charset="2"/>
              <a:buChar char=""/>
            </a:pPr>
            <a:r>
              <a:rPr lang="en-GB" sz="1400" dirty="0">
                <a:effectLst/>
                <a:ea typeface="Times New Roman" panose="02020603050405020304" pitchFamily="18" charset="0"/>
                <a:cs typeface="Times New Roman" panose="02020603050405020304" pitchFamily="18" charset="0"/>
              </a:rPr>
              <a:t>Voluntary prepayment</a:t>
            </a:r>
            <a:endParaRPr lang="nl-NL" sz="1400" dirty="0">
              <a:effectLst/>
              <a:ea typeface="Times New Roman" panose="02020603050405020304" pitchFamily="18" charset="0"/>
              <a:cs typeface="Times New Roman" panose="02020603050405020304" pitchFamily="18" charset="0"/>
            </a:endParaRPr>
          </a:p>
          <a:p>
            <a:pPr marL="342900" lvl="0" indent="-342900" algn="just">
              <a:lnSpc>
                <a:spcPct val="120000"/>
              </a:lnSpc>
              <a:spcBef>
                <a:spcPts val="1200"/>
              </a:spcBef>
              <a:spcAft>
                <a:spcPts val="600"/>
              </a:spcAft>
              <a:buFont typeface="Symbol" panose="05050102010706020507" pitchFamily="18" charset="2"/>
              <a:buChar char=""/>
              <a:tabLst>
                <a:tab pos="13970" algn="l"/>
                <a:tab pos="396240" algn="l"/>
              </a:tabLst>
            </a:pPr>
            <a:r>
              <a:rPr lang="en-GB" sz="1400" kern="1200" dirty="0">
                <a:effectLst/>
                <a:ea typeface="Times New Roman" panose="02020603050405020304" pitchFamily="18" charset="0"/>
                <a:cs typeface="Times New Roman" panose="02020603050405020304" pitchFamily="18" charset="0"/>
              </a:rPr>
              <a:t>Mandatory Prepayment and Cancellation</a:t>
            </a:r>
            <a:endParaRPr lang="nl-NL" sz="14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08F95D56-6F7D-0E18-3742-01BF52CD702F}"/>
              </a:ext>
            </a:extLst>
          </p:cNvPr>
          <p:cNvSpPr>
            <a:spLocks noGrp="1"/>
          </p:cNvSpPr>
          <p:nvPr>
            <p:ph type="sldNum" sz="quarter" idx="12"/>
          </p:nvPr>
        </p:nvSpPr>
        <p:spPr/>
        <p:txBody>
          <a:bodyPr/>
          <a:lstStyle/>
          <a:p>
            <a:fld id="{1C6BE17B-D861-924B-B43B-FB4BD656D2E6}" type="slidenum">
              <a:rPr lang="en-NL" smtClean="0"/>
              <a:t>29</a:t>
            </a:fld>
            <a:endParaRPr lang="en-NL"/>
          </a:p>
        </p:txBody>
      </p:sp>
    </p:spTree>
    <p:extLst>
      <p:ext uri="{BB962C8B-B14F-4D97-AF65-F5344CB8AC3E}">
        <p14:creationId xmlns:p14="http://schemas.microsoft.com/office/powerpoint/2010/main" val="2269992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nchor="b">
            <a:normAutofit/>
          </a:bodyPr>
          <a:lstStyle/>
          <a:p>
            <a:r>
              <a:rPr lang="nl-BE" dirty="0"/>
              <a:t>Inhoud</a:t>
            </a:r>
            <a:endParaRPr lang="en-NL" dirty="0"/>
          </a:p>
        </p:txBody>
      </p:sp>
      <p:graphicFrame>
        <p:nvGraphicFramePr>
          <p:cNvPr id="6" name="Content Placeholder 3">
            <a:extLst>
              <a:ext uri="{FF2B5EF4-FFF2-40B4-BE49-F238E27FC236}">
                <a16:creationId xmlns:a16="http://schemas.microsoft.com/office/drawing/2014/main" id="{685A9BD0-AC1D-2789-7154-96882150BC45}"/>
              </a:ext>
            </a:extLst>
          </p:cNvPr>
          <p:cNvGraphicFramePr>
            <a:graphicFrameLocks noGrp="1"/>
          </p:cNvGraphicFramePr>
          <p:nvPr>
            <p:ph idx="1"/>
            <p:extLst>
              <p:ext uri="{D42A27DB-BD31-4B8C-83A1-F6EECF244321}">
                <p14:modId xmlns:p14="http://schemas.microsoft.com/office/powerpoint/2010/main" val="311141975"/>
              </p:ext>
            </p:extLst>
          </p:nvPr>
        </p:nvGraphicFramePr>
        <p:xfrm>
          <a:off x="782638" y="1317625"/>
          <a:ext cx="7577137" cy="2995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wrap="square" anchor="ctr">
            <a:normAutofit/>
          </a:bodyPr>
          <a:lstStyle/>
          <a:p>
            <a:pPr>
              <a:spcAft>
                <a:spcPts val="600"/>
              </a:spcAft>
            </a:pPr>
            <a:fld id="{1C6BE17B-D861-924B-B43B-FB4BD656D2E6}" type="slidenum">
              <a:rPr lang="en-NL" smtClean="0"/>
              <a:pPr>
                <a:spcAft>
                  <a:spcPts val="600"/>
                </a:spcAft>
              </a:pPr>
              <a:t>3</a:t>
            </a:fld>
            <a:endParaRPr lang="en-NL"/>
          </a:p>
        </p:txBody>
      </p:sp>
    </p:spTree>
    <p:extLst>
      <p:ext uri="{BB962C8B-B14F-4D97-AF65-F5344CB8AC3E}">
        <p14:creationId xmlns:p14="http://schemas.microsoft.com/office/powerpoint/2010/main" val="1029519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42642-6887-BA8C-21C8-90F0A3DF41AF}"/>
              </a:ext>
            </a:extLst>
          </p:cNvPr>
          <p:cNvSpPr>
            <a:spLocks noGrp="1"/>
          </p:cNvSpPr>
          <p:nvPr>
            <p:ph type="title"/>
          </p:nvPr>
        </p:nvSpPr>
        <p:spPr/>
        <p:txBody>
          <a:bodyPr/>
          <a:lstStyle/>
          <a:p>
            <a:r>
              <a:rPr lang="nl-BE" dirty="0"/>
              <a:t>Interest (1)</a:t>
            </a:r>
            <a:endParaRPr lang="nl-NL" dirty="0"/>
          </a:p>
        </p:txBody>
      </p:sp>
      <p:sp>
        <p:nvSpPr>
          <p:cNvPr id="4" name="Slide Number Placeholder 3">
            <a:extLst>
              <a:ext uri="{FF2B5EF4-FFF2-40B4-BE49-F238E27FC236}">
                <a16:creationId xmlns:a16="http://schemas.microsoft.com/office/drawing/2014/main" id="{33C10CB8-0C38-F2C7-F2B0-06B84C3DDF78}"/>
              </a:ext>
            </a:extLst>
          </p:cNvPr>
          <p:cNvSpPr>
            <a:spLocks noGrp="1"/>
          </p:cNvSpPr>
          <p:nvPr>
            <p:ph type="sldNum" sz="quarter" idx="12"/>
          </p:nvPr>
        </p:nvSpPr>
        <p:spPr/>
        <p:txBody>
          <a:bodyPr/>
          <a:lstStyle/>
          <a:p>
            <a:fld id="{1C6BE17B-D861-924B-B43B-FB4BD656D2E6}" type="slidenum">
              <a:rPr lang="en-NL" smtClean="0"/>
              <a:t>30</a:t>
            </a:fld>
            <a:endParaRPr lang="en-NL"/>
          </a:p>
        </p:txBody>
      </p:sp>
      <p:sp>
        <p:nvSpPr>
          <p:cNvPr id="5" name="Rectangle 1">
            <a:extLst>
              <a:ext uri="{FF2B5EF4-FFF2-40B4-BE49-F238E27FC236}">
                <a16:creationId xmlns:a16="http://schemas.microsoft.com/office/drawing/2014/main" id="{87C86F51-713C-C5AC-E232-7B6FDA8A107F}"/>
              </a:ext>
            </a:extLst>
          </p:cNvPr>
          <p:cNvSpPr>
            <a:spLocks noChangeArrowheads="1"/>
          </p:cNvSpPr>
          <p:nvPr/>
        </p:nvSpPr>
        <p:spPr bwMode="auto">
          <a:xfrm>
            <a:off x="782873" y="1382704"/>
            <a:ext cx="7694111"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Toc22069934">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Calculation of interest</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rate of interest on each Loan for each interest period is the percentage rate per annum which is the aggregate of the applicable:</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628650" lvl="1" indent="-171450">
              <a:buFont typeface="Arial" panose="020B0604020202020204" pitchFamily="34" charset="0"/>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Margin; and</a:t>
            </a:r>
            <a:endParaRPr lang="nl-NL" altLang="nl-NL" sz="1100" dirty="0" bmk=""/>
          </a:p>
          <a:p>
            <a:pPr marL="628650" lvl="1" indent="-171450">
              <a:buFont typeface="Arial" panose="020B0604020202020204" pitchFamily="34" charset="0"/>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EURIBOR.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Payment of interest</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Borrower to which a Loan has been made shall pay accrued interest on that Loan on the last day of each interest period (and, if the interest period is longer than six Months, on the dates falling at six Monthly intervals after the first day of the interest period).</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If the Compliance Certificate received by the Agent which relates to the relevant Annual Financial Statements shows that a higher Margin should have applied during a certain period, then the Parent shall (or shall ensure that the relevant Borrower shall) promptly pay to the Agent any amounts necessary to put the Agent and the Lenders in the position they would have been in had the appropriate rate of the Margin applied during such period.</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6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br>
              <a:rPr kumimoji="0" lang="nl-NL" altLang="nl-NL" sz="1800" b="0" i="0" u="none" strike="noStrike" cap="none" normalizeH="0" baseline="0" dirty="0">
                <a:ln>
                  <a:noFill/>
                </a:ln>
                <a:solidFill>
                  <a:schemeClr val="tx1"/>
                </a:solidFill>
                <a:effectLst/>
                <a:latin typeface="Arial" panose="020B0604020202020204" pitchFamily="34" charset="0"/>
              </a:rPr>
            </a:b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32764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C03C5F-B8E6-F053-1B4F-DC99F15BB0B5}"/>
              </a:ext>
            </a:extLst>
          </p:cNvPr>
          <p:cNvSpPr>
            <a:spLocks noGrp="1"/>
          </p:cNvSpPr>
          <p:nvPr>
            <p:ph idx="1"/>
          </p:nvPr>
        </p:nvSpPr>
        <p:spPr>
          <a:xfrm>
            <a:off x="782872" y="1343121"/>
            <a:ext cx="7576903" cy="2994983"/>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Default interest</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If an Obligor fails to pay any amount payable by it under a Finance Document on its due date, interest shall accrue on the overdue amount from the due date up to the date of actual payment at a rate which, subject to paragraph (b) below, is [   ] per cent. per annum higher than the rate which would have been payable if the overdue amount had, during the period of non-payment, constituted a Loan each of a duration selected by the Agent.  Any interest accruing under this Clause 9.3 shall be immediately payable by the Obligor on demand by the Agent.</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Default interest (if unpaid) arising on an overdue amount will be compounded in accordance with article 1154 of the Belgian Civil Code but will remain immediately due and payable.</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hlinkClick r:id="rId2"/>
              </a:rPr>
              <a:t>[1]</a:t>
            </a:r>
            <a:endPar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b="1" dirty="0" bmk="">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Notification of rates of interest</a:t>
            </a: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Agent shall promptly notify the Lenders and the relevant Borrower (or the Parent) of the determination of a rate of interest under this Agreement</a:t>
            </a:r>
            <a:endParaRPr kumimoji="0" lang="nl-NL" altLang="nl-NL" sz="1100" b="0" i="0" u="none" strike="noStrike" cap="none" normalizeH="0" baseline="0" dirty="0">
              <a:ln>
                <a:noFill/>
              </a:ln>
              <a:solidFill>
                <a:schemeClr val="tx1"/>
              </a:solidFill>
              <a:effectLst/>
              <a:latin typeface="Arial" panose="020B0604020202020204" pitchFamily="34" charset="0"/>
            </a:endParaRPr>
          </a:p>
          <a:p>
            <a:endParaRPr lang="nl-NL" dirty="0"/>
          </a:p>
        </p:txBody>
      </p:sp>
      <p:sp>
        <p:nvSpPr>
          <p:cNvPr id="4" name="Slide Number Placeholder 3">
            <a:extLst>
              <a:ext uri="{FF2B5EF4-FFF2-40B4-BE49-F238E27FC236}">
                <a16:creationId xmlns:a16="http://schemas.microsoft.com/office/drawing/2014/main" id="{DE65F335-34F0-59F4-6B8D-64DEE3959AE7}"/>
              </a:ext>
            </a:extLst>
          </p:cNvPr>
          <p:cNvSpPr>
            <a:spLocks noGrp="1"/>
          </p:cNvSpPr>
          <p:nvPr>
            <p:ph type="sldNum" sz="quarter" idx="12"/>
          </p:nvPr>
        </p:nvSpPr>
        <p:spPr/>
        <p:txBody>
          <a:bodyPr/>
          <a:lstStyle/>
          <a:p>
            <a:fld id="{1C6BE17B-D861-924B-B43B-FB4BD656D2E6}" type="slidenum">
              <a:rPr lang="en-NL" smtClean="0"/>
              <a:t>31</a:t>
            </a:fld>
            <a:endParaRPr lang="en-NL"/>
          </a:p>
        </p:txBody>
      </p:sp>
      <p:sp>
        <p:nvSpPr>
          <p:cNvPr id="5" name="Title 1">
            <a:extLst>
              <a:ext uri="{FF2B5EF4-FFF2-40B4-BE49-F238E27FC236}">
                <a16:creationId xmlns:a16="http://schemas.microsoft.com/office/drawing/2014/main" id="{579618B6-6C7D-E638-D9B3-4A460ED1FABD}"/>
              </a:ext>
            </a:extLst>
          </p:cNvPr>
          <p:cNvSpPr>
            <a:spLocks noGrp="1"/>
          </p:cNvSpPr>
          <p:nvPr>
            <p:ph type="title"/>
          </p:nvPr>
        </p:nvSpPr>
        <p:spPr>
          <a:xfrm>
            <a:off x="782873" y="386954"/>
            <a:ext cx="7576903" cy="857250"/>
          </a:xfrm>
        </p:spPr>
        <p:txBody>
          <a:bodyPr/>
          <a:lstStyle/>
          <a:p>
            <a:r>
              <a:rPr lang="nl-BE" dirty="0"/>
              <a:t>Interest (2)</a:t>
            </a:r>
            <a:endParaRPr lang="nl-NL" dirty="0"/>
          </a:p>
        </p:txBody>
      </p:sp>
    </p:spTree>
    <p:extLst>
      <p:ext uri="{BB962C8B-B14F-4D97-AF65-F5344CB8AC3E}">
        <p14:creationId xmlns:p14="http://schemas.microsoft.com/office/powerpoint/2010/main" val="3506449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7F9C1-1C98-CCEE-1CD1-4407EF5EFC0E}"/>
              </a:ext>
            </a:extLst>
          </p:cNvPr>
          <p:cNvSpPr>
            <a:spLocks noGrp="1"/>
          </p:cNvSpPr>
          <p:nvPr>
            <p:ph type="title"/>
          </p:nvPr>
        </p:nvSpPr>
        <p:spPr/>
        <p:txBody>
          <a:bodyPr/>
          <a:lstStyle/>
          <a:p>
            <a:r>
              <a:rPr lang="nl-BE" dirty="0"/>
              <a:t>Interest </a:t>
            </a:r>
            <a:r>
              <a:rPr lang="nl-BE" dirty="0" err="1"/>
              <a:t>Periods</a:t>
            </a:r>
            <a:endParaRPr lang="nl-NL" dirty="0"/>
          </a:p>
        </p:txBody>
      </p:sp>
      <p:sp>
        <p:nvSpPr>
          <p:cNvPr id="4" name="Slide Number Placeholder 3">
            <a:extLst>
              <a:ext uri="{FF2B5EF4-FFF2-40B4-BE49-F238E27FC236}">
                <a16:creationId xmlns:a16="http://schemas.microsoft.com/office/drawing/2014/main" id="{5697D18B-F72E-5900-E0AC-D1BF0AE3CE69}"/>
              </a:ext>
            </a:extLst>
          </p:cNvPr>
          <p:cNvSpPr>
            <a:spLocks noGrp="1"/>
          </p:cNvSpPr>
          <p:nvPr>
            <p:ph type="sldNum" sz="quarter" idx="12"/>
          </p:nvPr>
        </p:nvSpPr>
        <p:spPr/>
        <p:txBody>
          <a:bodyPr/>
          <a:lstStyle/>
          <a:p>
            <a:fld id="{1C6BE17B-D861-924B-B43B-FB4BD656D2E6}" type="slidenum">
              <a:rPr lang="en-NL" smtClean="0"/>
              <a:t>32</a:t>
            </a:fld>
            <a:endParaRPr lang="en-NL"/>
          </a:p>
        </p:txBody>
      </p:sp>
      <p:sp>
        <p:nvSpPr>
          <p:cNvPr id="5" name="Rectangle 1">
            <a:extLst>
              <a:ext uri="{FF2B5EF4-FFF2-40B4-BE49-F238E27FC236}">
                <a16:creationId xmlns:a16="http://schemas.microsoft.com/office/drawing/2014/main" id="{5CF89454-E20F-3763-751D-01800877F00D}"/>
              </a:ext>
            </a:extLst>
          </p:cNvPr>
          <p:cNvSpPr>
            <a:spLocks noGrp="1" noChangeArrowheads="1"/>
          </p:cNvSpPr>
          <p:nvPr>
            <p:ph idx="1"/>
          </p:nvPr>
        </p:nvSpPr>
        <p:spPr bwMode="auto">
          <a:xfrm>
            <a:off x="782873" y="1161576"/>
            <a:ext cx="8097524"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Selection of interest periods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 Borrower (or the Parent on behalf of a Borrower) may select an interest period for a Loan in the Utilisation Request for that Loan or (if the Loan is a Term Loan and has already been borrowed) in a selection notice (in the form set out in Part II of Schedule 3 (</a:t>
            </a: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Requests and Notices</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If no selection notice is delivered to the Agent by 9.30 a.m. 3 Business Days before the first day of the relevant interest period, the relevant interest period will be [three] Months.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Subject to this Clause 10, a Borrower (or the Parent on behalf of the Borrower) may select an interest period of [[   ] or [    ]] Months or any other period agreed between the Parent and the Agent (acting on instruction of all the Lenders).  </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 Revolving Facility Loan has one interest period only.</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When the interest periods for several Loans under the same Facility terminate on the same date, the various Loans will be consolidated at the end of the interest period in question and shall comprise a single Loan on the said date.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Toc22069941">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Non-Business Days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If an interest period would otherwise end on a day which is not a Business Day, that interest period will instead end on the next Business Day in that calendar month (if there is one) or the preceding Business Day (if there is not).</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52376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860BF-D4E8-55B6-0045-FA0623651C4A}"/>
              </a:ext>
            </a:extLst>
          </p:cNvPr>
          <p:cNvSpPr>
            <a:spLocks noGrp="1"/>
          </p:cNvSpPr>
          <p:nvPr>
            <p:ph type="title"/>
          </p:nvPr>
        </p:nvSpPr>
        <p:spPr/>
        <p:txBody>
          <a:bodyPr/>
          <a:lstStyle/>
          <a:p>
            <a:r>
              <a:rPr lang="nl-BE" dirty="0" err="1"/>
              <a:t>Fees</a:t>
            </a:r>
            <a:endParaRPr lang="nl-NL" dirty="0"/>
          </a:p>
        </p:txBody>
      </p:sp>
      <p:sp>
        <p:nvSpPr>
          <p:cNvPr id="3" name="Content Placeholder 2">
            <a:extLst>
              <a:ext uri="{FF2B5EF4-FFF2-40B4-BE49-F238E27FC236}">
                <a16:creationId xmlns:a16="http://schemas.microsoft.com/office/drawing/2014/main" id="{63093358-F09F-6410-654D-675E6351002B}"/>
              </a:ext>
            </a:extLst>
          </p:cNvPr>
          <p:cNvSpPr>
            <a:spLocks noGrp="1"/>
          </p:cNvSpPr>
          <p:nvPr>
            <p:ph idx="1"/>
          </p:nvPr>
        </p:nvSpPr>
        <p:spPr/>
        <p:txBody>
          <a:bodyPr/>
          <a:lstStyle/>
          <a:p>
            <a:pPr>
              <a:buFont typeface="Arial" panose="020B0604020202020204" pitchFamily="34" charset="0"/>
              <a:buChar char="•"/>
            </a:pPr>
            <a:r>
              <a:rPr lang="nl-BE" sz="1400" dirty="0"/>
              <a:t>Commitment fee</a:t>
            </a:r>
          </a:p>
          <a:p>
            <a:pPr marL="0" indent="0">
              <a:buNone/>
            </a:pPr>
            <a:endParaRPr lang="nl-BE" sz="1400" dirty="0"/>
          </a:p>
          <a:p>
            <a:pPr>
              <a:buFont typeface="Arial" panose="020B0604020202020204" pitchFamily="34" charset="0"/>
              <a:buChar char="•"/>
            </a:pPr>
            <a:r>
              <a:rPr lang="nl-BE" sz="1400" dirty="0" err="1"/>
              <a:t>Utilisation</a:t>
            </a:r>
            <a:r>
              <a:rPr lang="nl-BE" sz="1400" dirty="0"/>
              <a:t> fee</a:t>
            </a:r>
          </a:p>
          <a:p>
            <a:pPr marL="0" indent="0">
              <a:buNone/>
            </a:pPr>
            <a:endParaRPr lang="nl-BE" sz="1400" dirty="0"/>
          </a:p>
          <a:p>
            <a:pPr>
              <a:buFont typeface="Arial" panose="020B0604020202020204" pitchFamily="34" charset="0"/>
              <a:buChar char="•"/>
            </a:pPr>
            <a:r>
              <a:rPr lang="nl-BE" sz="1400" dirty="0"/>
              <a:t>Agency fee</a:t>
            </a:r>
          </a:p>
          <a:p>
            <a:pPr marL="0" indent="0">
              <a:buNone/>
            </a:pPr>
            <a:endParaRPr lang="nl-BE" sz="1400" dirty="0"/>
          </a:p>
          <a:p>
            <a:pPr>
              <a:buFont typeface="Arial" panose="020B0604020202020204" pitchFamily="34" charset="0"/>
              <a:buChar char="•"/>
            </a:pPr>
            <a:r>
              <a:rPr lang="nl-BE" sz="1400" dirty="0"/>
              <a:t>Security Agency fee</a:t>
            </a:r>
            <a:endParaRPr lang="nl-NL" sz="1400" dirty="0"/>
          </a:p>
        </p:txBody>
      </p:sp>
      <p:sp>
        <p:nvSpPr>
          <p:cNvPr id="4" name="Slide Number Placeholder 3">
            <a:extLst>
              <a:ext uri="{FF2B5EF4-FFF2-40B4-BE49-F238E27FC236}">
                <a16:creationId xmlns:a16="http://schemas.microsoft.com/office/drawing/2014/main" id="{43119EE4-1123-4B79-C23E-B8ACC2232D6A}"/>
              </a:ext>
            </a:extLst>
          </p:cNvPr>
          <p:cNvSpPr>
            <a:spLocks noGrp="1"/>
          </p:cNvSpPr>
          <p:nvPr>
            <p:ph type="sldNum" sz="quarter" idx="12"/>
          </p:nvPr>
        </p:nvSpPr>
        <p:spPr/>
        <p:txBody>
          <a:bodyPr/>
          <a:lstStyle/>
          <a:p>
            <a:fld id="{1C6BE17B-D861-924B-B43B-FB4BD656D2E6}" type="slidenum">
              <a:rPr lang="en-NL" smtClean="0"/>
              <a:t>33</a:t>
            </a:fld>
            <a:endParaRPr lang="en-NL"/>
          </a:p>
        </p:txBody>
      </p:sp>
    </p:spTree>
    <p:extLst>
      <p:ext uri="{BB962C8B-B14F-4D97-AF65-F5344CB8AC3E}">
        <p14:creationId xmlns:p14="http://schemas.microsoft.com/office/powerpoint/2010/main" val="3636366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D1CA4-FB51-00B5-2E0D-8706024B5014}"/>
              </a:ext>
            </a:extLst>
          </p:cNvPr>
          <p:cNvSpPr>
            <a:spLocks noGrp="1"/>
          </p:cNvSpPr>
          <p:nvPr>
            <p:ph type="title"/>
          </p:nvPr>
        </p:nvSpPr>
        <p:spPr/>
        <p:txBody>
          <a:bodyPr/>
          <a:lstStyle/>
          <a:p>
            <a:r>
              <a:rPr lang="nl-BE" dirty="0"/>
              <a:t>Tax Gross-Up </a:t>
            </a:r>
            <a:r>
              <a:rPr lang="nl-BE" dirty="0" err="1"/>
              <a:t>and</a:t>
            </a:r>
            <a:r>
              <a:rPr lang="nl-BE" dirty="0"/>
              <a:t> </a:t>
            </a:r>
            <a:r>
              <a:rPr lang="nl-BE" dirty="0" err="1"/>
              <a:t>Indemnities</a:t>
            </a:r>
            <a:endParaRPr lang="nl-NL" dirty="0"/>
          </a:p>
        </p:txBody>
      </p:sp>
      <p:sp>
        <p:nvSpPr>
          <p:cNvPr id="4" name="Slide Number Placeholder 3">
            <a:extLst>
              <a:ext uri="{FF2B5EF4-FFF2-40B4-BE49-F238E27FC236}">
                <a16:creationId xmlns:a16="http://schemas.microsoft.com/office/drawing/2014/main" id="{0129545E-E696-90A2-48E5-89019630C502}"/>
              </a:ext>
            </a:extLst>
          </p:cNvPr>
          <p:cNvSpPr>
            <a:spLocks noGrp="1"/>
          </p:cNvSpPr>
          <p:nvPr>
            <p:ph type="sldNum" sz="quarter" idx="12"/>
          </p:nvPr>
        </p:nvSpPr>
        <p:spPr/>
        <p:txBody>
          <a:bodyPr/>
          <a:lstStyle/>
          <a:p>
            <a:fld id="{1C6BE17B-D861-924B-B43B-FB4BD656D2E6}" type="slidenum">
              <a:rPr lang="en-NL" smtClean="0"/>
              <a:t>34</a:t>
            </a:fld>
            <a:endParaRPr lang="en-NL"/>
          </a:p>
        </p:txBody>
      </p:sp>
      <p:sp>
        <p:nvSpPr>
          <p:cNvPr id="5" name="Rectangle 1">
            <a:extLst>
              <a:ext uri="{FF2B5EF4-FFF2-40B4-BE49-F238E27FC236}">
                <a16:creationId xmlns:a16="http://schemas.microsoft.com/office/drawing/2014/main" id="{49EBA8CD-4CCD-D2C4-4215-ADA65EC4E404}"/>
              </a:ext>
            </a:extLst>
          </p:cNvPr>
          <p:cNvSpPr>
            <a:spLocks noGrp="1" noChangeArrowheads="1"/>
          </p:cNvSpPr>
          <p:nvPr>
            <p:ph idx="1"/>
          </p:nvPr>
        </p:nvSpPr>
        <p:spPr bwMode="auto">
          <a:xfrm>
            <a:off x="782873" y="1246216"/>
            <a:ext cx="8097523"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Ref10537381">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Tax gross-up</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Obligor shall make all payments to be made by it without any Tax Deduction, unless a Tax Deduction is required by law.</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If a Tax Deduction is required by law to be made by an Obligor, the amount of the payment due by that Obligor shall be increased to an amount which (after making any Tax Deduction) leaves an amount equal to the payment which would have been due if no Tax Deduction had been required.</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nl-NL" altLang="nl-NL" sz="1100" dirty="0" bmk=""/>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Tax indemnity</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Parent shall (within three Business Days of demand by the Agent) pay to a Protected Party an amount equal to the loss, liability or cost which that Protected Party determines will be or has been (directly or indirectly) suffered for or on account of tax by that Protected Party in respect of a Finance Document.</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Paragraph (a) above shall not apply to the extent a loss, liability or cost is compensated for by an increased payment under Clause 13.2 (Tax gross-up).</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00093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B6823-4E4B-4118-6917-62839869FF94}"/>
              </a:ext>
            </a:extLst>
          </p:cNvPr>
          <p:cNvSpPr>
            <a:spLocks noGrp="1"/>
          </p:cNvSpPr>
          <p:nvPr>
            <p:ph type="title"/>
          </p:nvPr>
        </p:nvSpPr>
        <p:spPr/>
        <p:txBody>
          <a:bodyPr/>
          <a:lstStyle/>
          <a:p>
            <a:r>
              <a:rPr lang="nl-BE" dirty="0" err="1"/>
              <a:t>Increased</a:t>
            </a:r>
            <a:r>
              <a:rPr lang="nl-BE" dirty="0"/>
              <a:t> </a:t>
            </a:r>
            <a:r>
              <a:rPr lang="nl-BE" dirty="0" err="1"/>
              <a:t>Costs</a:t>
            </a:r>
            <a:endParaRPr lang="nl-NL" dirty="0"/>
          </a:p>
        </p:txBody>
      </p:sp>
      <p:sp>
        <p:nvSpPr>
          <p:cNvPr id="4" name="Slide Number Placeholder 3">
            <a:extLst>
              <a:ext uri="{FF2B5EF4-FFF2-40B4-BE49-F238E27FC236}">
                <a16:creationId xmlns:a16="http://schemas.microsoft.com/office/drawing/2014/main" id="{2064106E-7AEB-5C74-09D5-84C4D1E3EC76}"/>
              </a:ext>
            </a:extLst>
          </p:cNvPr>
          <p:cNvSpPr>
            <a:spLocks noGrp="1"/>
          </p:cNvSpPr>
          <p:nvPr>
            <p:ph type="sldNum" sz="quarter" idx="12"/>
          </p:nvPr>
        </p:nvSpPr>
        <p:spPr/>
        <p:txBody>
          <a:bodyPr/>
          <a:lstStyle/>
          <a:p>
            <a:fld id="{1C6BE17B-D861-924B-B43B-FB4BD656D2E6}" type="slidenum">
              <a:rPr lang="en-NL" smtClean="0"/>
              <a:t>35</a:t>
            </a:fld>
            <a:endParaRPr lang="en-NL"/>
          </a:p>
        </p:txBody>
      </p:sp>
      <p:sp>
        <p:nvSpPr>
          <p:cNvPr id="5" name="Rectangle 1">
            <a:extLst>
              <a:ext uri="{FF2B5EF4-FFF2-40B4-BE49-F238E27FC236}">
                <a16:creationId xmlns:a16="http://schemas.microsoft.com/office/drawing/2014/main" id="{196B4D99-C85D-B35D-5A12-5FC3A4A77726}"/>
              </a:ext>
            </a:extLst>
          </p:cNvPr>
          <p:cNvSpPr>
            <a:spLocks noGrp="1" noChangeArrowheads="1"/>
          </p:cNvSpPr>
          <p:nvPr>
            <p:ph idx="1"/>
          </p:nvPr>
        </p:nvSpPr>
        <p:spPr bwMode="auto">
          <a:xfrm>
            <a:off x="782873" y="1310179"/>
            <a:ext cx="8097523"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1pPr>
            <a:lvl2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2pPr>
            <a:lvl3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3pPr>
            <a:lvl4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4pPr>
            <a:lvl5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5pPr>
            <a:lvl6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6pPr>
            <a:lvl7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7pPr>
            <a:lvl8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8pPr>
            <a:lvl9pPr eaLnBrk="0" fontAlgn="base" hangingPunct="0">
              <a:spcBef>
                <a:spcPct val="0"/>
              </a:spcBef>
              <a:spcAft>
                <a:spcPct val="0"/>
              </a:spcAft>
              <a:tabLst>
                <a:tab pos="42863" algn="l"/>
                <a:tab pos="122396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42863" algn="l"/>
                <a:tab pos="122396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Subject to Clause 14.2 (Exceptions) the Parent shall, within three Business Days of a demand by the Agent, pay for the account of a Finance Party the amount of any Increased Costs incurred by that Finance Party or any of its Affiliates as a result of (</a:t>
            </a:r>
            <a:r>
              <a:rPr kumimoji="0" lang="en-GB" altLang="nl-NL" sz="11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the introduction of or any change in any law or regulation, (ii) compliance with any law or regulation made after the date of this Agreement, (iii) the implementation of, or compliance with, Basel III, CRD IV, CRR or any other law or regulation that implements Basel III, CRD IV or CRR, or (iv) compliance with the minimum reserves and capital requirements imposed by the European Central Bank.</a:t>
            </a:r>
          </a:p>
          <a:p>
            <a:pPr marL="0" marR="0" lvl="0" indent="0" algn="just" defTabSz="914400" rtl="0" eaLnBrk="0" fontAlgn="base" latinLnBrk="0" hangingPunct="0">
              <a:lnSpc>
                <a:spcPct val="100000"/>
              </a:lnSpc>
              <a:spcBef>
                <a:spcPct val="0"/>
              </a:spcBef>
              <a:spcAft>
                <a:spcPct val="0"/>
              </a:spcAft>
              <a:buClrTx/>
              <a:buSzTx/>
              <a:buFontTx/>
              <a:buNone/>
              <a:tabLst>
                <a:tab pos="42863" algn="l"/>
                <a:tab pos="1223963"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2863" algn="l"/>
                <a:tab pos="122396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 this Agreement "</a:t>
            </a:r>
            <a:r>
              <a:rPr kumimoji="0" lang="en-GB" altLang="nl-NL"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Increased Costs</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means:</a:t>
            </a:r>
            <a:endParaRPr lang="en-GB" altLang="nl-NL" sz="1100" dirty="0">
              <a:ea typeface="Times New Roman" panose="02020603050405020304" pitchFamily="18" charset="0"/>
              <a:cs typeface="Times New Roman" panose="02020603050405020304" pitchFamily="18" charset="0"/>
            </a:endParaRPr>
          </a:p>
          <a:p>
            <a:pPr marL="403225" lvl="1" indent="-228600" algn="just">
              <a:buClrTx/>
              <a:buFont typeface="+mj-lt"/>
              <a:buAutoNum type="alphaLcParenR"/>
            </a:pPr>
            <a:r>
              <a:rPr kumimoji="0" lang="en-GB" altLang="nl-NL"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 reduction in the rate of return from a Facility or on a Finance Party's (or its Affiliate's) overall capital;</a:t>
            </a:r>
            <a:endParaRPr lang="nl-NL" altLang="nl-NL" sz="400" dirty="0"/>
          </a:p>
          <a:p>
            <a:pPr marL="403225" lvl="1" indent="-228600" algn="just">
              <a:buClrTx/>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an additional or increased cost; or</a:t>
            </a:r>
            <a:endParaRPr lang="nl-NL" altLang="nl-NL" sz="600" dirty="0"/>
          </a:p>
          <a:p>
            <a:pPr marL="403225" lvl="1" indent="-228600" algn="just">
              <a:buClrTx/>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 reduction of any amount due and payable under any Finance Document,</a:t>
            </a:r>
            <a:endParaRPr lang="nl-NL" altLang="nl-NL" sz="600" dirty="0"/>
          </a:p>
          <a:p>
            <a:pPr marL="403225" lvl="1" indent="-228600" algn="just">
              <a:buClrTx/>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which is incurred or suffered by a Finance Party or any of its Affiliates.</a:t>
            </a:r>
          </a:p>
          <a:p>
            <a:pPr marL="174625" lvl="1" indent="0" algn="just">
              <a:buClrTx/>
              <a:buNone/>
            </a:pPr>
            <a:endParaRPr kumimoji="0" lang="en-GB" altLang="nl-NL"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3913A8DA-426A-7345-820E-30401C6B3ADB}"/>
              </a:ext>
            </a:extLst>
          </p:cNvPr>
          <p:cNvSpPr>
            <a:spLocks noChangeArrowheads="1"/>
          </p:cNvSpPr>
          <p:nvPr/>
        </p:nvSpPr>
        <p:spPr bwMode="auto">
          <a:xfrm>
            <a:off x="782873" y="3422480"/>
            <a:ext cx="841901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Lst>
            </a:pPr>
            <a:r>
              <a:rPr kumimoji="0" lang="en-GB" altLang="nl-NL" sz="11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t>
            </a: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xceptions</a:t>
            </a:r>
          </a:p>
          <a:p>
            <a:pPr marL="0" marR="0" lvl="0" indent="0" algn="just" defTabSz="914400" rtl="0" eaLnBrk="0" fontAlgn="base" latinLnBrk="0" hangingPunct="0">
              <a:lnSpc>
                <a:spcPct val="100000"/>
              </a:lnSpc>
              <a:spcBef>
                <a:spcPct val="0"/>
              </a:spcBef>
              <a:spcAft>
                <a:spcPct val="0"/>
              </a:spcAft>
              <a:buClrTx/>
              <a:buSzTx/>
              <a:buFontTx/>
              <a:buNone/>
              <a:tabLst>
                <a:tab pos="31750"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Clause 14.1 (</a:t>
            </a: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Increased costs</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does not apply to the extent any Increased Cost is:</a:t>
            </a:r>
          </a:p>
          <a:p>
            <a:pPr marL="0" marR="0" lvl="0" indent="0" algn="just" defTabSz="914400" rtl="0" eaLnBrk="0" fontAlgn="base" latinLnBrk="0" hangingPunct="0">
              <a:lnSpc>
                <a:spcPct val="100000"/>
              </a:lnSpc>
              <a:spcBef>
                <a:spcPct val="0"/>
              </a:spcBef>
              <a:spcAft>
                <a:spcPct val="0"/>
              </a:spcAft>
              <a:buClrTx/>
              <a:buSzTx/>
              <a:buFontTx/>
              <a:buNone/>
              <a:tabLst>
                <a:tab pos="31750"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685800" lvl="1" indent="-228600" algn="just">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compensated for under another Clause;</a:t>
            </a:r>
            <a:endParaRPr lang="nl-NL" altLang="nl-NL" sz="600" dirty="0"/>
          </a:p>
          <a:p>
            <a:pPr marL="685800" lvl="1" indent="-228600" algn="just">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 tax on the overall net income of a Finance Party or any of its Affiliates; or</a:t>
            </a:r>
            <a:endParaRPr lang="nl-NL" altLang="nl-NL" sz="600" dirty="0"/>
          </a:p>
          <a:p>
            <a:pPr marL="685800" lvl="1" indent="-228600" algn="just">
              <a:buFont typeface="+mj-lt"/>
              <a:buAutoNum type="alphaLcParen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attributable to a Finance Party or its Affiliate wilfully failing to comply with any law or regulation.</a:t>
            </a:r>
            <a:endParaRPr kumimoji="0" lang="en-GB"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722059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2A5F-B31D-686C-4E91-37E2E1000255}"/>
              </a:ext>
            </a:extLst>
          </p:cNvPr>
          <p:cNvSpPr>
            <a:spLocks noGrp="1"/>
          </p:cNvSpPr>
          <p:nvPr>
            <p:ph type="title"/>
          </p:nvPr>
        </p:nvSpPr>
        <p:spPr/>
        <p:txBody>
          <a:bodyPr/>
          <a:lstStyle/>
          <a:p>
            <a:r>
              <a:rPr lang="nl-BE" dirty="0" err="1"/>
              <a:t>Guarantee</a:t>
            </a:r>
            <a:r>
              <a:rPr lang="nl-BE" dirty="0"/>
              <a:t> </a:t>
            </a:r>
            <a:r>
              <a:rPr lang="nl-BE" dirty="0" err="1"/>
              <a:t>and</a:t>
            </a:r>
            <a:r>
              <a:rPr lang="nl-BE" dirty="0"/>
              <a:t> </a:t>
            </a:r>
            <a:r>
              <a:rPr lang="nl-BE" dirty="0" err="1"/>
              <a:t>Indemnity</a:t>
            </a:r>
            <a:r>
              <a:rPr lang="nl-BE" dirty="0"/>
              <a:t> (1)</a:t>
            </a:r>
            <a:endParaRPr lang="nl-NL" dirty="0"/>
          </a:p>
        </p:txBody>
      </p:sp>
      <p:sp>
        <p:nvSpPr>
          <p:cNvPr id="4" name="Slide Number Placeholder 3">
            <a:extLst>
              <a:ext uri="{FF2B5EF4-FFF2-40B4-BE49-F238E27FC236}">
                <a16:creationId xmlns:a16="http://schemas.microsoft.com/office/drawing/2014/main" id="{63C82182-7676-A3EB-A3F6-53CF8B5B71D1}"/>
              </a:ext>
            </a:extLst>
          </p:cNvPr>
          <p:cNvSpPr>
            <a:spLocks noGrp="1"/>
          </p:cNvSpPr>
          <p:nvPr>
            <p:ph type="sldNum" sz="quarter" idx="12"/>
          </p:nvPr>
        </p:nvSpPr>
        <p:spPr/>
        <p:txBody>
          <a:bodyPr/>
          <a:lstStyle/>
          <a:p>
            <a:fld id="{1C6BE17B-D861-924B-B43B-FB4BD656D2E6}" type="slidenum">
              <a:rPr lang="en-NL" smtClean="0"/>
              <a:t>36</a:t>
            </a:fld>
            <a:endParaRPr lang="en-NL"/>
          </a:p>
        </p:txBody>
      </p:sp>
      <p:sp>
        <p:nvSpPr>
          <p:cNvPr id="5" name="Rectangle 1">
            <a:extLst>
              <a:ext uri="{FF2B5EF4-FFF2-40B4-BE49-F238E27FC236}">
                <a16:creationId xmlns:a16="http://schemas.microsoft.com/office/drawing/2014/main" id="{53EA1678-A494-F1A4-EB7E-481CDCFF8710}"/>
              </a:ext>
            </a:extLst>
          </p:cNvPr>
          <p:cNvSpPr>
            <a:spLocks noGrp="1" noChangeArrowheads="1"/>
          </p:cNvSpPr>
          <p:nvPr>
            <p:ph idx="1"/>
          </p:nvPr>
        </p:nvSpPr>
        <p:spPr bwMode="auto">
          <a:xfrm>
            <a:off x="782873" y="1244204"/>
            <a:ext cx="8097524"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Ref11206282">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Guarantee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Guarantor hereby grants an irrevocable and unconditional independent guarantee in favour of each Finance Party (including for the avoidance of doubt any future Finance Party) for an amount equal to all sums payable by any other Obligor under the Finance Documents. The parties agree that, notwithstanding:</a:t>
            </a:r>
          </a:p>
          <a:p>
            <a:pPr marL="0" marR="0" lvl="0" indent="0" defTabSz="914400" rtl="0" eaLnBrk="0" fontAlgn="base" latinLnBrk="0" hangingPunct="0">
              <a:lnSpc>
                <a:spcPct val="100000"/>
              </a:lnSpc>
              <a:spcBef>
                <a:spcPct val="0"/>
              </a:spcBef>
              <a:spcAft>
                <a:spcPct val="0"/>
              </a:spcAft>
              <a:buClrTx/>
              <a:buSzTx/>
              <a:buFontTx/>
              <a:buNone/>
              <a:tabLst>
                <a:tab pos="31750" algn="l"/>
                <a:tab pos="900113" algn="l"/>
              </a:tabLst>
            </a:pPr>
            <a:endParaRPr lang="nl-NL" altLang="nl-NL" sz="1100" dirty="0" bmk=""/>
          </a:p>
          <a:p>
            <a:pPr marL="403225" lvl="1" indent="-228600">
              <a:buClrTx/>
              <a:buFont typeface="+mj-lt"/>
              <a:buAutoNum type="alphaLcParen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fact that this guarantee is included in this Agreement; and</a:t>
            </a:r>
            <a:endParaRPr lang="nl-NL" altLang="nl-NL" sz="1100" dirty="0" bmk=""/>
          </a:p>
          <a:p>
            <a:pPr marL="403225" lvl="1" indent="-228600">
              <a:buClrTx/>
              <a:buFont typeface="+mj-lt"/>
              <a:buAutoNum type="alphaLcParen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any reference to the Finance Documents (which reference is made for the sole purpose of defining the guaranteed amount and the object of the guarantee),</a:t>
            </a:r>
            <a:endParaRPr lang="nl-NL" altLang="nl-NL" sz="1100" dirty="0" bmk=""/>
          </a:p>
          <a:p>
            <a:pPr marL="403225" lvl="1" indent="-228600">
              <a:buClrTx/>
              <a:buFont typeface="+mj-lt"/>
              <a:buAutoNum type="alphaLcParen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guarantee contained in this Clause 17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Guarantee</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is and remains independent and abstract from the guaranteed obligations and does not result in the guarantee constituting a surety (</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borg/</a:t>
            </a:r>
            <a:r>
              <a:rPr kumimoji="0" lang="en-GB" altLang="nl-NL" sz="1100" b="0" i="1" u="none" strike="noStrike" cap="none" normalizeH="0" baseline="0" dirty="0" err="1"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cautionnement</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Consequently, the parties agree that the provisions of Book III, Title XIV of the Belgian Civil Code regarding suretyship (</a:t>
            </a:r>
            <a:r>
              <a:rPr kumimoji="0" lang="en-GB" altLang="nl-NL" sz="1100" b="0" i="1" u="none" strike="noStrike" cap="none" normalizeH="0" baseline="0" dirty="0" err="1"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borgtocht</a:t>
            </a:r>
            <a:r>
              <a:rPr kumimoji="0" lang="en-GB" altLang="nl-NL" sz="1100" b="0" i="1"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t>
            </a:r>
            <a:r>
              <a:rPr kumimoji="0" lang="en-GB" altLang="nl-NL" sz="1100" b="0" i="1" u="none" strike="noStrike" cap="none" normalizeH="0" baseline="0" dirty="0" err="1"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cautionnement</a:t>
            </a: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will not apply. </a:t>
            </a:r>
          </a:p>
          <a:p>
            <a:pPr marL="174625" lvl="1" indent="0">
              <a:buClrTx/>
              <a:buNone/>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Continuing Guarantee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This guarantee is a continuing guarantee and will extend to the ultimate balance of sums payable by any Obligor under the Finance Documents, regardless of any intermediate payment or discharge in whole or in part.  In case of a transfer or assignment, this guarantee shall be preserved for the benefit of the new Lender and the remaining Finance Parties.</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11852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574F31-124F-ECBB-CA06-DF020B94F1B5}"/>
              </a:ext>
            </a:extLst>
          </p:cNvPr>
          <p:cNvSpPr>
            <a:spLocks noGrp="1"/>
          </p:cNvSpPr>
          <p:nvPr>
            <p:ph type="sldNum" sz="quarter" idx="12"/>
          </p:nvPr>
        </p:nvSpPr>
        <p:spPr/>
        <p:txBody>
          <a:bodyPr/>
          <a:lstStyle/>
          <a:p>
            <a:fld id="{1C6BE17B-D861-924B-B43B-FB4BD656D2E6}" type="slidenum">
              <a:rPr lang="en-NL" smtClean="0"/>
              <a:t>37</a:t>
            </a:fld>
            <a:endParaRPr lang="en-NL"/>
          </a:p>
        </p:txBody>
      </p:sp>
      <p:sp>
        <p:nvSpPr>
          <p:cNvPr id="5" name="Rectangle 1">
            <a:extLst>
              <a:ext uri="{FF2B5EF4-FFF2-40B4-BE49-F238E27FC236}">
                <a16:creationId xmlns:a16="http://schemas.microsoft.com/office/drawing/2014/main" id="{609D1B9F-8AA1-9484-0ACF-0958D74CE3D0}"/>
              </a:ext>
            </a:extLst>
          </p:cNvPr>
          <p:cNvSpPr>
            <a:spLocks noGrp="1" noChangeArrowheads="1"/>
          </p:cNvSpPr>
          <p:nvPr>
            <p:ph idx="1"/>
          </p:nvPr>
        </p:nvSpPr>
        <p:spPr bwMode="auto">
          <a:xfrm>
            <a:off x="782873" y="1425282"/>
            <a:ext cx="8097523"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r>
              <a:rPr kumimoji="0" lang="en-GB" altLang="nl-NL" sz="1100" b="1" i="0" u="none" strike="noStrike" cap="none" normalizeH="0" baseline="0" dirty="0" bmk="_Toc22069984">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Waiver of defences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obligations of each Guarantor under this Clause 17 will not be affected by an act, omission, matter or thing which, but for this Clause 17 (Guarantee), would reduce, release or prejudice any of its obligations under this Clause 17 (Guarantee) (without limitation and whether or not known to it or any Finance Party). To the extent required, the Guarantor hereby waives the application of Articles 2011 through 2039 of the Belgian Civil Code.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r>
              <a:rPr kumimoji="0" lang="en-GB" altLang="nl-NL" sz="1100" b="1" i="0" u="none" strike="noStrike" cap="none" normalizeH="0" baseline="0" dirty="0">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Guarantee Limitations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This guarantee does not apply to any liability to the extent that it would result in this guarantee constituting unlawful financial assistance within the meaning of Article 329 or 629 of the Belgian Companies Code or any equivalent and applicable provisions under the laws of any relevant jurisdiction of the relevant Guarantor and, with respect to any Additional Guarantor, is subject to any limitations set out in the Accession Agreement applicable to such Additional Guarantor.</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
        <p:nvSpPr>
          <p:cNvPr id="6" name="Title 1">
            <a:extLst>
              <a:ext uri="{FF2B5EF4-FFF2-40B4-BE49-F238E27FC236}">
                <a16:creationId xmlns:a16="http://schemas.microsoft.com/office/drawing/2014/main" id="{5F13DB21-9682-DF19-62AA-7AAC7BF6DC2B}"/>
              </a:ext>
            </a:extLst>
          </p:cNvPr>
          <p:cNvSpPr>
            <a:spLocks noGrp="1"/>
          </p:cNvSpPr>
          <p:nvPr>
            <p:ph type="title"/>
          </p:nvPr>
        </p:nvSpPr>
        <p:spPr>
          <a:xfrm>
            <a:off x="782873" y="386954"/>
            <a:ext cx="7576903" cy="857250"/>
          </a:xfrm>
        </p:spPr>
        <p:txBody>
          <a:bodyPr/>
          <a:lstStyle/>
          <a:p>
            <a:r>
              <a:rPr lang="nl-BE" dirty="0" err="1"/>
              <a:t>Guarantee</a:t>
            </a:r>
            <a:r>
              <a:rPr lang="nl-BE" dirty="0"/>
              <a:t> </a:t>
            </a:r>
            <a:r>
              <a:rPr lang="nl-BE" dirty="0" err="1"/>
              <a:t>and</a:t>
            </a:r>
            <a:r>
              <a:rPr lang="nl-BE" dirty="0"/>
              <a:t> </a:t>
            </a:r>
            <a:r>
              <a:rPr lang="nl-BE" dirty="0" err="1"/>
              <a:t>Indemnity</a:t>
            </a:r>
            <a:r>
              <a:rPr lang="nl-BE" dirty="0"/>
              <a:t> (2)</a:t>
            </a:r>
            <a:endParaRPr lang="nl-NL" dirty="0"/>
          </a:p>
        </p:txBody>
      </p:sp>
    </p:spTree>
    <p:extLst>
      <p:ext uri="{BB962C8B-B14F-4D97-AF65-F5344CB8AC3E}">
        <p14:creationId xmlns:p14="http://schemas.microsoft.com/office/powerpoint/2010/main" val="42339310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3AAA0-6B1F-F89E-DB77-680FDC738D21}"/>
              </a:ext>
            </a:extLst>
          </p:cNvPr>
          <p:cNvSpPr>
            <a:spLocks noGrp="1"/>
          </p:cNvSpPr>
          <p:nvPr>
            <p:ph type="title"/>
          </p:nvPr>
        </p:nvSpPr>
        <p:spPr/>
        <p:txBody>
          <a:bodyPr/>
          <a:lstStyle/>
          <a:p>
            <a:r>
              <a:rPr lang="nl-BE" dirty="0" err="1"/>
              <a:t>Representations</a:t>
            </a:r>
            <a:r>
              <a:rPr lang="nl-BE" dirty="0"/>
              <a:t> (1)</a:t>
            </a:r>
            <a:endParaRPr lang="nl-NL" dirty="0"/>
          </a:p>
        </p:txBody>
      </p:sp>
      <p:sp>
        <p:nvSpPr>
          <p:cNvPr id="4" name="Slide Number Placeholder 3">
            <a:extLst>
              <a:ext uri="{FF2B5EF4-FFF2-40B4-BE49-F238E27FC236}">
                <a16:creationId xmlns:a16="http://schemas.microsoft.com/office/drawing/2014/main" id="{6A0C1FFA-9F01-7008-BECA-1DF9C01945EB}"/>
              </a:ext>
            </a:extLst>
          </p:cNvPr>
          <p:cNvSpPr>
            <a:spLocks noGrp="1"/>
          </p:cNvSpPr>
          <p:nvPr>
            <p:ph type="sldNum" sz="quarter" idx="12"/>
          </p:nvPr>
        </p:nvSpPr>
        <p:spPr/>
        <p:txBody>
          <a:bodyPr/>
          <a:lstStyle/>
          <a:p>
            <a:fld id="{1C6BE17B-D861-924B-B43B-FB4BD656D2E6}" type="slidenum">
              <a:rPr lang="en-NL" smtClean="0"/>
              <a:t>38</a:t>
            </a:fld>
            <a:endParaRPr lang="en-NL"/>
          </a:p>
        </p:txBody>
      </p:sp>
      <p:sp>
        <p:nvSpPr>
          <p:cNvPr id="5" name="Rectangle 1">
            <a:extLst>
              <a:ext uri="{FF2B5EF4-FFF2-40B4-BE49-F238E27FC236}">
                <a16:creationId xmlns:a16="http://schemas.microsoft.com/office/drawing/2014/main" id="{9E2368EF-FB30-79CB-8E37-9BF6387B81B1}"/>
              </a:ext>
            </a:extLst>
          </p:cNvPr>
          <p:cNvSpPr>
            <a:spLocks noGrp="1" noChangeArrowheads="1"/>
          </p:cNvSpPr>
          <p:nvPr>
            <p:ph idx="1"/>
          </p:nvPr>
        </p:nvSpPr>
        <p:spPr bwMode="auto">
          <a:xfrm>
            <a:off x="769642" y="1168376"/>
            <a:ext cx="7603363"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Obligor [and/or the Parent] makes the representations and warranties set out in this Clause 18 (Representations) </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to each Finance Party.</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053458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Status</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37185045">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 breach of laws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70004">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Taxation</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37185048">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Security and Financial Indebtedness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0534776">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Good title to assets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70012">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Group structure chart</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69992">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Binding obligations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6999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Non-conflict with other obligations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69994">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Power and authority</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Insolvency</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69995">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Validity and admissibility in evidence</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0534604">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 default</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053461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 misleading </a:t>
            </a:r>
            <a:r>
              <a:rPr kumimoji="0" lang="en-GB" altLang="nl-NL" sz="1100" b="0" i="0" u="none" strike="noStrike" cap="none" normalizeH="0" baseline="0" dirty="0" err="1" bmk="_Ref1053461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information</a:t>
            </a:r>
            <a:r>
              <a:rPr kumimoji="0" lang="en-GB" altLang="nl-NL" sz="1100" b="0" i="0" u="none" strike="noStrike" cap="none" normalizeH="0" baseline="0" dirty="0" err="1" bmk="_Ref1053464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Original</a:t>
            </a:r>
            <a:r>
              <a:rPr kumimoji="0" lang="en-GB" altLang="nl-NL" sz="1100" b="0" i="0" u="none" strike="noStrike" cap="none" normalizeH="0" baseline="0" dirty="0" bmk="_Ref10534643">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Financial Statements</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0534636">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 proceedings pending or threatened</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Anti-terrorism law</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Sanctions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Anti-bribery, anti-corruption and anti-money laundering</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502124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297032F-D997-87C4-F563-5967AC5A6A1E}"/>
              </a:ext>
            </a:extLst>
          </p:cNvPr>
          <p:cNvSpPr>
            <a:spLocks noGrp="1"/>
          </p:cNvSpPr>
          <p:nvPr>
            <p:ph type="sldNum" sz="quarter" idx="12"/>
          </p:nvPr>
        </p:nvSpPr>
        <p:spPr/>
        <p:txBody>
          <a:bodyPr/>
          <a:lstStyle/>
          <a:p>
            <a:fld id="{1C6BE17B-D861-924B-B43B-FB4BD656D2E6}" type="slidenum">
              <a:rPr lang="en-NL" smtClean="0"/>
              <a:t>39</a:t>
            </a:fld>
            <a:endParaRPr lang="en-NL"/>
          </a:p>
        </p:txBody>
      </p:sp>
      <p:sp>
        <p:nvSpPr>
          <p:cNvPr id="5" name="Rectangle 1">
            <a:extLst>
              <a:ext uri="{FF2B5EF4-FFF2-40B4-BE49-F238E27FC236}">
                <a16:creationId xmlns:a16="http://schemas.microsoft.com/office/drawing/2014/main" id="{8EF39023-0CD5-FAA0-3CEF-01F5A7818FB5}"/>
              </a:ext>
            </a:extLst>
          </p:cNvPr>
          <p:cNvSpPr>
            <a:spLocks noGrp="1" noChangeArrowheads="1"/>
          </p:cNvSpPr>
          <p:nvPr>
            <p:ph idx="1"/>
          </p:nvPr>
        </p:nvSpPr>
        <p:spPr bwMode="auto">
          <a:xfrm>
            <a:off x="782873" y="1584769"/>
            <a:ext cx="8097523"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Times when representations made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lang="en-GB" altLang="nl-NL" sz="1100" dirty="0">
              <a:ea typeface="Times New Roman" panose="02020603050405020304" pitchFamily="18" charset="0"/>
              <a:cs typeface="Times New Roman" panose="02020603050405020304" pitchFamily="18" charset="0"/>
            </a:endParaRPr>
          </a:p>
          <a:p>
            <a:pPr algn="just">
              <a:buClrTx/>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All the representations and warranties in this Clause 18 are made by each Original Obligor on the date of this Agreement and by each Obligor on the Closing Date.</a:t>
            </a:r>
          </a:p>
          <a:p>
            <a:pPr algn="just">
              <a:buClrTx/>
            </a:pPr>
            <a:endParaRPr lang="nl-NL" altLang="nl-NL" sz="1100" dirty="0"/>
          </a:p>
          <a:p>
            <a:pPr algn="just">
              <a:buClrTx/>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Repeating Representations are deemed to be made by each Obligor on the date of each Utilisation Request, on each utilisation date, on the first day of each interest period.</a:t>
            </a:r>
          </a:p>
          <a:p>
            <a:pPr algn="just">
              <a:buClrTx/>
            </a:pPr>
            <a:endParaRPr lang="nl-NL" altLang="nl-NL" sz="1100" dirty="0"/>
          </a:p>
          <a:p>
            <a:pPr algn="just">
              <a:buClrTx/>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All the representations and warranties in this Clause 18 except Clause 18.17 (Group structure chart) [and Clause 18.19 (Acquisition Documents, Disclosures and other documents) ]are deemed to be made by each Additional Obligor on the day on which it becomes (or it is proposed that it becomes) an Additional Obligor.</a:t>
            </a:r>
          </a:p>
          <a:p>
            <a:pPr algn="just">
              <a:buClrTx/>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representation or warranty deemed to be made after the date of this Agreement shall be deemed to be made by reference to the facts and circumstances existing at the date the representation or warranty is deemed to be made.</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
        <p:nvSpPr>
          <p:cNvPr id="6" name="Title 1">
            <a:extLst>
              <a:ext uri="{FF2B5EF4-FFF2-40B4-BE49-F238E27FC236}">
                <a16:creationId xmlns:a16="http://schemas.microsoft.com/office/drawing/2014/main" id="{83580B4D-E166-6A4B-72AB-24467C75829F}"/>
              </a:ext>
            </a:extLst>
          </p:cNvPr>
          <p:cNvSpPr>
            <a:spLocks noGrp="1"/>
          </p:cNvSpPr>
          <p:nvPr>
            <p:ph type="title"/>
          </p:nvPr>
        </p:nvSpPr>
        <p:spPr>
          <a:xfrm>
            <a:off x="782873" y="386954"/>
            <a:ext cx="7576903" cy="857250"/>
          </a:xfrm>
        </p:spPr>
        <p:txBody>
          <a:bodyPr/>
          <a:lstStyle/>
          <a:p>
            <a:r>
              <a:rPr lang="nl-BE" dirty="0" err="1"/>
              <a:t>Representations</a:t>
            </a:r>
            <a:r>
              <a:rPr lang="nl-BE" dirty="0"/>
              <a:t> (2)</a:t>
            </a:r>
            <a:endParaRPr lang="nl-NL" dirty="0"/>
          </a:p>
        </p:txBody>
      </p:sp>
    </p:spTree>
    <p:extLst>
      <p:ext uri="{BB962C8B-B14F-4D97-AF65-F5344CB8AC3E}">
        <p14:creationId xmlns:p14="http://schemas.microsoft.com/office/powerpoint/2010/main" val="380039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1. </a:t>
            </a:r>
            <a:r>
              <a:rPr lang="nl-BE" dirty="0" err="1"/>
              <a:t>Introduction</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782873" y="1318381"/>
            <a:ext cx="7576903" cy="3459636"/>
          </a:xfrm>
        </p:spPr>
        <p:txBody>
          <a:bodyPr/>
          <a:lstStyle/>
          <a:p>
            <a:pPr marL="342900" lvl="0" indent="-342900">
              <a:lnSpc>
                <a:spcPts val="1500"/>
              </a:lnSpc>
              <a:buFont typeface="Symbol" panose="05050102010706020507" pitchFamily="18" charset="2"/>
              <a:buChar char=""/>
            </a:pPr>
            <a:r>
              <a:rPr lang="en-US" sz="1100" dirty="0">
                <a:effectLst/>
                <a:ea typeface="Times New Roman" panose="02020603050405020304" pitchFamily="18" charset="0"/>
                <a:cs typeface="Times New Roman" panose="02020603050405020304" pitchFamily="18" charset="0"/>
              </a:rPr>
              <a:t>The most common transaction in finance: lending and borrowing money</a:t>
            </a:r>
            <a:endParaRPr lang="nl-NL" sz="11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1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US" sz="1100" dirty="0">
                <a:effectLst/>
                <a:ea typeface="Times New Roman" panose="02020603050405020304" pitchFamily="18" charset="0"/>
                <a:cs typeface="Times New Roman" panose="02020603050405020304" pitchFamily="18" charset="0"/>
              </a:rPr>
              <a:t>Key types of transactions</a:t>
            </a:r>
            <a:endParaRPr lang="nl-NL" sz="1100" dirty="0">
              <a:effectLst/>
              <a:ea typeface="Times New Roman" panose="02020603050405020304" pitchFamily="18" charset="0"/>
              <a:cs typeface="Times New Roman" panose="02020603050405020304" pitchFamily="18" charset="0"/>
            </a:endParaRPr>
          </a:p>
          <a:p>
            <a:pPr>
              <a:lnSpc>
                <a:spcPts val="1500"/>
              </a:lnSpc>
            </a:pP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Bilateral loan (bank loan, intra group, B2B, vendor loan …)</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Syndicated loans (syndicate of lenders, not only banks)</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Secured vs non secured</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Senior, junior, degrees of subordination</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Fixed rate vs floating rate</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Term loan, Credit Facility, Roll Over, Revolving</a:t>
            </a:r>
            <a:endParaRPr lang="nl-NL" sz="1100" dirty="0">
              <a:effectLst/>
              <a:ea typeface="Times New Roman" panose="02020603050405020304" pitchFamily="18" charset="0"/>
              <a:cs typeface="Times New Roman" panose="02020603050405020304" pitchFamily="18" charset="0"/>
            </a:endParaRPr>
          </a:p>
          <a:p>
            <a:pPr marL="517525" lvl="1" indent="-342900">
              <a:lnSpc>
                <a:spcPts val="1500"/>
              </a:lnSpc>
              <a:buFont typeface="Wingdings" panose="05000000000000000000" pitchFamily="2" charset="2"/>
              <a:buChar char=""/>
            </a:pPr>
            <a:r>
              <a:rPr lang="en-US" sz="900" dirty="0">
                <a:effectLst/>
                <a:ea typeface="Times New Roman" panose="02020603050405020304" pitchFamily="18" charset="0"/>
                <a:cs typeface="Times New Roman" panose="02020603050405020304" pitchFamily="18" charset="0"/>
              </a:rPr>
              <a:t>Hybrid: “variable funding notes”</a:t>
            </a:r>
            <a:endParaRPr lang="nl-NL" sz="900" dirty="0">
              <a:effectLst/>
              <a:ea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NL" sz="1100"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4</a:t>
            </a:fld>
            <a:endParaRPr lang="en-NL"/>
          </a:p>
        </p:txBody>
      </p:sp>
    </p:spTree>
    <p:extLst>
      <p:ext uri="{BB962C8B-B14F-4D97-AF65-F5344CB8AC3E}">
        <p14:creationId xmlns:p14="http://schemas.microsoft.com/office/powerpoint/2010/main" val="36008794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B606F-6307-658A-423E-70D294373A84}"/>
              </a:ext>
            </a:extLst>
          </p:cNvPr>
          <p:cNvSpPr>
            <a:spLocks noGrp="1"/>
          </p:cNvSpPr>
          <p:nvPr>
            <p:ph type="title"/>
          </p:nvPr>
        </p:nvSpPr>
        <p:spPr>
          <a:xfrm>
            <a:off x="782874" y="125697"/>
            <a:ext cx="7576903" cy="857250"/>
          </a:xfrm>
        </p:spPr>
        <p:txBody>
          <a:bodyPr/>
          <a:lstStyle/>
          <a:p>
            <a:r>
              <a:rPr lang="nl-BE" dirty="0"/>
              <a:t>Information </a:t>
            </a:r>
            <a:r>
              <a:rPr lang="nl-BE" dirty="0" err="1"/>
              <a:t>Undertakings</a:t>
            </a:r>
            <a:endParaRPr lang="nl-NL" dirty="0"/>
          </a:p>
        </p:txBody>
      </p:sp>
      <p:sp>
        <p:nvSpPr>
          <p:cNvPr id="4" name="Slide Number Placeholder 3">
            <a:extLst>
              <a:ext uri="{FF2B5EF4-FFF2-40B4-BE49-F238E27FC236}">
                <a16:creationId xmlns:a16="http://schemas.microsoft.com/office/drawing/2014/main" id="{8B0E0CC1-A58F-DE0D-A2AA-8F0BF1687B90}"/>
              </a:ext>
            </a:extLst>
          </p:cNvPr>
          <p:cNvSpPr>
            <a:spLocks noGrp="1"/>
          </p:cNvSpPr>
          <p:nvPr>
            <p:ph type="sldNum" sz="quarter" idx="12"/>
          </p:nvPr>
        </p:nvSpPr>
        <p:spPr/>
        <p:txBody>
          <a:bodyPr/>
          <a:lstStyle/>
          <a:p>
            <a:fld id="{1C6BE17B-D861-924B-B43B-FB4BD656D2E6}" type="slidenum">
              <a:rPr lang="en-NL" smtClean="0"/>
              <a:t>40</a:t>
            </a:fld>
            <a:endParaRPr lang="en-NL"/>
          </a:p>
        </p:txBody>
      </p:sp>
      <p:sp>
        <p:nvSpPr>
          <p:cNvPr id="5" name="Rectangle 1">
            <a:extLst>
              <a:ext uri="{FF2B5EF4-FFF2-40B4-BE49-F238E27FC236}">
                <a16:creationId xmlns:a16="http://schemas.microsoft.com/office/drawing/2014/main" id="{E630DFDF-9C33-3332-3F49-05BDDB6C355E}"/>
              </a:ext>
            </a:extLst>
          </p:cNvPr>
          <p:cNvSpPr>
            <a:spLocks noGrp="1" noChangeArrowheads="1"/>
          </p:cNvSpPr>
          <p:nvPr>
            <p:ph idx="1"/>
          </p:nvPr>
        </p:nvSpPr>
        <p:spPr bwMode="auto">
          <a:xfrm>
            <a:off x="782874" y="931847"/>
            <a:ext cx="7623076"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undertakings in this Clause remain in force from the date of this Agreement for so long as any amount is outstanding under the Finance Documents or any Commitment is in force.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_Ref10538332">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Financial statements</a:t>
            </a: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and budget</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Provision and contents of Compliance Certificate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Year-end</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Information: miscellaneous</a:t>
            </a:r>
            <a:endParaRPr lang="en-GB" altLang="nl-NL" sz="1100" b="1" dirty="0" bmk="">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Notification of default</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Obligor shall notify the Agent of any Default (and the steps, if any, being taken to remedy it) promptly upon becoming aware of its occurrence (unless that Obligor is aware that a notification has already been provided by another Obligor).</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1"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"Know your customer" checks</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If the Agent or any Lender (or any prospective new Lender) needs to comply with "know your customer" or similar identification procedures in circumstances where the necessary information is not already available to it, each Obligor shall promptly upon the request of the Agent or any Lender supply, or procure the supply of, such documentation and other evidence as is reasonably requested by the Agent (for itself or on behalf of any Lender) or any Lender (for itself or on behalf of any prospective new Lender) in order for the Agent, such Lender or any prospective new Lender to carry out and be satisfied it has complied with all necessary "know your customer" or other similar checks under all applicable laws and regulations pursuant to the transactions contemplated in the Finance Documents.</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016950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8E1F0-913B-9D59-11F0-32251517CEFE}"/>
              </a:ext>
            </a:extLst>
          </p:cNvPr>
          <p:cNvSpPr>
            <a:spLocks noGrp="1"/>
          </p:cNvSpPr>
          <p:nvPr>
            <p:ph type="title"/>
          </p:nvPr>
        </p:nvSpPr>
        <p:spPr/>
        <p:txBody>
          <a:bodyPr/>
          <a:lstStyle/>
          <a:p>
            <a:r>
              <a:rPr lang="nl-BE" dirty="0"/>
              <a:t>Financial </a:t>
            </a:r>
            <a:r>
              <a:rPr lang="nl-BE" dirty="0" err="1"/>
              <a:t>Covenants</a:t>
            </a:r>
            <a:r>
              <a:rPr lang="nl-BE" dirty="0"/>
              <a:t> (1)</a:t>
            </a:r>
            <a:endParaRPr lang="nl-NL" dirty="0"/>
          </a:p>
        </p:txBody>
      </p:sp>
      <p:sp>
        <p:nvSpPr>
          <p:cNvPr id="3" name="Content Placeholder 2">
            <a:extLst>
              <a:ext uri="{FF2B5EF4-FFF2-40B4-BE49-F238E27FC236}">
                <a16:creationId xmlns:a16="http://schemas.microsoft.com/office/drawing/2014/main" id="{528E05E2-4A2F-F94F-37D0-B17394CA3E81}"/>
              </a:ext>
            </a:extLst>
          </p:cNvPr>
          <p:cNvSpPr>
            <a:spLocks noGrp="1"/>
          </p:cNvSpPr>
          <p:nvPr>
            <p:ph idx="1"/>
          </p:nvPr>
        </p:nvSpPr>
        <p:spPr>
          <a:xfrm>
            <a:off x="782873" y="1481667"/>
            <a:ext cx="7576903" cy="2994983"/>
          </a:xfrm>
        </p:spPr>
        <p:txBody>
          <a:bodyPr/>
          <a:lstStyle/>
          <a:p>
            <a:pPr marL="0" indent="0" algn="just">
              <a:lnSpc>
                <a:spcPct val="120000"/>
              </a:lnSpc>
              <a:spcBef>
                <a:spcPts val="1200"/>
              </a:spcBef>
              <a:spcAft>
                <a:spcPts val="600"/>
              </a:spcAft>
              <a:buNone/>
              <a:tabLst>
                <a:tab pos="13970" algn="l"/>
                <a:tab pos="396240" algn="l"/>
              </a:tabLst>
            </a:pPr>
            <a:r>
              <a:rPr lang="en-GB" sz="1200" b="1" kern="1200" cap="all" dirty="0">
                <a:solidFill>
                  <a:schemeClr val="tx2"/>
                </a:solidFill>
                <a:effectLst/>
                <a:ea typeface="Times New Roman" panose="02020603050405020304" pitchFamily="18" charset="0"/>
                <a:cs typeface="Times New Roman" panose="02020603050405020304" pitchFamily="18" charset="0"/>
              </a:rPr>
              <a:t>Financial definitions</a:t>
            </a:r>
            <a:endParaRPr lang="nl-NL" sz="1200" cap="all"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pPr>
            <a:r>
              <a:rPr lang="en-GB" sz="1100" dirty="0">
                <a:effectLst/>
                <a:ea typeface="Times New Roman" panose="02020603050405020304" pitchFamily="18" charset="0"/>
                <a:cs typeface="Times New Roman" panose="02020603050405020304" pitchFamily="18" charset="0"/>
              </a:rPr>
              <a:t>	In this Agreement:</a:t>
            </a:r>
            <a:endParaRPr lang="nl-NL" sz="1100" dirty="0">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pPr>
            <a:r>
              <a:rPr lang="en-GB" sz="1100" dirty="0">
                <a:effectLst/>
                <a:ea typeface="Times New Roman" panose="02020603050405020304" pitchFamily="18" charset="0"/>
                <a:cs typeface="Times New Roman" panose="02020603050405020304" pitchFamily="18" charset="0"/>
              </a:rPr>
              <a:t>	“</a:t>
            </a:r>
            <a:r>
              <a:rPr lang="en-GB" sz="1100" b="1" dirty="0">
                <a:effectLst/>
                <a:ea typeface="Times New Roman" panose="02020603050405020304" pitchFamily="18" charset="0"/>
                <a:cs typeface="Times New Roman" panose="02020603050405020304" pitchFamily="18" charset="0"/>
              </a:rPr>
              <a:t>Capital Expenditure</a:t>
            </a:r>
            <a:r>
              <a:rPr lang="en-GB" sz="1100" dirty="0">
                <a:effectLst/>
                <a:ea typeface="Times New Roman" panose="02020603050405020304" pitchFamily="18" charset="0"/>
                <a:cs typeface="Times New Roman" panose="02020603050405020304" pitchFamily="18" charset="0"/>
              </a:rPr>
              <a:t>” means any obligation in respect of expenditure which, in accordance 	with the Accounting Principles, is treated as capital expenditure (and including the capital 	element of any expenditure or obligation incurred in connection with a Finance Lease).</a:t>
            </a:r>
            <a:endParaRPr lang="nl-NL" sz="1100" dirty="0">
              <a:ea typeface="Times New Roman" panose="02020603050405020304" pitchFamily="18" charset="0"/>
              <a:cs typeface="Times New Roman" panose="02020603050405020304" pitchFamily="18" charset="0"/>
            </a:endParaRPr>
          </a:p>
          <a:p>
            <a:pPr marL="0" indent="0" algn="just">
              <a:lnSpc>
                <a:spcPct val="120000"/>
              </a:lnSpc>
              <a:spcAft>
                <a:spcPts val="1000"/>
              </a:spcAft>
              <a:buNone/>
            </a:pPr>
            <a:r>
              <a:rPr lang="en-GB" sz="1100" dirty="0">
                <a:effectLst/>
                <a:ea typeface="Times New Roman" panose="02020603050405020304" pitchFamily="18" charset="0"/>
                <a:cs typeface="Times New Roman" panose="02020603050405020304" pitchFamily="18" charset="0"/>
              </a:rPr>
              <a:t>	“</a:t>
            </a:r>
            <a:r>
              <a:rPr lang="en-GB" sz="1100" b="1" dirty="0">
                <a:effectLst/>
                <a:ea typeface="Times New Roman" panose="02020603050405020304" pitchFamily="18" charset="0"/>
                <a:cs typeface="Times New Roman" panose="02020603050405020304" pitchFamily="18" charset="0"/>
              </a:rPr>
              <a:t>Cashflow</a:t>
            </a:r>
            <a:r>
              <a:rPr lang="en-GB" sz="1100" dirty="0">
                <a:effectLst/>
                <a:ea typeface="Times New Roman" panose="02020603050405020304" pitchFamily="18" charset="0"/>
                <a:cs typeface="Times New Roman" panose="02020603050405020304" pitchFamily="18" charset="0"/>
              </a:rPr>
              <a:t>” means in respect of any Relevant Period, EBITDA for that Relevant Period after: [_____]</a:t>
            </a:r>
            <a:endParaRPr lang="nl-NL" sz="11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1C8AE2A5-153C-EB7B-B91E-3BAE12E193E6}"/>
              </a:ext>
            </a:extLst>
          </p:cNvPr>
          <p:cNvSpPr>
            <a:spLocks noGrp="1"/>
          </p:cNvSpPr>
          <p:nvPr>
            <p:ph type="sldNum" sz="quarter" idx="12"/>
          </p:nvPr>
        </p:nvSpPr>
        <p:spPr/>
        <p:txBody>
          <a:bodyPr/>
          <a:lstStyle/>
          <a:p>
            <a:fld id="{1C6BE17B-D861-924B-B43B-FB4BD656D2E6}" type="slidenum">
              <a:rPr lang="en-NL" smtClean="0"/>
              <a:t>41</a:t>
            </a:fld>
            <a:endParaRPr lang="en-NL"/>
          </a:p>
        </p:txBody>
      </p:sp>
    </p:spTree>
    <p:extLst>
      <p:ext uri="{BB962C8B-B14F-4D97-AF65-F5344CB8AC3E}">
        <p14:creationId xmlns:p14="http://schemas.microsoft.com/office/powerpoint/2010/main" val="5086557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05EAAF-C5C0-6D5A-CF84-13A8F062EFE6}"/>
              </a:ext>
            </a:extLst>
          </p:cNvPr>
          <p:cNvSpPr>
            <a:spLocks noGrp="1"/>
          </p:cNvSpPr>
          <p:nvPr>
            <p:ph idx="1"/>
          </p:nvPr>
        </p:nvSpPr>
        <p:spPr>
          <a:xfrm>
            <a:off x="782873" y="555171"/>
            <a:ext cx="7897396" cy="3758194"/>
          </a:xfrm>
        </p:spPr>
        <p:txBody>
          <a:bodyPr/>
          <a:lstStyle/>
          <a:p>
            <a:pPr marL="0" indent="0" algn="just">
              <a:lnSpc>
                <a:spcPct val="120000"/>
              </a:lnSpc>
              <a:spcBef>
                <a:spcPts val="1200"/>
              </a:spcBef>
              <a:spcAft>
                <a:spcPts val="600"/>
              </a:spcAft>
              <a:buNone/>
              <a:tabLst>
                <a:tab pos="13970" algn="l"/>
                <a:tab pos="396240" algn="l"/>
              </a:tabLst>
            </a:pPr>
            <a:r>
              <a:rPr lang="en-GB" sz="1200" b="1" kern="1200" cap="all" dirty="0">
                <a:solidFill>
                  <a:schemeClr val="tx2"/>
                </a:solidFill>
                <a:effectLst/>
                <a:ea typeface="Times New Roman" panose="02020603050405020304" pitchFamily="18" charset="0"/>
                <a:cs typeface="Times New Roman" panose="02020603050405020304" pitchFamily="18" charset="0"/>
              </a:rPr>
              <a:t>Financial condition</a:t>
            </a:r>
            <a:endParaRPr lang="nl-NL" sz="1200" b="1" kern="1200" cap="all" dirty="0">
              <a:solidFill>
                <a:schemeClr val="tx2"/>
              </a:solidFill>
              <a:ea typeface="Times New Roman" panose="02020603050405020304" pitchFamily="18" charset="0"/>
              <a:cs typeface="Times New Roman" panose="02020603050405020304" pitchFamily="18" charset="0"/>
            </a:endParaRPr>
          </a:p>
          <a:p>
            <a:pPr marL="0" indent="0" algn="just">
              <a:lnSpc>
                <a:spcPct val="120000"/>
              </a:lnSpc>
              <a:spcBef>
                <a:spcPts val="1200"/>
              </a:spcBef>
              <a:spcAft>
                <a:spcPts val="600"/>
              </a:spcAft>
              <a:buNone/>
              <a:tabLst>
                <a:tab pos="13970" algn="l"/>
                <a:tab pos="396240" algn="l"/>
              </a:tabLst>
            </a:pPr>
            <a:r>
              <a:rPr lang="en-GB" sz="1100" dirty="0">
                <a:effectLst/>
                <a:ea typeface="Times New Roman" panose="02020603050405020304" pitchFamily="18" charset="0"/>
                <a:cs typeface="Times New Roman" panose="02020603050405020304" pitchFamily="18" charset="0"/>
              </a:rPr>
              <a:t>The Parent shall ensure that:</a:t>
            </a:r>
            <a:endParaRPr lang="nl-NL" sz="1100" dirty="0">
              <a:ea typeface="Times New Roman" panose="02020603050405020304" pitchFamily="18" charset="0"/>
              <a:cs typeface="Times New Roman" panose="02020603050405020304" pitchFamily="18" charset="0"/>
            </a:endParaRPr>
          </a:p>
          <a:p>
            <a:pPr marL="0" indent="0" algn="just">
              <a:lnSpc>
                <a:spcPct val="120000"/>
              </a:lnSpc>
              <a:spcAft>
                <a:spcPts val="1000"/>
              </a:spcAft>
              <a:buNone/>
            </a:pPr>
            <a:r>
              <a:rPr lang="en-GB" sz="1100" i="1" dirty="0">
                <a:effectLst/>
                <a:ea typeface="Times New Roman" panose="02020603050405020304" pitchFamily="18" charset="0"/>
                <a:cs typeface="Times New Roman" panose="02020603050405020304" pitchFamily="18" charset="0"/>
              </a:rPr>
              <a:t>Interest Cover Ratio</a:t>
            </a:r>
            <a:r>
              <a:rPr lang="en-GB" sz="1100" dirty="0">
                <a:effectLst/>
                <a:ea typeface="Times New Roman" panose="02020603050405020304" pitchFamily="18" charset="0"/>
                <a:cs typeface="Times New Roman" panose="02020603050405020304" pitchFamily="18" charset="0"/>
              </a:rPr>
              <a:t>: Interest Cover Ratio in respect of any Relevant Period specified in column 1 below shall not be less than the ratio set out in column 2 below opposite that Relevant Period.</a:t>
            </a:r>
            <a:endParaRPr lang="nl-NL" sz="1100" dirty="0">
              <a:effectLst/>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A31FFC7-C724-8E56-8624-16C6B5E46FDA}"/>
              </a:ext>
            </a:extLst>
          </p:cNvPr>
          <p:cNvSpPr>
            <a:spLocks noGrp="1"/>
          </p:cNvSpPr>
          <p:nvPr>
            <p:ph type="sldNum" sz="quarter" idx="12"/>
          </p:nvPr>
        </p:nvSpPr>
        <p:spPr/>
        <p:txBody>
          <a:bodyPr/>
          <a:lstStyle/>
          <a:p>
            <a:fld id="{1C6BE17B-D861-924B-B43B-FB4BD656D2E6}" type="slidenum">
              <a:rPr lang="en-NL" smtClean="0"/>
              <a:t>42</a:t>
            </a:fld>
            <a:endParaRPr lang="en-NL"/>
          </a:p>
        </p:txBody>
      </p:sp>
      <p:graphicFrame>
        <p:nvGraphicFramePr>
          <p:cNvPr id="5" name="Table 4">
            <a:extLst>
              <a:ext uri="{FF2B5EF4-FFF2-40B4-BE49-F238E27FC236}">
                <a16:creationId xmlns:a16="http://schemas.microsoft.com/office/drawing/2014/main" id="{F4B9246C-5CD3-50A5-FD8F-ED01E7BADF09}"/>
              </a:ext>
            </a:extLst>
          </p:cNvPr>
          <p:cNvGraphicFramePr>
            <a:graphicFrameLocks noGrp="1"/>
          </p:cNvGraphicFramePr>
          <p:nvPr>
            <p:extLst>
              <p:ext uri="{D42A27DB-BD31-4B8C-83A1-F6EECF244321}">
                <p14:modId xmlns:p14="http://schemas.microsoft.com/office/powerpoint/2010/main" val="765673945"/>
              </p:ext>
            </p:extLst>
          </p:nvPr>
        </p:nvGraphicFramePr>
        <p:xfrm>
          <a:off x="1742761" y="1697274"/>
          <a:ext cx="4658360" cy="643382"/>
        </p:xfrm>
        <a:graphic>
          <a:graphicData uri="http://schemas.openxmlformats.org/drawingml/2006/table">
            <a:tbl>
              <a:tblPr>
                <a:tableStyleId>{5C22544A-7EE6-4342-B048-85BDC9FD1C3A}</a:tableStyleId>
              </a:tblPr>
              <a:tblGrid>
                <a:gridCol w="2430145">
                  <a:extLst>
                    <a:ext uri="{9D8B030D-6E8A-4147-A177-3AD203B41FA5}">
                      <a16:colId xmlns:a16="http://schemas.microsoft.com/office/drawing/2014/main" val="104333239"/>
                    </a:ext>
                  </a:extLst>
                </a:gridCol>
                <a:gridCol w="2228215">
                  <a:extLst>
                    <a:ext uri="{9D8B030D-6E8A-4147-A177-3AD203B41FA5}">
                      <a16:colId xmlns:a16="http://schemas.microsoft.com/office/drawing/2014/main" val="2644018989"/>
                    </a:ext>
                  </a:extLst>
                </a:gridCol>
              </a:tblGrid>
              <a:tr h="0">
                <a:tc>
                  <a:txBody>
                    <a:bodyPr/>
                    <a:lstStyle/>
                    <a:p>
                      <a:pPr marL="21590" algn="just">
                        <a:lnSpc>
                          <a:spcPct val="120000"/>
                        </a:lnSpc>
                        <a:spcAft>
                          <a:spcPts val="1000"/>
                        </a:spcAft>
                      </a:pPr>
                      <a:r>
                        <a:rPr lang="en-GB" sz="1000" dirty="0">
                          <a:effectLst/>
                        </a:rPr>
                        <a:t>Column 1</a:t>
                      </a:r>
                      <a:endParaRPr lang="nl-NL" sz="1000" dirty="0">
                        <a:effectLst/>
                      </a:endParaRPr>
                    </a:p>
                    <a:p>
                      <a:pPr marL="21590" algn="just">
                        <a:lnSpc>
                          <a:spcPct val="120000"/>
                        </a:lnSpc>
                        <a:spcAft>
                          <a:spcPts val="1000"/>
                        </a:spcAft>
                      </a:pPr>
                      <a:r>
                        <a:rPr lang="en-GB" sz="1000" dirty="0">
                          <a:effectLst/>
                        </a:rPr>
                        <a:t>Relevant Period</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000" dirty="0">
                          <a:effectLst/>
                        </a:rPr>
                        <a:t>Column 2</a:t>
                      </a:r>
                      <a:endParaRPr lang="nl-NL" sz="1000" dirty="0">
                        <a:effectLst/>
                      </a:endParaRPr>
                    </a:p>
                    <a:p>
                      <a:pPr algn="just">
                        <a:lnSpc>
                          <a:spcPct val="120000"/>
                        </a:lnSpc>
                        <a:spcAft>
                          <a:spcPts val="1000"/>
                        </a:spcAft>
                      </a:pPr>
                      <a:r>
                        <a:rPr lang="en-GB" sz="1000" dirty="0">
                          <a:effectLst/>
                        </a:rPr>
                        <a:t>Ratio</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24520758"/>
                  </a:ext>
                </a:extLst>
              </a:tr>
              <a:tr h="0">
                <a:tc>
                  <a:txBody>
                    <a:bodyPr/>
                    <a:lstStyle/>
                    <a:p>
                      <a:pPr marL="21590" algn="just">
                        <a:lnSpc>
                          <a:spcPct val="120000"/>
                        </a:lnSpc>
                        <a:spcAft>
                          <a:spcPts val="1000"/>
                        </a:spcAft>
                      </a:pPr>
                      <a:r>
                        <a:rPr lang="en-GB" sz="1000">
                          <a:effectLst/>
                        </a:rPr>
                        <a:t>Relevant Period expiring [</a:t>
                      </a:r>
                      <a:r>
                        <a:rPr lang="en-GB" sz="1000" cap="all">
                          <a:effectLst/>
                        </a:rPr>
                        <a:t> ]</a:t>
                      </a:r>
                      <a:endParaRPr lang="nl-NL"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000" dirty="0">
                          <a:effectLst/>
                        </a:rPr>
                        <a:t>[</a:t>
                      </a:r>
                      <a:r>
                        <a:rPr lang="en-GB" sz="1000" cap="all" dirty="0">
                          <a:effectLst/>
                        </a:rPr>
                        <a:t> ]</a:t>
                      </a:r>
                      <a:r>
                        <a:rPr lang="en-GB" sz="1000" dirty="0">
                          <a:effectLst/>
                        </a:rPr>
                        <a:t>:1</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65192393"/>
                  </a:ext>
                </a:extLst>
              </a:tr>
            </a:tbl>
          </a:graphicData>
        </a:graphic>
      </p:graphicFrame>
      <p:graphicFrame>
        <p:nvGraphicFramePr>
          <p:cNvPr id="6" name="Table 5">
            <a:extLst>
              <a:ext uri="{FF2B5EF4-FFF2-40B4-BE49-F238E27FC236}">
                <a16:creationId xmlns:a16="http://schemas.microsoft.com/office/drawing/2014/main" id="{583850C9-7533-F99D-8F5F-C95783B19E34}"/>
              </a:ext>
            </a:extLst>
          </p:cNvPr>
          <p:cNvGraphicFramePr>
            <a:graphicFrameLocks noGrp="1"/>
          </p:cNvGraphicFramePr>
          <p:nvPr>
            <p:extLst>
              <p:ext uri="{D42A27DB-BD31-4B8C-83A1-F6EECF244321}">
                <p14:modId xmlns:p14="http://schemas.microsoft.com/office/powerpoint/2010/main" val="1172780756"/>
              </p:ext>
            </p:extLst>
          </p:nvPr>
        </p:nvGraphicFramePr>
        <p:xfrm>
          <a:off x="1715219" y="2747447"/>
          <a:ext cx="4658360" cy="643382"/>
        </p:xfrm>
        <a:graphic>
          <a:graphicData uri="http://schemas.openxmlformats.org/drawingml/2006/table">
            <a:tbl>
              <a:tblPr>
                <a:tableStyleId>{5C22544A-7EE6-4342-B048-85BDC9FD1C3A}</a:tableStyleId>
              </a:tblPr>
              <a:tblGrid>
                <a:gridCol w="2430145">
                  <a:extLst>
                    <a:ext uri="{9D8B030D-6E8A-4147-A177-3AD203B41FA5}">
                      <a16:colId xmlns:a16="http://schemas.microsoft.com/office/drawing/2014/main" val="2665720035"/>
                    </a:ext>
                  </a:extLst>
                </a:gridCol>
                <a:gridCol w="2228215">
                  <a:extLst>
                    <a:ext uri="{9D8B030D-6E8A-4147-A177-3AD203B41FA5}">
                      <a16:colId xmlns:a16="http://schemas.microsoft.com/office/drawing/2014/main" val="2158888771"/>
                    </a:ext>
                  </a:extLst>
                </a:gridCol>
              </a:tblGrid>
              <a:tr h="0">
                <a:tc>
                  <a:txBody>
                    <a:bodyPr/>
                    <a:lstStyle/>
                    <a:p>
                      <a:pPr marL="21590" algn="just">
                        <a:lnSpc>
                          <a:spcPct val="120000"/>
                        </a:lnSpc>
                        <a:spcAft>
                          <a:spcPts val="1000"/>
                        </a:spcAft>
                      </a:pPr>
                      <a:r>
                        <a:rPr lang="en-GB" sz="1000" dirty="0">
                          <a:effectLst/>
                        </a:rPr>
                        <a:t>Column 1</a:t>
                      </a:r>
                      <a:endParaRPr lang="nl-NL" sz="1000" dirty="0">
                        <a:effectLst/>
                      </a:endParaRPr>
                    </a:p>
                    <a:p>
                      <a:pPr marL="21590" algn="just">
                        <a:lnSpc>
                          <a:spcPct val="120000"/>
                        </a:lnSpc>
                        <a:spcAft>
                          <a:spcPts val="1000"/>
                        </a:spcAft>
                      </a:pPr>
                      <a:r>
                        <a:rPr lang="en-GB" sz="1000" dirty="0">
                          <a:effectLst/>
                        </a:rPr>
                        <a:t>Relevant Period</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000">
                          <a:effectLst/>
                        </a:rPr>
                        <a:t>Column 2</a:t>
                      </a:r>
                      <a:endParaRPr lang="nl-NL" sz="1000">
                        <a:effectLst/>
                      </a:endParaRPr>
                    </a:p>
                    <a:p>
                      <a:pPr algn="just">
                        <a:lnSpc>
                          <a:spcPct val="120000"/>
                        </a:lnSpc>
                        <a:spcAft>
                          <a:spcPts val="1000"/>
                        </a:spcAft>
                      </a:pPr>
                      <a:r>
                        <a:rPr lang="en-GB" sz="1000">
                          <a:effectLst/>
                        </a:rPr>
                        <a:t>Ratio</a:t>
                      </a:r>
                      <a:endParaRPr lang="nl-NL"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45942520"/>
                  </a:ext>
                </a:extLst>
              </a:tr>
              <a:tr h="0">
                <a:tc>
                  <a:txBody>
                    <a:bodyPr/>
                    <a:lstStyle/>
                    <a:p>
                      <a:pPr marL="21590" algn="just">
                        <a:lnSpc>
                          <a:spcPct val="120000"/>
                        </a:lnSpc>
                        <a:spcAft>
                          <a:spcPts val="1000"/>
                        </a:spcAft>
                      </a:pPr>
                      <a:r>
                        <a:rPr lang="en-GB" sz="1000">
                          <a:effectLst/>
                        </a:rPr>
                        <a:t>Relevant Period expiring [ </a:t>
                      </a:r>
                      <a:r>
                        <a:rPr lang="en-GB" sz="1000" cap="all">
                          <a:effectLst/>
                        </a:rPr>
                        <a:t>]</a:t>
                      </a:r>
                      <a:endParaRPr lang="nl-NL"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000" dirty="0">
                          <a:effectLst/>
                        </a:rPr>
                        <a:t>[ </a:t>
                      </a:r>
                      <a:r>
                        <a:rPr lang="en-GB" sz="1000" cap="all" dirty="0">
                          <a:effectLst/>
                        </a:rPr>
                        <a:t>]</a:t>
                      </a:r>
                      <a:r>
                        <a:rPr lang="en-GB" sz="1000" dirty="0">
                          <a:effectLst/>
                        </a:rPr>
                        <a:t>:1</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10587365"/>
                  </a:ext>
                </a:extLst>
              </a:tr>
            </a:tbl>
          </a:graphicData>
        </a:graphic>
      </p:graphicFrame>
      <p:sp>
        <p:nvSpPr>
          <p:cNvPr id="7" name="Rectangle 1">
            <a:extLst>
              <a:ext uri="{FF2B5EF4-FFF2-40B4-BE49-F238E27FC236}">
                <a16:creationId xmlns:a16="http://schemas.microsoft.com/office/drawing/2014/main" id="{890518CA-0811-6E84-5911-3ACB9F095DFC}"/>
              </a:ext>
            </a:extLst>
          </p:cNvPr>
          <p:cNvSpPr>
            <a:spLocks noChangeArrowheads="1"/>
          </p:cNvSpPr>
          <p:nvPr/>
        </p:nvSpPr>
        <p:spPr bwMode="auto">
          <a:xfrm>
            <a:off x="737891" y="2340656"/>
            <a:ext cx="798735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Leverage</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Leverage in respect of any Relevant Period specified in column 1 below shall not exceed the ratio set out in column 2 below opposite that Relevant Period.</a:t>
            </a: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
        <p:nvSpPr>
          <p:cNvPr id="8" name="Rectangle 1">
            <a:extLst>
              <a:ext uri="{FF2B5EF4-FFF2-40B4-BE49-F238E27FC236}">
                <a16:creationId xmlns:a16="http://schemas.microsoft.com/office/drawing/2014/main" id="{12C7872F-A18B-7F16-FF1B-36877C9D5731}"/>
              </a:ext>
            </a:extLst>
          </p:cNvPr>
          <p:cNvSpPr txBox="1">
            <a:spLocks noChangeArrowheads="1"/>
          </p:cNvSpPr>
          <p:nvPr/>
        </p:nvSpPr>
        <p:spPr bwMode="auto">
          <a:xfrm>
            <a:off x="782873" y="3442519"/>
            <a:ext cx="79423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180975" indent="-180975" algn="l" defTabSz="914400" rtl="0" eaLnBrk="0" fontAlgn="base" latinLnBrk="0" hangingPunct="0">
              <a:spcBef>
                <a:spcPct val="0"/>
              </a:spcBef>
              <a:spcAft>
                <a:spcPct val="0"/>
              </a:spcAft>
              <a:buClr>
                <a:schemeClr val="tx2"/>
              </a:buClr>
              <a:buFont typeface="Arial" pitchFamily="34" charset="0"/>
              <a:buChar char="-"/>
              <a:tabLst>
                <a:tab pos="31750" algn="l"/>
                <a:tab pos="900113" algn="l"/>
              </a:tabLst>
              <a:defRPr sz="1600" kern="1200">
                <a:solidFill>
                  <a:schemeClr val="tx1"/>
                </a:solidFill>
                <a:latin typeface="Arial" panose="020B0604020202020204" pitchFamily="34" charset="0"/>
                <a:ea typeface="+mn-ea"/>
                <a:cs typeface="+mn-cs"/>
              </a:defRPr>
            </a:lvl1pPr>
            <a:lvl2pPr marL="355600" indent="-174625" algn="l" defTabSz="914400" rtl="0" eaLnBrk="0" fontAlgn="base" latinLnBrk="0" hangingPunct="0">
              <a:spcBef>
                <a:spcPct val="0"/>
              </a:spcBef>
              <a:spcAft>
                <a:spcPct val="0"/>
              </a:spcAft>
              <a:buClr>
                <a:schemeClr val="tx2"/>
              </a:buClr>
              <a:buFont typeface="Arial" pitchFamily="34" charset="0"/>
              <a:buChar char="*"/>
              <a:tabLst>
                <a:tab pos="31750" algn="l"/>
                <a:tab pos="900113" algn="l"/>
              </a:tabLst>
              <a:defRPr sz="1400" kern="1200">
                <a:solidFill>
                  <a:schemeClr val="tx1"/>
                </a:solidFill>
                <a:latin typeface="Arial" panose="020B0604020202020204" pitchFamily="34" charset="0"/>
                <a:ea typeface="+mn-ea"/>
                <a:cs typeface="+mn-cs"/>
              </a:defRPr>
            </a:lvl2pPr>
            <a:lvl3pPr marL="538163" indent="-182563" algn="l" defTabSz="914400" rtl="0" eaLnBrk="0" fontAlgn="base" latinLnBrk="0" hangingPunct="0">
              <a:spcBef>
                <a:spcPct val="0"/>
              </a:spcBef>
              <a:spcAft>
                <a:spcPct val="0"/>
              </a:spcAft>
              <a:buClr>
                <a:schemeClr val="tx2"/>
              </a:buClr>
              <a:buFont typeface="Arial" pitchFamily="34" charset="0"/>
              <a:buChar char="-"/>
              <a:tabLst>
                <a:tab pos="31750" algn="l"/>
                <a:tab pos="900113" algn="l"/>
              </a:tabLst>
              <a:defRPr sz="1200" kern="1200">
                <a:solidFill>
                  <a:schemeClr val="tx1"/>
                </a:solidFill>
                <a:latin typeface="Arial" panose="020B0604020202020204" pitchFamily="34" charset="0"/>
                <a:ea typeface="+mn-ea"/>
                <a:cs typeface="+mn-cs"/>
              </a:defRPr>
            </a:lvl3pPr>
            <a:lvl4pPr marL="719138" indent="-180975" algn="l" defTabSz="914400" rtl="0" eaLnBrk="0" fontAlgn="base" latinLnBrk="0" hangingPunct="0">
              <a:spcBef>
                <a:spcPct val="0"/>
              </a:spcBef>
              <a:spcAft>
                <a:spcPct val="0"/>
              </a:spcAft>
              <a:buClr>
                <a:schemeClr val="tx2"/>
              </a:buClr>
              <a:buFont typeface="Arial" pitchFamily="34" charset="0"/>
              <a:buChar char="-"/>
              <a:tabLst>
                <a:tab pos="31750" algn="l"/>
                <a:tab pos="900113" algn="l"/>
              </a:tabLst>
              <a:defRPr sz="1000" kern="1200">
                <a:solidFill>
                  <a:schemeClr val="tx1"/>
                </a:solidFill>
                <a:latin typeface="Arial" panose="020B0604020202020204" pitchFamily="34" charset="0"/>
                <a:ea typeface="+mn-ea"/>
                <a:cs typeface="+mn-cs"/>
              </a:defRPr>
            </a:lvl4pPr>
            <a:lvl5pPr marL="893763" indent="-174625" algn="l" defTabSz="914400" rtl="0" eaLnBrk="0" fontAlgn="base" latinLnBrk="0" hangingPunct="0">
              <a:spcBef>
                <a:spcPct val="0"/>
              </a:spcBef>
              <a:spcAft>
                <a:spcPct val="0"/>
              </a:spcAft>
              <a:buClr>
                <a:schemeClr val="tx2"/>
              </a:buClr>
              <a:buFont typeface="Arial" pitchFamily="34" charset="0"/>
              <a:buChar char="-"/>
              <a:tabLst>
                <a:tab pos="31750" algn="l"/>
                <a:tab pos="900113" algn="l"/>
              </a:tabLst>
              <a:defRPr sz="1000"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buFont typeface="Arial" pitchFamily="34" charset="0"/>
              <a:buChar char="•"/>
              <a:tabLst>
                <a:tab pos="31750" algn="l"/>
                <a:tab pos="900113" algn="l"/>
              </a:tabLst>
              <a:defRPr sz="2000"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buFont typeface="Arial" pitchFamily="34" charset="0"/>
              <a:buChar char="•"/>
              <a:tabLst>
                <a:tab pos="31750" algn="l"/>
                <a:tab pos="900113" algn="l"/>
              </a:tabLst>
              <a:defRPr sz="2000"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buFont typeface="Arial" pitchFamily="34" charset="0"/>
              <a:buChar char="•"/>
              <a:tabLst>
                <a:tab pos="31750" algn="l"/>
                <a:tab pos="900113" algn="l"/>
              </a:tabLst>
              <a:defRPr sz="2000"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buFont typeface="Arial" pitchFamily="34" charset="0"/>
              <a:buChar char="•"/>
              <a:tabLst>
                <a:tab pos="31750" algn="l"/>
                <a:tab pos="900113" algn="l"/>
              </a:tabLst>
              <a:defRPr sz="2000" kern="1200">
                <a:solidFill>
                  <a:schemeClr val="tx1"/>
                </a:solidFill>
                <a:latin typeface="Arial" panose="020B0604020202020204" pitchFamily="34" charset="0"/>
                <a:ea typeface="+mn-ea"/>
                <a:cs typeface="+mn-cs"/>
              </a:defRPr>
            </a:lvl9pPr>
          </a:lstStyle>
          <a:p>
            <a:pPr marL="0" indent="0" algn="just">
              <a:buClrTx/>
              <a:buFontTx/>
              <a:buNone/>
            </a:pPr>
            <a:r>
              <a:rPr lang="en-GB" altLang="nl-NL" sz="1100" i="1" dirty="0">
                <a:ea typeface="Times New Roman" panose="02020603050405020304" pitchFamily="18" charset="0"/>
                <a:cs typeface="Times New Roman" panose="02020603050405020304" pitchFamily="18" charset="0"/>
              </a:rPr>
              <a:t>Capital Expenditure</a:t>
            </a:r>
            <a:r>
              <a:rPr lang="en-GB" altLang="nl-NL" sz="1100" dirty="0">
                <a:ea typeface="Times New Roman" panose="02020603050405020304" pitchFamily="18" charset="0"/>
                <a:cs typeface="Times New Roman" panose="02020603050405020304" pitchFamily="18" charset="0"/>
              </a:rPr>
              <a:t>: The aggregate consolidated Capital Expenditure (other than Capital Expenditure funded by the retention of the Disposals Proceeds and Insurance Proceeds in accordance with Clause 8.2 (</a:t>
            </a:r>
            <a:r>
              <a:rPr lang="en-GB" altLang="nl-NL" sz="1100" i="1" dirty="0">
                <a:ea typeface="Times New Roman" panose="02020603050405020304" pitchFamily="18" charset="0"/>
                <a:cs typeface="Times New Roman" panose="02020603050405020304" pitchFamily="18" charset="0"/>
              </a:rPr>
              <a:t>Mandatory Prepayment and Cancellation</a:t>
            </a:r>
            <a:r>
              <a:rPr lang="en-GB" altLang="nl-NL" sz="1100" dirty="0">
                <a:ea typeface="Times New Roman" panose="02020603050405020304" pitchFamily="18" charset="0"/>
                <a:cs typeface="Times New Roman" panose="02020603050405020304" pitchFamily="18" charset="0"/>
              </a:rPr>
              <a:t>) in respect of any financial year specified in column 1 below shall not exceed the amount set out in column 2 below opposite that financial year.</a:t>
            </a:r>
            <a:endParaRPr lang="en-GB" altLang="nl-NL" sz="1800" dirty="0"/>
          </a:p>
        </p:txBody>
      </p:sp>
      <p:graphicFrame>
        <p:nvGraphicFramePr>
          <p:cNvPr id="9" name="Table 8">
            <a:extLst>
              <a:ext uri="{FF2B5EF4-FFF2-40B4-BE49-F238E27FC236}">
                <a16:creationId xmlns:a16="http://schemas.microsoft.com/office/drawing/2014/main" id="{19C3A9C9-DF9B-D848-F42E-0F6FF9EC968C}"/>
              </a:ext>
            </a:extLst>
          </p:cNvPr>
          <p:cNvGraphicFramePr>
            <a:graphicFrameLocks noGrp="1"/>
          </p:cNvGraphicFramePr>
          <p:nvPr>
            <p:extLst>
              <p:ext uri="{D42A27DB-BD31-4B8C-83A1-F6EECF244321}">
                <p14:modId xmlns:p14="http://schemas.microsoft.com/office/powerpoint/2010/main" val="1341398552"/>
              </p:ext>
            </p:extLst>
          </p:nvPr>
        </p:nvGraphicFramePr>
        <p:xfrm>
          <a:off x="1742761" y="4211960"/>
          <a:ext cx="4630818" cy="667968"/>
        </p:xfrm>
        <a:graphic>
          <a:graphicData uri="http://schemas.openxmlformats.org/drawingml/2006/table">
            <a:tbl>
              <a:tblPr>
                <a:tableStyleId>{5C22544A-7EE6-4342-B048-85BDC9FD1C3A}</a:tableStyleId>
              </a:tblPr>
              <a:tblGrid>
                <a:gridCol w="2372054">
                  <a:extLst>
                    <a:ext uri="{9D8B030D-6E8A-4147-A177-3AD203B41FA5}">
                      <a16:colId xmlns:a16="http://schemas.microsoft.com/office/drawing/2014/main" val="2711681818"/>
                    </a:ext>
                  </a:extLst>
                </a:gridCol>
                <a:gridCol w="2258764">
                  <a:extLst>
                    <a:ext uri="{9D8B030D-6E8A-4147-A177-3AD203B41FA5}">
                      <a16:colId xmlns:a16="http://schemas.microsoft.com/office/drawing/2014/main" val="1141710845"/>
                    </a:ext>
                  </a:extLst>
                </a:gridCol>
              </a:tblGrid>
              <a:tr h="484516">
                <a:tc>
                  <a:txBody>
                    <a:bodyPr/>
                    <a:lstStyle/>
                    <a:p>
                      <a:pPr marL="21590" algn="just">
                        <a:lnSpc>
                          <a:spcPct val="120000"/>
                        </a:lnSpc>
                        <a:spcAft>
                          <a:spcPts val="1000"/>
                        </a:spcAft>
                      </a:pPr>
                      <a:r>
                        <a:rPr lang="en-GB" sz="1000" dirty="0">
                          <a:effectLst/>
                        </a:rPr>
                        <a:t>Column 1</a:t>
                      </a:r>
                      <a:endParaRPr lang="nl-NL" sz="1000" dirty="0">
                        <a:effectLst/>
                      </a:endParaRPr>
                    </a:p>
                    <a:p>
                      <a:pPr marL="21590" algn="just">
                        <a:lnSpc>
                          <a:spcPct val="120000"/>
                        </a:lnSpc>
                        <a:spcAft>
                          <a:spcPts val="1000"/>
                        </a:spcAft>
                      </a:pPr>
                      <a:r>
                        <a:rPr lang="en-GB" sz="1000" dirty="0">
                          <a:effectLst/>
                        </a:rPr>
                        <a:t>Financial Year ending</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000" dirty="0">
                          <a:effectLst/>
                        </a:rPr>
                        <a:t>Column 2</a:t>
                      </a:r>
                      <a:endParaRPr lang="nl-NL" sz="1000" dirty="0">
                        <a:effectLst/>
                      </a:endParaRPr>
                    </a:p>
                    <a:p>
                      <a:pPr algn="just">
                        <a:lnSpc>
                          <a:spcPct val="120000"/>
                        </a:lnSpc>
                        <a:spcAft>
                          <a:spcPts val="1000"/>
                        </a:spcAft>
                      </a:pPr>
                      <a:r>
                        <a:rPr lang="en-GB" sz="1000" dirty="0">
                          <a:effectLst/>
                        </a:rPr>
                        <a:t>Maximum Expenditure</a:t>
                      </a:r>
                      <a:endParaRPr lang="nl-NL"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74078691"/>
                  </a:ext>
                </a:extLst>
              </a:tr>
              <a:tr h="173733">
                <a:tc>
                  <a:txBody>
                    <a:bodyPr/>
                    <a:lstStyle/>
                    <a:p>
                      <a:pPr marL="21590" algn="just">
                        <a:lnSpc>
                          <a:spcPct val="120000"/>
                        </a:lnSpc>
                        <a:spcAft>
                          <a:spcPts val="1000"/>
                        </a:spcAft>
                      </a:pPr>
                      <a:r>
                        <a:rPr lang="en-GB" sz="1100" dirty="0">
                          <a:effectLst/>
                        </a:rPr>
                        <a:t> </a:t>
                      </a:r>
                      <a:endParaRPr lang="nl-NL"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20000"/>
                        </a:lnSpc>
                        <a:spcAft>
                          <a:spcPts val="1000"/>
                        </a:spcAft>
                      </a:pPr>
                      <a:r>
                        <a:rPr lang="en-GB" sz="1100" dirty="0">
                          <a:effectLst/>
                        </a:rPr>
                        <a:t> </a:t>
                      </a:r>
                      <a:endParaRPr lang="nl-NL"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27815503"/>
                  </a:ext>
                </a:extLst>
              </a:tr>
            </a:tbl>
          </a:graphicData>
        </a:graphic>
      </p:graphicFrame>
      <p:sp>
        <p:nvSpPr>
          <p:cNvPr id="10" name="Title 1">
            <a:extLst>
              <a:ext uri="{FF2B5EF4-FFF2-40B4-BE49-F238E27FC236}">
                <a16:creationId xmlns:a16="http://schemas.microsoft.com/office/drawing/2014/main" id="{96FD3A24-CC5C-DBFE-2368-B85EB2677DFC}"/>
              </a:ext>
            </a:extLst>
          </p:cNvPr>
          <p:cNvSpPr>
            <a:spLocks noGrp="1"/>
          </p:cNvSpPr>
          <p:nvPr>
            <p:ph type="title"/>
          </p:nvPr>
        </p:nvSpPr>
        <p:spPr>
          <a:xfrm>
            <a:off x="782873" y="163286"/>
            <a:ext cx="7576903" cy="463731"/>
          </a:xfrm>
        </p:spPr>
        <p:txBody>
          <a:bodyPr/>
          <a:lstStyle/>
          <a:p>
            <a:r>
              <a:rPr lang="nl-BE" dirty="0"/>
              <a:t>Financial </a:t>
            </a:r>
            <a:r>
              <a:rPr lang="nl-BE" dirty="0" err="1"/>
              <a:t>Covenants</a:t>
            </a:r>
            <a:r>
              <a:rPr lang="nl-BE" dirty="0"/>
              <a:t> (2)</a:t>
            </a:r>
            <a:endParaRPr lang="nl-NL" dirty="0"/>
          </a:p>
        </p:txBody>
      </p:sp>
    </p:spTree>
    <p:extLst>
      <p:ext uri="{BB962C8B-B14F-4D97-AF65-F5344CB8AC3E}">
        <p14:creationId xmlns:p14="http://schemas.microsoft.com/office/powerpoint/2010/main" val="25345895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CE4046-7711-0BEA-1B83-294121993A30}"/>
              </a:ext>
            </a:extLst>
          </p:cNvPr>
          <p:cNvSpPr>
            <a:spLocks noGrp="1"/>
          </p:cNvSpPr>
          <p:nvPr>
            <p:ph type="sldNum" sz="quarter" idx="12"/>
          </p:nvPr>
        </p:nvSpPr>
        <p:spPr/>
        <p:txBody>
          <a:bodyPr/>
          <a:lstStyle/>
          <a:p>
            <a:fld id="{1C6BE17B-D861-924B-B43B-FB4BD656D2E6}" type="slidenum">
              <a:rPr lang="en-NL" smtClean="0"/>
              <a:t>43</a:t>
            </a:fld>
            <a:endParaRPr lang="en-NL"/>
          </a:p>
        </p:txBody>
      </p:sp>
      <p:sp>
        <p:nvSpPr>
          <p:cNvPr id="8" name="Rectangle 3">
            <a:extLst>
              <a:ext uri="{FF2B5EF4-FFF2-40B4-BE49-F238E27FC236}">
                <a16:creationId xmlns:a16="http://schemas.microsoft.com/office/drawing/2014/main" id="{FA7156A0-F564-8610-39EF-E9AA80798EC2}"/>
              </a:ext>
            </a:extLst>
          </p:cNvPr>
          <p:cNvSpPr>
            <a:spLocks noGrp="1" noChangeArrowheads="1"/>
          </p:cNvSpPr>
          <p:nvPr>
            <p:ph idx="1"/>
          </p:nvPr>
        </p:nvSpPr>
        <p:spPr bwMode="auto">
          <a:xfrm>
            <a:off x="782873" y="1333249"/>
            <a:ext cx="7694111"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200" b="1" i="0" u="none" strike="noStrike" cap="all" normalizeH="0" dirty="0">
                <a:ln>
                  <a:noFill/>
                </a:ln>
                <a:solidFill>
                  <a:schemeClr val="tx2"/>
                </a:solidFill>
                <a:effectLst/>
                <a:latin typeface="Arial" panose="020B0604020202020204" pitchFamily="34" charset="0"/>
                <a:ea typeface="Times New Roman" panose="02020603050405020304" pitchFamily="18" charset="0"/>
                <a:cs typeface="Times New Roman" panose="02020603050405020304" pitchFamily="18" charset="0"/>
              </a:rPr>
              <a:t>Financial testing</a:t>
            </a:r>
            <a:endParaRPr kumimoji="0" lang="nl-NL" altLang="nl-NL" sz="1200" b="0" i="0" u="none" strike="noStrike" cap="all" normalizeH="0" dirty="0">
              <a:ln>
                <a:noFill/>
              </a:ln>
              <a:solidFill>
                <a:schemeClr val="tx2"/>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financial covenants set out in Clause 20.2 (</a:t>
            </a: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Financial condition</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shall be calculated in accordance with the Accounting Principles and tested by reference to each of the financial statements delivered pursuant to paragraph (a) of Clause 19.1 (</a:t>
            </a: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Financial statements and budget</a:t>
            </a: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and/or each Compliance Certificate delivered pursuant to Clause 19.2 (</a:t>
            </a:r>
            <a:r>
              <a:rPr kumimoji="0" lang="en-GB" altLang="nl-NL" sz="1100" b="0" i="1"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Provisions and contents of Compliance Certificate</a:t>
            </a:r>
            <a:endParaRPr kumimoji="0" lang="en-GB" altLang="nl-NL" sz="1800" b="0" i="0" u="none" strike="noStrike" cap="none" normalizeH="0" baseline="0" dirty="0">
              <a:ln>
                <a:noFill/>
              </a:ln>
              <a:solidFill>
                <a:schemeClr val="tx1"/>
              </a:solidFill>
              <a:effectLst/>
              <a:latin typeface="Arial" panose="020B0604020202020204" pitchFamily="34" charset="0"/>
            </a:endParaRPr>
          </a:p>
        </p:txBody>
      </p:sp>
      <p:sp>
        <p:nvSpPr>
          <p:cNvPr id="9" name="Title 1">
            <a:extLst>
              <a:ext uri="{FF2B5EF4-FFF2-40B4-BE49-F238E27FC236}">
                <a16:creationId xmlns:a16="http://schemas.microsoft.com/office/drawing/2014/main" id="{92C2BFA0-ACA0-1C33-CB9A-B3FB805F2FA5}"/>
              </a:ext>
            </a:extLst>
          </p:cNvPr>
          <p:cNvSpPr>
            <a:spLocks noGrp="1"/>
          </p:cNvSpPr>
          <p:nvPr>
            <p:ph type="title"/>
          </p:nvPr>
        </p:nvSpPr>
        <p:spPr>
          <a:xfrm>
            <a:off x="782873" y="386954"/>
            <a:ext cx="7576903" cy="857250"/>
          </a:xfrm>
        </p:spPr>
        <p:txBody>
          <a:bodyPr/>
          <a:lstStyle/>
          <a:p>
            <a:r>
              <a:rPr lang="nl-BE" dirty="0"/>
              <a:t>Financial </a:t>
            </a:r>
            <a:r>
              <a:rPr lang="nl-BE" dirty="0" err="1"/>
              <a:t>Covenants</a:t>
            </a:r>
            <a:r>
              <a:rPr lang="nl-BE" dirty="0"/>
              <a:t> (3)</a:t>
            </a:r>
            <a:endParaRPr lang="nl-NL" dirty="0"/>
          </a:p>
        </p:txBody>
      </p:sp>
    </p:spTree>
    <p:extLst>
      <p:ext uri="{BB962C8B-B14F-4D97-AF65-F5344CB8AC3E}">
        <p14:creationId xmlns:p14="http://schemas.microsoft.com/office/powerpoint/2010/main" val="2469947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4D7FA-6632-6DD3-2039-2D2DAD56E6DA}"/>
              </a:ext>
            </a:extLst>
          </p:cNvPr>
          <p:cNvSpPr>
            <a:spLocks noGrp="1"/>
          </p:cNvSpPr>
          <p:nvPr>
            <p:ph type="title"/>
          </p:nvPr>
        </p:nvSpPr>
        <p:spPr/>
        <p:txBody>
          <a:bodyPr/>
          <a:lstStyle/>
          <a:p>
            <a:r>
              <a:rPr lang="nl-BE" dirty="0"/>
              <a:t>General </a:t>
            </a:r>
            <a:r>
              <a:rPr lang="nl-BE" dirty="0" err="1"/>
              <a:t>Undertakings</a:t>
            </a:r>
            <a:endParaRPr lang="nl-NL" dirty="0"/>
          </a:p>
        </p:txBody>
      </p:sp>
      <p:sp>
        <p:nvSpPr>
          <p:cNvPr id="4" name="Slide Number Placeholder 3">
            <a:extLst>
              <a:ext uri="{FF2B5EF4-FFF2-40B4-BE49-F238E27FC236}">
                <a16:creationId xmlns:a16="http://schemas.microsoft.com/office/drawing/2014/main" id="{A2C5DEF1-5002-092D-FDB6-D54092C9B010}"/>
              </a:ext>
            </a:extLst>
          </p:cNvPr>
          <p:cNvSpPr>
            <a:spLocks noGrp="1"/>
          </p:cNvSpPr>
          <p:nvPr>
            <p:ph type="sldNum" sz="quarter" idx="12"/>
          </p:nvPr>
        </p:nvSpPr>
        <p:spPr/>
        <p:txBody>
          <a:bodyPr/>
          <a:lstStyle/>
          <a:p>
            <a:fld id="{1C6BE17B-D861-924B-B43B-FB4BD656D2E6}" type="slidenum">
              <a:rPr lang="en-NL" smtClean="0"/>
              <a:t>44</a:t>
            </a:fld>
            <a:endParaRPr lang="en-NL"/>
          </a:p>
        </p:txBody>
      </p:sp>
      <p:sp>
        <p:nvSpPr>
          <p:cNvPr id="5" name="Rectangle 1">
            <a:extLst>
              <a:ext uri="{FF2B5EF4-FFF2-40B4-BE49-F238E27FC236}">
                <a16:creationId xmlns:a16="http://schemas.microsoft.com/office/drawing/2014/main" id="{63C076B1-48C4-7101-E195-41765A717596}"/>
              </a:ext>
            </a:extLst>
          </p:cNvPr>
          <p:cNvSpPr>
            <a:spLocks noGrp="1" noChangeArrowheads="1"/>
          </p:cNvSpPr>
          <p:nvPr>
            <p:ph idx="1"/>
          </p:nvPr>
        </p:nvSpPr>
        <p:spPr bwMode="auto">
          <a:xfrm>
            <a:off x="782873" y="1200046"/>
            <a:ext cx="7694111"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396875"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The undertakings in this Clause 21 remain in force from the date of this Agreement for so long as any amount is outstanding under the Finance Documents or any Commitment is in force and are made by each Obligor and by the Parent on behalf of each member of the Group (except if stated otherwise).</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396875" algn="l"/>
                <a:tab pos="900113" algn="l"/>
              </a:tabLst>
            </a:pPr>
            <a:endParaRPr kumimoji="0" lang="nl-NL" altLang="nl-NL" sz="6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Toc22070032">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Authorisations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Compliance with laws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Anti-corruption law</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Taxation</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Merger</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Change of business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Acquisitions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Joint ventures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Preservation of assets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Pari passu ranking</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Negative pledge</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Disposals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Loans or credit</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 Guarantees or indemnities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Dividends and share redemption</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79088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A80AB-D4F8-8398-57E7-D6B9FE63B9ED}"/>
              </a:ext>
            </a:extLst>
          </p:cNvPr>
          <p:cNvSpPr>
            <a:spLocks noGrp="1"/>
          </p:cNvSpPr>
          <p:nvPr>
            <p:ph type="title"/>
          </p:nvPr>
        </p:nvSpPr>
        <p:spPr/>
        <p:txBody>
          <a:bodyPr/>
          <a:lstStyle/>
          <a:p>
            <a:r>
              <a:rPr lang="nl-BE" dirty="0"/>
              <a:t>Events of Default (1)</a:t>
            </a:r>
            <a:endParaRPr lang="nl-NL" dirty="0"/>
          </a:p>
        </p:txBody>
      </p:sp>
      <p:sp>
        <p:nvSpPr>
          <p:cNvPr id="4" name="Slide Number Placeholder 3">
            <a:extLst>
              <a:ext uri="{FF2B5EF4-FFF2-40B4-BE49-F238E27FC236}">
                <a16:creationId xmlns:a16="http://schemas.microsoft.com/office/drawing/2014/main" id="{F7E4DF20-59D8-E1FA-DCE7-5E7A4C4C58E9}"/>
              </a:ext>
            </a:extLst>
          </p:cNvPr>
          <p:cNvSpPr>
            <a:spLocks noGrp="1"/>
          </p:cNvSpPr>
          <p:nvPr>
            <p:ph type="sldNum" sz="quarter" idx="12"/>
          </p:nvPr>
        </p:nvSpPr>
        <p:spPr/>
        <p:txBody>
          <a:bodyPr/>
          <a:lstStyle/>
          <a:p>
            <a:fld id="{1C6BE17B-D861-924B-B43B-FB4BD656D2E6}" type="slidenum">
              <a:rPr lang="en-NL" smtClean="0"/>
              <a:t>45</a:t>
            </a:fld>
            <a:endParaRPr lang="en-NL"/>
          </a:p>
        </p:txBody>
      </p:sp>
      <p:sp>
        <p:nvSpPr>
          <p:cNvPr id="5" name="Rectangle 1">
            <a:extLst>
              <a:ext uri="{FF2B5EF4-FFF2-40B4-BE49-F238E27FC236}">
                <a16:creationId xmlns:a16="http://schemas.microsoft.com/office/drawing/2014/main" id="{D89B4B00-5D76-A610-753F-91E6C9F0A714}"/>
              </a:ext>
            </a:extLst>
          </p:cNvPr>
          <p:cNvSpPr>
            <a:spLocks noGrp="1" noChangeArrowheads="1"/>
          </p:cNvSpPr>
          <p:nvPr>
            <p:ph idx="1"/>
          </p:nvPr>
        </p:nvSpPr>
        <p:spPr bwMode="auto">
          <a:xfrm>
            <a:off x="782874" y="1246211"/>
            <a:ext cx="637666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31750" algn="l"/>
                <a:tab pos="900113"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r>
              <a:rPr kumimoji="0" lang="en-GB" altLang="nl-NL"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Each of the events or circumstances set out in this Clause is an Event of Default</a:t>
            </a:r>
          </a:p>
          <a:p>
            <a:pPr marL="0" marR="0" lvl="0" indent="0" algn="just" defTabSz="914400" rtl="0" eaLnBrk="0" fontAlgn="base" latinLnBrk="0" hangingPunct="0">
              <a:lnSpc>
                <a:spcPct val="100000"/>
              </a:lnSpc>
              <a:spcBef>
                <a:spcPct val="0"/>
              </a:spcBef>
              <a:spcAft>
                <a:spcPct val="0"/>
              </a:spcAft>
              <a:buClrTx/>
              <a:buSzTx/>
              <a:buFontTx/>
              <a:buNone/>
              <a:tabLst>
                <a:tab pos="31750" algn="l"/>
                <a:tab pos="900113" algn="l"/>
              </a:tabLst>
            </a:pPr>
            <a:endParaRPr kumimoji="0" lang="nl-NL" altLang="nl-NL" sz="1100" b="0" i="0" u="none" strike="noStrike" cap="none" normalizeH="0" baseline="0" dirty="0">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_Ref11204817">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Non-payment</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Financial covenants and other obligations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Other obligations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Misrepresentation</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Cross default</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Insolvency</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Insolvency proceedings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Creditors' process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Unlawfulness, invalidity and value of secured assets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Cessation of business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Change of ownership</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Audit qualification</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Expropriation</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Repudiation and rescission of agreements</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Litigation</a:t>
            </a:r>
            <a:endParaRPr kumimoji="0" lang="nl-NL" altLang="nl-NL" sz="1100" b="0" i="0" u="none" strike="noStrike" cap="none" normalizeH="0" baseline="0" dirty="0" bmk="">
              <a:ln>
                <a:noFill/>
              </a:ln>
              <a:solidFill>
                <a:schemeClr val="tx1"/>
              </a:solidFill>
              <a:effectLst/>
              <a:latin typeface="Arial" panose="020B0604020202020204" pitchFamily="34" charset="0"/>
            </a:endParaRPr>
          </a:p>
          <a:p>
            <a:pPr marL="174625" lvl="1" indent="0" algn="just">
              <a:buFontTx/>
              <a:buChar char="•"/>
            </a:pPr>
            <a:r>
              <a:rPr kumimoji="0" lang="en-GB" altLang="nl-NL" sz="1100" b="0" i="0" u="none" strike="noStrike" cap="none" normalizeH="0" baseline="0" dirty="0" bmk="">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Material adverse change</a:t>
            </a:r>
            <a:endParaRPr kumimoji="0" lang="en-GB" altLang="nl-NL"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14841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93AE90-DC49-CC6B-7A37-260D2DEB6416}"/>
              </a:ext>
            </a:extLst>
          </p:cNvPr>
          <p:cNvSpPr>
            <a:spLocks noGrp="1"/>
          </p:cNvSpPr>
          <p:nvPr>
            <p:ph idx="1"/>
          </p:nvPr>
        </p:nvSpPr>
        <p:spPr>
          <a:xfrm>
            <a:off x="782873" y="933026"/>
            <a:ext cx="7576903" cy="2994983"/>
          </a:xfrm>
        </p:spPr>
        <p:txBody>
          <a:bodyPr/>
          <a:lstStyle/>
          <a:p>
            <a:pPr marL="0" indent="0" algn="just">
              <a:lnSpc>
                <a:spcPct val="120000"/>
              </a:lnSpc>
              <a:spcAft>
                <a:spcPts val="1000"/>
              </a:spcAft>
              <a:buNone/>
              <a:tabLst>
                <a:tab pos="31750" algn="l"/>
                <a:tab pos="396240" algn="l"/>
                <a:tab pos="899795" algn="l"/>
              </a:tabLst>
            </a:pPr>
            <a:r>
              <a:rPr lang="en-GB" sz="1100" b="1" dirty="0">
                <a:solidFill>
                  <a:schemeClr val="tx2"/>
                </a:solidFill>
                <a:effectLst/>
                <a:ea typeface="Times New Roman" panose="02020603050405020304" pitchFamily="18" charset="0"/>
                <a:cs typeface="Times New Roman" panose="02020603050405020304" pitchFamily="18" charset="0"/>
              </a:rPr>
              <a:t>Acceleration</a:t>
            </a:r>
            <a:endParaRPr lang="nl-NL" sz="11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GB" sz="1100" dirty="0">
                <a:effectLst/>
                <a:ea typeface="Times New Roman" panose="02020603050405020304" pitchFamily="18" charset="0"/>
                <a:cs typeface="Times New Roman" panose="02020603050405020304" pitchFamily="18" charset="0"/>
              </a:rPr>
              <a:t>On and at any time after the occurrence of an Event of Default which is continuing the Agent may, and shall if so directed by the Majority Finance Parties, by notice to the Parent:</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buFont typeface="+mj-lt"/>
              <a:buAutoNum type="alphaLcParenBoth"/>
              <a:tabLst>
                <a:tab pos="43180" algn="l"/>
                <a:tab pos="630555" algn="l"/>
              </a:tabLst>
            </a:pPr>
            <a:r>
              <a:rPr lang="en-GB" sz="1100" dirty="0">
                <a:effectLst/>
                <a:ea typeface="Times New Roman" panose="02020603050405020304" pitchFamily="18" charset="0"/>
                <a:cs typeface="Times New Roman" panose="02020603050405020304" pitchFamily="18" charset="0"/>
              </a:rPr>
              <a:t>cancel all or part of the Total Commitments and/or Ancillary Commitments at which time they shall immediately be cancelled;</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buFont typeface="+mj-lt"/>
              <a:buAutoNum type="alphaLcParenBoth"/>
              <a:tabLst>
                <a:tab pos="43180" algn="l"/>
                <a:tab pos="630555" algn="l"/>
              </a:tabLst>
            </a:pPr>
            <a:r>
              <a:rPr lang="en-GB" sz="1100" dirty="0">
                <a:effectLst/>
                <a:ea typeface="Times New Roman" panose="02020603050405020304" pitchFamily="18" charset="0"/>
                <a:cs typeface="Times New Roman" panose="02020603050405020304" pitchFamily="18" charset="0"/>
              </a:rPr>
              <a:t>declare that all or part of the Loans, together with accrued interest, and all other amounts accrued or outstanding under the Finance Documents be immediately due and payable, at which time they shall become immediately due and payable;</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buFont typeface="+mj-lt"/>
              <a:buAutoNum type="alphaLcParenBoth"/>
              <a:tabLst>
                <a:tab pos="43180" algn="l"/>
                <a:tab pos="630555" algn="l"/>
              </a:tabLst>
            </a:pPr>
            <a:r>
              <a:rPr lang="en-GB" sz="1100" dirty="0">
                <a:effectLst/>
                <a:ea typeface="Times New Roman" panose="02020603050405020304" pitchFamily="18" charset="0"/>
                <a:cs typeface="Times New Roman" panose="02020603050405020304" pitchFamily="18" charset="0"/>
              </a:rPr>
              <a:t>declare that all or part of the Loans be payable on demand, at which time they shall immediately become payable on demand by the Agent on the instructions of the Majority Lenders;</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buFont typeface="+mj-lt"/>
              <a:buAutoNum type="alphaLcParenBoth"/>
              <a:tabLst>
                <a:tab pos="43180" algn="l"/>
                <a:tab pos="630555" algn="l"/>
              </a:tabLst>
            </a:pPr>
            <a:r>
              <a:rPr lang="en-GB" sz="1100" dirty="0">
                <a:effectLst/>
                <a:ea typeface="Times New Roman" panose="02020603050405020304" pitchFamily="18" charset="0"/>
                <a:cs typeface="Times New Roman" panose="02020603050405020304" pitchFamily="18" charset="0"/>
              </a:rPr>
              <a:t>declare all or any part of the amounts (or cash cover in relation to those amounts) outstanding under the Ancillary Facilities to be immediately due and payable, at which time they shall become immediately due and payable;</a:t>
            </a:r>
            <a:endParaRPr lang="nl-NL" sz="1100" dirty="0">
              <a:effectLst/>
              <a:ea typeface="Times New Roman" panose="02020603050405020304" pitchFamily="18" charset="0"/>
              <a:cs typeface="Times New Roman" panose="02020603050405020304" pitchFamily="18" charset="0"/>
            </a:endParaRPr>
          </a:p>
          <a:p>
            <a:pPr marL="342900" lvl="0" indent="-342900" algn="just">
              <a:lnSpc>
                <a:spcPct val="120000"/>
              </a:lnSpc>
              <a:spcAft>
                <a:spcPts val="1000"/>
              </a:spcAft>
              <a:buFont typeface="+mj-lt"/>
              <a:buAutoNum type="alphaLcParenBoth"/>
              <a:tabLst>
                <a:tab pos="43180" algn="l"/>
                <a:tab pos="630555" algn="l"/>
              </a:tabLst>
            </a:pPr>
            <a:r>
              <a:rPr lang="en-GB" sz="1100" dirty="0">
                <a:effectLst/>
                <a:ea typeface="Times New Roman" panose="02020603050405020304" pitchFamily="18" charset="0"/>
                <a:cs typeface="Times New Roman" panose="02020603050405020304" pitchFamily="18" charset="0"/>
              </a:rPr>
              <a:t>declare that all or any part of the amounts (or cash cover in relation to those amounts) outstanding under the Ancillary Facilities be payable on demand, at which time they shall immediately become payable on demand by the Agent on the instructions of the Majority Lenders; and/or</a:t>
            </a:r>
            <a:endParaRPr lang="nl-NL" sz="1100" dirty="0">
              <a:ea typeface="Times New Roman" panose="02020603050405020304" pitchFamily="18" charset="0"/>
              <a:cs typeface="Times New Roman" panose="02020603050405020304" pitchFamily="18" charset="0"/>
            </a:endParaRPr>
          </a:p>
          <a:p>
            <a:pPr marL="342900" lvl="0" indent="-342900" algn="just">
              <a:lnSpc>
                <a:spcPct val="120000"/>
              </a:lnSpc>
              <a:spcAft>
                <a:spcPts val="1000"/>
              </a:spcAft>
              <a:buFont typeface="+mj-lt"/>
              <a:buAutoNum type="alphaLcParenBoth"/>
              <a:tabLst>
                <a:tab pos="43180" algn="l"/>
                <a:tab pos="630555" algn="l"/>
              </a:tabLst>
            </a:pPr>
            <a:r>
              <a:rPr lang="en-GB" sz="1100" dirty="0">
                <a:effectLst/>
                <a:ea typeface="Times New Roman" panose="02020603050405020304" pitchFamily="18" charset="0"/>
              </a:rPr>
              <a:t>exercise or direct the Security Agent to exercise any or all of its rights, remedies, powers or discretions under the Finance Documents</a:t>
            </a:r>
            <a:endParaRPr lang="nl-NL" sz="1100" dirty="0"/>
          </a:p>
        </p:txBody>
      </p:sp>
      <p:sp>
        <p:nvSpPr>
          <p:cNvPr id="4" name="Slide Number Placeholder 3">
            <a:extLst>
              <a:ext uri="{FF2B5EF4-FFF2-40B4-BE49-F238E27FC236}">
                <a16:creationId xmlns:a16="http://schemas.microsoft.com/office/drawing/2014/main" id="{93D438D5-BCF7-1A55-9D5F-0E2EBEBE303D}"/>
              </a:ext>
            </a:extLst>
          </p:cNvPr>
          <p:cNvSpPr>
            <a:spLocks noGrp="1"/>
          </p:cNvSpPr>
          <p:nvPr>
            <p:ph type="sldNum" sz="quarter" idx="12"/>
          </p:nvPr>
        </p:nvSpPr>
        <p:spPr/>
        <p:txBody>
          <a:bodyPr/>
          <a:lstStyle/>
          <a:p>
            <a:fld id="{1C6BE17B-D861-924B-B43B-FB4BD656D2E6}" type="slidenum">
              <a:rPr lang="en-NL" smtClean="0"/>
              <a:t>46</a:t>
            </a:fld>
            <a:endParaRPr lang="en-NL"/>
          </a:p>
        </p:txBody>
      </p:sp>
      <p:sp>
        <p:nvSpPr>
          <p:cNvPr id="5" name="Title 1">
            <a:extLst>
              <a:ext uri="{FF2B5EF4-FFF2-40B4-BE49-F238E27FC236}">
                <a16:creationId xmlns:a16="http://schemas.microsoft.com/office/drawing/2014/main" id="{13980F11-AF45-805A-77E9-D492839BD905}"/>
              </a:ext>
            </a:extLst>
          </p:cNvPr>
          <p:cNvSpPr>
            <a:spLocks noGrp="1"/>
          </p:cNvSpPr>
          <p:nvPr>
            <p:ph type="title"/>
          </p:nvPr>
        </p:nvSpPr>
        <p:spPr>
          <a:xfrm>
            <a:off x="782873" y="386954"/>
            <a:ext cx="7576903" cy="546072"/>
          </a:xfrm>
        </p:spPr>
        <p:txBody>
          <a:bodyPr/>
          <a:lstStyle/>
          <a:p>
            <a:r>
              <a:rPr lang="nl-BE" dirty="0"/>
              <a:t>Events of Default (2)</a:t>
            </a:r>
            <a:endParaRPr lang="nl-NL" dirty="0"/>
          </a:p>
        </p:txBody>
      </p:sp>
    </p:spTree>
    <p:extLst>
      <p:ext uri="{BB962C8B-B14F-4D97-AF65-F5344CB8AC3E}">
        <p14:creationId xmlns:p14="http://schemas.microsoft.com/office/powerpoint/2010/main" val="1207175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8FC67-91F0-A8F1-0F26-709899AB968F}"/>
              </a:ext>
            </a:extLst>
          </p:cNvPr>
          <p:cNvSpPr>
            <a:spLocks noGrp="1"/>
          </p:cNvSpPr>
          <p:nvPr>
            <p:ph type="title"/>
          </p:nvPr>
        </p:nvSpPr>
        <p:spPr/>
        <p:txBody>
          <a:bodyPr/>
          <a:lstStyle/>
          <a:p>
            <a:r>
              <a:rPr lang="nl-BE" dirty="0" err="1"/>
              <a:t>Recommended</a:t>
            </a:r>
            <a:r>
              <a:rPr lang="nl-BE" dirty="0"/>
              <a:t> websites</a:t>
            </a:r>
            <a:endParaRPr lang="nl-NL" dirty="0"/>
          </a:p>
        </p:txBody>
      </p:sp>
      <p:sp>
        <p:nvSpPr>
          <p:cNvPr id="3" name="Content Placeholder 2">
            <a:extLst>
              <a:ext uri="{FF2B5EF4-FFF2-40B4-BE49-F238E27FC236}">
                <a16:creationId xmlns:a16="http://schemas.microsoft.com/office/drawing/2014/main" id="{8F8BB974-16C1-DFCD-052B-94448B55E7E3}"/>
              </a:ext>
            </a:extLst>
          </p:cNvPr>
          <p:cNvSpPr>
            <a:spLocks noGrp="1"/>
          </p:cNvSpPr>
          <p:nvPr>
            <p:ph idx="1"/>
          </p:nvPr>
        </p:nvSpPr>
        <p:spPr/>
        <p:txBody>
          <a:bodyPr/>
          <a:lstStyle/>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2"/>
              </a:rPr>
              <a:t>https://www.investopedia.com/terms/l/lending.asp</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3"/>
              </a:rPr>
              <a:t>https://www.lma.eu.com/</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4"/>
              </a:rPr>
              <a:t>https://www.ecb.europa.eu/</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5"/>
              </a:rPr>
              <a:t>https://www.bis.org/</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6"/>
              </a:rPr>
              <a:t>https://www.lsta.org/</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7"/>
              </a:rPr>
              <a:t>https://www.spglobal.com/marketintelligence/en/</a:t>
            </a:r>
            <a:endParaRPr lang="nl-NL" sz="14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GB" sz="1400" u="sng" dirty="0">
                <a:solidFill>
                  <a:srgbClr val="0563C1"/>
                </a:solidFill>
                <a:effectLst/>
                <a:ea typeface="Times New Roman" panose="02020603050405020304" pitchFamily="18" charset="0"/>
                <a:cs typeface="Times New Roman" panose="02020603050405020304" pitchFamily="18" charset="0"/>
                <a:hlinkClick r:id="rId8"/>
              </a:rPr>
              <a:t>https://www.icmagroup.org/</a:t>
            </a:r>
            <a:endParaRPr lang="nl-NL" sz="1400" dirty="0">
              <a:effectLst/>
              <a:ea typeface="Times New Roman" panose="02020603050405020304" pitchFamily="18" charset="0"/>
              <a:cs typeface="Times New Roman" panose="02020603050405020304" pitchFamily="18" charset="0"/>
            </a:endParaRPr>
          </a:p>
          <a:p>
            <a:endParaRPr lang="nl-NL" sz="1400" dirty="0"/>
          </a:p>
        </p:txBody>
      </p:sp>
      <p:sp>
        <p:nvSpPr>
          <p:cNvPr id="4" name="Slide Number Placeholder 3">
            <a:extLst>
              <a:ext uri="{FF2B5EF4-FFF2-40B4-BE49-F238E27FC236}">
                <a16:creationId xmlns:a16="http://schemas.microsoft.com/office/drawing/2014/main" id="{6C889E09-A8A9-526F-D961-FCC06CE85ED5}"/>
              </a:ext>
            </a:extLst>
          </p:cNvPr>
          <p:cNvSpPr>
            <a:spLocks noGrp="1"/>
          </p:cNvSpPr>
          <p:nvPr>
            <p:ph type="sldNum" sz="quarter" idx="12"/>
          </p:nvPr>
        </p:nvSpPr>
        <p:spPr/>
        <p:txBody>
          <a:bodyPr/>
          <a:lstStyle/>
          <a:p>
            <a:fld id="{1C6BE17B-D861-924B-B43B-FB4BD656D2E6}" type="slidenum">
              <a:rPr lang="en-NL" smtClean="0"/>
              <a:t>47</a:t>
            </a:fld>
            <a:endParaRPr lang="en-NL"/>
          </a:p>
        </p:txBody>
      </p:sp>
    </p:spTree>
    <p:extLst>
      <p:ext uri="{BB962C8B-B14F-4D97-AF65-F5344CB8AC3E}">
        <p14:creationId xmlns:p14="http://schemas.microsoft.com/office/powerpoint/2010/main" val="2622536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C496-0314-A0CF-49E8-0A1628E096F0}"/>
              </a:ext>
            </a:extLst>
          </p:cNvPr>
          <p:cNvSpPr>
            <a:spLocks noGrp="1"/>
          </p:cNvSpPr>
          <p:nvPr>
            <p:ph type="title"/>
          </p:nvPr>
        </p:nvSpPr>
        <p:spPr>
          <a:xfrm>
            <a:off x="782873" y="386954"/>
            <a:ext cx="7576903" cy="517359"/>
          </a:xfrm>
        </p:spPr>
        <p:txBody>
          <a:bodyPr/>
          <a:lstStyle/>
          <a:p>
            <a:r>
              <a:rPr lang="nl-BE" dirty="0" err="1"/>
              <a:t>Recommended</a:t>
            </a:r>
            <a:r>
              <a:rPr lang="nl-BE" dirty="0"/>
              <a:t> </a:t>
            </a:r>
            <a:r>
              <a:rPr lang="nl-BE" dirty="0" err="1"/>
              <a:t>Literature</a:t>
            </a:r>
            <a:r>
              <a:rPr lang="nl-BE" dirty="0"/>
              <a:t> (1)</a:t>
            </a:r>
            <a:endParaRPr lang="nl-NL" dirty="0"/>
          </a:p>
        </p:txBody>
      </p:sp>
      <p:sp>
        <p:nvSpPr>
          <p:cNvPr id="3" name="Content Placeholder 2">
            <a:extLst>
              <a:ext uri="{FF2B5EF4-FFF2-40B4-BE49-F238E27FC236}">
                <a16:creationId xmlns:a16="http://schemas.microsoft.com/office/drawing/2014/main" id="{34775766-FA4D-06B3-636C-184E9F8AA958}"/>
              </a:ext>
            </a:extLst>
          </p:cNvPr>
          <p:cNvSpPr>
            <a:spLocks noGrp="1"/>
          </p:cNvSpPr>
          <p:nvPr>
            <p:ph idx="1"/>
          </p:nvPr>
        </p:nvSpPr>
        <p:spPr>
          <a:xfrm>
            <a:off x="782872" y="999310"/>
            <a:ext cx="7576903" cy="3239878"/>
          </a:xfrm>
        </p:spPr>
        <p:txBody>
          <a:bodyPr/>
          <a:lstStyle/>
          <a:p>
            <a:pPr marL="0" indent="0" algn="just">
              <a:lnSpc>
                <a:spcPct val="120000"/>
              </a:lnSpc>
              <a:spcAft>
                <a:spcPts val="1000"/>
              </a:spcAft>
              <a:buNone/>
              <a:tabLst>
                <a:tab pos="31750" algn="l"/>
                <a:tab pos="899795" algn="l"/>
              </a:tabLst>
            </a:pPr>
            <a:r>
              <a:rPr lang="en-US" sz="1000" b="1" u="sng" cap="all" dirty="0">
                <a:effectLst/>
                <a:ea typeface="Times New Roman" panose="02020603050405020304" pitchFamily="18" charset="0"/>
                <a:cs typeface="Times New Roman" panose="02020603050405020304" pitchFamily="18" charset="0"/>
              </a:rPr>
              <a:t>Lending:</a:t>
            </a:r>
            <a:endParaRPr lang="nl-NL" sz="1000" cap="all"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"Principles of Banking" by </a:t>
            </a:r>
            <a:r>
              <a:rPr lang="en-US" sz="1000" u="sng" dirty="0" err="1">
                <a:solidFill>
                  <a:schemeClr val="tx2"/>
                </a:solidFill>
                <a:effectLst/>
                <a:ea typeface="Times New Roman" panose="02020603050405020304" pitchFamily="18" charset="0"/>
                <a:cs typeface="Times New Roman" panose="02020603050405020304" pitchFamily="18" charset="0"/>
              </a:rPr>
              <a:t>Moorad</a:t>
            </a:r>
            <a:r>
              <a:rPr lang="en-US" sz="1000" u="sng" dirty="0">
                <a:solidFill>
                  <a:schemeClr val="tx2"/>
                </a:solidFill>
                <a:effectLst/>
                <a:ea typeface="Times New Roman" panose="02020603050405020304" pitchFamily="18" charset="0"/>
                <a:cs typeface="Times New Roman" panose="02020603050405020304" pitchFamily="18" charset="0"/>
              </a:rPr>
              <a:t> Choudhry</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book offers a detailed overview of banking principles, including lending practices. It covers the fundamentals of credit risk, loan structuring, and the regulatory environment.</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"Commercial Lending: Principles and Practice" by Adrian </a:t>
            </a:r>
            <a:r>
              <a:rPr lang="en-US" sz="1000" u="sng" dirty="0" err="1">
                <a:solidFill>
                  <a:schemeClr val="tx2"/>
                </a:solidFill>
                <a:effectLst/>
                <a:ea typeface="Times New Roman" panose="02020603050405020304" pitchFamily="18" charset="0"/>
                <a:cs typeface="Times New Roman" panose="02020603050405020304" pitchFamily="18" charset="0"/>
              </a:rPr>
              <a:t>Cudby</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A practical guide to commercial lending, this book covers the entire lending process, from credit assessment to loan management. It includes case studies and real-world examples.</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"Credit Risk Management: How to Avoid Lending Disasters and Maximize Earnings" by Joetta Colquitt</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book focuses on credit risk management, providing insights into how to evaluate and mitigate risks in lending. It is particularly useful for understanding the principles of sound lending practices.</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"Banking and Lending Practice" by Prudence Weaver and David S. Kidwell</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book provides a comprehensive overview of banking and lending practices, including the regulatory framework, loan types, and risk management strategies.</a:t>
            </a:r>
            <a:endParaRPr lang="nl-NL" sz="1000" dirty="0">
              <a:effectLst/>
              <a:ea typeface="Times New Roman" panose="02020603050405020304" pitchFamily="18" charset="0"/>
              <a:cs typeface="Times New Roman" panose="02020603050405020304" pitchFamily="18" charset="0"/>
            </a:endParaRPr>
          </a:p>
          <a:p>
            <a:endParaRPr lang="nl-NL" sz="1000" dirty="0"/>
          </a:p>
        </p:txBody>
      </p:sp>
      <p:sp>
        <p:nvSpPr>
          <p:cNvPr id="4" name="Slide Number Placeholder 3">
            <a:extLst>
              <a:ext uri="{FF2B5EF4-FFF2-40B4-BE49-F238E27FC236}">
                <a16:creationId xmlns:a16="http://schemas.microsoft.com/office/drawing/2014/main" id="{002EDF20-C263-312F-D9BF-3EAA74A0C8E6}"/>
              </a:ext>
            </a:extLst>
          </p:cNvPr>
          <p:cNvSpPr>
            <a:spLocks noGrp="1"/>
          </p:cNvSpPr>
          <p:nvPr>
            <p:ph type="sldNum" sz="quarter" idx="12"/>
          </p:nvPr>
        </p:nvSpPr>
        <p:spPr/>
        <p:txBody>
          <a:bodyPr/>
          <a:lstStyle/>
          <a:p>
            <a:fld id="{1C6BE17B-D861-924B-B43B-FB4BD656D2E6}" type="slidenum">
              <a:rPr lang="en-NL" smtClean="0"/>
              <a:t>48</a:t>
            </a:fld>
            <a:endParaRPr lang="en-NL"/>
          </a:p>
        </p:txBody>
      </p:sp>
    </p:spTree>
    <p:extLst>
      <p:ext uri="{BB962C8B-B14F-4D97-AF65-F5344CB8AC3E}">
        <p14:creationId xmlns:p14="http://schemas.microsoft.com/office/powerpoint/2010/main" val="28756100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0C1CD8-E316-FF2B-4522-C657221F9DAE}"/>
              </a:ext>
            </a:extLst>
          </p:cNvPr>
          <p:cNvSpPr>
            <a:spLocks noGrp="1"/>
          </p:cNvSpPr>
          <p:nvPr>
            <p:ph idx="1"/>
          </p:nvPr>
        </p:nvSpPr>
        <p:spPr>
          <a:xfrm>
            <a:off x="782873" y="673059"/>
            <a:ext cx="7576903" cy="3797381"/>
          </a:xfrm>
        </p:spPr>
        <p:txBody>
          <a:bodyPr/>
          <a:lstStyle/>
          <a:p>
            <a:pPr marL="0" indent="0" algn="just">
              <a:lnSpc>
                <a:spcPct val="120000"/>
              </a:lnSpc>
              <a:spcAft>
                <a:spcPts val="1000"/>
              </a:spcAft>
              <a:buNone/>
              <a:tabLst>
                <a:tab pos="31750" algn="l"/>
                <a:tab pos="899795" algn="l"/>
              </a:tabLst>
            </a:pPr>
            <a:r>
              <a:rPr lang="en-US" sz="1000" b="1" u="sng" cap="all" dirty="0">
                <a:effectLst/>
                <a:ea typeface="Times New Roman" panose="02020603050405020304" pitchFamily="18" charset="0"/>
                <a:cs typeface="Times New Roman" panose="02020603050405020304" pitchFamily="18" charset="0"/>
              </a:rPr>
              <a:t>Syndicated Lending:</a:t>
            </a:r>
            <a:endParaRPr lang="nl-NL" sz="1000" cap="all"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"Syndicated Lending" by Andrew Fight</a:t>
            </a:r>
            <a:endParaRPr lang="nl-NL" sz="1000" u="sng" dirty="0">
              <a:solidFill>
                <a:schemeClr val="tx2"/>
              </a:solidFill>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A detailed guide to syndicated lending, this book covers the structure, process, and key players involved in syndicated loans. It includes practical insights and case studies.</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"The Handbook of Loan Syndications and Trading" by Allison Taylor and Alicia Sansone</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handbook provides an in-depth look at the syndicated loan market, including the mechanics of loan syndications, trading, and the roles of various participants. It is a valuable resource for understanding the complexities of syndicated lending.</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"Syndicated Loans: A Handbook for International Banking and Finance" by Mark Campbell and Tony Rhodes</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book offers a comprehensive overview of syndicated loans, including the legal and regulatory aspects, the syndication process, and the roles of lead arrangers and participants.</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"The Law and Practice of International Finance: Principles of Syndicated Loans" by Philip R. Wood</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Part of a broader series on international finance, this book focuses on the legal principles and practices of syndicated loans. It is particularly useful for understanding the contractual and legal framework of syndicated lending.</a:t>
            </a:r>
            <a:endParaRPr lang="nl-NL" sz="1000" dirty="0">
              <a:effectLst/>
              <a:ea typeface="Times New Roman" panose="02020603050405020304" pitchFamily="18" charset="0"/>
              <a:cs typeface="Times New Roman" panose="02020603050405020304" pitchFamily="18" charset="0"/>
            </a:endParaRPr>
          </a:p>
          <a:p>
            <a:pPr algn="just">
              <a:lnSpc>
                <a:spcPct val="120000"/>
              </a:lnSpc>
              <a:spcAft>
                <a:spcPts val="1000"/>
              </a:spcAft>
              <a:tabLst>
                <a:tab pos="31750" algn="l"/>
                <a:tab pos="899795" algn="l"/>
              </a:tabLst>
            </a:pPr>
            <a:r>
              <a:rPr lang="en-US" sz="1000" u="sng" dirty="0">
                <a:solidFill>
                  <a:schemeClr val="tx2"/>
                </a:solidFill>
                <a:effectLst/>
                <a:ea typeface="Times New Roman" panose="02020603050405020304" pitchFamily="18" charset="0"/>
                <a:cs typeface="Times New Roman" panose="02020603050405020304" pitchFamily="18" charset="0"/>
              </a:rPr>
              <a:t>"Loan Syndications and Trading: A Practical Guide for Lenders and Investors" by Michael Bellucci and Frank </a:t>
            </a:r>
            <a:r>
              <a:rPr lang="en-US" sz="1000" u="sng" dirty="0" err="1">
                <a:solidFill>
                  <a:schemeClr val="tx2"/>
                </a:solidFill>
                <a:effectLst/>
                <a:ea typeface="Times New Roman" panose="02020603050405020304" pitchFamily="18" charset="0"/>
                <a:cs typeface="Times New Roman" panose="02020603050405020304" pitchFamily="18" charset="0"/>
              </a:rPr>
              <a:t>Fabozzi</a:t>
            </a:r>
            <a:endParaRPr lang="nl-NL" sz="1000" dirty="0">
              <a:solidFill>
                <a:schemeClr val="tx2"/>
              </a:solidFill>
              <a:effectLst/>
              <a:ea typeface="Times New Roman" panose="02020603050405020304" pitchFamily="18" charset="0"/>
              <a:cs typeface="Times New Roman" panose="02020603050405020304" pitchFamily="18" charset="0"/>
            </a:endParaRPr>
          </a:p>
          <a:p>
            <a:pPr marL="0" indent="0" algn="just">
              <a:lnSpc>
                <a:spcPct val="120000"/>
              </a:lnSpc>
              <a:spcAft>
                <a:spcPts val="1000"/>
              </a:spcAft>
              <a:buNone/>
              <a:tabLst>
                <a:tab pos="31750" algn="l"/>
                <a:tab pos="899795" algn="l"/>
              </a:tabLst>
            </a:pPr>
            <a:r>
              <a:rPr lang="en-US" sz="1000" dirty="0">
                <a:effectLst/>
                <a:ea typeface="Times New Roman" panose="02020603050405020304" pitchFamily="18" charset="0"/>
                <a:cs typeface="Times New Roman" panose="02020603050405020304" pitchFamily="18" charset="0"/>
              </a:rPr>
              <a:t>This practical guide covers the syndicated loan market, including the process of syndication, loan trading, and the roles of lenders and investors. It provides valuable insights into the operational aspects of syndicated lending.</a:t>
            </a:r>
            <a:endParaRPr lang="nl-NL" sz="1000" dirty="0">
              <a:effectLst/>
              <a:ea typeface="Times New Roman" panose="02020603050405020304" pitchFamily="18" charset="0"/>
              <a:cs typeface="Times New Roman" panose="02020603050405020304" pitchFamily="18" charset="0"/>
            </a:endParaRPr>
          </a:p>
          <a:p>
            <a:endParaRPr lang="nl-NL" sz="1000" dirty="0"/>
          </a:p>
        </p:txBody>
      </p:sp>
      <p:sp>
        <p:nvSpPr>
          <p:cNvPr id="4" name="Slide Number Placeholder 3">
            <a:extLst>
              <a:ext uri="{FF2B5EF4-FFF2-40B4-BE49-F238E27FC236}">
                <a16:creationId xmlns:a16="http://schemas.microsoft.com/office/drawing/2014/main" id="{6330FEDD-8283-7F90-088B-70F8EE0E43BE}"/>
              </a:ext>
            </a:extLst>
          </p:cNvPr>
          <p:cNvSpPr>
            <a:spLocks noGrp="1"/>
          </p:cNvSpPr>
          <p:nvPr>
            <p:ph type="sldNum" sz="quarter" idx="12"/>
          </p:nvPr>
        </p:nvSpPr>
        <p:spPr/>
        <p:txBody>
          <a:bodyPr/>
          <a:lstStyle/>
          <a:p>
            <a:fld id="{1C6BE17B-D861-924B-B43B-FB4BD656D2E6}" type="slidenum">
              <a:rPr lang="en-NL" smtClean="0"/>
              <a:t>49</a:t>
            </a:fld>
            <a:endParaRPr lang="en-NL"/>
          </a:p>
        </p:txBody>
      </p:sp>
      <p:sp>
        <p:nvSpPr>
          <p:cNvPr id="5" name="Title 1">
            <a:extLst>
              <a:ext uri="{FF2B5EF4-FFF2-40B4-BE49-F238E27FC236}">
                <a16:creationId xmlns:a16="http://schemas.microsoft.com/office/drawing/2014/main" id="{4AAB75EA-C02F-33FE-05C0-B74345C27E3E}"/>
              </a:ext>
            </a:extLst>
          </p:cNvPr>
          <p:cNvSpPr>
            <a:spLocks noGrp="1"/>
          </p:cNvSpPr>
          <p:nvPr>
            <p:ph type="title"/>
          </p:nvPr>
        </p:nvSpPr>
        <p:spPr>
          <a:xfrm>
            <a:off x="782873" y="217137"/>
            <a:ext cx="7576903" cy="517359"/>
          </a:xfrm>
        </p:spPr>
        <p:txBody>
          <a:bodyPr/>
          <a:lstStyle/>
          <a:p>
            <a:r>
              <a:rPr lang="nl-BE" dirty="0" err="1"/>
              <a:t>Recommended</a:t>
            </a:r>
            <a:r>
              <a:rPr lang="nl-BE" dirty="0"/>
              <a:t> </a:t>
            </a:r>
            <a:r>
              <a:rPr lang="nl-BE" dirty="0" err="1"/>
              <a:t>Literature</a:t>
            </a:r>
            <a:r>
              <a:rPr lang="nl-BE" dirty="0"/>
              <a:t> (2)</a:t>
            </a:r>
            <a:endParaRPr lang="nl-NL" dirty="0"/>
          </a:p>
        </p:txBody>
      </p:sp>
    </p:spTree>
    <p:extLst>
      <p:ext uri="{BB962C8B-B14F-4D97-AF65-F5344CB8AC3E}">
        <p14:creationId xmlns:p14="http://schemas.microsoft.com/office/powerpoint/2010/main" val="2882588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4E233-6294-A9B7-F0B1-74F7D91E5BCC}"/>
              </a:ext>
            </a:extLst>
          </p:cNvPr>
          <p:cNvSpPr>
            <a:spLocks noGrp="1"/>
          </p:cNvSpPr>
          <p:nvPr>
            <p:ph type="title"/>
          </p:nvPr>
        </p:nvSpPr>
        <p:spPr/>
        <p:txBody>
          <a:bodyPr/>
          <a:lstStyle/>
          <a:p>
            <a:r>
              <a:rPr lang="nl-BE" dirty="0"/>
              <a:t> </a:t>
            </a:r>
            <a:r>
              <a:rPr lang="nl-BE" dirty="0" err="1"/>
              <a:t>Introduction</a:t>
            </a:r>
            <a:endParaRPr lang="nl-NL" dirty="0"/>
          </a:p>
        </p:txBody>
      </p:sp>
      <p:sp>
        <p:nvSpPr>
          <p:cNvPr id="3" name="Content Placeholder 2">
            <a:extLst>
              <a:ext uri="{FF2B5EF4-FFF2-40B4-BE49-F238E27FC236}">
                <a16:creationId xmlns:a16="http://schemas.microsoft.com/office/drawing/2014/main" id="{57A701C8-0F4C-0997-76B4-084A8ECDB76F}"/>
              </a:ext>
            </a:extLst>
          </p:cNvPr>
          <p:cNvSpPr>
            <a:spLocks noGrp="1"/>
          </p:cNvSpPr>
          <p:nvPr>
            <p:ph idx="1"/>
          </p:nvPr>
        </p:nvSpPr>
        <p:spPr/>
        <p:txBody>
          <a:bodyPr/>
          <a:lstStyle/>
          <a:p>
            <a:pPr marL="342900" lvl="0" indent="-342900">
              <a:lnSpc>
                <a:spcPts val="1500"/>
              </a:lnSpc>
              <a:buFont typeface="Symbol" panose="05050102010706020507" pitchFamily="18" charset="2"/>
              <a:buChar char=""/>
            </a:pPr>
            <a:r>
              <a:rPr lang="en-US" sz="1200" dirty="0">
                <a:effectLst/>
                <a:ea typeface="Times New Roman" panose="02020603050405020304" pitchFamily="18" charset="0"/>
                <a:cs typeface="Times New Roman" panose="02020603050405020304" pitchFamily="18" charset="0"/>
              </a:rPr>
              <a:t>Economics are key</a:t>
            </a:r>
            <a:endParaRPr lang="nl-NL" sz="12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2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2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US" sz="1200" dirty="0">
                <a:effectLst/>
                <a:ea typeface="Times New Roman" panose="02020603050405020304" pitchFamily="18" charset="0"/>
                <a:cs typeface="Times New Roman" panose="02020603050405020304" pitchFamily="18" charset="0"/>
              </a:rPr>
              <a:t>What is the balance of power ?</a:t>
            </a:r>
            <a:endParaRPr lang="nl-NL" sz="12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200" dirty="0">
              <a:effectLst/>
              <a:ea typeface="Times New Roman" panose="02020603050405020304" pitchFamily="18" charset="0"/>
              <a:cs typeface="Times New Roman" panose="02020603050405020304" pitchFamily="18" charset="0"/>
            </a:endParaRPr>
          </a:p>
          <a:p>
            <a:pPr marL="0" indent="0">
              <a:lnSpc>
                <a:spcPts val="1500"/>
              </a:lnSpc>
              <a:buNone/>
            </a:pPr>
            <a:endParaRPr lang="nl-NL" sz="1200" dirty="0">
              <a:effectLst/>
              <a:ea typeface="Times New Roman" panose="02020603050405020304" pitchFamily="18" charset="0"/>
              <a:cs typeface="Times New Roman" panose="02020603050405020304" pitchFamily="18" charset="0"/>
            </a:endParaRPr>
          </a:p>
          <a:p>
            <a:pPr marL="342900" lvl="0" indent="-342900">
              <a:lnSpc>
                <a:spcPts val="1500"/>
              </a:lnSpc>
              <a:buFont typeface="Symbol" panose="05050102010706020507" pitchFamily="18" charset="2"/>
              <a:buChar char=""/>
            </a:pPr>
            <a:r>
              <a:rPr lang="en-US" sz="1200" dirty="0">
                <a:effectLst/>
                <a:ea typeface="Times New Roman" panose="02020603050405020304" pitchFamily="18" charset="0"/>
                <a:cs typeface="Times New Roman" panose="02020603050405020304" pitchFamily="18" charset="0"/>
              </a:rPr>
              <a:t>Impact of sustainable finance developments ?</a:t>
            </a:r>
            <a:endParaRPr lang="nl-NL" sz="1200" dirty="0">
              <a:effectLst/>
              <a:ea typeface="Times New Roman" panose="02020603050405020304" pitchFamily="18" charset="0"/>
              <a:cs typeface="Times New Roman" panose="02020603050405020304" pitchFamily="18" charset="0"/>
            </a:endParaRPr>
          </a:p>
          <a:p>
            <a:endParaRPr lang="nl-NL" dirty="0"/>
          </a:p>
        </p:txBody>
      </p:sp>
      <p:sp>
        <p:nvSpPr>
          <p:cNvPr id="4" name="Slide Number Placeholder 3">
            <a:extLst>
              <a:ext uri="{FF2B5EF4-FFF2-40B4-BE49-F238E27FC236}">
                <a16:creationId xmlns:a16="http://schemas.microsoft.com/office/drawing/2014/main" id="{08A6E7F9-DAE3-C166-EAB5-A7C90A22DDE0}"/>
              </a:ext>
            </a:extLst>
          </p:cNvPr>
          <p:cNvSpPr>
            <a:spLocks noGrp="1"/>
          </p:cNvSpPr>
          <p:nvPr>
            <p:ph type="sldNum" sz="quarter" idx="12"/>
          </p:nvPr>
        </p:nvSpPr>
        <p:spPr/>
        <p:txBody>
          <a:bodyPr/>
          <a:lstStyle/>
          <a:p>
            <a:fld id="{1C6BE17B-D861-924B-B43B-FB4BD656D2E6}" type="slidenum">
              <a:rPr lang="en-NL" smtClean="0"/>
              <a:t>5</a:t>
            </a:fld>
            <a:endParaRPr lang="en-NL"/>
          </a:p>
        </p:txBody>
      </p:sp>
    </p:spTree>
    <p:extLst>
      <p:ext uri="{BB962C8B-B14F-4D97-AF65-F5344CB8AC3E}">
        <p14:creationId xmlns:p14="http://schemas.microsoft.com/office/powerpoint/2010/main" val="2484582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p:txBody>
          <a:bodyPr/>
          <a:lstStyle/>
          <a:p>
            <a:r>
              <a:rPr lang="nl-BE" dirty="0"/>
              <a:t>2. </a:t>
            </a:r>
            <a:r>
              <a:rPr lang="nl-BE" dirty="0" err="1"/>
              <a:t>Key</a:t>
            </a:r>
            <a:r>
              <a:rPr lang="nl-BE" dirty="0"/>
              <a:t> features of </a:t>
            </a:r>
            <a:r>
              <a:rPr lang="nl-BE" dirty="0" err="1"/>
              <a:t>lending</a:t>
            </a:r>
            <a:r>
              <a:rPr lang="nl-BE" dirty="0"/>
              <a:t> </a:t>
            </a:r>
            <a:r>
              <a:rPr lang="nl-BE" dirty="0" err="1"/>
              <a:t>agreements</a:t>
            </a:r>
            <a:endParaRPr lang="en-NL" dirty="0"/>
          </a:p>
        </p:txBody>
      </p:sp>
      <p:sp>
        <p:nvSpPr>
          <p:cNvPr id="4" name="Content Placeholder 3">
            <a:extLst>
              <a:ext uri="{FF2B5EF4-FFF2-40B4-BE49-F238E27FC236}">
                <a16:creationId xmlns:a16="http://schemas.microsoft.com/office/drawing/2014/main" id="{BB6100A1-9844-66C0-17A7-D9D1B9AB17F5}"/>
              </a:ext>
            </a:extLst>
          </p:cNvPr>
          <p:cNvSpPr>
            <a:spLocks noGrp="1"/>
          </p:cNvSpPr>
          <p:nvPr>
            <p:ph idx="1"/>
          </p:nvPr>
        </p:nvSpPr>
        <p:spPr>
          <a:xfrm>
            <a:off x="782873" y="1318381"/>
            <a:ext cx="7907417" cy="3459636"/>
          </a:xfrm>
        </p:spPr>
        <p:txBody>
          <a:bodyPr/>
          <a:lstStyle/>
          <a:p>
            <a:pPr marL="342900" indent="-342900">
              <a:spcAft>
                <a:spcPts val="600"/>
              </a:spcAft>
              <a:buFont typeface="Symbol" panose="05050102010706020507" pitchFamily="18" charset="2"/>
              <a:buChar char=""/>
            </a:pPr>
            <a:endParaRPr lang="en-US" sz="1400" kern="100" dirty="0">
              <a:ea typeface="Calibri" panose="020F0502020204030204" pitchFamily="34" charset="0"/>
              <a:cs typeface="Times New Roman" panose="02020603050405020304" pitchFamily="18" charset="0"/>
            </a:endParaRPr>
          </a:p>
          <a:p>
            <a:pPr marL="538163" lvl="1" indent="-182563">
              <a:spcBef>
                <a:spcPts val="0"/>
              </a:spcBef>
              <a:spcAft>
                <a:spcPts val="600"/>
              </a:spcAft>
              <a:buFont typeface="Arial" panose="020B0604020202020204" pitchFamily="34" charset="0"/>
              <a:buChar char="-"/>
            </a:pPr>
            <a:endParaRPr lang="en-US" dirty="0"/>
          </a:p>
          <a:p>
            <a:pPr marL="0" lvl="0" indent="0">
              <a:lnSpc>
                <a:spcPct val="107000"/>
              </a:lnSpc>
              <a:spcAft>
                <a:spcPts val="800"/>
              </a:spcAft>
              <a:buNone/>
            </a:pP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p:txBody>
          <a:bodyPr/>
          <a:lstStyle/>
          <a:p>
            <a:fld id="{1C6BE17B-D861-924B-B43B-FB4BD656D2E6}" type="slidenum">
              <a:rPr lang="en-NL" smtClean="0"/>
              <a:t>6</a:t>
            </a:fld>
            <a:endParaRPr lang="en-NL"/>
          </a:p>
        </p:txBody>
      </p:sp>
      <p:sp>
        <p:nvSpPr>
          <p:cNvPr id="6" name="TextBox 5">
            <a:extLst>
              <a:ext uri="{FF2B5EF4-FFF2-40B4-BE49-F238E27FC236}">
                <a16:creationId xmlns:a16="http://schemas.microsoft.com/office/drawing/2014/main" id="{1B65D5DE-D2EB-DBBE-D719-89768B465450}"/>
              </a:ext>
            </a:extLst>
          </p:cNvPr>
          <p:cNvSpPr txBox="1"/>
          <p:nvPr/>
        </p:nvSpPr>
        <p:spPr>
          <a:xfrm>
            <a:off x="852419" y="1451776"/>
            <a:ext cx="7507357" cy="2031325"/>
          </a:xfrm>
          <a:prstGeom prst="rect">
            <a:avLst/>
          </a:prstGeom>
          <a:noFill/>
        </p:spPr>
        <p:txBody>
          <a:bodyPr wrap="square">
            <a:spAutoFit/>
          </a:bodyPr>
          <a:lstStyle/>
          <a:p>
            <a:pPr marL="285750" indent="-285750">
              <a:buFont typeface="Arial" panose="020B0604020202020204" pitchFamily="34" charset="0"/>
              <a:buChar char="•"/>
            </a:pPr>
            <a:r>
              <a:rPr lang="en-US" dirty="0"/>
              <a:t>Definition of a Lending Agreement</a:t>
            </a:r>
          </a:p>
          <a:p>
            <a:endParaRPr lang="en-US" dirty="0"/>
          </a:p>
          <a:p>
            <a:pPr marL="285750" indent="-285750">
              <a:buFont typeface="Arial" panose="020B0604020202020204" pitchFamily="34" charset="0"/>
              <a:buChar char="•"/>
            </a:pPr>
            <a:r>
              <a:rPr lang="en-US" dirty="0"/>
              <a:t>Common Parties Involved</a:t>
            </a:r>
          </a:p>
          <a:p>
            <a:endParaRPr lang="en-US" dirty="0"/>
          </a:p>
          <a:p>
            <a:pPr marL="285750" indent="-285750">
              <a:buFont typeface="Arial" panose="020B0604020202020204" pitchFamily="34" charset="0"/>
              <a:buChar char="•"/>
            </a:pPr>
            <a:r>
              <a:rPr lang="en-US" dirty="0"/>
              <a:t>Purpose and benefits</a:t>
            </a:r>
          </a:p>
          <a:p>
            <a:endParaRPr lang="en-US" dirty="0"/>
          </a:p>
          <a:p>
            <a:pPr marL="285750" indent="-285750">
              <a:buFont typeface="Arial" panose="020B0604020202020204" pitchFamily="34" charset="0"/>
              <a:buChar char="•"/>
            </a:pPr>
            <a:r>
              <a:rPr lang="en-US" dirty="0"/>
              <a:t>Legal and Financial Considerations</a:t>
            </a:r>
          </a:p>
        </p:txBody>
      </p:sp>
    </p:spTree>
    <p:extLst>
      <p:ext uri="{BB962C8B-B14F-4D97-AF65-F5344CB8AC3E}">
        <p14:creationId xmlns:p14="http://schemas.microsoft.com/office/powerpoint/2010/main" val="315736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C0A11-344A-10AA-CB32-699058ECAE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EE5E5F-CBE3-C8EE-1866-4D965B420E64}"/>
              </a:ext>
            </a:extLst>
          </p:cNvPr>
          <p:cNvSpPr>
            <a:spLocks noGrp="1"/>
          </p:cNvSpPr>
          <p:nvPr>
            <p:ph type="title"/>
          </p:nvPr>
        </p:nvSpPr>
        <p:spPr/>
        <p:txBody>
          <a:bodyPr/>
          <a:lstStyle/>
          <a:p>
            <a:r>
              <a:rPr lang="nl-BE" dirty="0"/>
              <a:t>2. </a:t>
            </a:r>
            <a:r>
              <a:rPr lang="nl-BE" dirty="0" err="1"/>
              <a:t>Key</a:t>
            </a:r>
            <a:r>
              <a:rPr lang="nl-BE" dirty="0"/>
              <a:t> features of </a:t>
            </a:r>
            <a:r>
              <a:rPr lang="nl-BE" dirty="0" err="1"/>
              <a:t>lending</a:t>
            </a:r>
            <a:r>
              <a:rPr lang="nl-BE" dirty="0"/>
              <a:t> </a:t>
            </a:r>
            <a:r>
              <a:rPr lang="nl-BE" dirty="0" err="1"/>
              <a:t>agreements</a:t>
            </a:r>
            <a:endParaRPr lang="en-NL" dirty="0"/>
          </a:p>
        </p:txBody>
      </p:sp>
      <p:sp>
        <p:nvSpPr>
          <p:cNvPr id="4" name="Content Placeholder 3">
            <a:extLst>
              <a:ext uri="{FF2B5EF4-FFF2-40B4-BE49-F238E27FC236}">
                <a16:creationId xmlns:a16="http://schemas.microsoft.com/office/drawing/2014/main" id="{37242292-51F8-46CC-8B40-819E937EA062}"/>
              </a:ext>
            </a:extLst>
          </p:cNvPr>
          <p:cNvSpPr>
            <a:spLocks noGrp="1"/>
          </p:cNvSpPr>
          <p:nvPr>
            <p:ph idx="1"/>
          </p:nvPr>
        </p:nvSpPr>
        <p:spPr>
          <a:xfrm>
            <a:off x="782873" y="1318381"/>
            <a:ext cx="7907417" cy="3459636"/>
          </a:xfrm>
        </p:spPr>
        <p:txBody>
          <a:bodyPr/>
          <a:lstStyle/>
          <a:p>
            <a:pPr marL="342900" indent="-342900">
              <a:spcAft>
                <a:spcPts val="600"/>
              </a:spcAft>
              <a:buFont typeface="Symbol" panose="05050102010706020507" pitchFamily="18" charset="2"/>
              <a:buChar char=""/>
            </a:pPr>
            <a:endParaRPr lang="en-US" sz="1400" kern="100" dirty="0">
              <a:ea typeface="Calibri" panose="020F0502020204030204" pitchFamily="34" charset="0"/>
              <a:cs typeface="Times New Roman" panose="02020603050405020304" pitchFamily="18" charset="0"/>
            </a:endParaRPr>
          </a:p>
          <a:p>
            <a:pPr marL="538163" lvl="1" indent="-182563">
              <a:spcBef>
                <a:spcPts val="0"/>
              </a:spcBef>
              <a:spcAft>
                <a:spcPts val="600"/>
              </a:spcAft>
              <a:buFont typeface="Arial" panose="020B0604020202020204" pitchFamily="34" charset="0"/>
              <a:buChar char="-"/>
            </a:pPr>
            <a:endParaRPr lang="en-US" dirty="0"/>
          </a:p>
          <a:p>
            <a:pPr marL="0" lvl="0" indent="0">
              <a:lnSpc>
                <a:spcPct val="107000"/>
              </a:lnSpc>
              <a:spcAft>
                <a:spcPts val="800"/>
              </a:spcAft>
              <a:buNone/>
            </a:pPr>
            <a:endParaRPr lang="en-NL" dirty="0"/>
          </a:p>
        </p:txBody>
      </p:sp>
      <p:sp>
        <p:nvSpPr>
          <p:cNvPr id="2" name="Slide Number Placeholder 1">
            <a:extLst>
              <a:ext uri="{FF2B5EF4-FFF2-40B4-BE49-F238E27FC236}">
                <a16:creationId xmlns:a16="http://schemas.microsoft.com/office/drawing/2014/main" id="{C6FA1CBC-4D2C-04F8-A741-B69DCB33A4B4}"/>
              </a:ext>
            </a:extLst>
          </p:cNvPr>
          <p:cNvSpPr>
            <a:spLocks noGrp="1"/>
          </p:cNvSpPr>
          <p:nvPr>
            <p:ph type="sldNum" sz="quarter" idx="12"/>
          </p:nvPr>
        </p:nvSpPr>
        <p:spPr/>
        <p:txBody>
          <a:bodyPr/>
          <a:lstStyle/>
          <a:p>
            <a:fld id="{1C6BE17B-D861-924B-B43B-FB4BD656D2E6}" type="slidenum">
              <a:rPr lang="en-NL" smtClean="0"/>
              <a:t>7</a:t>
            </a:fld>
            <a:endParaRPr lang="en-NL"/>
          </a:p>
        </p:txBody>
      </p:sp>
      <p:sp>
        <p:nvSpPr>
          <p:cNvPr id="6" name="TextBox 5">
            <a:extLst>
              <a:ext uri="{FF2B5EF4-FFF2-40B4-BE49-F238E27FC236}">
                <a16:creationId xmlns:a16="http://schemas.microsoft.com/office/drawing/2014/main" id="{604FD2F4-1F8E-A2D9-93D8-8F076A3D338D}"/>
              </a:ext>
            </a:extLst>
          </p:cNvPr>
          <p:cNvSpPr txBox="1"/>
          <p:nvPr/>
        </p:nvSpPr>
        <p:spPr>
          <a:xfrm>
            <a:off x="852419" y="1451776"/>
            <a:ext cx="7507357" cy="2585323"/>
          </a:xfrm>
          <a:prstGeom prst="rect">
            <a:avLst/>
          </a:prstGeom>
          <a:noFill/>
        </p:spPr>
        <p:txBody>
          <a:bodyPr wrap="square">
            <a:spAutoFit/>
          </a:bodyPr>
          <a:lstStyle/>
          <a:p>
            <a:pPr marL="285750" indent="-285750">
              <a:buFont typeface="Arial" panose="020B0604020202020204" pitchFamily="34" charset="0"/>
              <a:buChar char="•"/>
            </a:pPr>
            <a:r>
              <a:rPr lang="en-US" dirty="0"/>
              <a:t>Security and guarantees = “security package”</a:t>
            </a:r>
          </a:p>
          <a:p>
            <a:endParaRPr lang="en-US" dirty="0"/>
          </a:p>
          <a:p>
            <a:r>
              <a:rPr lang="en-US" dirty="0"/>
              <a:t>	-  pledge</a:t>
            </a:r>
          </a:p>
          <a:p>
            <a:r>
              <a:rPr lang="en-US" dirty="0"/>
              <a:t>	-  guarantee</a:t>
            </a:r>
          </a:p>
          <a:p>
            <a:r>
              <a:rPr lang="en-US" dirty="0"/>
              <a:t>)	-  mortgage</a:t>
            </a:r>
          </a:p>
          <a:p>
            <a:r>
              <a:rPr lang="en-US" dirty="0"/>
              <a:t>	-  pledge over business in going concern</a:t>
            </a:r>
          </a:p>
          <a:p>
            <a:r>
              <a:rPr lang="en-US" dirty="0"/>
              <a:t>	- security agent or trustee</a:t>
            </a:r>
          </a:p>
          <a:p>
            <a:r>
              <a:rPr lang="en-US" dirty="0"/>
              <a:t>	- intercreditor agreement</a:t>
            </a:r>
          </a:p>
          <a:p>
            <a:r>
              <a:rPr lang="en-US" dirty="0"/>
              <a:t>	- subordination agreement</a:t>
            </a:r>
          </a:p>
        </p:txBody>
      </p:sp>
    </p:spTree>
    <p:extLst>
      <p:ext uri="{BB962C8B-B14F-4D97-AF65-F5344CB8AC3E}">
        <p14:creationId xmlns:p14="http://schemas.microsoft.com/office/powerpoint/2010/main" val="3791795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AF79-24F2-E811-3934-9103A05661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81ED07-B098-E41F-D23A-E819894C2DAA}"/>
              </a:ext>
            </a:extLst>
          </p:cNvPr>
          <p:cNvSpPr>
            <a:spLocks noGrp="1"/>
          </p:cNvSpPr>
          <p:nvPr>
            <p:ph type="title"/>
          </p:nvPr>
        </p:nvSpPr>
        <p:spPr/>
        <p:txBody>
          <a:bodyPr/>
          <a:lstStyle/>
          <a:p>
            <a:r>
              <a:rPr lang="nl-BE" dirty="0"/>
              <a:t>2bis. </a:t>
            </a:r>
            <a:r>
              <a:rPr lang="nl-BE" dirty="0" err="1"/>
              <a:t>Ongoing</a:t>
            </a:r>
            <a:r>
              <a:rPr lang="nl-BE" dirty="0"/>
              <a:t> market </a:t>
            </a:r>
            <a:r>
              <a:rPr lang="nl-BE" dirty="0" err="1"/>
              <a:t>developments</a:t>
            </a:r>
            <a:r>
              <a:rPr lang="nl-BE" dirty="0"/>
              <a:t>/</a:t>
            </a:r>
            <a:r>
              <a:rPr lang="nl-BE" dirty="0" err="1"/>
              <a:t>disruptions</a:t>
            </a:r>
            <a:endParaRPr lang="en-NL" dirty="0"/>
          </a:p>
        </p:txBody>
      </p:sp>
      <p:sp>
        <p:nvSpPr>
          <p:cNvPr id="4" name="Content Placeholder 3">
            <a:extLst>
              <a:ext uri="{FF2B5EF4-FFF2-40B4-BE49-F238E27FC236}">
                <a16:creationId xmlns:a16="http://schemas.microsoft.com/office/drawing/2014/main" id="{CAF6D914-5E0B-6FCA-98FD-558EE40F189B}"/>
              </a:ext>
            </a:extLst>
          </p:cNvPr>
          <p:cNvSpPr>
            <a:spLocks noGrp="1"/>
          </p:cNvSpPr>
          <p:nvPr>
            <p:ph idx="1"/>
          </p:nvPr>
        </p:nvSpPr>
        <p:spPr>
          <a:xfrm>
            <a:off x="782873" y="1318381"/>
            <a:ext cx="7907417" cy="3459636"/>
          </a:xfrm>
        </p:spPr>
        <p:txBody>
          <a:bodyPr/>
          <a:lstStyle/>
          <a:p>
            <a:pPr marL="342900" indent="-342900">
              <a:spcAft>
                <a:spcPts val="600"/>
              </a:spcAft>
              <a:buFont typeface="Symbol" panose="05050102010706020507" pitchFamily="18" charset="2"/>
              <a:buChar char=""/>
            </a:pPr>
            <a:endParaRPr lang="en-US" sz="1400" kern="100" dirty="0">
              <a:ea typeface="Calibri" panose="020F0502020204030204" pitchFamily="34" charset="0"/>
              <a:cs typeface="Times New Roman" panose="02020603050405020304" pitchFamily="18" charset="0"/>
            </a:endParaRPr>
          </a:p>
          <a:p>
            <a:pPr marL="538163" lvl="1" indent="-182563">
              <a:spcBef>
                <a:spcPts val="0"/>
              </a:spcBef>
              <a:spcAft>
                <a:spcPts val="600"/>
              </a:spcAft>
              <a:buFont typeface="Arial" panose="020B0604020202020204" pitchFamily="34" charset="0"/>
              <a:buChar char="-"/>
            </a:pPr>
            <a:endParaRPr lang="en-US" dirty="0"/>
          </a:p>
          <a:p>
            <a:pPr marL="0" lvl="0" indent="0">
              <a:lnSpc>
                <a:spcPct val="107000"/>
              </a:lnSpc>
              <a:spcAft>
                <a:spcPts val="800"/>
              </a:spcAft>
              <a:buNone/>
            </a:pPr>
            <a:endParaRPr lang="en-NL" dirty="0"/>
          </a:p>
        </p:txBody>
      </p:sp>
      <p:sp>
        <p:nvSpPr>
          <p:cNvPr id="2" name="Slide Number Placeholder 1">
            <a:extLst>
              <a:ext uri="{FF2B5EF4-FFF2-40B4-BE49-F238E27FC236}">
                <a16:creationId xmlns:a16="http://schemas.microsoft.com/office/drawing/2014/main" id="{D2A08877-2A43-9BA2-3C7E-0B2FB44101BE}"/>
              </a:ext>
            </a:extLst>
          </p:cNvPr>
          <p:cNvSpPr>
            <a:spLocks noGrp="1"/>
          </p:cNvSpPr>
          <p:nvPr>
            <p:ph type="sldNum" sz="quarter" idx="12"/>
          </p:nvPr>
        </p:nvSpPr>
        <p:spPr/>
        <p:txBody>
          <a:bodyPr/>
          <a:lstStyle/>
          <a:p>
            <a:fld id="{1C6BE17B-D861-924B-B43B-FB4BD656D2E6}" type="slidenum">
              <a:rPr lang="en-NL" smtClean="0"/>
              <a:t>8</a:t>
            </a:fld>
            <a:endParaRPr lang="en-NL"/>
          </a:p>
        </p:txBody>
      </p:sp>
      <p:sp>
        <p:nvSpPr>
          <p:cNvPr id="6" name="TextBox 5">
            <a:extLst>
              <a:ext uri="{FF2B5EF4-FFF2-40B4-BE49-F238E27FC236}">
                <a16:creationId xmlns:a16="http://schemas.microsoft.com/office/drawing/2014/main" id="{79B02786-4DE6-7113-6DB3-E158F9029008}"/>
              </a:ext>
            </a:extLst>
          </p:cNvPr>
          <p:cNvSpPr txBox="1"/>
          <p:nvPr/>
        </p:nvSpPr>
        <p:spPr>
          <a:xfrm>
            <a:off x="852419" y="1451776"/>
            <a:ext cx="7507357" cy="3447098"/>
          </a:xfrm>
          <a:prstGeom prst="rect">
            <a:avLst/>
          </a:prstGeom>
          <a:noFill/>
        </p:spPr>
        <p:txBody>
          <a:bodyPr wrap="square">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CRD VI</a:t>
            </a:r>
          </a:p>
          <a:p>
            <a:pPr marL="1200150" lvl="2" indent="-285750">
              <a:buFontTx/>
              <a:buChar char="-"/>
            </a:pPr>
            <a:r>
              <a:rPr lang="en-US" sz="1600" dirty="0"/>
              <a:t>Bank lending</a:t>
            </a:r>
          </a:p>
          <a:p>
            <a:pPr marL="1200150" lvl="2" indent="-285750">
              <a:buFontTx/>
              <a:buChar char="-"/>
            </a:pPr>
            <a:r>
              <a:rPr lang="en-US" sz="1600" dirty="0"/>
              <a:t>Cross border</a:t>
            </a:r>
          </a:p>
          <a:p>
            <a:pPr marL="1200150" lvl="2" indent="-285750">
              <a:buFontTx/>
              <a:buChar char="-"/>
            </a:pPr>
            <a:r>
              <a:rPr lang="en-US" sz="1600" dirty="0"/>
              <a:t>Mandatory via local branch</a:t>
            </a:r>
          </a:p>
          <a:p>
            <a:endParaRPr lang="en-US" dirty="0"/>
          </a:p>
          <a:p>
            <a:pPr marL="285750" indent="-285750">
              <a:buFont typeface="Arial" panose="020B0604020202020204" pitchFamily="34" charset="0"/>
              <a:buChar char="•"/>
            </a:pPr>
            <a:r>
              <a:rPr lang="en-US" dirty="0"/>
              <a:t>Private Credit </a:t>
            </a:r>
          </a:p>
          <a:p>
            <a:pPr marL="1200150" lvl="2" indent="-285750">
              <a:buFontTx/>
              <a:buChar char="-"/>
            </a:pPr>
            <a:r>
              <a:rPr lang="en-US" sz="1600" dirty="0"/>
              <a:t>Private credit – private debt – direct lending</a:t>
            </a:r>
          </a:p>
          <a:p>
            <a:pPr marL="1200150" lvl="2" indent="-285750">
              <a:buFontTx/>
              <a:buChar char="-"/>
            </a:pPr>
            <a:r>
              <a:rPr lang="en-US" sz="1600" dirty="0"/>
              <a:t>Loans or debt financing provided directly by non-bank lenders </a:t>
            </a:r>
          </a:p>
          <a:p>
            <a:pPr marL="1200150" lvl="2" indent="-285750">
              <a:buFontTx/>
              <a:buChar char="-"/>
            </a:pPr>
            <a:r>
              <a:rPr lang="en-US" sz="1600" dirty="0"/>
              <a:t>Private credit funds, alternative asset managers business development companies or private equity firms </a:t>
            </a:r>
          </a:p>
          <a:p>
            <a:pPr marL="1200150" lvl="2" indent="-285750">
              <a:buFontTx/>
              <a:buChar char="-"/>
            </a:pPr>
            <a:r>
              <a:rPr lang="en-US" sz="1600"/>
              <a:t>To </a:t>
            </a:r>
            <a:r>
              <a:rPr lang="en-US" sz="1600" dirty="0"/>
              <a:t>borrowers, usually companies.</a:t>
            </a:r>
          </a:p>
          <a:p>
            <a:endParaRPr lang="en-US" dirty="0"/>
          </a:p>
        </p:txBody>
      </p:sp>
    </p:spTree>
    <p:extLst>
      <p:ext uri="{BB962C8B-B14F-4D97-AF65-F5344CB8AC3E}">
        <p14:creationId xmlns:p14="http://schemas.microsoft.com/office/powerpoint/2010/main" val="1063877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479E3C-F441-1649-6281-98203899612F}"/>
              </a:ext>
            </a:extLst>
          </p:cNvPr>
          <p:cNvSpPr>
            <a:spLocks noGrp="1"/>
          </p:cNvSpPr>
          <p:nvPr>
            <p:ph type="title"/>
          </p:nvPr>
        </p:nvSpPr>
        <p:spPr>
          <a:xfrm>
            <a:off x="782873" y="386954"/>
            <a:ext cx="7576903" cy="857250"/>
          </a:xfrm>
        </p:spPr>
        <p:txBody>
          <a:bodyPr anchor="b">
            <a:normAutofit/>
          </a:bodyPr>
          <a:lstStyle/>
          <a:p>
            <a:r>
              <a:rPr lang="nl-BE" dirty="0"/>
              <a:t>3. Clause </a:t>
            </a:r>
            <a:r>
              <a:rPr lang="nl-BE" dirty="0" err="1"/>
              <a:t>by</a:t>
            </a:r>
            <a:r>
              <a:rPr lang="nl-BE" dirty="0"/>
              <a:t> clause</a:t>
            </a:r>
            <a:endParaRPr lang="en-NL" dirty="0"/>
          </a:p>
        </p:txBody>
      </p:sp>
      <p:sp>
        <p:nvSpPr>
          <p:cNvPr id="2" name="Slide Number Placeholder 1">
            <a:extLst>
              <a:ext uri="{FF2B5EF4-FFF2-40B4-BE49-F238E27FC236}">
                <a16:creationId xmlns:a16="http://schemas.microsoft.com/office/drawing/2014/main" id="{D58DEF38-41E0-2F9C-0315-29AAEE8E5D93}"/>
              </a:ext>
            </a:extLst>
          </p:cNvPr>
          <p:cNvSpPr>
            <a:spLocks noGrp="1"/>
          </p:cNvSpPr>
          <p:nvPr>
            <p:ph type="sldNum" sz="quarter" idx="12"/>
          </p:nvPr>
        </p:nvSpPr>
        <p:spPr>
          <a:xfrm>
            <a:off x="8476984" y="4778017"/>
            <a:ext cx="403412" cy="215444"/>
          </a:xfrm>
        </p:spPr>
        <p:txBody>
          <a:bodyPr wrap="square" anchor="ctr">
            <a:normAutofit/>
          </a:bodyPr>
          <a:lstStyle/>
          <a:p>
            <a:pPr>
              <a:spcAft>
                <a:spcPts val="600"/>
              </a:spcAft>
            </a:pPr>
            <a:fld id="{1C6BE17B-D861-924B-B43B-FB4BD656D2E6}" type="slidenum">
              <a:rPr lang="en-NL" smtClean="0"/>
              <a:pPr>
                <a:spcAft>
                  <a:spcPts val="600"/>
                </a:spcAft>
              </a:pPr>
              <a:t>9</a:t>
            </a:fld>
            <a:endParaRPr lang="en-NL"/>
          </a:p>
        </p:txBody>
      </p:sp>
      <p:graphicFrame>
        <p:nvGraphicFramePr>
          <p:cNvPr id="6" name="Content Placeholder 3">
            <a:extLst>
              <a:ext uri="{FF2B5EF4-FFF2-40B4-BE49-F238E27FC236}">
                <a16:creationId xmlns:a16="http://schemas.microsoft.com/office/drawing/2014/main" id="{EF8885C1-E57D-82F3-C982-4D10B45D3B6E}"/>
              </a:ext>
            </a:extLst>
          </p:cNvPr>
          <p:cNvGraphicFramePr>
            <a:graphicFrameLocks noGrp="1"/>
          </p:cNvGraphicFramePr>
          <p:nvPr>
            <p:ph idx="1"/>
            <p:extLst>
              <p:ext uri="{D42A27DB-BD31-4B8C-83A1-F6EECF244321}">
                <p14:modId xmlns:p14="http://schemas.microsoft.com/office/powerpoint/2010/main" val="3499671678"/>
              </p:ext>
            </p:extLst>
          </p:nvPr>
        </p:nvGraphicFramePr>
        <p:xfrm>
          <a:off x="782873" y="1318381"/>
          <a:ext cx="7576903" cy="2994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8383776"/>
      </p:ext>
    </p:extLst>
  </p:cSld>
  <p:clrMapOvr>
    <a:masterClrMapping/>
  </p:clrMapOvr>
</p:sld>
</file>

<file path=ppt/theme/theme1.xml><?xml version="1.0" encoding="utf-8"?>
<a:theme xmlns:a="http://schemas.openxmlformats.org/drawingml/2006/main" name="NautaDutilh – Blue">
  <a:themeElements>
    <a:clrScheme name="NautaDutilh 2023">
      <a:dk1>
        <a:srgbClr val="000000"/>
      </a:dk1>
      <a:lt1>
        <a:srgbClr val="FFFFFF"/>
      </a:lt1>
      <a:dk2>
        <a:srgbClr val="1566A1"/>
      </a:dk2>
      <a:lt2>
        <a:srgbClr val="E7E9F5"/>
      </a:lt2>
      <a:accent1>
        <a:srgbClr val="B397AE"/>
      </a:accent1>
      <a:accent2>
        <a:srgbClr val="D1BFAB"/>
      </a:accent2>
      <a:accent3>
        <a:srgbClr val="9EA7C6"/>
      </a:accent3>
      <a:accent4>
        <a:srgbClr val="FDF2DC"/>
      </a:accent4>
      <a:accent5>
        <a:srgbClr val="1C85C9"/>
      </a:accent5>
      <a:accent6>
        <a:srgbClr val="F3AF3C"/>
      </a:accent6>
      <a:hlink>
        <a:srgbClr val="0563C1"/>
      </a:hlink>
      <a:folHlink>
        <a:srgbClr val="954F72"/>
      </a:folHlink>
    </a:clrScheme>
    <a:fontScheme name="Custom 104">
      <a:majorFont>
        <a:latin typeface="HelveticaNeue LT 45 Light"/>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600" dirty="0" smtClean="0">
            <a:solidFill>
              <a:schemeClr val="accent1"/>
            </a:solidFill>
          </a:defRPr>
        </a:defPPr>
      </a:lstStyle>
    </a:txDef>
  </a:objectDefaults>
  <a:extraClrSchemeLst/>
  <a:extLst>
    <a:ext uri="{05A4C25C-085E-4340-85A3-A5531E510DB2}">
      <thm15:themeFamily xmlns:thm15="http://schemas.microsoft.com/office/thememl/2012/main" name="blank" id="{1511D3E4-9238-824E-888F-5B99FD60F62E}" vid="{9525A4E3-E374-4743-A5F3-54012242B641}"/>
    </a:ext>
  </a:extLst>
</a:theme>
</file>

<file path=ppt/theme/theme2.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NautaDutilh">
      <a:dk1>
        <a:sysClr val="windowText" lastClr="000000"/>
      </a:dk1>
      <a:lt1>
        <a:srgbClr val="FFFFFF"/>
      </a:lt1>
      <a:dk2>
        <a:srgbClr val="4071BA"/>
      </a:dk2>
      <a:lt2>
        <a:srgbClr val="D1640E"/>
      </a:lt2>
      <a:accent1>
        <a:srgbClr val="4C4D4F"/>
      </a:accent1>
      <a:accent2>
        <a:srgbClr val="001A4C"/>
      </a:accent2>
      <a:accent3>
        <a:srgbClr val="F3903B"/>
      </a:accent3>
      <a:accent4>
        <a:srgbClr val="CFC4B9"/>
      </a:accent4>
      <a:accent5>
        <a:srgbClr val="A2BFE6"/>
      </a:accent5>
      <a:accent6>
        <a:srgbClr val="F8B46B"/>
      </a:accent6>
      <a:hlink>
        <a:srgbClr val="0000FF"/>
      </a:hlink>
      <a:folHlink>
        <a:srgbClr val="800080"/>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1159</TotalTime>
  <Words>5378</Words>
  <Application>Microsoft Office PowerPoint</Application>
  <PresentationFormat>On-screen Show (16:9)</PresentationFormat>
  <Paragraphs>570</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SimSun</vt:lpstr>
      <vt:lpstr>Arial</vt:lpstr>
      <vt:lpstr>Calibri</vt:lpstr>
      <vt:lpstr>Cambria</vt:lpstr>
      <vt:lpstr>Symbol</vt:lpstr>
      <vt:lpstr>Times New Roman</vt:lpstr>
      <vt:lpstr>Wingdings</vt:lpstr>
      <vt:lpstr>NautaDutilh – Blue</vt:lpstr>
      <vt:lpstr>International Banking and Finance Law - 2026</vt:lpstr>
      <vt:lpstr>PowerPoint Presentation</vt:lpstr>
      <vt:lpstr>Inhoud</vt:lpstr>
      <vt:lpstr>1. Introduction</vt:lpstr>
      <vt:lpstr> Introduction</vt:lpstr>
      <vt:lpstr>2. Key features of lending agreements</vt:lpstr>
      <vt:lpstr>2. Key features of lending agreements</vt:lpstr>
      <vt:lpstr>2bis. Ongoing market developments/disruptions</vt:lpstr>
      <vt:lpstr>3. Clause by clause</vt:lpstr>
      <vt:lpstr>General clauses</vt:lpstr>
      <vt:lpstr>Financial terms</vt:lpstr>
      <vt:lpstr>Risk &amp; Costs</vt:lpstr>
      <vt:lpstr>Guarantees &amp; Representations</vt:lpstr>
      <vt:lpstr>Defaults &amp; Changes</vt:lpstr>
      <vt:lpstr>Administrative Provisions</vt:lpstr>
      <vt:lpstr>Legal &amp; Confidentiality</vt:lpstr>
      <vt:lpstr>Final Provisions</vt:lpstr>
      <vt:lpstr>Schedules</vt:lpstr>
      <vt:lpstr>PowerPoint Presentation</vt:lpstr>
      <vt:lpstr>PowerPoint Presentation</vt:lpstr>
      <vt:lpstr>    Rules for understanding a Loan/Facility Agreement </vt:lpstr>
      <vt:lpstr>Definitions and Interpretation</vt:lpstr>
      <vt:lpstr>The Facility (1)</vt:lpstr>
      <vt:lpstr>The Facility (2)</vt:lpstr>
      <vt:lpstr>Purpose</vt:lpstr>
      <vt:lpstr>Conditions of Loan</vt:lpstr>
      <vt:lpstr>Loans</vt:lpstr>
      <vt:lpstr>Repayment</vt:lpstr>
      <vt:lpstr>Prepayment and Cancellation</vt:lpstr>
      <vt:lpstr>Interest (1)</vt:lpstr>
      <vt:lpstr>Interest (2)</vt:lpstr>
      <vt:lpstr>Interest Periods</vt:lpstr>
      <vt:lpstr>Fees</vt:lpstr>
      <vt:lpstr>Tax Gross-Up and Indemnities</vt:lpstr>
      <vt:lpstr>Increased Costs</vt:lpstr>
      <vt:lpstr>Guarantee and Indemnity (1)</vt:lpstr>
      <vt:lpstr>Guarantee and Indemnity (2)</vt:lpstr>
      <vt:lpstr>Representations (1)</vt:lpstr>
      <vt:lpstr>Representations (2)</vt:lpstr>
      <vt:lpstr>Information Undertakings</vt:lpstr>
      <vt:lpstr>Financial Covenants (1)</vt:lpstr>
      <vt:lpstr>Financial Covenants (2)</vt:lpstr>
      <vt:lpstr>Financial Covenants (3)</vt:lpstr>
      <vt:lpstr>General Undertakings</vt:lpstr>
      <vt:lpstr>Events of Default (1)</vt:lpstr>
      <vt:lpstr>Events of Default (2)</vt:lpstr>
      <vt:lpstr>Recommended websites</vt:lpstr>
      <vt:lpstr>Recommended Literature (1)</vt:lpstr>
      <vt:lpstr>Recommended Literature (2)</vt:lpstr>
    </vt:vector>
  </TitlesOfParts>
  <Company>Nautadutilh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Banking and Finance Law - 2025</dc:title>
  <dc:creator>Nautadutilh</dc:creator>
  <cp:lastModifiedBy>Nautadutilh</cp:lastModifiedBy>
  <cp:revision>11</cp:revision>
  <cp:lastPrinted>2025-02-03T14:38:42Z</cp:lastPrinted>
  <dcterms:created xsi:type="dcterms:W3CDTF">2025-02-03T10:23:28Z</dcterms:created>
  <dcterms:modified xsi:type="dcterms:W3CDTF">2026-03-25T19:47:16Z</dcterms:modified>
</cp:coreProperties>
</file>