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34"/>
  </p:notesMasterIdLst>
  <p:handoutMasterIdLst>
    <p:handoutMasterId r:id="rId35"/>
  </p:handoutMasterIdLst>
  <p:sldIdLst>
    <p:sldId id="5047" r:id="rId5"/>
    <p:sldId id="2142533723" r:id="rId6"/>
    <p:sldId id="356" r:id="rId7"/>
    <p:sldId id="2142533720" r:id="rId8"/>
    <p:sldId id="2142533706" r:id="rId9"/>
    <p:sldId id="2142533707" r:id="rId10"/>
    <p:sldId id="5048" r:id="rId11"/>
    <p:sldId id="303" r:id="rId12"/>
    <p:sldId id="289" r:id="rId13"/>
    <p:sldId id="295" r:id="rId14"/>
    <p:sldId id="5022" r:id="rId15"/>
    <p:sldId id="5024" r:id="rId16"/>
    <p:sldId id="2142533709" r:id="rId17"/>
    <p:sldId id="260" r:id="rId18"/>
    <p:sldId id="2142533708" r:id="rId19"/>
    <p:sldId id="2142533710" r:id="rId20"/>
    <p:sldId id="2142533711" r:id="rId21"/>
    <p:sldId id="2142533712" r:id="rId22"/>
    <p:sldId id="2142533713" r:id="rId23"/>
    <p:sldId id="5038" r:id="rId24"/>
    <p:sldId id="2142533714" r:id="rId25"/>
    <p:sldId id="5045" r:id="rId26"/>
    <p:sldId id="5046" r:id="rId27"/>
    <p:sldId id="2142533715" r:id="rId28"/>
    <p:sldId id="2142533718" r:id="rId29"/>
    <p:sldId id="2142533717" r:id="rId30"/>
    <p:sldId id="2142533719" r:id="rId31"/>
    <p:sldId id="2142533722" r:id="rId32"/>
    <p:sldId id="288" r:id="rId33"/>
  </p:sldIdLst>
  <p:sldSz cx="10160000" cy="5715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pos="5418" userDrawn="1">
          <p15:clr>
            <a:srgbClr val="A4A3A4"/>
          </p15:clr>
        </p15:guide>
        <p15:guide id="4" orient="horz" pos="1470" userDrawn="1">
          <p15:clr>
            <a:srgbClr val="A4A3A4"/>
          </p15:clr>
        </p15:guide>
        <p15:guide id="5" orient="horz" pos="3096" userDrawn="1">
          <p15:clr>
            <a:srgbClr val="A4A3A4"/>
          </p15:clr>
        </p15:guide>
        <p15:guide id="7" orient="horz" pos="469" userDrawn="1">
          <p15:clr>
            <a:srgbClr val="A4A3A4"/>
          </p15:clr>
        </p15:guide>
        <p15:guide id="8" orient="horz" pos="1185" userDrawn="1">
          <p15:clr>
            <a:srgbClr val="A4A3A4"/>
          </p15:clr>
        </p15:guide>
        <p15:guide id="11" pos="843" userDrawn="1">
          <p15:clr>
            <a:srgbClr val="A4A3A4"/>
          </p15:clr>
        </p15:guide>
        <p15:guide id="12" orient="horz" pos="43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clrMode="gray"/>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9317"/>
    <a:srgbClr val="0096DC"/>
    <a:srgbClr val="0097DB"/>
    <a:srgbClr val="0C294F"/>
    <a:srgbClr val="0D2A50"/>
    <a:srgbClr val="B2D8F6"/>
    <a:srgbClr val="660000"/>
    <a:srgbClr val="197460"/>
    <a:srgbClr val="EABFAE"/>
    <a:srgbClr val="E287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C5EE79-DEA4-45B9-840D-6B3EC14E2616}" v="135" dt="2025-05-15T05:24:40.2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3457" autoAdjust="0"/>
  </p:normalViewPr>
  <p:slideViewPr>
    <p:cSldViewPr snapToGrid="0" showGuides="1">
      <p:cViewPr varScale="1">
        <p:scale>
          <a:sx n="88" d="100"/>
          <a:sy n="88" d="100"/>
        </p:scale>
        <p:origin x="340" y="68"/>
      </p:cViewPr>
      <p:guideLst>
        <p:guide pos="5418"/>
        <p:guide orient="horz" pos="1470"/>
        <p:guide orient="horz" pos="3096"/>
        <p:guide orient="horz" pos="469"/>
        <p:guide orient="horz" pos="1185"/>
        <p:guide pos="843"/>
        <p:guide orient="horz" pos="43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278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s>
</file>

<file path=ppt/diagrams/_rels/data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ata3.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ata4.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6.svg"/><Relationship Id="rId5" Type="http://schemas.openxmlformats.org/officeDocument/2006/relationships/image" Target="../media/image35.png"/><Relationship Id="rId10" Type="http://schemas.openxmlformats.org/officeDocument/2006/relationships/image" Target="../media/image40.svg"/><Relationship Id="rId4" Type="http://schemas.openxmlformats.org/officeDocument/2006/relationships/image" Target="../media/image34.svg"/><Relationship Id="rId9" Type="http://schemas.openxmlformats.org/officeDocument/2006/relationships/image" Target="../media/image39.png"/></Relationships>
</file>

<file path=ppt/diagrams/_rels/data5.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3.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rawing4.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6.svg"/><Relationship Id="rId5" Type="http://schemas.openxmlformats.org/officeDocument/2006/relationships/image" Target="../media/image35.png"/><Relationship Id="rId10" Type="http://schemas.openxmlformats.org/officeDocument/2006/relationships/image" Target="../media/image40.svg"/><Relationship Id="rId4" Type="http://schemas.openxmlformats.org/officeDocument/2006/relationships/image" Target="../media/image34.svg"/><Relationship Id="rId9" Type="http://schemas.openxmlformats.org/officeDocument/2006/relationships/image" Target="../media/image39.png"/></Relationships>
</file>

<file path=ppt/diagrams/_rels/drawing5.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89EBAA-E87F-4AB3-814E-5A4ABFC7D0B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B9FB8987-59E1-4864-B598-7F5EB9C83D16}">
      <dgm:prSet/>
      <dgm:spPr/>
      <dgm:t>
        <a:bodyPr/>
        <a:lstStyle/>
        <a:p>
          <a:r>
            <a:rPr lang="en-US" dirty="0"/>
            <a:t>Reorienting capital flows towards a more sustainable economy </a:t>
          </a:r>
        </a:p>
      </dgm:t>
    </dgm:pt>
    <dgm:pt modelId="{58046FA7-73ED-4005-A31B-2940788A4B46}" type="parTrans" cxnId="{A68C49E0-212A-4B2D-9968-80264D555F4A}">
      <dgm:prSet/>
      <dgm:spPr/>
      <dgm:t>
        <a:bodyPr/>
        <a:lstStyle/>
        <a:p>
          <a:endParaRPr lang="en-US"/>
        </a:p>
      </dgm:t>
    </dgm:pt>
    <dgm:pt modelId="{A9CA4D23-71F2-4917-89EF-57B57C139190}" type="sibTrans" cxnId="{A68C49E0-212A-4B2D-9968-80264D555F4A}">
      <dgm:prSet/>
      <dgm:spPr/>
      <dgm:t>
        <a:bodyPr/>
        <a:lstStyle/>
        <a:p>
          <a:endParaRPr lang="en-US"/>
        </a:p>
      </dgm:t>
    </dgm:pt>
    <dgm:pt modelId="{3CB5D5BF-CB9B-45D6-B68C-153BF84B21DE}">
      <dgm:prSet/>
      <dgm:spPr/>
      <dgm:t>
        <a:bodyPr/>
        <a:lstStyle/>
        <a:p>
          <a:r>
            <a:rPr lang="en-US"/>
            <a:t>Mainstreaming sustainability into risk management</a:t>
          </a:r>
        </a:p>
      </dgm:t>
    </dgm:pt>
    <dgm:pt modelId="{22F615EC-43E6-4D3A-9AF2-23D621DDDFF1}" type="parTrans" cxnId="{6F978E43-E500-4D25-8539-0AA2E24E6461}">
      <dgm:prSet/>
      <dgm:spPr/>
      <dgm:t>
        <a:bodyPr/>
        <a:lstStyle/>
        <a:p>
          <a:endParaRPr lang="en-US"/>
        </a:p>
      </dgm:t>
    </dgm:pt>
    <dgm:pt modelId="{76DE9305-D348-4493-A6B2-5D90E273F109}" type="sibTrans" cxnId="{6F978E43-E500-4D25-8539-0AA2E24E6461}">
      <dgm:prSet/>
      <dgm:spPr/>
      <dgm:t>
        <a:bodyPr/>
        <a:lstStyle/>
        <a:p>
          <a:endParaRPr lang="en-US"/>
        </a:p>
      </dgm:t>
    </dgm:pt>
    <dgm:pt modelId="{3947BDA0-047E-4CD9-8B5C-BF0359E643F9}">
      <dgm:prSet/>
      <dgm:spPr/>
      <dgm:t>
        <a:bodyPr/>
        <a:lstStyle/>
        <a:p>
          <a:r>
            <a:rPr lang="en-BE"/>
            <a:t>Promoting transparency and long-term thinking in financial and economic activities</a:t>
          </a:r>
          <a:endParaRPr lang="en-US"/>
        </a:p>
      </dgm:t>
    </dgm:pt>
    <dgm:pt modelId="{C5C3FA41-C1C3-4A09-A4E6-DEC579323173}" type="parTrans" cxnId="{B788B359-6C5D-4561-B497-C67AE183F48C}">
      <dgm:prSet/>
      <dgm:spPr/>
      <dgm:t>
        <a:bodyPr/>
        <a:lstStyle/>
        <a:p>
          <a:endParaRPr lang="en-US"/>
        </a:p>
      </dgm:t>
    </dgm:pt>
    <dgm:pt modelId="{2C3F2B59-4D00-483F-9390-F4A3BB0CAA02}" type="sibTrans" cxnId="{B788B359-6C5D-4561-B497-C67AE183F48C}">
      <dgm:prSet/>
      <dgm:spPr/>
      <dgm:t>
        <a:bodyPr/>
        <a:lstStyle/>
        <a:p>
          <a:endParaRPr lang="en-US"/>
        </a:p>
      </dgm:t>
    </dgm:pt>
    <dgm:pt modelId="{F7F87FFA-050B-48CB-B3DC-931D2C24758D}" type="pres">
      <dgm:prSet presAssocID="{DA89EBAA-E87F-4AB3-814E-5A4ABFC7D0BD}" presName="root" presStyleCnt="0">
        <dgm:presLayoutVars>
          <dgm:dir/>
          <dgm:resizeHandles val="exact"/>
        </dgm:presLayoutVars>
      </dgm:prSet>
      <dgm:spPr/>
    </dgm:pt>
    <dgm:pt modelId="{DA805783-D866-4FEB-8CA0-2B1080185F26}" type="pres">
      <dgm:prSet presAssocID="{B9FB8987-59E1-4864-B598-7F5EB9C83D16}" presName="compNode" presStyleCnt="0"/>
      <dgm:spPr/>
    </dgm:pt>
    <dgm:pt modelId="{0F90189B-35DD-482F-80DC-27E18FC08FEB}" type="pres">
      <dgm:prSet presAssocID="{B9FB8987-59E1-4864-B598-7F5EB9C83D16}" presName="bgRect" presStyleLbl="bgShp" presStyleIdx="0" presStyleCnt="3"/>
      <dgm:spPr/>
    </dgm:pt>
    <dgm:pt modelId="{88BD8E7C-7651-422E-99A4-9541B551DA24}" type="pres">
      <dgm:prSet presAssocID="{B9FB8987-59E1-4864-B598-7F5EB9C83D1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pward trend"/>
        </a:ext>
      </dgm:extLst>
    </dgm:pt>
    <dgm:pt modelId="{1FC95140-2A63-4E8E-9A20-15A707B9C4B8}" type="pres">
      <dgm:prSet presAssocID="{B9FB8987-59E1-4864-B598-7F5EB9C83D16}" presName="spaceRect" presStyleCnt="0"/>
      <dgm:spPr/>
    </dgm:pt>
    <dgm:pt modelId="{C39B69E9-60FC-43A7-AB2F-99A1ECA9BE71}" type="pres">
      <dgm:prSet presAssocID="{B9FB8987-59E1-4864-B598-7F5EB9C83D16}" presName="parTx" presStyleLbl="revTx" presStyleIdx="0" presStyleCnt="3">
        <dgm:presLayoutVars>
          <dgm:chMax val="0"/>
          <dgm:chPref val="0"/>
        </dgm:presLayoutVars>
      </dgm:prSet>
      <dgm:spPr/>
    </dgm:pt>
    <dgm:pt modelId="{C9E575A4-3A75-4DB9-B617-C5C70F763198}" type="pres">
      <dgm:prSet presAssocID="{A9CA4D23-71F2-4917-89EF-57B57C139190}" presName="sibTrans" presStyleCnt="0"/>
      <dgm:spPr/>
    </dgm:pt>
    <dgm:pt modelId="{5972FDA2-A454-49A8-9C78-049FC2D1830B}" type="pres">
      <dgm:prSet presAssocID="{3CB5D5BF-CB9B-45D6-B68C-153BF84B21DE}" presName="compNode" presStyleCnt="0"/>
      <dgm:spPr/>
    </dgm:pt>
    <dgm:pt modelId="{9DFD0781-5576-41BB-9B11-26A94A5FBA21}" type="pres">
      <dgm:prSet presAssocID="{3CB5D5BF-CB9B-45D6-B68C-153BF84B21DE}" presName="bgRect" presStyleLbl="bgShp" presStyleIdx="1" presStyleCnt="3"/>
      <dgm:spPr/>
    </dgm:pt>
    <dgm:pt modelId="{36DBE414-A968-4DA3-87BE-6510B6EECE10}" type="pres">
      <dgm:prSet presAssocID="{3CB5D5BF-CB9B-45D6-B68C-153BF84B21D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757228E1-8137-4E66-997F-9C4F5972CA59}" type="pres">
      <dgm:prSet presAssocID="{3CB5D5BF-CB9B-45D6-B68C-153BF84B21DE}" presName="spaceRect" presStyleCnt="0"/>
      <dgm:spPr/>
    </dgm:pt>
    <dgm:pt modelId="{9E670019-F863-4D3F-8B70-0CF3D4D79247}" type="pres">
      <dgm:prSet presAssocID="{3CB5D5BF-CB9B-45D6-B68C-153BF84B21DE}" presName="parTx" presStyleLbl="revTx" presStyleIdx="1" presStyleCnt="3">
        <dgm:presLayoutVars>
          <dgm:chMax val="0"/>
          <dgm:chPref val="0"/>
        </dgm:presLayoutVars>
      </dgm:prSet>
      <dgm:spPr/>
    </dgm:pt>
    <dgm:pt modelId="{CDA74693-5EF5-40E5-AE2B-FF9CB2C57478}" type="pres">
      <dgm:prSet presAssocID="{76DE9305-D348-4493-A6B2-5D90E273F109}" presName="sibTrans" presStyleCnt="0"/>
      <dgm:spPr/>
    </dgm:pt>
    <dgm:pt modelId="{7CE9D923-9371-4764-B074-6FF168A5E7E7}" type="pres">
      <dgm:prSet presAssocID="{3947BDA0-047E-4CD9-8B5C-BF0359E643F9}" presName="compNode" presStyleCnt="0"/>
      <dgm:spPr/>
    </dgm:pt>
    <dgm:pt modelId="{2181102B-1A48-4345-8213-C3809540CBC6}" type="pres">
      <dgm:prSet presAssocID="{3947BDA0-047E-4CD9-8B5C-BF0359E643F9}" presName="bgRect" presStyleLbl="bgShp" presStyleIdx="2" presStyleCnt="3"/>
      <dgm:spPr/>
    </dgm:pt>
    <dgm:pt modelId="{5EC29D48-7AE9-43EE-A110-9DCFD5B8C604}" type="pres">
      <dgm:prSet presAssocID="{3947BDA0-047E-4CD9-8B5C-BF0359E643F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iggy Bank"/>
        </a:ext>
      </dgm:extLst>
    </dgm:pt>
    <dgm:pt modelId="{217A594E-5D50-4775-B7CE-1A953C745591}" type="pres">
      <dgm:prSet presAssocID="{3947BDA0-047E-4CD9-8B5C-BF0359E643F9}" presName="spaceRect" presStyleCnt="0"/>
      <dgm:spPr/>
    </dgm:pt>
    <dgm:pt modelId="{1A83E47A-4C2B-4D13-B0F9-A3D7487A9249}" type="pres">
      <dgm:prSet presAssocID="{3947BDA0-047E-4CD9-8B5C-BF0359E643F9}" presName="parTx" presStyleLbl="revTx" presStyleIdx="2" presStyleCnt="3">
        <dgm:presLayoutVars>
          <dgm:chMax val="0"/>
          <dgm:chPref val="0"/>
        </dgm:presLayoutVars>
      </dgm:prSet>
      <dgm:spPr/>
    </dgm:pt>
  </dgm:ptLst>
  <dgm:cxnLst>
    <dgm:cxn modelId="{3BFEBD13-2756-40E7-858F-E9E6250B4975}" type="presOf" srcId="{B9FB8987-59E1-4864-B598-7F5EB9C83D16}" destId="{C39B69E9-60FC-43A7-AB2F-99A1ECA9BE71}" srcOrd="0" destOrd="0" presId="urn:microsoft.com/office/officeart/2018/2/layout/IconVerticalSolidList"/>
    <dgm:cxn modelId="{C040E82D-9684-4566-AFE5-F21D42C9EDDE}" type="presOf" srcId="{3947BDA0-047E-4CD9-8B5C-BF0359E643F9}" destId="{1A83E47A-4C2B-4D13-B0F9-A3D7487A9249}" srcOrd="0" destOrd="0" presId="urn:microsoft.com/office/officeart/2018/2/layout/IconVerticalSolidList"/>
    <dgm:cxn modelId="{6F978E43-E500-4D25-8539-0AA2E24E6461}" srcId="{DA89EBAA-E87F-4AB3-814E-5A4ABFC7D0BD}" destId="{3CB5D5BF-CB9B-45D6-B68C-153BF84B21DE}" srcOrd="1" destOrd="0" parTransId="{22F615EC-43E6-4D3A-9AF2-23D621DDDFF1}" sibTransId="{76DE9305-D348-4493-A6B2-5D90E273F109}"/>
    <dgm:cxn modelId="{B788B359-6C5D-4561-B497-C67AE183F48C}" srcId="{DA89EBAA-E87F-4AB3-814E-5A4ABFC7D0BD}" destId="{3947BDA0-047E-4CD9-8B5C-BF0359E643F9}" srcOrd="2" destOrd="0" parTransId="{C5C3FA41-C1C3-4A09-A4E6-DEC579323173}" sibTransId="{2C3F2B59-4D00-483F-9390-F4A3BB0CAA02}"/>
    <dgm:cxn modelId="{3FDD0ED6-73D0-474E-8F8D-F32A4FF37F1C}" type="presOf" srcId="{3CB5D5BF-CB9B-45D6-B68C-153BF84B21DE}" destId="{9E670019-F863-4D3F-8B70-0CF3D4D79247}" srcOrd="0" destOrd="0" presId="urn:microsoft.com/office/officeart/2018/2/layout/IconVerticalSolidList"/>
    <dgm:cxn modelId="{F5B4C5D9-F1FB-4693-B7E7-C95115DDADBB}" type="presOf" srcId="{DA89EBAA-E87F-4AB3-814E-5A4ABFC7D0BD}" destId="{F7F87FFA-050B-48CB-B3DC-931D2C24758D}" srcOrd="0" destOrd="0" presId="urn:microsoft.com/office/officeart/2018/2/layout/IconVerticalSolidList"/>
    <dgm:cxn modelId="{A68C49E0-212A-4B2D-9968-80264D555F4A}" srcId="{DA89EBAA-E87F-4AB3-814E-5A4ABFC7D0BD}" destId="{B9FB8987-59E1-4864-B598-7F5EB9C83D16}" srcOrd="0" destOrd="0" parTransId="{58046FA7-73ED-4005-A31B-2940788A4B46}" sibTransId="{A9CA4D23-71F2-4917-89EF-57B57C139190}"/>
    <dgm:cxn modelId="{1445476A-2CC2-4596-9906-DF4A0F1A9044}" type="presParOf" srcId="{F7F87FFA-050B-48CB-B3DC-931D2C24758D}" destId="{DA805783-D866-4FEB-8CA0-2B1080185F26}" srcOrd="0" destOrd="0" presId="urn:microsoft.com/office/officeart/2018/2/layout/IconVerticalSolidList"/>
    <dgm:cxn modelId="{F0F8891F-EAEF-4AD6-B906-3BDB7F37092D}" type="presParOf" srcId="{DA805783-D866-4FEB-8CA0-2B1080185F26}" destId="{0F90189B-35DD-482F-80DC-27E18FC08FEB}" srcOrd="0" destOrd="0" presId="urn:microsoft.com/office/officeart/2018/2/layout/IconVerticalSolidList"/>
    <dgm:cxn modelId="{0CC4AC01-7156-4581-8158-0F42D17B2D29}" type="presParOf" srcId="{DA805783-D866-4FEB-8CA0-2B1080185F26}" destId="{88BD8E7C-7651-422E-99A4-9541B551DA24}" srcOrd="1" destOrd="0" presId="urn:microsoft.com/office/officeart/2018/2/layout/IconVerticalSolidList"/>
    <dgm:cxn modelId="{DB3C8227-6C1F-4487-AEB3-690E865B370D}" type="presParOf" srcId="{DA805783-D866-4FEB-8CA0-2B1080185F26}" destId="{1FC95140-2A63-4E8E-9A20-15A707B9C4B8}" srcOrd="2" destOrd="0" presId="urn:microsoft.com/office/officeart/2018/2/layout/IconVerticalSolidList"/>
    <dgm:cxn modelId="{E1BD03FB-D63C-4A52-BC99-3F159EFAB8D3}" type="presParOf" srcId="{DA805783-D866-4FEB-8CA0-2B1080185F26}" destId="{C39B69E9-60FC-43A7-AB2F-99A1ECA9BE71}" srcOrd="3" destOrd="0" presId="urn:microsoft.com/office/officeart/2018/2/layout/IconVerticalSolidList"/>
    <dgm:cxn modelId="{5F2561CF-7E3D-4A7D-B5E6-EBE9D9DE6C7C}" type="presParOf" srcId="{F7F87FFA-050B-48CB-B3DC-931D2C24758D}" destId="{C9E575A4-3A75-4DB9-B617-C5C70F763198}" srcOrd="1" destOrd="0" presId="urn:microsoft.com/office/officeart/2018/2/layout/IconVerticalSolidList"/>
    <dgm:cxn modelId="{2F2B897A-3B85-4F33-ADA9-2304566BDE4C}" type="presParOf" srcId="{F7F87FFA-050B-48CB-B3DC-931D2C24758D}" destId="{5972FDA2-A454-49A8-9C78-049FC2D1830B}" srcOrd="2" destOrd="0" presId="urn:microsoft.com/office/officeart/2018/2/layout/IconVerticalSolidList"/>
    <dgm:cxn modelId="{53DFA7C2-23A4-4263-A430-21C92362097A}" type="presParOf" srcId="{5972FDA2-A454-49A8-9C78-049FC2D1830B}" destId="{9DFD0781-5576-41BB-9B11-26A94A5FBA21}" srcOrd="0" destOrd="0" presId="urn:microsoft.com/office/officeart/2018/2/layout/IconVerticalSolidList"/>
    <dgm:cxn modelId="{125DB210-C923-4E80-A0FA-88B91F64B589}" type="presParOf" srcId="{5972FDA2-A454-49A8-9C78-049FC2D1830B}" destId="{36DBE414-A968-4DA3-87BE-6510B6EECE10}" srcOrd="1" destOrd="0" presId="urn:microsoft.com/office/officeart/2018/2/layout/IconVerticalSolidList"/>
    <dgm:cxn modelId="{DA829A1B-57BB-4BF7-978F-2A41A7E4E7D0}" type="presParOf" srcId="{5972FDA2-A454-49A8-9C78-049FC2D1830B}" destId="{757228E1-8137-4E66-997F-9C4F5972CA59}" srcOrd="2" destOrd="0" presId="urn:microsoft.com/office/officeart/2018/2/layout/IconVerticalSolidList"/>
    <dgm:cxn modelId="{A1F9CD36-2D52-4BC0-9214-EE115F9662FE}" type="presParOf" srcId="{5972FDA2-A454-49A8-9C78-049FC2D1830B}" destId="{9E670019-F863-4D3F-8B70-0CF3D4D79247}" srcOrd="3" destOrd="0" presId="urn:microsoft.com/office/officeart/2018/2/layout/IconVerticalSolidList"/>
    <dgm:cxn modelId="{C92D0E76-A4C8-46DD-AA33-0621D9DEEF75}" type="presParOf" srcId="{F7F87FFA-050B-48CB-B3DC-931D2C24758D}" destId="{CDA74693-5EF5-40E5-AE2B-FF9CB2C57478}" srcOrd="3" destOrd="0" presId="urn:microsoft.com/office/officeart/2018/2/layout/IconVerticalSolidList"/>
    <dgm:cxn modelId="{781A3BCF-3794-45D1-B1AB-ED3189232DF2}" type="presParOf" srcId="{F7F87FFA-050B-48CB-B3DC-931D2C24758D}" destId="{7CE9D923-9371-4764-B074-6FF168A5E7E7}" srcOrd="4" destOrd="0" presId="urn:microsoft.com/office/officeart/2018/2/layout/IconVerticalSolidList"/>
    <dgm:cxn modelId="{B179576E-53E7-4447-AA48-BBE3F8DF5237}" type="presParOf" srcId="{7CE9D923-9371-4764-B074-6FF168A5E7E7}" destId="{2181102B-1A48-4345-8213-C3809540CBC6}" srcOrd="0" destOrd="0" presId="urn:microsoft.com/office/officeart/2018/2/layout/IconVerticalSolidList"/>
    <dgm:cxn modelId="{DC0D5366-B127-4609-BBA2-ED67FDEEA8D3}" type="presParOf" srcId="{7CE9D923-9371-4764-B074-6FF168A5E7E7}" destId="{5EC29D48-7AE9-43EE-A110-9DCFD5B8C604}" srcOrd="1" destOrd="0" presId="urn:microsoft.com/office/officeart/2018/2/layout/IconVerticalSolidList"/>
    <dgm:cxn modelId="{EA103B2B-62C0-4D58-B2E0-31912853A257}" type="presParOf" srcId="{7CE9D923-9371-4764-B074-6FF168A5E7E7}" destId="{217A594E-5D50-4775-B7CE-1A953C745591}" srcOrd="2" destOrd="0" presId="urn:microsoft.com/office/officeart/2018/2/layout/IconVerticalSolidList"/>
    <dgm:cxn modelId="{41DA07EB-8F31-4B3F-9A06-1BFF8CF36A8F}" type="presParOf" srcId="{7CE9D923-9371-4764-B074-6FF168A5E7E7}" destId="{1A83E47A-4C2B-4D13-B0F9-A3D7487A924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400F9A5-753B-413A-8B42-79BE5A21E173}" type="doc">
      <dgm:prSet loTypeId="urn:microsoft.com/office/officeart/2005/8/layout/default" loCatId="list" qsTypeId="urn:microsoft.com/office/officeart/2005/8/quickstyle/3d1" qsCatId="3D" csTypeId="urn:microsoft.com/office/officeart/2005/8/colors/colorful5" csCatId="colorful" phldr="1"/>
      <dgm:spPr/>
      <dgm:t>
        <a:bodyPr/>
        <a:lstStyle/>
        <a:p>
          <a:endParaRPr lang="nl-BE"/>
        </a:p>
      </dgm:t>
    </dgm:pt>
    <dgm:pt modelId="{F4682269-95BB-4005-997C-FD0452CAA75D}">
      <dgm:prSet phldrT="[Text]"/>
      <dgm:spPr/>
      <dgm:t>
        <a:bodyPr/>
        <a:lstStyle/>
        <a:p>
          <a:r>
            <a:rPr lang="nl-BE" dirty="0" err="1"/>
            <a:t>Taxonomy</a:t>
          </a:r>
          <a:r>
            <a:rPr lang="nl-BE" dirty="0"/>
            <a:t> </a:t>
          </a:r>
          <a:r>
            <a:rPr lang="nl-BE" dirty="0" err="1"/>
            <a:t>Regulation</a:t>
          </a:r>
          <a:endParaRPr lang="nl-BE" dirty="0"/>
        </a:p>
      </dgm:t>
    </dgm:pt>
    <dgm:pt modelId="{109FDB27-2628-4DAF-89D5-AFFECFAF778C}" type="parTrans" cxnId="{3D022413-75E1-466A-8D88-71AD56E0D1CF}">
      <dgm:prSet/>
      <dgm:spPr/>
      <dgm:t>
        <a:bodyPr/>
        <a:lstStyle/>
        <a:p>
          <a:endParaRPr lang="nl-BE"/>
        </a:p>
      </dgm:t>
    </dgm:pt>
    <dgm:pt modelId="{82FD99F2-2B04-4BA8-90D0-928DF920E366}" type="sibTrans" cxnId="{3D022413-75E1-466A-8D88-71AD56E0D1CF}">
      <dgm:prSet/>
      <dgm:spPr/>
      <dgm:t>
        <a:bodyPr/>
        <a:lstStyle/>
        <a:p>
          <a:endParaRPr lang="nl-BE"/>
        </a:p>
      </dgm:t>
    </dgm:pt>
    <dgm:pt modelId="{51190FFE-3D7F-490C-BBC4-4BF0D351780A}">
      <dgm:prSet phldrT="[Text]"/>
      <dgm:spPr/>
      <dgm:t>
        <a:bodyPr/>
        <a:lstStyle/>
        <a:p>
          <a:r>
            <a:rPr lang="nl-BE" dirty="0"/>
            <a:t>Corporate </a:t>
          </a:r>
          <a:r>
            <a:rPr lang="nl-BE" dirty="0" err="1"/>
            <a:t>Sustainability</a:t>
          </a:r>
          <a:r>
            <a:rPr lang="nl-BE" dirty="0"/>
            <a:t> </a:t>
          </a:r>
          <a:r>
            <a:rPr lang="nl-BE" dirty="0" err="1"/>
            <a:t>Due</a:t>
          </a:r>
          <a:r>
            <a:rPr lang="nl-BE" dirty="0"/>
            <a:t> Diligence Directive (CS3D)</a:t>
          </a:r>
        </a:p>
      </dgm:t>
    </dgm:pt>
    <dgm:pt modelId="{CE3F3BDF-44B3-46B6-B1EA-7CFA35A12CE0}" type="parTrans" cxnId="{033F260E-DEEE-45D0-BFA4-767AB9E5D43C}">
      <dgm:prSet/>
      <dgm:spPr/>
      <dgm:t>
        <a:bodyPr/>
        <a:lstStyle/>
        <a:p>
          <a:endParaRPr lang="nl-BE"/>
        </a:p>
      </dgm:t>
    </dgm:pt>
    <dgm:pt modelId="{19761711-24B7-4DE6-8C85-ACC24C6AF5D7}" type="sibTrans" cxnId="{033F260E-DEEE-45D0-BFA4-767AB9E5D43C}">
      <dgm:prSet/>
      <dgm:spPr/>
      <dgm:t>
        <a:bodyPr/>
        <a:lstStyle/>
        <a:p>
          <a:endParaRPr lang="nl-BE"/>
        </a:p>
      </dgm:t>
    </dgm:pt>
    <dgm:pt modelId="{E00E23A0-1A23-4F76-B1AE-E8795D7B14FA}">
      <dgm:prSet phldrT="[Text]"/>
      <dgm:spPr/>
      <dgm:t>
        <a:bodyPr/>
        <a:lstStyle/>
        <a:p>
          <a:r>
            <a:rPr lang="nl-BE" dirty="0"/>
            <a:t>Corporate </a:t>
          </a:r>
          <a:r>
            <a:rPr lang="nl-BE" dirty="0" err="1"/>
            <a:t>Sustainability</a:t>
          </a:r>
          <a:r>
            <a:rPr lang="nl-BE" dirty="0"/>
            <a:t> Reporting Directive (CSRD)</a:t>
          </a:r>
        </a:p>
      </dgm:t>
    </dgm:pt>
    <dgm:pt modelId="{7E2F7C0E-3AB7-452F-8BC6-BBCF78D84419}" type="parTrans" cxnId="{2DB07A43-543F-46C2-8C73-A183B9BD4881}">
      <dgm:prSet/>
      <dgm:spPr/>
      <dgm:t>
        <a:bodyPr/>
        <a:lstStyle/>
        <a:p>
          <a:endParaRPr lang="nl-BE"/>
        </a:p>
      </dgm:t>
    </dgm:pt>
    <dgm:pt modelId="{662EB2AC-D3CE-4092-AB3B-B6A9E54C9F09}" type="sibTrans" cxnId="{2DB07A43-543F-46C2-8C73-A183B9BD4881}">
      <dgm:prSet/>
      <dgm:spPr/>
      <dgm:t>
        <a:bodyPr/>
        <a:lstStyle/>
        <a:p>
          <a:endParaRPr lang="nl-BE"/>
        </a:p>
      </dgm:t>
    </dgm:pt>
    <dgm:pt modelId="{56678235-55A1-479D-8F9E-BAC31C227387}">
      <dgm:prSet phldrT="[Text]"/>
      <dgm:spPr/>
      <dgm:t>
        <a:bodyPr/>
        <a:lstStyle/>
        <a:p>
          <a:r>
            <a:rPr lang="nl-BE" dirty="0"/>
            <a:t>EU Green </a:t>
          </a:r>
          <a:r>
            <a:rPr lang="nl-BE" dirty="0" err="1"/>
            <a:t>Bonds</a:t>
          </a:r>
          <a:r>
            <a:rPr lang="nl-BE" dirty="0"/>
            <a:t> </a:t>
          </a:r>
          <a:r>
            <a:rPr lang="nl-BE" dirty="0" err="1"/>
            <a:t>Regulation</a:t>
          </a:r>
          <a:endParaRPr lang="nl-BE" dirty="0"/>
        </a:p>
      </dgm:t>
    </dgm:pt>
    <dgm:pt modelId="{CF53B3DB-2B62-4CBA-9FEA-A00628C707E2}" type="parTrans" cxnId="{ECA9A5BE-6F26-47C7-820D-CB2FC1B24764}">
      <dgm:prSet/>
      <dgm:spPr/>
      <dgm:t>
        <a:bodyPr/>
        <a:lstStyle/>
        <a:p>
          <a:endParaRPr lang="nl-BE"/>
        </a:p>
      </dgm:t>
    </dgm:pt>
    <dgm:pt modelId="{7B3E4573-9D44-4797-840C-CF39F4C33F35}" type="sibTrans" cxnId="{ECA9A5BE-6F26-47C7-820D-CB2FC1B24764}">
      <dgm:prSet/>
      <dgm:spPr/>
      <dgm:t>
        <a:bodyPr/>
        <a:lstStyle/>
        <a:p>
          <a:endParaRPr lang="nl-BE"/>
        </a:p>
      </dgm:t>
    </dgm:pt>
    <dgm:pt modelId="{CD2360EF-7630-42CB-858F-07E860D94622}">
      <dgm:prSet phldrT="[Text]"/>
      <dgm:spPr/>
      <dgm:t>
        <a:bodyPr/>
        <a:lstStyle/>
        <a:p>
          <a:r>
            <a:rPr lang="nl-BE" dirty="0"/>
            <a:t>ESG in CRD/CRR &amp; </a:t>
          </a:r>
          <a:r>
            <a:rPr lang="nl-BE" dirty="0" err="1"/>
            <a:t>Solvency</a:t>
          </a:r>
          <a:r>
            <a:rPr lang="nl-BE" dirty="0"/>
            <a:t> 2</a:t>
          </a:r>
        </a:p>
      </dgm:t>
    </dgm:pt>
    <dgm:pt modelId="{17D114BF-1EB2-4F82-9749-F226B5D0EEE2}" type="parTrans" cxnId="{FE36F8E1-3FA1-462C-8761-A2A556B12033}">
      <dgm:prSet/>
      <dgm:spPr/>
      <dgm:t>
        <a:bodyPr/>
        <a:lstStyle/>
        <a:p>
          <a:endParaRPr lang="nl-BE"/>
        </a:p>
      </dgm:t>
    </dgm:pt>
    <dgm:pt modelId="{6AD36216-0284-4874-A319-64287B6B2082}" type="sibTrans" cxnId="{FE36F8E1-3FA1-462C-8761-A2A556B12033}">
      <dgm:prSet/>
      <dgm:spPr/>
      <dgm:t>
        <a:bodyPr/>
        <a:lstStyle/>
        <a:p>
          <a:endParaRPr lang="nl-BE"/>
        </a:p>
      </dgm:t>
    </dgm:pt>
    <dgm:pt modelId="{3985014D-A43F-48FD-A292-1D8D62C82E8D}">
      <dgm:prSet phldrT="[Text]"/>
      <dgm:spPr/>
      <dgm:t>
        <a:bodyPr/>
        <a:lstStyle/>
        <a:p>
          <a:r>
            <a:rPr lang="nl-BE" dirty="0"/>
            <a:t>Sustainable Finance </a:t>
          </a:r>
          <a:r>
            <a:rPr lang="nl-BE" dirty="0" err="1"/>
            <a:t>Disclosure</a:t>
          </a:r>
          <a:r>
            <a:rPr lang="nl-BE" dirty="0"/>
            <a:t> </a:t>
          </a:r>
          <a:r>
            <a:rPr lang="nl-BE" dirty="0" err="1"/>
            <a:t>Regulation</a:t>
          </a:r>
          <a:r>
            <a:rPr lang="nl-BE" dirty="0"/>
            <a:t> (SFDR)</a:t>
          </a:r>
        </a:p>
      </dgm:t>
    </dgm:pt>
    <dgm:pt modelId="{10D16404-DDDB-4350-8EF6-8C70E6F30E89}" type="sibTrans" cxnId="{9A8AA258-3867-448A-B01A-9B7CA7325F07}">
      <dgm:prSet/>
      <dgm:spPr/>
      <dgm:t>
        <a:bodyPr/>
        <a:lstStyle/>
        <a:p>
          <a:endParaRPr lang="nl-BE"/>
        </a:p>
      </dgm:t>
    </dgm:pt>
    <dgm:pt modelId="{BAF835A8-5221-4706-A1C6-2A0290FEF6A1}" type="parTrans" cxnId="{9A8AA258-3867-448A-B01A-9B7CA7325F07}">
      <dgm:prSet/>
      <dgm:spPr/>
      <dgm:t>
        <a:bodyPr/>
        <a:lstStyle/>
        <a:p>
          <a:endParaRPr lang="nl-BE"/>
        </a:p>
      </dgm:t>
    </dgm:pt>
    <dgm:pt modelId="{8D067BCD-897B-4B53-8CD2-36AF3C5D5375}" type="pres">
      <dgm:prSet presAssocID="{E400F9A5-753B-413A-8B42-79BE5A21E173}" presName="diagram" presStyleCnt="0">
        <dgm:presLayoutVars>
          <dgm:dir/>
          <dgm:resizeHandles val="exact"/>
        </dgm:presLayoutVars>
      </dgm:prSet>
      <dgm:spPr/>
    </dgm:pt>
    <dgm:pt modelId="{2BAD039E-1AA5-49CA-8AD2-7E44C3B911E5}" type="pres">
      <dgm:prSet presAssocID="{F4682269-95BB-4005-997C-FD0452CAA75D}" presName="node" presStyleLbl="node1" presStyleIdx="0" presStyleCnt="6" custLinFactNeighborX="-126" custLinFactNeighborY="-3417">
        <dgm:presLayoutVars>
          <dgm:bulletEnabled val="1"/>
        </dgm:presLayoutVars>
      </dgm:prSet>
      <dgm:spPr/>
    </dgm:pt>
    <dgm:pt modelId="{26A17044-D61A-4DD5-A027-3C2BAEB487B7}" type="pres">
      <dgm:prSet presAssocID="{82FD99F2-2B04-4BA8-90D0-928DF920E366}" presName="sibTrans" presStyleCnt="0"/>
      <dgm:spPr/>
    </dgm:pt>
    <dgm:pt modelId="{061C0863-6323-4865-8105-2F177656C5DC}" type="pres">
      <dgm:prSet presAssocID="{51190FFE-3D7F-490C-BBC4-4BF0D351780A}" presName="node" presStyleLbl="node1" presStyleIdx="1" presStyleCnt="6">
        <dgm:presLayoutVars>
          <dgm:bulletEnabled val="1"/>
        </dgm:presLayoutVars>
      </dgm:prSet>
      <dgm:spPr/>
    </dgm:pt>
    <dgm:pt modelId="{79334834-5B04-421C-AB10-6EBFCC69432E}" type="pres">
      <dgm:prSet presAssocID="{19761711-24B7-4DE6-8C85-ACC24C6AF5D7}" presName="sibTrans" presStyleCnt="0"/>
      <dgm:spPr/>
    </dgm:pt>
    <dgm:pt modelId="{1D88A389-0BD0-4296-8296-ECDF02D0AEA9}" type="pres">
      <dgm:prSet presAssocID="{E00E23A0-1A23-4F76-B1AE-E8795D7B14FA}" presName="node" presStyleLbl="node1" presStyleIdx="2" presStyleCnt="6">
        <dgm:presLayoutVars>
          <dgm:bulletEnabled val="1"/>
        </dgm:presLayoutVars>
      </dgm:prSet>
      <dgm:spPr/>
    </dgm:pt>
    <dgm:pt modelId="{1722936F-842F-4AFF-8EB5-5B01C7AACB32}" type="pres">
      <dgm:prSet presAssocID="{662EB2AC-D3CE-4092-AB3B-B6A9E54C9F09}" presName="sibTrans" presStyleCnt="0"/>
      <dgm:spPr/>
    </dgm:pt>
    <dgm:pt modelId="{40B47011-036D-45C8-802B-D746F54EDB50}" type="pres">
      <dgm:prSet presAssocID="{3985014D-A43F-48FD-A292-1D8D62C82E8D}" presName="node" presStyleLbl="node1" presStyleIdx="3" presStyleCnt="6">
        <dgm:presLayoutVars>
          <dgm:bulletEnabled val="1"/>
        </dgm:presLayoutVars>
      </dgm:prSet>
      <dgm:spPr/>
    </dgm:pt>
    <dgm:pt modelId="{85340FEE-172C-461B-808E-6FDCBF94C7A7}" type="pres">
      <dgm:prSet presAssocID="{10D16404-DDDB-4350-8EF6-8C70E6F30E89}" presName="sibTrans" presStyleCnt="0"/>
      <dgm:spPr/>
    </dgm:pt>
    <dgm:pt modelId="{381EFDF3-B927-4AD6-A9FC-08D47F2C1726}" type="pres">
      <dgm:prSet presAssocID="{56678235-55A1-479D-8F9E-BAC31C227387}" presName="node" presStyleLbl="node1" presStyleIdx="4" presStyleCnt="6">
        <dgm:presLayoutVars>
          <dgm:bulletEnabled val="1"/>
        </dgm:presLayoutVars>
      </dgm:prSet>
      <dgm:spPr/>
    </dgm:pt>
    <dgm:pt modelId="{4E5AFC3E-4D45-4ADA-BDF8-4C350BE9DB06}" type="pres">
      <dgm:prSet presAssocID="{7B3E4573-9D44-4797-840C-CF39F4C33F35}" presName="sibTrans" presStyleCnt="0"/>
      <dgm:spPr/>
    </dgm:pt>
    <dgm:pt modelId="{1A0B5594-0F27-4BE4-9530-656E8A5FFB23}" type="pres">
      <dgm:prSet presAssocID="{CD2360EF-7630-42CB-858F-07E860D94622}" presName="node" presStyleLbl="node1" presStyleIdx="5" presStyleCnt="6">
        <dgm:presLayoutVars>
          <dgm:bulletEnabled val="1"/>
        </dgm:presLayoutVars>
      </dgm:prSet>
      <dgm:spPr/>
    </dgm:pt>
  </dgm:ptLst>
  <dgm:cxnLst>
    <dgm:cxn modelId="{033F260E-DEEE-45D0-BFA4-767AB9E5D43C}" srcId="{E400F9A5-753B-413A-8B42-79BE5A21E173}" destId="{51190FFE-3D7F-490C-BBC4-4BF0D351780A}" srcOrd="1" destOrd="0" parTransId="{CE3F3BDF-44B3-46B6-B1EA-7CFA35A12CE0}" sibTransId="{19761711-24B7-4DE6-8C85-ACC24C6AF5D7}"/>
    <dgm:cxn modelId="{3D022413-75E1-466A-8D88-71AD56E0D1CF}" srcId="{E400F9A5-753B-413A-8B42-79BE5A21E173}" destId="{F4682269-95BB-4005-997C-FD0452CAA75D}" srcOrd="0" destOrd="0" parTransId="{109FDB27-2628-4DAF-89D5-AFFECFAF778C}" sibTransId="{82FD99F2-2B04-4BA8-90D0-928DF920E366}"/>
    <dgm:cxn modelId="{09C8CD25-8B28-4376-8E8A-58B008A08EFF}" type="presOf" srcId="{E400F9A5-753B-413A-8B42-79BE5A21E173}" destId="{8D067BCD-897B-4B53-8CD2-36AF3C5D5375}" srcOrd="0" destOrd="0" presId="urn:microsoft.com/office/officeart/2005/8/layout/default"/>
    <dgm:cxn modelId="{2DB07A43-543F-46C2-8C73-A183B9BD4881}" srcId="{E400F9A5-753B-413A-8B42-79BE5A21E173}" destId="{E00E23A0-1A23-4F76-B1AE-E8795D7B14FA}" srcOrd="2" destOrd="0" parTransId="{7E2F7C0E-3AB7-452F-8BC6-BBCF78D84419}" sibTransId="{662EB2AC-D3CE-4092-AB3B-B6A9E54C9F09}"/>
    <dgm:cxn modelId="{F4BCD151-3B89-4B08-ACB9-7A10700A699F}" type="presOf" srcId="{CD2360EF-7630-42CB-858F-07E860D94622}" destId="{1A0B5594-0F27-4BE4-9530-656E8A5FFB23}" srcOrd="0" destOrd="0" presId="urn:microsoft.com/office/officeart/2005/8/layout/default"/>
    <dgm:cxn modelId="{CD3B4D75-1AB6-4ABD-BA4F-008943DB663B}" type="presOf" srcId="{E00E23A0-1A23-4F76-B1AE-E8795D7B14FA}" destId="{1D88A389-0BD0-4296-8296-ECDF02D0AEA9}" srcOrd="0" destOrd="0" presId="urn:microsoft.com/office/officeart/2005/8/layout/default"/>
    <dgm:cxn modelId="{9A8AA258-3867-448A-B01A-9B7CA7325F07}" srcId="{E400F9A5-753B-413A-8B42-79BE5A21E173}" destId="{3985014D-A43F-48FD-A292-1D8D62C82E8D}" srcOrd="3" destOrd="0" parTransId="{BAF835A8-5221-4706-A1C6-2A0290FEF6A1}" sibTransId="{10D16404-DDDB-4350-8EF6-8C70E6F30E89}"/>
    <dgm:cxn modelId="{8BC5A09C-408B-42B0-9140-BB63E47821A8}" type="presOf" srcId="{51190FFE-3D7F-490C-BBC4-4BF0D351780A}" destId="{061C0863-6323-4865-8105-2F177656C5DC}" srcOrd="0" destOrd="0" presId="urn:microsoft.com/office/officeart/2005/8/layout/default"/>
    <dgm:cxn modelId="{13975AAC-2334-4656-A71A-C6A263E0D293}" type="presOf" srcId="{3985014D-A43F-48FD-A292-1D8D62C82E8D}" destId="{40B47011-036D-45C8-802B-D746F54EDB50}" srcOrd="0" destOrd="0" presId="urn:microsoft.com/office/officeart/2005/8/layout/default"/>
    <dgm:cxn modelId="{78E2C0BD-1D97-456E-A85F-7D1861479ACE}" type="presOf" srcId="{F4682269-95BB-4005-997C-FD0452CAA75D}" destId="{2BAD039E-1AA5-49CA-8AD2-7E44C3B911E5}" srcOrd="0" destOrd="0" presId="urn:microsoft.com/office/officeart/2005/8/layout/default"/>
    <dgm:cxn modelId="{ECA9A5BE-6F26-47C7-820D-CB2FC1B24764}" srcId="{E400F9A5-753B-413A-8B42-79BE5A21E173}" destId="{56678235-55A1-479D-8F9E-BAC31C227387}" srcOrd="4" destOrd="0" parTransId="{CF53B3DB-2B62-4CBA-9FEA-A00628C707E2}" sibTransId="{7B3E4573-9D44-4797-840C-CF39F4C33F35}"/>
    <dgm:cxn modelId="{7123EECE-4EEC-4C17-A369-5F31442B310D}" type="presOf" srcId="{56678235-55A1-479D-8F9E-BAC31C227387}" destId="{381EFDF3-B927-4AD6-A9FC-08D47F2C1726}" srcOrd="0" destOrd="0" presId="urn:microsoft.com/office/officeart/2005/8/layout/default"/>
    <dgm:cxn modelId="{FE36F8E1-3FA1-462C-8761-A2A556B12033}" srcId="{E400F9A5-753B-413A-8B42-79BE5A21E173}" destId="{CD2360EF-7630-42CB-858F-07E860D94622}" srcOrd="5" destOrd="0" parTransId="{17D114BF-1EB2-4F82-9749-F226B5D0EEE2}" sibTransId="{6AD36216-0284-4874-A319-64287B6B2082}"/>
    <dgm:cxn modelId="{806CC4C5-D8BB-4567-AD8E-91857C952664}" type="presParOf" srcId="{8D067BCD-897B-4B53-8CD2-36AF3C5D5375}" destId="{2BAD039E-1AA5-49CA-8AD2-7E44C3B911E5}" srcOrd="0" destOrd="0" presId="urn:microsoft.com/office/officeart/2005/8/layout/default"/>
    <dgm:cxn modelId="{C28C307B-7E34-4350-B5D0-054E30B094F2}" type="presParOf" srcId="{8D067BCD-897B-4B53-8CD2-36AF3C5D5375}" destId="{26A17044-D61A-4DD5-A027-3C2BAEB487B7}" srcOrd="1" destOrd="0" presId="urn:microsoft.com/office/officeart/2005/8/layout/default"/>
    <dgm:cxn modelId="{E7BA5210-5E44-4957-A3ED-96F56C598B48}" type="presParOf" srcId="{8D067BCD-897B-4B53-8CD2-36AF3C5D5375}" destId="{061C0863-6323-4865-8105-2F177656C5DC}" srcOrd="2" destOrd="0" presId="urn:microsoft.com/office/officeart/2005/8/layout/default"/>
    <dgm:cxn modelId="{1DB38067-ECC8-4B05-A05C-201C3861AACE}" type="presParOf" srcId="{8D067BCD-897B-4B53-8CD2-36AF3C5D5375}" destId="{79334834-5B04-421C-AB10-6EBFCC69432E}" srcOrd="3" destOrd="0" presId="urn:microsoft.com/office/officeart/2005/8/layout/default"/>
    <dgm:cxn modelId="{D7A8119B-B05B-4096-8FC4-F48E5A01EE04}" type="presParOf" srcId="{8D067BCD-897B-4B53-8CD2-36AF3C5D5375}" destId="{1D88A389-0BD0-4296-8296-ECDF02D0AEA9}" srcOrd="4" destOrd="0" presId="urn:microsoft.com/office/officeart/2005/8/layout/default"/>
    <dgm:cxn modelId="{F1BD9D4A-E3B9-4D4F-A4F5-5D5F0CC39B30}" type="presParOf" srcId="{8D067BCD-897B-4B53-8CD2-36AF3C5D5375}" destId="{1722936F-842F-4AFF-8EB5-5B01C7AACB32}" srcOrd="5" destOrd="0" presId="urn:microsoft.com/office/officeart/2005/8/layout/default"/>
    <dgm:cxn modelId="{C22F6904-6D58-41FE-87B8-1F20E47EAA53}" type="presParOf" srcId="{8D067BCD-897B-4B53-8CD2-36AF3C5D5375}" destId="{40B47011-036D-45C8-802B-D746F54EDB50}" srcOrd="6" destOrd="0" presId="urn:microsoft.com/office/officeart/2005/8/layout/default"/>
    <dgm:cxn modelId="{54A46915-74A0-4A66-9B23-653ED3D6C90E}" type="presParOf" srcId="{8D067BCD-897B-4B53-8CD2-36AF3C5D5375}" destId="{85340FEE-172C-461B-808E-6FDCBF94C7A7}" srcOrd="7" destOrd="0" presId="urn:microsoft.com/office/officeart/2005/8/layout/default"/>
    <dgm:cxn modelId="{B1DD910B-034D-45B0-AF39-CAC56ED193DF}" type="presParOf" srcId="{8D067BCD-897B-4B53-8CD2-36AF3C5D5375}" destId="{381EFDF3-B927-4AD6-A9FC-08D47F2C1726}" srcOrd="8" destOrd="0" presId="urn:microsoft.com/office/officeart/2005/8/layout/default"/>
    <dgm:cxn modelId="{9A3384BF-5C3E-485D-94D4-468710983F56}" type="presParOf" srcId="{8D067BCD-897B-4B53-8CD2-36AF3C5D5375}" destId="{4E5AFC3E-4D45-4ADA-BDF8-4C350BE9DB06}" srcOrd="9" destOrd="0" presId="urn:microsoft.com/office/officeart/2005/8/layout/default"/>
    <dgm:cxn modelId="{97B1BD01-D81D-478B-9DD6-C46C1E36C04A}" type="presParOf" srcId="{8D067BCD-897B-4B53-8CD2-36AF3C5D5375}" destId="{1A0B5594-0F27-4BE4-9530-656E8A5FFB23}"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804B987-548A-44CC-A1AD-F9AA626A48B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2F96B36E-E714-48B9-BBCA-10EEB64988DF}">
      <dgm:prSet/>
      <dgm:spPr/>
      <dgm:t>
        <a:bodyPr/>
        <a:lstStyle/>
        <a:p>
          <a:r>
            <a:rPr lang="en-US" dirty="0"/>
            <a:t>Pr</a:t>
          </a:r>
          <a:r>
            <a:rPr lang="en-BE" dirty="0" err="1"/>
            <a:t>ocess</a:t>
          </a:r>
          <a:r>
            <a:rPr lang="en-BE" dirty="0"/>
            <a:t> of taking ESG considerations into account when making investment decisions in the financial sector</a:t>
          </a:r>
          <a:endParaRPr lang="en-US" dirty="0"/>
        </a:p>
      </dgm:t>
    </dgm:pt>
    <dgm:pt modelId="{58528AC9-B36A-4FF7-AE75-A8AF02E2436D}" type="parTrans" cxnId="{6F54ABC1-14E2-425A-B38B-FE50FB59BDC4}">
      <dgm:prSet/>
      <dgm:spPr/>
      <dgm:t>
        <a:bodyPr/>
        <a:lstStyle/>
        <a:p>
          <a:endParaRPr lang="en-US"/>
        </a:p>
      </dgm:t>
    </dgm:pt>
    <dgm:pt modelId="{7C401C20-68BC-48F9-8ACB-4CC5051F772E}" type="sibTrans" cxnId="{6F54ABC1-14E2-425A-B38B-FE50FB59BDC4}">
      <dgm:prSet/>
      <dgm:spPr/>
      <dgm:t>
        <a:bodyPr/>
        <a:lstStyle/>
        <a:p>
          <a:endParaRPr lang="en-US"/>
        </a:p>
      </dgm:t>
    </dgm:pt>
    <dgm:pt modelId="{099971A5-6658-4984-9A93-650BE51D3AEA}">
      <dgm:prSet/>
      <dgm:spPr/>
      <dgm:t>
        <a:bodyPr/>
        <a:lstStyle/>
        <a:p>
          <a:r>
            <a:rPr lang="en-US" dirty="0"/>
            <a:t>T</a:t>
          </a:r>
          <a:r>
            <a:rPr lang="en-BE" dirty="0" err="1"/>
            <a:t>ransparency</a:t>
          </a:r>
          <a:r>
            <a:rPr lang="en-BE" dirty="0"/>
            <a:t> on ESG risks that may impact the financial system and mitigation of such risks through appropriate governance of financial and corporate actors</a:t>
          </a:r>
          <a:endParaRPr lang="en-US" dirty="0"/>
        </a:p>
      </dgm:t>
    </dgm:pt>
    <dgm:pt modelId="{95903167-D5E0-4EF8-87CC-120987D2001A}" type="parTrans" cxnId="{79593EBC-0A92-486E-A1A1-C9D491D04E31}">
      <dgm:prSet/>
      <dgm:spPr/>
      <dgm:t>
        <a:bodyPr/>
        <a:lstStyle/>
        <a:p>
          <a:endParaRPr lang="en-US"/>
        </a:p>
      </dgm:t>
    </dgm:pt>
    <dgm:pt modelId="{A224B3DC-9699-4778-AA66-2E956AC04879}" type="sibTrans" cxnId="{79593EBC-0A92-486E-A1A1-C9D491D04E31}">
      <dgm:prSet/>
      <dgm:spPr/>
      <dgm:t>
        <a:bodyPr/>
        <a:lstStyle/>
        <a:p>
          <a:endParaRPr lang="en-US"/>
        </a:p>
      </dgm:t>
    </dgm:pt>
    <dgm:pt modelId="{DFA5B99D-800E-499A-9F2B-53A50560C69B}">
      <dgm:prSet/>
      <dgm:spPr/>
      <dgm:t>
        <a:bodyPr/>
        <a:lstStyle/>
        <a:p>
          <a:r>
            <a:rPr lang="en-US"/>
            <a:t>Green finance</a:t>
          </a:r>
        </a:p>
      </dgm:t>
    </dgm:pt>
    <dgm:pt modelId="{3E0740F2-F007-4F63-BE4A-3968F0B65EEF}" type="parTrans" cxnId="{0B7C77E1-4E42-4126-9F09-6F49C3B87449}">
      <dgm:prSet/>
      <dgm:spPr/>
      <dgm:t>
        <a:bodyPr/>
        <a:lstStyle/>
        <a:p>
          <a:endParaRPr lang="en-US"/>
        </a:p>
      </dgm:t>
    </dgm:pt>
    <dgm:pt modelId="{61320497-BA51-45F4-8107-22EEA44E83CB}" type="sibTrans" cxnId="{0B7C77E1-4E42-4126-9F09-6F49C3B87449}">
      <dgm:prSet/>
      <dgm:spPr/>
      <dgm:t>
        <a:bodyPr/>
        <a:lstStyle/>
        <a:p>
          <a:endParaRPr lang="en-US"/>
        </a:p>
      </dgm:t>
    </dgm:pt>
    <dgm:pt modelId="{EE10711E-1ED3-4016-B81C-B89A044903D1}">
      <dgm:prSet/>
      <dgm:spPr/>
      <dgm:t>
        <a:bodyPr/>
        <a:lstStyle/>
        <a:p>
          <a:r>
            <a:rPr lang="en-US"/>
            <a:t>Transition finance </a:t>
          </a:r>
        </a:p>
      </dgm:t>
    </dgm:pt>
    <dgm:pt modelId="{65A51180-93CA-4475-8E63-22F168F2BC71}" type="parTrans" cxnId="{0066C888-A028-435B-AA99-54826F4B04F2}">
      <dgm:prSet/>
      <dgm:spPr/>
      <dgm:t>
        <a:bodyPr/>
        <a:lstStyle/>
        <a:p>
          <a:endParaRPr lang="en-US"/>
        </a:p>
      </dgm:t>
    </dgm:pt>
    <dgm:pt modelId="{67A306A6-6F39-47A9-B9D1-CC81D7D97CBB}" type="sibTrans" cxnId="{0066C888-A028-435B-AA99-54826F4B04F2}">
      <dgm:prSet/>
      <dgm:spPr/>
      <dgm:t>
        <a:bodyPr/>
        <a:lstStyle/>
        <a:p>
          <a:endParaRPr lang="en-US"/>
        </a:p>
      </dgm:t>
    </dgm:pt>
    <dgm:pt modelId="{3A851E90-70DA-4D8C-AC67-A22099DDB622}" type="pres">
      <dgm:prSet presAssocID="{5804B987-548A-44CC-A1AD-F9AA626A48BD}" presName="root" presStyleCnt="0">
        <dgm:presLayoutVars>
          <dgm:dir/>
          <dgm:resizeHandles val="exact"/>
        </dgm:presLayoutVars>
      </dgm:prSet>
      <dgm:spPr/>
    </dgm:pt>
    <dgm:pt modelId="{EDED66C3-CF73-45AB-B3AD-2CFE22BE36E5}" type="pres">
      <dgm:prSet presAssocID="{2F96B36E-E714-48B9-BBCA-10EEB64988DF}" presName="compNode" presStyleCnt="0"/>
      <dgm:spPr/>
    </dgm:pt>
    <dgm:pt modelId="{FAB082D7-45DB-4384-9901-31242454D503}" type="pres">
      <dgm:prSet presAssocID="{2F96B36E-E714-48B9-BBCA-10EEB64988DF}" presName="bgRect" presStyleLbl="bgShp" presStyleIdx="0" presStyleCnt="4"/>
      <dgm:spPr/>
    </dgm:pt>
    <dgm:pt modelId="{02BC3D89-12C0-4FD8-9149-61FF6F1B04E3}" type="pres">
      <dgm:prSet presAssocID="{2F96B36E-E714-48B9-BBCA-10EEB64988D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B27CD949-FEDF-4957-8913-A28F2828DF01}" type="pres">
      <dgm:prSet presAssocID="{2F96B36E-E714-48B9-BBCA-10EEB64988DF}" presName="spaceRect" presStyleCnt="0"/>
      <dgm:spPr/>
    </dgm:pt>
    <dgm:pt modelId="{D7E51409-3F8A-435E-9ACD-99EA6D214E93}" type="pres">
      <dgm:prSet presAssocID="{2F96B36E-E714-48B9-BBCA-10EEB64988DF}" presName="parTx" presStyleLbl="revTx" presStyleIdx="0" presStyleCnt="4">
        <dgm:presLayoutVars>
          <dgm:chMax val="0"/>
          <dgm:chPref val="0"/>
        </dgm:presLayoutVars>
      </dgm:prSet>
      <dgm:spPr/>
    </dgm:pt>
    <dgm:pt modelId="{B117D5D0-44B6-41B7-BD17-4310243CE070}" type="pres">
      <dgm:prSet presAssocID="{7C401C20-68BC-48F9-8ACB-4CC5051F772E}" presName="sibTrans" presStyleCnt="0"/>
      <dgm:spPr/>
    </dgm:pt>
    <dgm:pt modelId="{F9E8E510-D224-46A5-BBBF-7475E8CACFD9}" type="pres">
      <dgm:prSet presAssocID="{099971A5-6658-4984-9A93-650BE51D3AEA}" presName="compNode" presStyleCnt="0"/>
      <dgm:spPr/>
    </dgm:pt>
    <dgm:pt modelId="{570E4DCF-6E53-4780-9E91-C37E1A1DBB63}" type="pres">
      <dgm:prSet presAssocID="{099971A5-6658-4984-9A93-650BE51D3AEA}" presName="bgRect" presStyleLbl="bgShp" presStyleIdx="1" presStyleCnt="4"/>
      <dgm:spPr/>
    </dgm:pt>
    <dgm:pt modelId="{DCF41B67-8805-4D18-9D69-002780E6A21C}" type="pres">
      <dgm:prSet presAssocID="{099971A5-6658-4984-9A93-650BE51D3AEA}"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nk"/>
        </a:ext>
      </dgm:extLst>
    </dgm:pt>
    <dgm:pt modelId="{D36D0554-3FAE-43EB-AF2A-2144B8C07C75}" type="pres">
      <dgm:prSet presAssocID="{099971A5-6658-4984-9A93-650BE51D3AEA}" presName="spaceRect" presStyleCnt="0"/>
      <dgm:spPr/>
    </dgm:pt>
    <dgm:pt modelId="{4C5F8628-479F-4676-B938-4B406BBD1737}" type="pres">
      <dgm:prSet presAssocID="{099971A5-6658-4984-9A93-650BE51D3AEA}" presName="parTx" presStyleLbl="revTx" presStyleIdx="1" presStyleCnt="4">
        <dgm:presLayoutVars>
          <dgm:chMax val="0"/>
          <dgm:chPref val="0"/>
        </dgm:presLayoutVars>
      </dgm:prSet>
      <dgm:spPr/>
    </dgm:pt>
    <dgm:pt modelId="{562E5DB0-198E-40D4-82E7-F78386FFACC3}" type="pres">
      <dgm:prSet presAssocID="{A224B3DC-9699-4778-AA66-2E956AC04879}" presName="sibTrans" presStyleCnt="0"/>
      <dgm:spPr/>
    </dgm:pt>
    <dgm:pt modelId="{181E7A45-ECC2-46A2-88E0-16170B10FBDC}" type="pres">
      <dgm:prSet presAssocID="{DFA5B99D-800E-499A-9F2B-53A50560C69B}" presName="compNode" presStyleCnt="0"/>
      <dgm:spPr/>
    </dgm:pt>
    <dgm:pt modelId="{8DF1C388-765D-4A62-815B-F6F3CCC1FCDB}" type="pres">
      <dgm:prSet presAssocID="{DFA5B99D-800E-499A-9F2B-53A50560C69B}" presName="bgRect" presStyleLbl="bgShp" presStyleIdx="2" presStyleCnt="4"/>
      <dgm:spPr/>
    </dgm:pt>
    <dgm:pt modelId="{20638B45-257C-4376-B0CD-37258234B53B}" type="pres">
      <dgm:prSet presAssocID="{DFA5B99D-800E-499A-9F2B-53A50560C69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eciduous tree"/>
        </a:ext>
      </dgm:extLst>
    </dgm:pt>
    <dgm:pt modelId="{D9734771-F9B8-4539-8440-8C8B1A6AA75B}" type="pres">
      <dgm:prSet presAssocID="{DFA5B99D-800E-499A-9F2B-53A50560C69B}" presName="spaceRect" presStyleCnt="0"/>
      <dgm:spPr/>
    </dgm:pt>
    <dgm:pt modelId="{09218D48-2BB2-4D87-A3D1-334BCBE6083B}" type="pres">
      <dgm:prSet presAssocID="{DFA5B99D-800E-499A-9F2B-53A50560C69B}" presName="parTx" presStyleLbl="revTx" presStyleIdx="2" presStyleCnt="4">
        <dgm:presLayoutVars>
          <dgm:chMax val="0"/>
          <dgm:chPref val="0"/>
        </dgm:presLayoutVars>
      </dgm:prSet>
      <dgm:spPr/>
    </dgm:pt>
    <dgm:pt modelId="{0BB5C035-6DCE-4BCA-B1B6-7382B64579E4}" type="pres">
      <dgm:prSet presAssocID="{61320497-BA51-45F4-8107-22EEA44E83CB}" presName="sibTrans" presStyleCnt="0"/>
      <dgm:spPr/>
    </dgm:pt>
    <dgm:pt modelId="{6E69D096-4A1F-413B-AD58-DDA2EE28806F}" type="pres">
      <dgm:prSet presAssocID="{EE10711E-1ED3-4016-B81C-B89A044903D1}" presName="compNode" presStyleCnt="0"/>
      <dgm:spPr/>
    </dgm:pt>
    <dgm:pt modelId="{3E8DBDCD-8FD7-4BBE-8D97-CB494A069CC0}" type="pres">
      <dgm:prSet presAssocID="{EE10711E-1ED3-4016-B81C-B89A044903D1}" presName="bgRect" presStyleLbl="bgShp" presStyleIdx="3" presStyleCnt="4"/>
      <dgm:spPr/>
    </dgm:pt>
    <dgm:pt modelId="{8C24751C-4DEA-4B6E-B99D-9C7C7AA6CAFC}" type="pres">
      <dgm:prSet presAssocID="{EE10711E-1ED3-4016-B81C-B89A044903D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andshake"/>
        </a:ext>
      </dgm:extLst>
    </dgm:pt>
    <dgm:pt modelId="{08AF1E4E-B29C-4DBB-85BD-19253BFFD035}" type="pres">
      <dgm:prSet presAssocID="{EE10711E-1ED3-4016-B81C-B89A044903D1}" presName="spaceRect" presStyleCnt="0"/>
      <dgm:spPr/>
    </dgm:pt>
    <dgm:pt modelId="{586DE721-DF77-4605-9A5F-86C514408296}" type="pres">
      <dgm:prSet presAssocID="{EE10711E-1ED3-4016-B81C-B89A044903D1}" presName="parTx" presStyleLbl="revTx" presStyleIdx="3" presStyleCnt="4">
        <dgm:presLayoutVars>
          <dgm:chMax val="0"/>
          <dgm:chPref val="0"/>
        </dgm:presLayoutVars>
      </dgm:prSet>
      <dgm:spPr/>
    </dgm:pt>
  </dgm:ptLst>
  <dgm:cxnLst>
    <dgm:cxn modelId="{F4CA7430-7083-4DC2-B574-9DA133DCE3C3}" type="presOf" srcId="{099971A5-6658-4984-9A93-650BE51D3AEA}" destId="{4C5F8628-479F-4676-B938-4B406BBD1737}" srcOrd="0" destOrd="0" presId="urn:microsoft.com/office/officeart/2018/2/layout/IconVerticalSolidList"/>
    <dgm:cxn modelId="{31082B44-AFC0-4436-9AA7-A9BC22C61A1A}" type="presOf" srcId="{5804B987-548A-44CC-A1AD-F9AA626A48BD}" destId="{3A851E90-70DA-4D8C-AC67-A22099DDB622}" srcOrd="0" destOrd="0" presId="urn:microsoft.com/office/officeart/2018/2/layout/IconVerticalSolidList"/>
    <dgm:cxn modelId="{9C61FF6F-3C05-4F5D-9451-385C04CC0A4F}" type="presOf" srcId="{2F96B36E-E714-48B9-BBCA-10EEB64988DF}" destId="{D7E51409-3F8A-435E-9ACD-99EA6D214E93}" srcOrd="0" destOrd="0" presId="urn:microsoft.com/office/officeart/2018/2/layout/IconVerticalSolidList"/>
    <dgm:cxn modelId="{8ED74459-700E-474B-8F66-1CE769A4AD7A}" type="presOf" srcId="{DFA5B99D-800E-499A-9F2B-53A50560C69B}" destId="{09218D48-2BB2-4D87-A3D1-334BCBE6083B}" srcOrd="0" destOrd="0" presId="urn:microsoft.com/office/officeart/2018/2/layout/IconVerticalSolidList"/>
    <dgm:cxn modelId="{0066C888-A028-435B-AA99-54826F4B04F2}" srcId="{5804B987-548A-44CC-A1AD-F9AA626A48BD}" destId="{EE10711E-1ED3-4016-B81C-B89A044903D1}" srcOrd="3" destOrd="0" parTransId="{65A51180-93CA-4475-8E63-22F168F2BC71}" sibTransId="{67A306A6-6F39-47A9-B9D1-CC81D7D97CBB}"/>
    <dgm:cxn modelId="{79593EBC-0A92-486E-A1A1-C9D491D04E31}" srcId="{5804B987-548A-44CC-A1AD-F9AA626A48BD}" destId="{099971A5-6658-4984-9A93-650BE51D3AEA}" srcOrd="1" destOrd="0" parTransId="{95903167-D5E0-4EF8-87CC-120987D2001A}" sibTransId="{A224B3DC-9699-4778-AA66-2E956AC04879}"/>
    <dgm:cxn modelId="{6F54ABC1-14E2-425A-B38B-FE50FB59BDC4}" srcId="{5804B987-548A-44CC-A1AD-F9AA626A48BD}" destId="{2F96B36E-E714-48B9-BBCA-10EEB64988DF}" srcOrd="0" destOrd="0" parTransId="{58528AC9-B36A-4FF7-AE75-A8AF02E2436D}" sibTransId="{7C401C20-68BC-48F9-8ACB-4CC5051F772E}"/>
    <dgm:cxn modelId="{6278A4DA-4088-4576-824E-04DD2EF636F5}" type="presOf" srcId="{EE10711E-1ED3-4016-B81C-B89A044903D1}" destId="{586DE721-DF77-4605-9A5F-86C514408296}" srcOrd="0" destOrd="0" presId="urn:microsoft.com/office/officeart/2018/2/layout/IconVerticalSolidList"/>
    <dgm:cxn modelId="{0B7C77E1-4E42-4126-9F09-6F49C3B87449}" srcId="{5804B987-548A-44CC-A1AD-F9AA626A48BD}" destId="{DFA5B99D-800E-499A-9F2B-53A50560C69B}" srcOrd="2" destOrd="0" parTransId="{3E0740F2-F007-4F63-BE4A-3968F0B65EEF}" sibTransId="{61320497-BA51-45F4-8107-22EEA44E83CB}"/>
    <dgm:cxn modelId="{30279841-E564-4945-9AB1-C3184BAA9D6B}" type="presParOf" srcId="{3A851E90-70DA-4D8C-AC67-A22099DDB622}" destId="{EDED66C3-CF73-45AB-B3AD-2CFE22BE36E5}" srcOrd="0" destOrd="0" presId="urn:microsoft.com/office/officeart/2018/2/layout/IconVerticalSolidList"/>
    <dgm:cxn modelId="{56B2FD8E-E2E4-4772-8AEE-3733AE871FD0}" type="presParOf" srcId="{EDED66C3-CF73-45AB-B3AD-2CFE22BE36E5}" destId="{FAB082D7-45DB-4384-9901-31242454D503}" srcOrd="0" destOrd="0" presId="urn:microsoft.com/office/officeart/2018/2/layout/IconVerticalSolidList"/>
    <dgm:cxn modelId="{C1B5B146-7DCE-4B91-9B60-AE1544498C83}" type="presParOf" srcId="{EDED66C3-CF73-45AB-B3AD-2CFE22BE36E5}" destId="{02BC3D89-12C0-4FD8-9149-61FF6F1B04E3}" srcOrd="1" destOrd="0" presId="urn:microsoft.com/office/officeart/2018/2/layout/IconVerticalSolidList"/>
    <dgm:cxn modelId="{1751EE06-24B0-4638-8806-CAE931ACF59B}" type="presParOf" srcId="{EDED66C3-CF73-45AB-B3AD-2CFE22BE36E5}" destId="{B27CD949-FEDF-4957-8913-A28F2828DF01}" srcOrd="2" destOrd="0" presId="urn:microsoft.com/office/officeart/2018/2/layout/IconVerticalSolidList"/>
    <dgm:cxn modelId="{30B2FF1A-85BB-40BB-9757-2529F0BA3553}" type="presParOf" srcId="{EDED66C3-CF73-45AB-B3AD-2CFE22BE36E5}" destId="{D7E51409-3F8A-435E-9ACD-99EA6D214E93}" srcOrd="3" destOrd="0" presId="urn:microsoft.com/office/officeart/2018/2/layout/IconVerticalSolidList"/>
    <dgm:cxn modelId="{0080957E-D992-4881-B351-DEFDEE107369}" type="presParOf" srcId="{3A851E90-70DA-4D8C-AC67-A22099DDB622}" destId="{B117D5D0-44B6-41B7-BD17-4310243CE070}" srcOrd="1" destOrd="0" presId="urn:microsoft.com/office/officeart/2018/2/layout/IconVerticalSolidList"/>
    <dgm:cxn modelId="{5D848FEB-048D-4B79-8B19-1DCEC34CE524}" type="presParOf" srcId="{3A851E90-70DA-4D8C-AC67-A22099DDB622}" destId="{F9E8E510-D224-46A5-BBBF-7475E8CACFD9}" srcOrd="2" destOrd="0" presId="urn:microsoft.com/office/officeart/2018/2/layout/IconVerticalSolidList"/>
    <dgm:cxn modelId="{DFF4E6A6-3366-499D-A19A-F6BC87EC42BE}" type="presParOf" srcId="{F9E8E510-D224-46A5-BBBF-7475E8CACFD9}" destId="{570E4DCF-6E53-4780-9E91-C37E1A1DBB63}" srcOrd="0" destOrd="0" presId="urn:microsoft.com/office/officeart/2018/2/layout/IconVerticalSolidList"/>
    <dgm:cxn modelId="{BE0E69C9-7536-45DF-A702-82EF4FDE184F}" type="presParOf" srcId="{F9E8E510-D224-46A5-BBBF-7475E8CACFD9}" destId="{DCF41B67-8805-4D18-9D69-002780E6A21C}" srcOrd="1" destOrd="0" presId="urn:microsoft.com/office/officeart/2018/2/layout/IconVerticalSolidList"/>
    <dgm:cxn modelId="{C7E3E055-DA04-4032-8BFE-2B2043BCC55A}" type="presParOf" srcId="{F9E8E510-D224-46A5-BBBF-7475E8CACFD9}" destId="{D36D0554-3FAE-43EB-AF2A-2144B8C07C75}" srcOrd="2" destOrd="0" presId="urn:microsoft.com/office/officeart/2018/2/layout/IconVerticalSolidList"/>
    <dgm:cxn modelId="{BC693F11-CB2B-4563-A68E-8831D6F564A7}" type="presParOf" srcId="{F9E8E510-D224-46A5-BBBF-7475E8CACFD9}" destId="{4C5F8628-479F-4676-B938-4B406BBD1737}" srcOrd="3" destOrd="0" presId="urn:microsoft.com/office/officeart/2018/2/layout/IconVerticalSolidList"/>
    <dgm:cxn modelId="{FE3BC0F8-2140-4376-8AB8-71489A0AEEA3}" type="presParOf" srcId="{3A851E90-70DA-4D8C-AC67-A22099DDB622}" destId="{562E5DB0-198E-40D4-82E7-F78386FFACC3}" srcOrd="3" destOrd="0" presId="urn:microsoft.com/office/officeart/2018/2/layout/IconVerticalSolidList"/>
    <dgm:cxn modelId="{9E3AE72E-0541-4ADB-B9E2-8403D240A57F}" type="presParOf" srcId="{3A851E90-70DA-4D8C-AC67-A22099DDB622}" destId="{181E7A45-ECC2-46A2-88E0-16170B10FBDC}" srcOrd="4" destOrd="0" presId="urn:microsoft.com/office/officeart/2018/2/layout/IconVerticalSolidList"/>
    <dgm:cxn modelId="{0B636F6F-7199-4651-BCE7-42C2FB48A488}" type="presParOf" srcId="{181E7A45-ECC2-46A2-88E0-16170B10FBDC}" destId="{8DF1C388-765D-4A62-815B-F6F3CCC1FCDB}" srcOrd="0" destOrd="0" presId="urn:microsoft.com/office/officeart/2018/2/layout/IconVerticalSolidList"/>
    <dgm:cxn modelId="{A443D233-E173-46BE-8887-D212118B6102}" type="presParOf" srcId="{181E7A45-ECC2-46A2-88E0-16170B10FBDC}" destId="{20638B45-257C-4376-B0CD-37258234B53B}" srcOrd="1" destOrd="0" presId="urn:microsoft.com/office/officeart/2018/2/layout/IconVerticalSolidList"/>
    <dgm:cxn modelId="{F8684125-A854-4D22-8177-A24B092DAA9B}" type="presParOf" srcId="{181E7A45-ECC2-46A2-88E0-16170B10FBDC}" destId="{D9734771-F9B8-4539-8440-8C8B1A6AA75B}" srcOrd="2" destOrd="0" presId="urn:microsoft.com/office/officeart/2018/2/layout/IconVerticalSolidList"/>
    <dgm:cxn modelId="{5E37D88C-EC26-412A-8827-D9359BA95F3A}" type="presParOf" srcId="{181E7A45-ECC2-46A2-88E0-16170B10FBDC}" destId="{09218D48-2BB2-4D87-A3D1-334BCBE6083B}" srcOrd="3" destOrd="0" presId="urn:microsoft.com/office/officeart/2018/2/layout/IconVerticalSolidList"/>
    <dgm:cxn modelId="{58B5F393-D343-4343-BC5E-B3F108A23A1E}" type="presParOf" srcId="{3A851E90-70DA-4D8C-AC67-A22099DDB622}" destId="{0BB5C035-6DCE-4BCA-B1B6-7382B64579E4}" srcOrd="5" destOrd="0" presId="urn:microsoft.com/office/officeart/2018/2/layout/IconVerticalSolidList"/>
    <dgm:cxn modelId="{C3661816-DAD8-44FF-B48A-4F524B2FB47F}" type="presParOf" srcId="{3A851E90-70DA-4D8C-AC67-A22099DDB622}" destId="{6E69D096-4A1F-413B-AD58-DDA2EE28806F}" srcOrd="6" destOrd="0" presId="urn:microsoft.com/office/officeart/2018/2/layout/IconVerticalSolidList"/>
    <dgm:cxn modelId="{F021FDD6-280A-4297-8B5C-51E4430871D9}" type="presParOf" srcId="{6E69D096-4A1F-413B-AD58-DDA2EE28806F}" destId="{3E8DBDCD-8FD7-4BBE-8D97-CB494A069CC0}" srcOrd="0" destOrd="0" presId="urn:microsoft.com/office/officeart/2018/2/layout/IconVerticalSolidList"/>
    <dgm:cxn modelId="{7F8925E8-0D2F-4706-86EB-BC0D77F6C126}" type="presParOf" srcId="{6E69D096-4A1F-413B-AD58-DDA2EE28806F}" destId="{8C24751C-4DEA-4B6E-B99D-9C7C7AA6CAFC}" srcOrd="1" destOrd="0" presId="urn:microsoft.com/office/officeart/2018/2/layout/IconVerticalSolidList"/>
    <dgm:cxn modelId="{184B9CE0-A89B-4070-A650-49CC32CC8D10}" type="presParOf" srcId="{6E69D096-4A1F-413B-AD58-DDA2EE28806F}" destId="{08AF1E4E-B29C-4DBB-85BD-19253BFFD035}" srcOrd="2" destOrd="0" presId="urn:microsoft.com/office/officeart/2018/2/layout/IconVerticalSolidList"/>
    <dgm:cxn modelId="{A6EA1526-E97C-493E-9365-D8D8B7A83CFD}" type="presParOf" srcId="{6E69D096-4A1F-413B-AD58-DDA2EE28806F}" destId="{586DE721-DF77-4605-9A5F-86C51440829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9414FB9-BAFC-43CE-947C-B11C6136D9D7}"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F6A0EFCB-3776-4FB4-B5CB-721F46EE1A8E}">
      <dgm:prSet/>
      <dgm:spPr/>
      <dgm:t>
        <a:bodyPr/>
        <a:lstStyle/>
        <a:p>
          <a:pPr>
            <a:lnSpc>
              <a:spcPct val="100000"/>
            </a:lnSpc>
          </a:pPr>
          <a:r>
            <a:rPr lang="en-US" b="0" i="0" baseline="0"/>
            <a:t>Investment funds</a:t>
          </a:r>
          <a:endParaRPr lang="en-US"/>
        </a:p>
      </dgm:t>
    </dgm:pt>
    <dgm:pt modelId="{20141BF8-2A3B-4FEB-B1B0-2C323CEE4DCD}" type="parTrans" cxnId="{437DEF4D-09A5-4A29-8630-80AD11C22C3F}">
      <dgm:prSet/>
      <dgm:spPr/>
      <dgm:t>
        <a:bodyPr/>
        <a:lstStyle/>
        <a:p>
          <a:endParaRPr lang="en-US"/>
        </a:p>
      </dgm:t>
    </dgm:pt>
    <dgm:pt modelId="{5214C34B-84A0-4AF9-9005-B1A6CC3FCAC7}" type="sibTrans" cxnId="{437DEF4D-09A5-4A29-8630-80AD11C22C3F}">
      <dgm:prSet/>
      <dgm:spPr/>
      <dgm:t>
        <a:bodyPr/>
        <a:lstStyle/>
        <a:p>
          <a:endParaRPr lang="en-US"/>
        </a:p>
      </dgm:t>
    </dgm:pt>
    <dgm:pt modelId="{7FD81733-5015-4BBA-8141-0ECAD94AEFEA}">
      <dgm:prSet/>
      <dgm:spPr/>
      <dgm:t>
        <a:bodyPr/>
        <a:lstStyle/>
        <a:p>
          <a:pPr>
            <a:lnSpc>
              <a:spcPct val="100000"/>
            </a:lnSpc>
          </a:pPr>
          <a:r>
            <a:rPr lang="en-US" b="0" i="0" baseline="0"/>
            <a:t>Green bonds </a:t>
          </a:r>
          <a:endParaRPr lang="en-US"/>
        </a:p>
      </dgm:t>
    </dgm:pt>
    <dgm:pt modelId="{44E134F6-0F90-4924-B156-BF1C05258185}" type="parTrans" cxnId="{4B40F8D7-DEA3-4F0F-B5AD-6D5AA944A0E2}">
      <dgm:prSet/>
      <dgm:spPr/>
      <dgm:t>
        <a:bodyPr/>
        <a:lstStyle/>
        <a:p>
          <a:endParaRPr lang="en-US"/>
        </a:p>
      </dgm:t>
    </dgm:pt>
    <dgm:pt modelId="{8B4947A8-C3BC-427C-8140-538407613088}" type="sibTrans" cxnId="{4B40F8D7-DEA3-4F0F-B5AD-6D5AA944A0E2}">
      <dgm:prSet/>
      <dgm:spPr/>
      <dgm:t>
        <a:bodyPr/>
        <a:lstStyle/>
        <a:p>
          <a:endParaRPr lang="en-US"/>
        </a:p>
      </dgm:t>
    </dgm:pt>
    <dgm:pt modelId="{438421A7-9436-4181-AD52-F28FB5CB62CC}">
      <dgm:prSet/>
      <dgm:spPr/>
      <dgm:t>
        <a:bodyPr/>
        <a:lstStyle/>
        <a:p>
          <a:pPr>
            <a:lnSpc>
              <a:spcPct val="100000"/>
            </a:lnSpc>
          </a:pPr>
          <a:r>
            <a:rPr lang="en-US" b="0" i="0" baseline="0"/>
            <a:t>Loans</a:t>
          </a:r>
          <a:endParaRPr lang="en-US"/>
        </a:p>
      </dgm:t>
    </dgm:pt>
    <dgm:pt modelId="{FE30786C-6326-4671-B371-69D6AC68BC4A}" type="parTrans" cxnId="{6967E109-5684-4761-A02F-33959D37DB3E}">
      <dgm:prSet/>
      <dgm:spPr/>
      <dgm:t>
        <a:bodyPr/>
        <a:lstStyle/>
        <a:p>
          <a:endParaRPr lang="en-US"/>
        </a:p>
      </dgm:t>
    </dgm:pt>
    <dgm:pt modelId="{B1107D4B-C7E5-4BDD-B194-F7595FA23D01}" type="sibTrans" cxnId="{6967E109-5684-4761-A02F-33959D37DB3E}">
      <dgm:prSet/>
      <dgm:spPr/>
      <dgm:t>
        <a:bodyPr/>
        <a:lstStyle/>
        <a:p>
          <a:endParaRPr lang="en-US"/>
        </a:p>
      </dgm:t>
    </dgm:pt>
    <dgm:pt modelId="{52335530-71A6-409B-8ED1-C2FB8F2F93DF}">
      <dgm:prSet/>
      <dgm:spPr/>
      <dgm:t>
        <a:bodyPr/>
        <a:lstStyle/>
        <a:p>
          <a:pPr>
            <a:lnSpc>
              <a:spcPct val="100000"/>
            </a:lnSpc>
          </a:pPr>
          <a:r>
            <a:rPr lang="en-US" b="0" i="0" baseline="0"/>
            <a:t>Crowdfunding</a:t>
          </a:r>
          <a:endParaRPr lang="en-US"/>
        </a:p>
      </dgm:t>
    </dgm:pt>
    <dgm:pt modelId="{651B9898-2C0C-4FF8-8D6C-A25137BB8CD6}" type="parTrans" cxnId="{6717F693-93B7-4AF6-A370-CB5E855AF7F1}">
      <dgm:prSet/>
      <dgm:spPr/>
      <dgm:t>
        <a:bodyPr/>
        <a:lstStyle/>
        <a:p>
          <a:endParaRPr lang="en-US"/>
        </a:p>
      </dgm:t>
    </dgm:pt>
    <dgm:pt modelId="{5EB1F995-242A-41DB-AE94-18607D868D0F}" type="sibTrans" cxnId="{6717F693-93B7-4AF6-A370-CB5E855AF7F1}">
      <dgm:prSet/>
      <dgm:spPr/>
      <dgm:t>
        <a:bodyPr/>
        <a:lstStyle/>
        <a:p>
          <a:endParaRPr lang="en-US"/>
        </a:p>
      </dgm:t>
    </dgm:pt>
    <dgm:pt modelId="{7E5B3CEC-2FF0-4646-99BD-DB414D2F3EAE}">
      <dgm:prSet/>
      <dgm:spPr/>
      <dgm:t>
        <a:bodyPr/>
        <a:lstStyle/>
        <a:p>
          <a:pPr>
            <a:lnSpc>
              <a:spcPct val="100000"/>
            </a:lnSpc>
          </a:pPr>
          <a:r>
            <a:rPr lang="en-US" b="0" i="0" baseline="0"/>
            <a:t>Others (leasing …) </a:t>
          </a:r>
          <a:endParaRPr lang="en-US"/>
        </a:p>
      </dgm:t>
    </dgm:pt>
    <dgm:pt modelId="{65BD97D1-FC23-421B-BF07-A1DC5905FD8E}" type="parTrans" cxnId="{4DDD4F5F-75A7-4D73-8CBD-17C4580D0187}">
      <dgm:prSet/>
      <dgm:spPr/>
      <dgm:t>
        <a:bodyPr/>
        <a:lstStyle/>
        <a:p>
          <a:endParaRPr lang="en-US"/>
        </a:p>
      </dgm:t>
    </dgm:pt>
    <dgm:pt modelId="{4EEAD351-DCB9-4675-9C17-7239AB6F3859}" type="sibTrans" cxnId="{4DDD4F5F-75A7-4D73-8CBD-17C4580D0187}">
      <dgm:prSet/>
      <dgm:spPr/>
      <dgm:t>
        <a:bodyPr/>
        <a:lstStyle/>
        <a:p>
          <a:endParaRPr lang="en-US"/>
        </a:p>
      </dgm:t>
    </dgm:pt>
    <dgm:pt modelId="{98EB6CD4-416B-476A-B715-76D880191A13}" type="pres">
      <dgm:prSet presAssocID="{09414FB9-BAFC-43CE-947C-B11C6136D9D7}" presName="root" presStyleCnt="0">
        <dgm:presLayoutVars>
          <dgm:dir/>
          <dgm:resizeHandles val="exact"/>
        </dgm:presLayoutVars>
      </dgm:prSet>
      <dgm:spPr/>
    </dgm:pt>
    <dgm:pt modelId="{44158FEC-3A74-45EC-BC59-80E83D24F3C6}" type="pres">
      <dgm:prSet presAssocID="{F6A0EFCB-3776-4FB4-B5CB-721F46EE1A8E}" presName="compNode" presStyleCnt="0"/>
      <dgm:spPr/>
    </dgm:pt>
    <dgm:pt modelId="{9DE467C7-06B2-41D8-AECB-7D8481357418}" type="pres">
      <dgm:prSet presAssocID="{F6A0EFCB-3776-4FB4-B5CB-721F46EE1A8E}" presName="bgRect" presStyleLbl="bgShp" presStyleIdx="0" presStyleCnt="5"/>
      <dgm:spPr/>
    </dgm:pt>
    <dgm:pt modelId="{305C76C3-08AE-444A-A41F-D9D7B172EB7A}" type="pres">
      <dgm:prSet presAssocID="{F6A0EFCB-3776-4FB4-B5CB-721F46EE1A8E}"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192D4648-B4DF-42AB-A071-62D4EDC2FB3B}" type="pres">
      <dgm:prSet presAssocID="{F6A0EFCB-3776-4FB4-B5CB-721F46EE1A8E}" presName="spaceRect" presStyleCnt="0"/>
      <dgm:spPr/>
    </dgm:pt>
    <dgm:pt modelId="{609DE7B9-9082-40A6-9E86-6499468E7A39}" type="pres">
      <dgm:prSet presAssocID="{F6A0EFCB-3776-4FB4-B5CB-721F46EE1A8E}" presName="parTx" presStyleLbl="revTx" presStyleIdx="0" presStyleCnt="5">
        <dgm:presLayoutVars>
          <dgm:chMax val="0"/>
          <dgm:chPref val="0"/>
        </dgm:presLayoutVars>
      </dgm:prSet>
      <dgm:spPr/>
    </dgm:pt>
    <dgm:pt modelId="{442A7F5F-6199-468E-A04A-91A41762617E}" type="pres">
      <dgm:prSet presAssocID="{5214C34B-84A0-4AF9-9005-B1A6CC3FCAC7}" presName="sibTrans" presStyleCnt="0"/>
      <dgm:spPr/>
    </dgm:pt>
    <dgm:pt modelId="{E70832D1-993F-47F4-AA5F-85EF5369BCDE}" type="pres">
      <dgm:prSet presAssocID="{7FD81733-5015-4BBA-8141-0ECAD94AEFEA}" presName="compNode" presStyleCnt="0"/>
      <dgm:spPr/>
    </dgm:pt>
    <dgm:pt modelId="{CFB57578-427C-42D9-B11B-2FCF49E3A8AD}" type="pres">
      <dgm:prSet presAssocID="{7FD81733-5015-4BBA-8141-0ECAD94AEFEA}" presName="bgRect" presStyleLbl="bgShp" presStyleIdx="1" presStyleCnt="5"/>
      <dgm:spPr/>
    </dgm:pt>
    <dgm:pt modelId="{BD6CC755-76F6-4286-8AF3-A2AE8A92736D}" type="pres">
      <dgm:prSet presAssocID="{7FD81733-5015-4BBA-8141-0ECAD94AEFEA}"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eaf"/>
        </a:ext>
      </dgm:extLst>
    </dgm:pt>
    <dgm:pt modelId="{C735A4B2-E171-4385-B8D5-F72526682279}" type="pres">
      <dgm:prSet presAssocID="{7FD81733-5015-4BBA-8141-0ECAD94AEFEA}" presName="spaceRect" presStyleCnt="0"/>
      <dgm:spPr/>
    </dgm:pt>
    <dgm:pt modelId="{85B3317D-DB36-4792-857C-03A0EE7C99D5}" type="pres">
      <dgm:prSet presAssocID="{7FD81733-5015-4BBA-8141-0ECAD94AEFEA}" presName="parTx" presStyleLbl="revTx" presStyleIdx="1" presStyleCnt="5">
        <dgm:presLayoutVars>
          <dgm:chMax val="0"/>
          <dgm:chPref val="0"/>
        </dgm:presLayoutVars>
      </dgm:prSet>
      <dgm:spPr/>
    </dgm:pt>
    <dgm:pt modelId="{1DDA27BF-2203-40A8-8EBC-6FD7E8728069}" type="pres">
      <dgm:prSet presAssocID="{8B4947A8-C3BC-427C-8140-538407613088}" presName="sibTrans" presStyleCnt="0"/>
      <dgm:spPr/>
    </dgm:pt>
    <dgm:pt modelId="{5313D8EE-A80E-44C4-A1E8-4C76E9B35CD6}" type="pres">
      <dgm:prSet presAssocID="{438421A7-9436-4181-AD52-F28FB5CB62CC}" presName="compNode" presStyleCnt="0"/>
      <dgm:spPr/>
    </dgm:pt>
    <dgm:pt modelId="{00BEC0E4-0B4B-4E7E-8C8C-C234035887D0}" type="pres">
      <dgm:prSet presAssocID="{438421A7-9436-4181-AD52-F28FB5CB62CC}" presName="bgRect" presStyleLbl="bgShp" presStyleIdx="2" presStyleCnt="5"/>
      <dgm:spPr/>
    </dgm:pt>
    <dgm:pt modelId="{9F818C4F-741A-4E08-B529-2C699C796B55}" type="pres">
      <dgm:prSet presAssocID="{438421A7-9436-4181-AD52-F28FB5CB62CC}"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ouse"/>
        </a:ext>
      </dgm:extLst>
    </dgm:pt>
    <dgm:pt modelId="{0180755F-67B8-4716-B406-FF64DBA4AE22}" type="pres">
      <dgm:prSet presAssocID="{438421A7-9436-4181-AD52-F28FB5CB62CC}" presName="spaceRect" presStyleCnt="0"/>
      <dgm:spPr/>
    </dgm:pt>
    <dgm:pt modelId="{D61A3BA4-E8C9-4B9C-92C9-966E6416B496}" type="pres">
      <dgm:prSet presAssocID="{438421A7-9436-4181-AD52-F28FB5CB62CC}" presName="parTx" presStyleLbl="revTx" presStyleIdx="2" presStyleCnt="5">
        <dgm:presLayoutVars>
          <dgm:chMax val="0"/>
          <dgm:chPref val="0"/>
        </dgm:presLayoutVars>
      </dgm:prSet>
      <dgm:spPr/>
    </dgm:pt>
    <dgm:pt modelId="{D27891CB-5177-4167-93AA-39C6D40F2618}" type="pres">
      <dgm:prSet presAssocID="{B1107D4B-C7E5-4BDD-B194-F7595FA23D01}" presName="sibTrans" presStyleCnt="0"/>
      <dgm:spPr/>
    </dgm:pt>
    <dgm:pt modelId="{A73AAEF5-2EF2-4AD9-9A5E-F7804739C811}" type="pres">
      <dgm:prSet presAssocID="{52335530-71A6-409B-8ED1-C2FB8F2F93DF}" presName="compNode" presStyleCnt="0"/>
      <dgm:spPr/>
    </dgm:pt>
    <dgm:pt modelId="{2FFB6C5D-9DB8-43B8-AA9E-F353931E4F37}" type="pres">
      <dgm:prSet presAssocID="{52335530-71A6-409B-8ED1-C2FB8F2F93DF}" presName="bgRect" presStyleLbl="bgShp" presStyleIdx="3" presStyleCnt="5"/>
      <dgm:spPr/>
    </dgm:pt>
    <dgm:pt modelId="{8BAE3DD8-EF2F-4273-8629-5D0349D89AA1}" type="pres">
      <dgm:prSet presAssocID="{52335530-71A6-409B-8ED1-C2FB8F2F93DF}"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oins"/>
        </a:ext>
      </dgm:extLst>
    </dgm:pt>
    <dgm:pt modelId="{C8A4317F-DF08-4723-AEF1-97659B4B6F4F}" type="pres">
      <dgm:prSet presAssocID="{52335530-71A6-409B-8ED1-C2FB8F2F93DF}" presName="spaceRect" presStyleCnt="0"/>
      <dgm:spPr/>
    </dgm:pt>
    <dgm:pt modelId="{A958F1D2-C468-4526-BA18-A01901416B68}" type="pres">
      <dgm:prSet presAssocID="{52335530-71A6-409B-8ED1-C2FB8F2F93DF}" presName="parTx" presStyleLbl="revTx" presStyleIdx="3" presStyleCnt="5">
        <dgm:presLayoutVars>
          <dgm:chMax val="0"/>
          <dgm:chPref val="0"/>
        </dgm:presLayoutVars>
      </dgm:prSet>
      <dgm:spPr/>
    </dgm:pt>
    <dgm:pt modelId="{7E42048B-4C12-4A17-9263-2267EAEBE0FE}" type="pres">
      <dgm:prSet presAssocID="{5EB1F995-242A-41DB-AE94-18607D868D0F}" presName="sibTrans" presStyleCnt="0"/>
      <dgm:spPr/>
    </dgm:pt>
    <dgm:pt modelId="{5D0634C9-2B1C-4DB8-B55E-7F9360B59F5A}" type="pres">
      <dgm:prSet presAssocID="{7E5B3CEC-2FF0-4646-99BD-DB414D2F3EAE}" presName="compNode" presStyleCnt="0"/>
      <dgm:spPr/>
    </dgm:pt>
    <dgm:pt modelId="{844FE296-6090-4E2F-8DB5-72BD46B55D98}" type="pres">
      <dgm:prSet presAssocID="{7E5B3CEC-2FF0-4646-99BD-DB414D2F3EAE}" presName="bgRect" presStyleLbl="bgShp" presStyleIdx="4" presStyleCnt="5"/>
      <dgm:spPr/>
    </dgm:pt>
    <dgm:pt modelId="{60D81E5A-3AFD-447C-A993-ED7710064A68}" type="pres">
      <dgm:prSet presAssocID="{7E5B3CEC-2FF0-4646-99BD-DB414D2F3EAE}"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Artist"/>
        </a:ext>
      </dgm:extLst>
    </dgm:pt>
    <dgm:pt modelId="{033FFE90-A46A-4E8B-BDAA-F9B25E18F523}" type="pres">
      <dgm:prSet presAssocID="{7E5B3CEC-2FF0-4646-99BD-DB414D2F3EAE}" presName="spaceRect" presStyleCnt="0"/>
      <dgm:spPr/>
    </dgm:pt>
    <dgm:pt modelId="{68156EFB-D079-4017-B4CE-3CAD3028B338}" type="pres">
      <dgm:prSet presAssocID="{7E5B3CEC-2FF0-4646-99BD-DB414D2F3EAE}" presName="parTx" presStyleLbl="revTx" presStyleIdx="4" presStyleCnt="5">
        <dgm:presLayoutVars>
          <dgm:chMax val="0"/>
          <dgm:chPref val="0"/>
        </dgm:presLayoutVars>
      </dgm:prSet>
      <dgm:spPr/>
    </dgm:pt>
  </dgm:ptLst>
  <dgm:cxnLst>
    <dgm:cxn modelId="{6967E109-5684-4761-A02F-33959D37DB3E}" srcId="{09414FB9-BAFC-43CE-947C-B11C6136D9D7}" destId="{438421A7-9436-4181-AD52-F28FB5CB62CC}" srcOrd="2" destOrd="0" parTransId="{FE30786C-6326-4671-B371-69D6AC68BC4A}" sibTransId="{B1107D4B-C7E5-4BDD-B194-F7595FA23D01}"/>
    <dgm:cxn modelId="{01AF3330-41A5-4EC2-8E4F-D0E3772DA0A8}" type="presOf" srcId="{F6A0EFCB-3776-4FB4-B5CB-721F46EE1A8E}" destId="{609DE7B9-9082-40A6-9E86-6499468E7A39}" srcOrd="0" destOrd="0" presId="urn:microsoft.com/office/officeart/2018/2/layout/IconVerticalSolidList"/>
    <dgm:cxn modelId="{4DDD4F5F-75A7-4D73-8CBD-17C4580D0187}" srcId="{09414FB9-BAFC-43CE-947C-B11C6136D9D7}" destId="{7E5B3CEC-2FF0-4646-99BD-DB414D2F3EAE}" srcOrd="4" destOrd="0" parTransId="{65BD97D1-FC23-421B-BF07-A1DC5905FD8E}" sibTransId="{4EEAD351-DCB9-4675-9C17-7239AB6F3859}"/>
    <dgm:cxn modelId="{BCF20D6D-E22C-4680-90C5-E88E0F4F5E14}" type="presOf" srcId="{52335530-71A6-409B-8ED1-C2FB8F2F93DF}" destId="{A958F1D2-C468-4526-BA18-A01901416B68}" srcOrd="0" destOrd="0" presId="urn:microsoft.com/office/officeart/2018/2/layout/IconVerticalSolidList"/>
    <dgm:cxn modelId="{437DEF4D-09A5-4A29-8630-80AD11C22C3F}" srcId="{09414FB9-BAFC-43CE-947C-B11C6136D9D7}" destId="{F6A0EFCB-3776-4FB4-B5CB-721F46EE1A8E}" srcOrd="0" destOrd="0" parTransId="{20141BF8-2A3B-4FEB-B1B0-2C323CEE4DCD}" sibTransId="{5214C34B-84A0-4AF9-9005-B1A6CC3FCAC7}"/>
    <dgm:cxn modelId="{6717F693-93B7-4AF6-A370-CB5E855AF7F1}" srcId="{09414FB9-BAFC-43CE-947C-B11C6136D9D7}" destId="{52335530-71A6-409B-8ED1-C2FB8F2F93DF}" srcOrd="3" destOrd="0" parTransId="{651B9898-2C0C-4FF8-8D6C-A25137BB8CD6}" sibTransId="{5EB1F995-242A-41DB-AE94-18607D868D0F}"/>
    <dgm:cxn modelId="{380860A6-AE8B-4D41-8C18-AE77B5C85128}" type="presOf" srcId="{7FD81733-5015-4BBA-8141-0ECAD94AEFEA}" destId="{85B3317D-DB36-4792-857C-03A0EE7C99D5}" srcOrd="0" destOrd="0" presId="urn:microsoft.com/office/officeart/2018/2/layout/IconVerticalSolidList"/>
    <dgm:cxn modelId="{4B40F8D7-DEA3-4F0F-B5AD-6D5AA944A0E2}" srcId="{09414FB9-BAFC-43CE-947C-B11C6136D9D7}" destId="{7FD81733-5015-4BBA-8141-0ECAD94AEFEA}" srcOrd="1" destOrd="0" parTransId="{44E134F6-0F90-4924-B156-BF1C05258185}" sibTransId="{8B4947A8-C3BC-427C-8140-538407613088}"/>
    <dgm:cxn modelId="{7FEF5EE5-AF28-47E1-A12E-D27A1BC89E93}" type="presOf" srcId="{7E5B3CEC-2FF0-4646-99BD-DB414D2F3EAE}" destId="{68156EFB-D079-4017-B4CE-3CAD3028B338}" srcOrd="0" destOrd="0" presId="urn:microsoft.com/office/officeart/2018/2/layout/IconVerticalSolidList"/>
    <dgm:cxn modelId="{669C52EA-A53F-4E1C-B615-2223D0A103AB}" type="presOf" srcId="{438421A7-9436-4181-AD52-F28FB5CB62CC}" destId="{D61A3BA4-E8C9-4B9C-92C9-966E6416B496}" srcOrd="0" destOrd="0" presId="urn:microsoft.com/office/officeart/2018/2/layout/IconVerticalSolidList"/>
    <dgm:cxn modelId="{AE56C1FA-1023-4B99-A948-BF502F6B0E5B}" type="presOf" srcId="{09414FB9-BAFC-43CE-947C-B11C6136D9D7}" destId="{98EB6CD4-416B-476A-B715-76D880191A13}" srcOrd="0" destOrd="0" presId="urn:microsoft.com/office/officeart/2018/2/layout/IconVerticalSolidList"/>
    <dgm:cxn modelId="{13DBD31F-6239-4E48-9AB9-3E598CD53D18}" type="presParOf" srcId="{98EB6CD4-416B-476A-B715-76D880191A13}" destId="{44158FEC-3A74-45EC-BC59-80E83D24F3C6}" srcOrd="0" destOrd="0" presId="urn:microsoft.com/office/officeart/2018/2/layout/IconVerticalSolidList"/>
    <dgm:cxn modelId="{D8EF6E83-B371-496F-9411-396C931A048F}" type="presParOf" srcId="{44158FEC-3A74-45EC-BC59-80E83D24F3C6}" destId="{9DE467C7-06B2-41D8-AECB-7D8481357418}" srcOrd="0" destOrd="0" presId="urn:microsoft.com/office/officeart/2018/2/layout/IconVerticalSolidList"/>
    <dgm:cxn modelId="{F7F2A2B1-1D11-4827-AA1B-40BC0827E87F}" type="presParOf" srcId="{44158FEC-3A74-45EC-BC59-80E83D24F3C6}" destId="{305C76C3-08AE-444A-A41F-D9D7B172EB7A}" srcOrd="1" destOrd="0" presId="urn:microsoft.com/office/officeart/2018/2/layout/IconVerticalSolidList"/>
    <dgm:cxn modelId="{4D6408FB-8052-449E-9F1F-77BC02A06EE0}" type="presParOf" srcId="{44158FEC-3A74-45EC-BC59-80E83D24F3C6}" destId="{192D4648-B4DF-42AB-A071-62D4EDC2FB3B}" srcOrd="2" destOrd="0" presId="urn:microsoft.com/office/officeart/2018/2/layout/IconVerticalSolidList"/>
    <dgm:cxn modelId="{BE7C48CC-B893-4481-960B-8DBEE0F50811}" type="presParOf" srcId="{44158FEC-3A74-45EC-BC59-80E83D24F3C6}" destId="{609DE7B9-9082-40A6-9E86-6499468E7A39}" srcOrd="3" destOrd="0" presId="urn:microsoft.com/office/officeart/2018/2/layout/IconVerticalSolidList"/>
    <dgm:cxn modelId="{DBF80ED1-059D-4FA5-8DAF-745412F01BFA}" type="presParOf" srcId="{98EB6CD4-416B-476A-B715-76D880191A13}" destId="{442A7F5F-6199-468E-A04A-91A41762617E}" srcOrd="1" destOrd="0" presId="urn:microsoft.com/office/officeart/2018/2/layout/IconVerticalSolidList"/>
    <dgm:cxn modelId="{836F77C5-C7C9-4015-A0B3-118C0FD02CB6}" type="presParOf" srcId="{98EB6CD4-416B-476A-B715-76D880191A13}" destId="{E70832D1-993F-47F4-AA5F-85EF5369BCDE}" srcOrd="2" destOrd="0" presId="urn:microsoft.com/office/officeart/2018/2/layout/IconVerticalSolidList"/>
    <dgm:cxn modelId="{57F3C832-6162-4AAF-8431-9F3DFEF0584C}" type="presParOf" srcId="{E70832D1-993F-47F4-AA5F-85EF5369BCDE}" destId="{CFB57578-427C-42D9-B11B-2FCF49E3A8AD}" srcOrd="0" destOrd="0" presId="urn:microsoft.com/office/officeart/2018/2/layout/IconVerticalSolidList"/>
    <dgm:cxn modelId="{F84A5B0A-9FA3-49CC-888F-F100725863DF}" type="presParOf" srcId="{E70832D1-993F-47F4-AA5F-85EF5369BCDE}" destId="{BD6CC755-76F6-4286-8AF3-A2AE8A92736D}" srcOrd="1" destOrd="0" presId="urn:microsoft.com/office/officeart/2018/2/layout/IconVerticalSolidList"/>
    <dgm:cxn modelId="{7ABBB209-EE1A-427F-BD40-0B20BF0EA352}" type="presParOf" srcId="{E70832D1-993F-47F4-AA5F-85EF5369BCDE}" destId="{C735A4B2-E171-4385-B8D5-F72526682279}" srcOrd="2" destOrd="0" presId="urn:microsoft.com/office/officeart/2018/2/layout/IconVerticalSolidList"/>
    <dgm:cxn modelId="{989F1D44-3530-47E5-A9C0-4B73A6780B32}" type="presParOf" srcId="{E70832D1-993F-47F4-AA5F-85EF5369BCDE}" destId="{85B3317D-DB36-4792-857C-03A0EE7C99D5}" srcOrd="3" destOrd="0" presId="urn:microsoft.com/office/officeart/2018/2/layout/IconVerticalSolidList"/>
    <dgm:cxn modelId="{D97594C9-DD9D-44D0-89F1-CBCFA9ABCA20}" type="presParOf" srcId="{98EB6CD4-416B-476A-B715-76D880191A13}" destId="{1DDA27BF-2203-40A8-8EBC-6FD7E8728069}" srcOrd="3" destOrd="0" presId="urn:microsoft.com/office/officeart/2018/2/layout/IconVerticalSolidList"/>
    <dgm:cxn modelId="{12A325A2-8006-4289-9801-C3348203E87E}" type="presParOf" srcId="{98EB6CD4-416B-476A-B715-76D880191A13}" destId="{5313D8EE-A80E-44C4-A1E8-4C76E9B35CD6}" srcOrd="4" destOrd="0" presId="urn:microsoft.com/office/officeart/2018/2/layout/IconVerticalSolidList"/>
    <dgm:cxn modelId="{845CD0DB-2726-4C50-9384-1B5FCF8DB66E}" type="presParOf" srcId="{5313D8EE-A80E-44C4-A1E8-4C76E9B35CD6}" destId="{00BEC0E4-0B4B-4E7E-8C8C-C234035887D0}" srcOrd="0" destOrd="0" presId="urn:microsoft.com/office/officeart/2018/2/layout/IconVerticalSolidList"/>
    <dgm:cxn modelId="{5AA0BC74-EBA1-48F6-BACD-F825995B43DE}" type="presParOf" srcId="{5313D8EE-A80E-44C4-A1E8-4C76E9B35CD6}" destId="{9F818C4F-741A-4E08-B529-2C699C796B55}" srcOrd="1" destOrd="0" presId="urn:microsoft.com/office/officeart/2018/2/layout/IconVerticalSolidList"/>
    <dgm:cxn modelId="{9704DA96-3F51-420A-9532-5BF166CD30CF}" type="presParOf" srcId="{5313D8EE-A80E-44C4-A1E8-4C76E9B35CD6}" destId="{0180755F-67B8-4716-B406-FF64DBA4AE22}" srcOrd="2" destOrd="0" presId="urn:microsoft.com/office/officeart/2018/2/layout/IconVerticalSolidList"/>
    <dgm:cxn modelId="{F64BAB66-3F6C-436E-9C29-F2C1B0AF05B7}" type="presParOf" srcId="{5313D8EE-A80E-44C4-A1E8-4C76E9B35CD6}" destId="{D61A3BA4-E8C9-4B9C-92C9-966E6416B496}" srcOrd="3" destOrd="0" presId="urn:microsoft.com/office/officeart/2018/2/layout/IconVerticalSolidList"/>
    <dgm:cxn modelId="{3E536247-0AB3-443F-B64D-6091DE27BDE2}" type="presParOf" srcId="{98EB6CD4-416B-476A-B715-76D880191A13}" destId="{D27891CB-5177-4167-93AA-39C6D40F2618}" srcOrd="5" destOrd="0" presId="urn:microsoft.com/office/officeart/2018/2/layout/IconVerticalSolidList"/>
    <dgm:cxn modelId="{A2B9B240-AD37-4269-A078-1626CD723954}" type="presParOf" srcId="{98EB6CD4-416B-476A-B715-76D880191A13}" destId="{A73AAEF5-2EF2-4AD9-9A5E-F7804739C811}" srcOrd="6" destOrd="0" presId="urn:microsoft.com/office/officeart/2018/2/layout/IconVerticalSolidList"/>
    <dgm:cxn modelId="{D63C5538-81BF-4AEF-AA83-8BBECA9ABC0F}" type="presParOf" srcId="{A73AAEF5-2EF2-4AD9-9A5E-F7804739C811}" destId="{2FFB6C5D-9DB8-43B8-AA9E-F353931E4F37}" srcOrd="0" destOrd="0" presId="urn:microsoft.com/office/officeart/2018/2/layout/IconVerticalSolidList"/>
    <dgm:cxn modelId="{240EAD6B-AAE5-4266-8245-3BAFA9C8C61D}" type="presParOf" srcId="{A73AAEF5-2EF2-4AD9-9A5E-F7804739C811}" destId="{8BAE3DD8-EF2F-4273-8629-5D0349D89AA1}" srcOrd="1" destOrd="0" presId="urn:microsoft.com/office/officeart/2018/2/layout/IconVerticalSolidList"/>
    <dgm:cxn modelId="{0344E5AB-F1EE-4C89-83EB-3EE575FDC623}" type="presParOf" srcId="{A73AAEF5-2EF2-4AD9-9A5E-F7804739C811}" destId="{C8A4317F-DF08-4723-AEF1-97659B4B6F4F}" srcOrd="2" destOrd="0" presId="urn:microsoft.com/office/officeart/2018/2/layout/IconVerticalSolidList"/>
    <dgm:cxn modelId="{DBAA8181-1468-4CCF-A335-F98CF037328F}" type="presParOf" srcId="{A73AAEF5-2EF2-4AD9-9A5E-F7804739C811}" destId="{A958F1D2-C468-4526-BA18-A01901416B68}" srcOrd="3" destOrd="0" presId="urn:microsoft.com/office/officeart/2018/2/layout/IconVerticalSolidList"/>
    <dgm:cxn modelId="{67D60D02-8B98-4453-BDFE-5F6C29B70D42}" type="presParOf" srcId="{98EB6CD4-416B-476A-B715-76D880191A13}" destId="{7E42048B-4C12-4A17-9263-2267EAEBE0FE}" srcOrd="7" destOrd="0" presId="urn:microsoft.com/office/officeart/2018/2/layout/IconVerticalSolidList"/>
    <dgm:cxn modelId="{3C82BE1D-2A62-4B9A-89D0-643D7893600D}" type="presParOf" srcId="{98EB6CD4-416B-476A-B715-76D880191A13}" destId="{5D0634C9-2B1C-4DB8-B55E-7F9360B59F5A}" srcOrd="8" destOrd="0" presId="urn:microsoft.com/office/officeart/2018/2/layout/IconVerticalSolidList"/>
    <dgm:cxn modelId="{FC50A9BB-1E30-46A3-B9C1-978A3AE0E125}" type="presParOf" srcId="{5D0634C9-2B1C-4DB8-B55E-7F9360B59F5A}" destId="{844FE296-6090-4E2F-8DB5-72BD46B55D98}" srcOrd="0" destOrd="0" presId="urn:microsoft.com/office/officeart/2018/2/layout/IconVerticalSolidList"/>
    <dgm:cxn modelId="{B022D0E2-8FDD-42CC-A821-E0343188AC6C}" type="presParOf" srcId="{5D0634C9-2B1C-4DB8-B55E-7F9360B59F5A}" destId="{60D81E5A-3AFD-447C-A993-ED7710064A68}" srcOrd="1" destOrd="0" presId="urn:microsoft.com/office/officeart/2018/2/layout/IconVerticalSolidList"/>
    <dgm:cxn modelId="{5CEF4BE6-D6C5-4C60-A88B-8A38F883353B}" type="presParOf" srcId="{5D0634C9-2B1C-4DB8-B55E-7F9360B59F5A}" destId="{033FFE90-A46A-4E8B-BDAA-F9B25E18F523}" srcOrd="2" destOrd="0" presId="urn:microsoft.com/office/officeart/2018/2/layout/IconVerticalSolidList"/>
    <dgm:cxn modelId="{1FBA3EA9-B778-4BBB-AFB7-DC4B9A41834E}" type="presParOf" srcId="{5D0634C9-2B1C-4DB8-B55E-7F9360B59F5A}" destId="{68156EFB-D079-4017-B4CE-3CAD3028B33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804B987-548A-44CC-A1AD-F9AA626A48B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2F96B36E-E714-48B9-BBCA-10EEB64988DF}">
      <dgm:prSet/>
      <dgm:spPr/>
      <dgm:t>
        <a:bodyPr/>
        <a:lstStyle/>
        <a:p>
          <a:r>
            <a:rPr lang="en-US" b="1" dirty="0"/>
            <a:t>CHOICE</a:t>
          </a:r>
          <a:r>
            <a:rPr lang="en-US" dirty="0"/>
            <a:t>, leading to policy choices including restrictions on financing</a:t>
          </a:r>
        </a:p>
      </dgm:t>
    </dgm:pt>
    <dgm:pt modelId="{58528AC9-B36A-4FF7-AE75-A8AF02E2436D}" type="parTrans" cxnId="{6F54ABC1-14E2-425A-B38B-FE50FB59BDC4}">
      <dgm:prSet/>
      <dgm:spPr/>
      <dgm:t>
        <a:bodyPr/>
        <a:lstStyle/>
        <a:p>
          <a:endParaRPr lang="en-US"/>
        </a:p>
      </dgm:t>
    </dgm:pt>
    <dgm:pt modelId="{7C401C20-68BC-48F9-8ACB-4CC5051F772E}" type="sibTrans" cxnId="{6F54ABC1-14E2-425A-B38B-FE50FB59BDC4}">
      <dgm:prSet/>
      <dgm:spPr/>
      <dgm:t>
        <a:bodyPr/>
        <a:lstStyle/>
        <a:p>
          <a:endParaRPr lang="en-US"/>
        </a:p>
      </dgm:t>
    </dgm:pt>
    <dgm:pt modelId="{099971A5-6658-4984-9A93-650BE51D3AEA}">
      <dgm:prSet/>
      <dgm:spPr/>
      <dgm:t>
        <a:bodyPr/>
        <a:lstStyle/>
        <a:p>
          <a:r>
            <a:rPr lang="en-US" b="1" dirty="0"/>
            <a:t>REGULATORY PRESSURE/RISK MANAGEMENT</a:t>
          </a:r>
          <a:r>
            <a:rPr lang="en-US" dirty="0"/>
            <a:t>: European Banking Authority (EBA) - Guidelines on Loan Origination and Monitoring (incorporate ESG factors and risks in credit risk appetite, risk policies and procedures)</a:t>
          </a:r>
        </a:p>
      </dgm:t>
    </dgm:pt>
    <dgm:pt modelId="{95903167-D5E0-4EF8-87CC-120987D2001A}" type="parTrans" cxnId="{79593EBC-0A92-486E-A1A1-C9D491D04E31}">
      <dgm:prSet/>
      <dgm:spPr/>
      <dgm:t>
        <a:bodyPr/>
        <a:lstStyle/>
        <a:p>
          <a:endParaRPr lang="en-US"/>
        </a:p>
      </dgm:t>
    </dgm:pt>
    <dgm:pt modelId="{A224B3DC-9699-4778-AA66-2E956AC04879}" type="sibTrans" cxnId="{79593EBC-0A92-486E-A1A1-C9D491D04E31}">
      <dgm:prSet/>
      <dgm:spPr/>
      <dgm:t>
        <a:bodyPr/>
        <a:lstStyle/>
        <a:p>
          <a:endParaRPr lang="en-US"/>
        </a:p>
      </dgm:t>
    </dgm:pt>
    <dgm:pt modelId="{DFA5B99D-800E-499A-9F2B-53A50560C69B}">
      <dgm:prSet/>
      <dgm:spPr/>
      <dgm:t>
        <a:bodyPr/>
        <a:lstStyle/>
        <a:p>
          <a:r>
            <a:rPr lang="en-US" b="1" dirty="0"/>
            <a:t>REGULATORY PRESSURE/RISK MANAGEMENT: </a:t>
          </a:r>
          <a:r>
            <a:rPr lang="en-US" dirty="0"/>
            <a:t>European Central Bank (ECB) expectations (major transition risks for many European banks/need to make and implement transition plans)</a:t>
          </a:r>
        </a:p>
      </dgm:t>
    </dgm:pt>
    <dgm:pt modelId="{3E0740F2-F007-4F63-BE4A-3968F0B65EEF}" type="parTrans" cxnId="{0B7C77E1-4E42-4126-9F09-6F49C3B87449}">
      <dgm:prSet/>
      <dgm:spPr/>
      <dgm:t>
        <a:bodyPr/>
        <a:lstStyle/>
        <a:p>
          <a:endParaRPr lang="en-US"/>
        </a:p>
      </dgm:t>
    </dgm:pt>
    <dgm:pt modelId="{61320497-BA51-45F4-8107-22EEA44E83CB}" type="sibTrans" cxnId="{0B7C77E1-4E42-4126-9F09-6F49C3B87449}">
      <dgm:prSet/>
      <dgm:spPr/>
      <dgm:t>
        <a:bodyPr/>
        <a:lstStyle/>
        <a:p>
          <a:endParaRPr lang="en-US"/>
        </a:p>
      </dgm:t>
    </dgm:pt>
    <dgm:pt modelId="{EE10711E-1ED3-4016-B81C-B89A044903D1}">
      <dgm:prSet/>
      <dgm:spPr/>
      <dgm:t>
        <a:bodyPr/>
        <a:lstStyle/>
        <a:p>
          <a:r>
            <a:rPr lang="en-US" b="1" dirty="0"/>
            <a:t>FINANCIAL SECTOR LEGISLATION</a:t>
          </a:r>
          <a:r>
            <a:rPr lang="en-US" dirty="0"/>
            <a:t>: Transition plans mandatory under Capital Requirements Directive (CRD6), Capital Requirements Regulation (CRR3) and Solvency 2 Amending Directive </a:t>
          </a:r>
        </a:p>
      </dgm:t>
    </dgm:pt>
    <dgm:pt modelId="{65A51180-93CA-4475-8E63-22F168F2BC71}" type="parTrans" cxnId="{0066C888-A028-435B-AA99-54826F4B04F2}">
      <dgm:prSet/>
      <dgm:spPr/>
      <dgm:t>
        <a:bodyPr/>
        <a:lstStyle/>
        <a:p>
          <a:endParaRPr lang="en-US"/>
        </a:p>
      </dgm:t>
    </dgm:pt>
    <dgm:pt modelId="{67A306A6-6F39-47A9-B9D1-CC81D7D97CBB}" type="sibTrans" cxnId="{0066C888-A028-435B-AA99-54826F4B04F2}">
      <dgm:prSet/>
      <dgm:spPr/>
      <dgm:t>
        <a:bodyPr/>
        <a:lstStyle/>
        <a:p>
          <a:endParaRPr lang="en-US"/>
        </a:p>
      </dgm:t>
    </dgm:pt>
    <dgm:pt modelId="{3A851E90-70DA-4D8C-AC67-A22099DDB622}" type="pres">
      <dgm:prSet presAssocID="{5804B987-548A-44CC-A1AD-F9AA626A48BD}" presName="root" presStyleCnt="0">
        <dgm:presLayoutVars>
          <dgm:dir/>
          <dgm:resizeHandles val="exact"/>
        </dgm:presLayoutVars>
      </dgm:prSet>
      <dgm:spPr/>
    </dgm:pt>
    <dgm:pt modelId="{EDED66C3-CF73-45AB-B3AD-2CFE22BE36E5}" type="pres">
      <dgm:prSet presAssocID="{2F96B36E-E714-48B9-BBCA-10EEB64988DF}" presName="compNode" presStyleCnt="0"/>
      <dgm:spPr/>
    </dgm:pt>
    <dgm:pt modelId="{FAB082D7-45DB-4384-9901-31242454D503}" type="pres">
      <dgm:prSet presAssocID="{2F96B36E-E714-48B9-BBCA-10EEB64988DF}" presName="bgRect" presStyleLbl="bgShp" presStyleIdx="0" presStyleCnt="4"/>
      <dgm:spPr/>
    </dgm:pt>
    <dgm:pt modelId="{02BC3D89-12C0-4FD8-9149-61FF6F1B04E3}" type="pres">
      <dgm:prSet presAssocID="{2F96B36E-E714-48B9-BBCA-10EEB64988D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B27CD949-FEDF-4957-8913-A28F2828DF01}" type="pres">
      <dgm:prSet presAssocID="{2F96B36E-E714-48B9-BBCA-10EEB64988DF}" presName="spaceRect" presStyleCnt="0"/>
      <dgm:spPr/>
    </dgm:pt>
    <dgm:pt modelId="{D7E51409-3F8A-435E-9ACD-99EA6D214E93}" type="pres">
      <dgm:prSet presAssocID="{2F96B36E-E714-48B9-BBCA-10EEB64988DF}" presName="parTx" presStyleLbl="revTx" presStyleIdx="0" presStyleCnt="4">
        <dgm:presLayoutVars>
          <dgm:chMax val="0"/>
          <dgm:chPref val="0"/>
        </dgm:presLayoutVars>
      </dgm:prSet>
      <dgm:spPr/>
    </dgm:pt>
    <dgm:pt modelId="{B117D5D0-44B6-41B7-BD17-4310243CE070}" type="pres">
      <dgm:prSet presAssocID="{7C401C20-68BC-48F9-8ACB-4CC5051F772E}" presName="sibTrans" presStyleCnt="0"/>
      <dgm:spPr/>
    </dgm:pt>
    <dgm:pt modelId="{F9E8E510-D224-46A5-BBBF-7475E8CACFD9}" type="pres">
      <dgm:prSet presAssocID="{099971A5-6658-4984-9A93-650BE51D3AEA}" presName="compNode" presStyleCnt="0"/>
      <dgm:spPr/>
    </dgm:pt>
    <dgm:pt modelId="{570E4DCF-6E53-4780-9E91-C37E1A1DBB63}" type="pres">
      <dgm:prSet presAssocID="{099971A5-6658-4984-9A93-650BE51D3AEA}" presName="bgRect" presStyleLbl="bgShp" presStyleIdx="1" presStyleCnt="4"/>
      <dgm:spPr/>
    </dgm:pt>
    <dgm:pt modelId="{DCF41B67-8805-4D18-9D69-002780E6A21C}" type="pres">
      <dgm:prSet presAssocID="{099971A5-6658-4984-9A93-650BE51D3AEA}"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nk"/>
        </a:ext>
      </dgm:extLst>
    </dgm:pt>
    <dgm:pt modelId="{D36D0554-3FAE-43EB-AF2A-2144B8C07C75}" type="pres">
      <dgm:prSet presAssocID="{099971A5-6658-4984-9A93-650BE51D3AEA}" presName="spaceRect" presStyleCnt="0"/>
      <dgm:spPr/>
    </dgm:pt>
    <dgm:pt modelId="{4C5F8628-479F-4676-B938-4B406BBD1737}" type="pres">
      <dgm:prSet presAssocID="{099971A5-6658-4984-9A93-650BE51D3AEA}" presName="parTx" presStyleLbl="revTx" presStyleIdx="1" presStyleCnt="4">
        <dgm:presLayoutVars>
          <dgm:chMax val="0"/>
          <dgm:chPref val="0"/>
        </dgm:presLayoutVars>
      </dgm:prSet>
      <dgm:spPr/>
    </dgm:pt>
    <dgm:pt modelId="{562E5DB0-198E-40D4-82E7-F78386FFACC3}" type="pres">
      <dgm:prSet presAssocID="{A224B3DC-9699-4778-AA66-2E956AC04879}" presName="sibTrans" presStyleCnt="0"/>
      <dgm:spPr/>
    </dgm:pt>
    <dgm:pt modelId="{181E7A45-ECC2-46A2-88E0-16170B10FBDC}" type="pres">
      <dgm:prSet presAssocID="{DFA5B99D-800E-499A-9F2B-53A50560C69B}" presName="compNode" presStyleCnt="0"/>
      <dgm:spPr/>
    </dgm:pt>
    <dgm:pt modelId="{8DF1C388-765D-4A62-815B-F6F3CCC1FCDB}" type="pres">
      <dgm:prSet presAssocID="{DFA5B99D-800E-499A-9F2B-53A50560C69B}" presName="bgRect" presStyleLbl="bgShp" presStyleIdx="2" presStyleCnt="4"/>
      <dgm:spPr/>
    </dgm:pt>
    <dgm:pt modelId="{20638B45-257C-4376-B0CD-37258234B53B}" type="pres">
      <dgm:prSet presAssocID="{DFA5B99D-800E-499A-9F2B-53A50560C69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eciduous tree"/>
        </a:ext>
      </dgm:extLst>
    </dgm:pt>
    <dgm:pt modelId="{D9734771-F9B8-4539-8440-8C8B1A6AA75B}" type="pres">
      <dgm:prSet presAssocID="{DFA5B99D-800E-499A-9F2B-53A50560C69B}" presName="spaceRect" presStyleCnt="0"/>
      <dgm:spPr/>
    </dgm:pt>
    <dgm:pt modelId="{09218D48-2BB2-4D87-A3D1-334BCBE6083B}" type="pres">
      <dgm:prSet presAssocID="{DFA5B99D-800E-499A-9F2B-53A50560C69B}" presName="parTx" presStyleLbl="revTx" presStyleIdx="2" presStyleCnt="4">
        <dgm:presLayoutVars>
          <dgm:chMax val="0"/>
          <dgm:chPref val="0"/>
        </dgm:presLayoutVars>
      </dgm:prSet>
      <dgm:spPr/>
    </dgm:pt>
    <dgm:pt modelId="{0BB5C035-6DCE-4BCA-B1B6-7382B64579E4}" type="pres">
      <dgm:prSet presAssocID="{61320497-BA51-45F4-8107-22EEA44E83CB}" presName="sibTrans" presStyleCnt="0"/>
      <dgm:spPr/>
    </dgm:pt>
    <dgm:pt modelId="{6E69D096-4A1F-413B-AD58-DDA2EE28806F}" type="pres">
      <dgm:prSet presAssocID="{EE10711E-1ED3-4016-B81C-B89A044903D1}" presName="compNode" presStyleCnt="0"/>
      <dgm:spPr/>
    </dgm:pt>
    <dgm:pt modelId="{3E8DBDCD-8FD7-4BBE-8D97-CB494A069CC0}" type="pres">
      <dgm:prSet presAssocID="{EE10711E-1ED3-4016-B81C-B89A044903D1}" presName="bgRect" presStyleLbl="bgShp" presStyleIdx="3" presStyleCnt="4"/>
      <dgm:spPr/>
    </dgm:pt>
    <dgm:pt modelId="{8C24751C-4DEA-4B6E-B99D-9C7C7AA6CAFC}" type="pres">
      <dgm:prSet presAssocID="{EE10711E-1ED3-4016-B81C-B89A044903D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andshake"/>
        </a:ext>
      </dgm:extLst>
    </dgm:pt>
    <dgm:pt modelId="{08AF1E4E-B29C-4DBB-85BD-19253BFFD035}" type="pres">
      <dgm:prSet presAssocID="{EE10711E-1ED3-4016-B81C-B89A044903D1}" presName="spaceRect" presStyleCnt="0"/>
      <dgm:spPr/>
    </dgm:pt>
    <dgm:pt modelId="{586DE721-DF77-4605-9A5F-86C514408296}" type="pres">
      <dgm:prSet presAssocID="{EE10711E-1ED3-4016-B81C-B89A044903D1}" presName="parTx" presStyleLbl="revTx" presStyleIdx="3" presStyleCnt="4">
        <dgm:presLayoutVars>
          <dgm:chMax val="0"/>
          <dgm:chPref val="0"/>
        </dgm:presLayoutVars>
      </dgm:prSet>
      <dgm:spPr/>
    </dgm:pt>
  </dgm:ptLst>
  <dgm:cxnLst>
    <dgm:cxn modelId="{F4CA7430-7083-4DC2-B574-9DA133DCE3C3}" type="presOf" srcId="{099971A5-6658-4984-9A93-650BE51D3AEA}" destId="{4C5F8628-479F-4676-B938-4B406BBD1737}" srcOrd="0" destOrd="0" presId="urn:microsoft.com/office/officeart/2018/2/layout/IconVerticalSolidList"/>
    <dgm:cxn modelId="{31082B44-AFC0-4436-9AA7-A9BC22C61A1A}" type="presOf" srcId="{5804B987-548A-44CC-A1AD-F9AA626A48BD}" destId="{3A851E90-70DA-4D8C-AC67-A22099DDB622}" srcOrd="0" destOrd="0" presId="urn:microsoft.com/office/officeart/2018/2/layout/IconVerticalSolidList"/>
    <dgm:cxn modelId="{9C61FF6F-3C05-4F5D-9451-385C04CC0A4F}" type="presOf" srcId="{2F96B36E-E714-48B9-BBCA-10EEB64988DF}" destId="{D7E51409-3F8A-435E-9ACD-99EA6D214E93}" srcOrd="0" destOrd="0" presId="urn:microsoft.com/office/officeart/2018/2/layout/IconVerticalSolidList"/>
    <dgm:cxn modelId="{8ED74459-700E-474B-8F66-1CE769A4AD7A}" type="presOf" srcId="{DFA5B99D-800E-499A-9F2B-53A50560C69B}" destId="{09218D48-2BB2-4D87-A3D1-334BCBE6083B}" srcOrd="0" destOrd="0" presId="urn:microsoft.com/office/officeart/2018/2/layout/IconVerticalSolidList"/>
    <dgm:cxn modelId="{0066C888-A028-435B-AA99-54826F4B04F2}" srcId="{5804B987-548A-44CC-A1AD-F9AA626A48BD}" destId="{EE10711E-1ED3-4016-B81C-B89A044903D1}" srcOrd="3" destOrd="0" parTransId="{65A51180-93CA-4475-8E63-22F168F2BC71}" sibTransId="{67A306A6-6F39-47A9-B9D1-CC81D7D97CBB}"/>
    <dgm:cxn modelId="{79593EBC-0A92-486E-A1A1-C9D491D04E31}" srcId="{5804B987-548A-44CC-A1AD-F9AA626A48BD}" destId="{099971A5-6658-4984-9A93-650BE51D3AEA}" srcOrd="1" destOrd="0" parTransId="{95903167-D5E0-4EF8-87CC-120987D2001A}" sibTransId="{A224B3DC-9699-4778-AA66-2E956AC04879}"/>
    <dgm:cxn modelId="{6F54ABC1-14E2-425A-B38B-FE50FB59BDC4}" srcId="{5804B987-548A-44CC-A1AD-F9AA626A48BD}" destId="{2F96B36E-E714-48B9-BBCA-10EEB64988DF}" srcOrd="0" destOrd="0" parTransId="{58528AC9-B36A-4FF7-AE75-A8AF02E2436D}" sibTransId="{7C401C20-68BC-48F9-8ACB-4CC5051F772E}"/>
    <dgm:cxn modelId="{6278A4DA-4088-4576-824E-04DD2EF636F5}" type="presOf" srcId="{EE10711E-1ED3-4016-B81C-B89A044903D1}" destId="{586DE721-DF77-4605-9A5F-86C514408296}" srcOrd="0" destOrd="0" presId="urn:microsoft.com/office/officeart/2018/2/layout/IconVerticalSolidList"/>
    <dgm:cxn modelId="{0B7C77E1-4E42-4126-9F09-6F49C3B87449}" srcId="{5804B987-548A-44CC-A1AD-F9AA626A48BD}" destId="{DFA5B99D-800E-499A-9F2B-53A50560C69B}" srcOrd="2" destOrd="0" parTransId="{3E0740F2-F007-4F63-BE4A-3968F0B65EEF}" sibTransId="{61320497-BA51-45F4-8107-22EEA44E83CB}"/>
    <dgm:cxn modelId="{30279841-E564-4945-9AB1-C3184BAA9D6B}" type="presParOf" srcId="{3A851E90-70DA-4D8C-AC67-A22099DDB622}" destId="{EDED66C3-CF73-45AB-B3AD-2CFE22BE36E5}" srcOrd="0" destOrd="0" presId="urn:microsoft.com/office/officeart/2018/2/layout/IconVerticalSolidList"/>
    <dgm:cxn modelId="{56B2FD8E-E2E4-4772-8AEE-3733AE871FD0}" type="presParOf" srcId="{EDED66C3-CF73-45AB-B3AD-2CFE22BE36E5}" destId="{FAB082D7-45DB-4384-9901-31242454D503}" srcOrd="0" destOrd="0" presId="urn:microsoft.com/office/officeart/2018/2/layout/IconVerticalSolidList"/>
    <dgm:cxn modelId="{C1B5B146-7DCE-4B91-9B60-AE1544498C83}" type="presParOf" srcId="{EDED66C3-CF73-45AB-B3AD-2CFE22BE36E5}" destId="{02BC3D89-12C0-4FD8-9149-61FF6F1B04E3}" srcOrd="1" destOrd="0" presId="urn:microsoft.com/office/officeart/2018/2/layout/IconVerticalSolidList"/>
    <dgm:cxn modelId="{1751EE06-24B0-4638-8806-CAE931ACF59B}" type="presParOf" srcId="{EDED66C3-CF73-45AB-B3AD-2CFE22BE36E5}" destId="{B27CD949-FEDF-4957-8913-A28F2828DF01}" srcOrd="2" destOrd="0" presId="urn:microsoft.com/office/officeart/2018/2/layout/IconVerticalSolidList"/>
    <dgm:cxn modelId="{30B2FF1A-85BB-40BB-9757-2529F0BA3553}" type="presParOf" srcId="{EDED66C3-CF73-45AB-B3AD-2CFE22BE36E5}" destId="{D7E51409-3F8A-435E-9ACD-99EA6D214E93}" srcOrd="3" destOrd="0" presId="urn:microsoft.com/office/officeart/2018/2/layout/IconVerticalSolidList"/>
    <dgm:cxn modelId="{0080957E-D992-4881-B351-DEFDEE107369}" type="presParOf" srcId="{3A851E90-70DA-4D8C-AC67-A22099DDB622}" destId="{B117D5D0-44B6-41B7-BD17-4310243CE070}" srcOrd="1" destOrd="0" presId="urn:microsoft.com/office/officeart/2018/2/layout/IconVerticalSolidList"/>
    <dgm:cxn modelId="{5D848FEB-048D-4B79-8B19-1DCEC34CE524}" type="presParOf" srcId="{3A851E90-70DA-4D8C-AC67-A22099DDB622}" destId="{F9E8E510-D224-46A5-BBBF-7475E8CACFD9}" srcOrd="2" destOrd="0" presId="urn:microsoft.com/office/officeart/2018/2/layout/IconVerticalSolidList"/>
    <dgm:cxn modelId="{DFF4E6A6-3366-499D-A19A-F6BC87EC42BE}" type="presParOf" srcId="{F9E8E510-D224-46A5-BBBF-7475E8CACFD9}" destId="{570E4DCF-6E53-4780-9E91-C37E1A1DBB63}" srcOrd="0" destOrd="0" presId="urn:microsoft.com/office/officeart/2018/2/layout/IconVerticalSolidList"/>
    <dgm:cxn modelId="{BE0E69C9-7536-45DF-A702-82EF4FDE184F}" type="presParOf" srcId="{F9E8E510-D224-46A5-BBBF-7475E8CACFD9}" destId="{DCF41B67-8805-4D18-9D69-002780E6A21C}" srcOrd="1" destOrd="0" presId="urn:microsoft.com/office/officeart/2018/2/layout/IconVerticalSolidList"/>
    <dgm:cxn modelId="{C7E3E055-DA04-4032-8BFE-2B2043BCC55A}" type="presParOf" srcId="{F9E8E510-D224-46A5-BBBF-7475E8CACFD9}" destId="{D36D0554-3FAE-43EB-AF2A-2144B8C07C75}" srcOrd="2" destOrd="0" presId="urn:microsoft.com/office/officeart/2018/2/layout/IconVerticalSolidList"/>
    <dgm:cxn modelId="{BC693F11-CB2B-4563-A68E-8831D6F564A7}" type="presParOf" srcId="{F9E8E510-D224-46A5-BBBF-7475E8CACFD9}" destId="{4C5F8628-479F-4676-B938-4B406BBD1737}" srcOrd="3" destOrd="0" presId="urn:microsoft.com/office/officeart/2018/2/layout/IconVerticalSolidList"/>
    <dgm:cxn modelId="{FE3BC0F8-2140-4376-8AB8-71489A0AEEA3}" type="presParOf" srcId="{3A851E90-70DA-4D8C-AC67-A22099DDB622}" destId="{562E5DB0-198E-40D4-82E7-F78386FFACC3}" srcOrd="3" destOrd="0" presId="urn:microsoft.com/office/officeart/2018/2/layout/IconVerticalSolidList"/>
    <dgm:cxn modelId="{9E3AE72E-0541-4ADB-B9E2-8403D240A57F}" type="presParOf" srcId="{3A851E90-70DA-4D8C-AC67-A22099DDB622}" destId="{181E7A45-ECC2-46A2-88E0-16170B10FBDC}" srcOrd="4" destOrd="0" presId="urn:microsoft.com/office/officeart/2018/2/layout/IconVerticalSolidList"/>
    <dgm:cxn modelId="{0B636F6F-7199-4651-BCE7-42C2FB48A488}" type="presParOf" srcId="{181E7A45-ECC2-46A2-88E0-16170B10FBDC}" destId="{8DF1C388-765D-4A62-815B-F6F3CCC1FCDB}" srcOrd="0" destOrd="0" presId="urn:microsoft.com/office/officeart/2018/2/layout/IconVerticalSolidList"/>
    <dgm:cxn modelId="{A443D233-E173-46BE-8887-D212118B6102}" type="presParOf" srcId="{181E7A45-ECC2-46A2-88E0-16170B10FBDC}" destId="{20638B45-257C-4376-B0CD-37258234B53B}" srcOrd="1" destOrd="0" presId="urn:microsoft.com/office/officeart/2018/2/layout/IconVerticalSolidList"/>
    <dgm:cxn modelId="{F8684125-A854-4D22-8177-A24B092DAA9B}" type="presParOf" srcId="{181E7A45-ECC2-46A2-88E0-16170B10FBDC}" destId="{D9734771-F9B8-4539-8440-8C8B1A6AA75B}" srcOrd="2" destOrd="0" presId="urn:microsoft.com/office/officeart/2018/2/layout/IconVerticalSolidList"/>
    <dgm:cxn modelId="{5E37D88C-EC26-412A-8827-D9359BA95F3A}" type="presParOf" srcId="{181E7A45-ECC2-46A2-88E0-16170B10FBDC}" destId="{09218D48-2BB2-4D87-A3D1-334BCBE6083B}" srcOrd="3" destOrd="0" presId="urn:microsoft.com/office/officeart/2018/2/layout/IconVerticalSolidList"/>
    <dgm:cxn modelId="{58B5F393-D343-4343-BC5E-B3F108A23A1E}" type="presParOf" srcId="{3A851E90-70DA-4D8C-AC67-A22099DDB622}" destId="{0BB5C035-6DCE-4BCA-B1B6-7382B64579E4}" srcOrd="5" destOrd="0" presId="urn:microsoft.com/office/officeart/2018/2/layout/IconVerticalSolidList"/>
    <dgm:cxn modelId="{C3661816-DAD8-44FF-B48A-4F524B2FB47F}" type="presParOf" srcId="{3A851E90-70DA-4D8C-AC67-A22099DDB622}" destId="{6E69D096-4A1F-413B-AD58-DDA2EE28806F}" srcOrd="6" destOrd="0" presId="urn:microsoft.com/office/officeart/2018/2/layout/IconVerticalSolidList"/>
    <dgm:cxn modelId="{F021FDD6-280A-4297-8B5C-51E4430871D9}" type="presParOf" srcId="{6E69D096-4A1F-413B-AD58-DDA2EE28806F}" destId="{3E8DBDCD-8FD7-4BBE-8D97-CB494A069CC0}" srcOrd="0" destOrd="0" presId="urn:microsoft.com/office/officeart/2018/2/layout/IconVerticalSolidList"/>
    <dgm:cxn modelId="{7F8925E8-0D2F-4706-86EB-BC0D77F6C126}" type="presParOf" srcId="{6E69D096-4A1F-413B-AD58-DDA2EE28806F}" destId="{8C24751C-4DEA-4B6E-B99D-9C7C7AA6CAFC}" srcOrd="1" destOrd="0" presId="urn:microsoft.com/office/officeart/2018/2/layout/IconVerticalSolidList"/>
    <dgm:cxn modelId="{184B9CE0-A89B-4070-A650-49CC32CC8D10}" type="presParOf" srcId="{6E69D096-4A1F-413B-AD58-DDA2EE28806F}" destId="{08AF1E4E-B29C-4DBB-85BD-19253BFFD035}" srcOrd="2" destOrd="0" presId="urn:microsoft.com/office/officeart/2018/2/layout/IconVerticalSolidList"/>
    <dgm:cxn modelId="{A6EA1526-E97C-493E-9365-D8D8B7A83CFD}" type="presParOf" srcId="{6E69D096-4A1F-413B-AD58-DDA2EE28806F}" destId="{586DE721-DF77-4605-9A5F-86C51440829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90189B-35DD-482F-80DC-27E18FC08FEB}">
      <dsp:nvSpPr>
        <dsp:cNvPr id="0" name=""/>
        <dsp:cNvSpPr/>
      </dsp:nvSpPr>
      <dsp:spPr>
        <a:xfrm>
          <a:off x="0" y="416"/>
          <a:ext cx="7649918" cy="97423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BD8E7C-7651-422E-99A4-9541B551DA24}">
      <dsp:nvSpPr>
        <dsp:cNvPr id="0" name=""/>
        <dsp:cNvSpPr/>
      </dsp:nvSpPr>
      <dsp:spPr>
        <a:xfrm>
          <a:off x="294704" y="219618"/>
          <a:ext cx="535826" cy="5358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39B69E9-60FC-43A7-AB2F-99A1ECA9BE71}">
      <dsp:nvSpPr>
        <dsp:cNvPr id="0" name=""/>
        <dsp:cNvSpPr/>
      </dsp:nvSpPr>
      <dsp:spPr>
        <a:xfrm>
          <a:off x="1125235" y="416"/>
          <a:ext cx="6524682" cy="9742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106" tIns="103106" rIns="103106" bIns="103106" numCol="1" spcCol="1270" anchor="ctr" anchorCtr="0">
          <a:noAutofit/>
        </a:bodyPr>
        <a:lstStyle/>
        <a:p>
          <a:pPr marL="0" lvl="0" indent="0" algn="l" defTabSz="1066800">
            <a:lnSpc>
              <a:spcPct val="90000"/>
            </a:lnSpc>
            <a:spcBef>
              <a:spcPct val="0"/>
            </a:spcBef>
            <a:spcAft>
              <a:spcPct val="35000"/>
            </a:spcAft>
            <a:buNone/>
          </a:pPr>
          <a:r>
            <a:rPr lang="en-US" sz="2400" kern="1200" dirty="0"/>
            <a:t>Reorienting capital flows towards a more sustainable economy </a:t>
          </a:r>
        </a:p>
      </dsp:txBody>
      <dsp:txXfrm>
        <a:off x="1125235" y="416"/>
        <a:ext cx="6524682" cy="974230"/>
      </dsp:txXfrm>
    </dsp:sp>
    <dsp:sp modelId="{9DFD0781-5576-41BB-9B11-26A94A5FBA21}">
      <dsp:nvSpPr>
        <dsp:cNvPr id="0" name=""/>
        <dsp:cNvSpPr/>
      </dsp:nvSpPr>
      <dsp:spPr>
        <a:xfrm>
          <a:off x="0" y="1218203"/>
          <a:ext cx="7649918" cy="97423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DBE414-A968-4DA3-87BE-6510B6EECE10}">
      <dsp:nvSpPr>
        <dsp:cNvPr id="0" name=""/>
        <dsp:cNvSpPr/>
      </dsp:nvSpPr>
      <dsp:spPr>
        <a:xfrm>
          <a:off x="294704" y="1437405"/>
          <a:ext cx="535826" cy="5358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E670019-F863-4D3F-8B70-0CF3D4D79247}">
      <dsp:nvSpPr>
        <dsp:cNvPr id="0" name=""/>
        <dsp:cNvSpPr/>
      </dsp:nvSpPr>
      <dsp:spPr>
        <a:xfrm>
          <a:off x="1125235" y="1218203"/>
          <a:ext cx="6524682" cy="9742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106" tIns="103106" rIns="103106" bIns="103106" numCol="1" spcCol="1270" anchor="ctr" anchorCtr="0">
          <a:noAutofit/>
        </a:bodyPr>
        <a:lstStyle/>
        <a:p>
          <a:pPr marL="0" lvl="0" indent="0" algn="l" defTabSz="1066800">
            <a:lnSpc>
              <a:spcPct val="90000"/>
            </a:lnSpc>
            <a:spcBef>
              <a:spcPct val="0"/>
            </a:spcBef>
            <a:spcAft>
              <a:spcPct val="35000"/>
            </a:spcAft>
            <a:buNone/>
          </a:pPr>
          <a:r>
            <a:rPr lang="en-US" sz="2400" kern="1200"/>
            <a:t>Mainstreaming sustainability into risk management</a:t>
          </a:r>
        </a:p>
      </dsp:txBody>
      <dsp:txXfrm>
        <a:off x="1125235" y="1218203"/>
        <a:ext cx="6524682" cy="974230"/>
      </dsp:txXfrm>
    </dsp:sp>
    <dsp:sp modelId="{2181102B-1A48-4345-8213-C3809540CBC6}">
      <dsp:nvSpPr>
        <dsp:cNvPr id="0" name=""/>
        <dsp:cNvSpPr/>
      </dsp:nvSpPr>
      <dsp:spPr>
        <a:xfrm>
          <a:off x="0" y="2435991"/>
          <a:ext cx="7649918" cy="97423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C29D48-7AE9-43EE-A110-9DCFD5B8C604}">
      <dsp:nvSpPr>
        <dsp:cNvPr id="0" name=""/>
        <dsp:cNvSpPr/>
      </dsp:nvSpPr>
      <dsp:spPr>
        <a:xfrm>
          <a:off x="294704" y="2655193"/>
          <a:ext cx="535826" cy="5358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A83E47A-4C2B-4D13-B0F9-A3D7487A9249}">
      <dsp:nvSpPr>
        <dsp:cNvPr id="0" name=""/>
        <dsp:cNvSpPr/>
      </dsp:nvSpPr>
      <dsp:spPr>
        <a:xfrm>
          <a:off x="1125235" y="2435991"/>
          <a:ext cx="6524682" cy="9742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106" tIns="103106" rIns="103106" bIns="103106" numCol="1" spcCol="1270" anchor="ctr" anchorCtr="0">
          <a:noAutofit/>
        </a:bodyPr>
        <a:lstStyle/>
        <a:p>
          <a:pPr marL="0" lvl="0" indent="0" algn="l" defTabSz="1066800">
            <a:lnSpc>
              <a:spcPct val="90000"/>
            </a:lnSpc>
            <a:spcBef>
              <a:spcPct val="0"/>
            </a:spcBef>
            <a:spcAft>
              <a:spcPct val="35000"/>
            </a:spcAft>
            <a:buNone/>
          </a:pPr>
          <a:r>
            <a:rPr lang="en-BE" sz="2400" kern="1200"/>
            <a:t>Promoting transparency and long-term thinking in financial and economic activities</a:t>
          </a:r>
          <a:endParaRPr lang="en-US" sz="2400" kern="1200"/>
        </a:p>
      </dsp:txBody>
      <dsp:txXfrm>
        <a:off x="1125235" y="2435991"/>
        <a:ext cx="6524682" cy="9742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AD039E-1AA5-49CA-8AD2-7E44C3B911E5}">
      <dsp:nvSpPr>
        <dsp:cNvPr id="0" name=""/>
        <dsp:cNvSpPr/>
      </dsp:nvSpPr>
      <dsp:spPr>
        <a:xfrm>
          <a:off x="0" y="0"/>
          <a:ext cx="2738437" cy="1643062"/>
        </a:xfrm>
        <a:prstGeom prst="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nl-BE" sz="2400" kern="1200" dirty="0" err="1"/>
            <a:t>Taxonomy</a:t>
          </a:r>
          <a:r>
            <a:rPr lang="nl-BE" sz="2400" kern="1200" dirty="0"/>
            <a:t> </a:t>
          </a:r>
          <a:r>
            <a:rPr lang="nl-BE" sz="2400" kern="1200" dirty="0" err="1"/>
            <a:t>Regulation</a:t>
          </a:r>
          <a:endParaRPr lang="nl-BE" sz="2400" kern="1200" dirty="0"/>
        </a:p>
      </dsp:txBody>
      <dsp:txXfrm>
        <a:off x="0" y="0"/>
        <a:ext cx="2738437" cy="1643062"/>
      </dsp:txXfrm>
    </dsp:sp>
    <dsp:sp modelId="{061C0863-6323-4865-8105-2F177656C5DC}">
      <dsp:nvSpPr>
        <dsp:cNvPr id="0" name=""/>
        <dsp:cNvSpPr/>
      </dsp:nvSpPr>
      <dsp:spPr>
        <a:xfrm>
          <a:off x="3012281" y="33073"/>
          <a:ext cx="2738437" cy="1643062"/>
        </a:xfrm>
        <a:prstGeom prst="rect">
          <a:avLst/>
        </a:prstGeom>
        <a:gradFill rotWithShape="0">
          <a:gsLst>
            <a:gs pos="0">
              <a:schemeClr val="accent5">
                <a:hueOff val="302694"/>
                <a:satOff val="-4552"/>
                <a:lumOff val="2196"/>
                <a:alphaOff val="0"/>
                <a:tint val="100000"/>
                <a:shade val="100000"/>
                <a:satMod val="130000"/>
              </a:schemeClr>
            </a:gs>
            <a:gs pos="100000">
              <a:schemeClr val="accent5">
                <a:hueOff val="302694"/>
                <a:satOff val="-4552"/>
                <a:lumOff val="2196"/>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nl-BE" sz="2400" kern="1200" dirty="0"/>
            <a:t>Corporate </a:t>
          </a:r>
          <a:r>
            <a:rPr lang="nl-BE" sz="2400" kern="1200" dirty="0" err="1"/>
            <a:t>Sustainability</a:t>
          </a:r>
          <a:r>
            <a:rPr lang="nl-BE" sz="2400" kern="1200" dirty="0"/>
            <a:t> </a:t>
          </a:r>
          <a:r>
            <a:rPr lang="nl-BE" sz="2400" kern="1200" dirty="0" err="1"/>
            <a:t>Due</a:t>
          </a:r>
          <a:r>
            <a:rPr lang="nl-BE" sz="2400" kern="1200" dirty="0"/>
            <a:t> Diligence Directive (CS3D)</a:t>
          </a:r>
        </a:p>
      </dsp:txBody>
      <dsp:txXfrm>
        <a:off x="3012281" y="33073"/>
        <a:ext cx="2738437" cy="1643062"/>
      </dsp:txXfrm>
    </dsp:sp>
    <dsp:sp modelId="{1D88A389-0BD0-4296-8296-ECDF02D0AEA9}">
      <dsp:nvSpPr>
        <dsp:cNvPr id="0" name=""/>
        <dsp:cNvSpPr/>
      </dsp:nvSpPr>
      <dsp:spPr>
        <a:xfrm>
          <a:off x="6024562" y="33073"/>
          <a:ext cx="2738437" cy="1643062"/>
        </a:xfrm>
        <a:prstGeom prst="rect">
          <a:avLst/>
        </a:prstGeom>
        <a:gradFill rotWithShape="0">
          <a:gsLst>
            <a:gs pos="0">
              <a:schemeClr val="accent5">
                <a:hueOff val="605389"/>
                <a:satOff val="-9104"/>
                <a:lumOff val="4392"/>
                <a:alphaOff val="0"/>
                <a:tint val="100000"/>
                <a:shade val="100000"/>
                <a:satMod val="130000"/>
              </a:schemeClr>
            </a:gs>
            <a:gs pos="100000">
              <a:schemeClr val="accent5">
                <a:hueOff val="605389"/>
                <a:satOff val="-9104"/>
                <a:lumOff val="4392"/>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nl-BE" sz="2400" kern="1200" dirty="0"/>
            <a:t>Corporate </a:t>
          </a:r>
          <a:r>
            <a:rPr lang="nl-BE" sz="2400" kern="1200" dirty="0" err="1"/>
            <a:t>Sustainability</a:t>
          </a:r>
          <a:r>
            <a:rPr lang="nl-BE" sz="2400" kern="1200" dirty="0"/>
            <a:t> Reporting Directive (CSRD)</a:t>
          </a:r>
        </a:p>
      </dsp:txBody>
      <dsp:txXfrm>
        <a:off x="6024562" y="33073"/>
        <a:ext cx="2738437" cy="1643062"/>
      </dsp:txXfrm>
    </dsp:sp>
    <dsp:sp modelId="{40B47011-036D-45C8-802B-D746F54EDB50}">
      <dsp:nvSpPr>
        <dsp:cNvPr id="0" name=""/>
        <dsp:cNvSpPr/>
      </dsp:nvSpPr>
      <dsp:spPr>
        <a:xfrm>
          <a:off x="0" y="1949979"/>
          <a:ext cx="2738437" cy="1643062"/>
        </a:xfrm>
        <a:prstGeom prst="rect">
          <a:avLst/>
        </a:prstGeom>
        <a:gradFill rotWithShape="0">
          <a:gsLst>
            <a:gs pos="0">
              <a:schemeClr val="accent5">
                <a:hueOff val="908083"/>
                <a:satOff val="-13655"/>
                <a:lumOff val="6589"/>
                <a:alphaOff val="0"/>
                <a:tint val="100000"/>
                <a:shade val="100000"/>
                <a:satMod val="130000"/>
              </a:schemeClr>
            </a:gs>
            <a:gs pos="100000">
              <a:schemeClr val="accent5">
                <a:hueOff val="908083"/>
                <a:satOff val="-13655"/>
                <a:lumOff val="6589"/>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nl-BE" sz="2400" kern="1200" dirty="0"/>
            <a:t>Sustainable Finance </a:t>
          </a:r>
          <a:r>
            <a:rPr lang="nl-BE" sz="2400" kern="1200" dirty="0" err="1"/>
            <a:t>Disclosure</a:t>
          </a:r>
          <a:r>
            <a:rPr lang="nl-BE" sz="2400" kern="1200" dirty="0"/>
            <a:t> </a:t>
          </a:r>
          <a:r>
            <a:rPr lang="nl-BE" sz="2400" kern="1200" dirty="0" err="1"/>
            <a:t>Regulation</a:t>
          </a:r>
          <a:r>
            <a:rPr lang="nl-BE" sz="2400" kern="1200" dirty="0"/>
            <a:t> (SFDR)</a:t>
          </a:r>
        </a:p>
      </dsp:txBody>
      <dsp:txXfrm>
        <a:off x="0" y="1949979"/>
        <a:ext cx="2738437" cy="1643062"/>
      </dsp:txXfrm>
    </dsp:sp>
    <dsp:sp modelId="{381EFDF3-B927-4AD6-A9FC-08D47F2C1726}">
      <dsp:nvSpPr>
        <dsp:cNvPr id="0" name=""/>
        <dsp:cNvSpPr/>
      </dsp:nvSpPr>
      <dsp:spPr>
        <a:xfrm>
          <a:off x="3012281" y="1949979"/>
          <a:ext cx="2738437" cy="1643062"/>
        </a:xfrm>
        <a:prstGeom prst="rect">
          <a:avLst/>
        </a:prstGeom>
        <a:gradFill rotWithShape="0">
          <a:gsLst>
            <a:gs pos="0">
              <a:schemeClr val="accent5">
                <a:hueOff val="1210778"/>
                <a:satOff val="-18207"/>
                <a:lumOff val="8785"/>
                <a:alphaOff val="0"/>
                <a:tint val="100000"/>
                <a:shade val="100000"/>
                <a:satMod val="130000"/>
              </a:schemeClr>
            </a:gs>
            <a:gs pos="100000">
              <a:schemeClr val="accent5">
                <a:hueOff val="1210778"/>
                <a:satOff val="-18207"/>
                <a:lumOff val="8785"/>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nl-BE" sz="2400" kern="1200" dirty="0"/>
            <a:t>EU Green </a:t>
          </a:r>
          <a:r>
            <a:rPr lang="nl-BE" sz="2400" kern="1200" dirty="0" err="1"/>
            <a:t>Bonds</a:t>
          </a:r>
          <a:r>
            <a:rPr lang="nl-BE" sz="2400" kern="1200" dirty="0"/>
            <a:t> </a:t>
          </a:r>
          <a:r>
            <a:rPr lang="nl-BE" sz="2400" kern="1200" dirty="0" err="1"/>
            <a:t>Regulation</a:t>
          </a:r>
          <a:endParaRPr lang="nl-BE" sz="2400" kern="1200" dirty="0"/>
        </a:p>
      </dsp:txBody>
      <dsp:txXfrm>
        <a:off x="3012281" y="1949979"/>
        <a:ext cx="2738437" cy="1643062"/>
      </dsp:txXfrm>
    </dsp:sp>
    <dsp:sp modelId="{1A0B5594-0F27-4BE4-9530-656E8A5FFB23}">
      <dsp:nvSpPr>
        <dsp:cNvPr id="0" name=""/>
        <dsp:cNvSpPr/>
      </dsp:nvSpPr>
      <dsp:spPr>
        <a:xfrm>
          <a:off x="6024562" y="1949979"/>
          <a:ext cx="2738437" cy="1643062"/>
        </a:xfrm>
        <a:prstGeom prst="rect">
          <a:avLst/>
        </a:prstGeom>
        <a:gradFill rotWithShape="0">
          <a:gsLst>
            <a:gs pos="0">
              <a:schemeClr val="accent5">
                <a:hueOff val="1513472"/>
                <a:satOff val="-22759"/>
                <a:lumOff val="10981"/>
                <a:alphaOff val="0"/>
                <a:tint val="100000"/>
                <a:shade val="100000"/>
                <a:satMod val="130000"/>
              </a:schemeClr>
            </a:gs>
            <a:gs pos="100000">
              <a:schemeClr val="accent5">
                <a:hueOff val="1513472"/>
                <a:satOff val="-22759"/>
                <a:lumOff val="10981"/>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nl-BE" sz="2400" kern="1200" dirty="0"/>
            <a:t>ESG in CRD/CRR &amp; </a:t>
          </a:r>
          <a:r>
            <a:rPr lang="nl-BE" sz="2400" kern="1200" dirty="0" err="1"/>
            <a:t>Solvency</a:t>
          </a:r>
          <a:r>
            <a:rPr lang="nl-BE" sz="2400" kern="1200" dirty="0"/>
            <a:t> 2</a:t>
          </a:r>
        </a:p>
      </dsp:txBody>
      <dsp:txXfrm>
        <a:off x="6024562" y="1949979"/>
        <a:ext cx="2738437" cy="16430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B082D7-45DB-4384-9901-31242454D503}">
      <dsp:nvSpPr>
        <dsp:cNvPr id="0" name=""/>
        <dsp:cNvSpPr/>
      </dsp:nvSpPr>
      <dsp:spPr>
        <a:xfrm>
          <a:off x="0" y="1415"/>
          <a:ext cx="7649918" cy="71743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BC3D89-12C0-4FD8-9149-61FF6F1B04E3}">
      <dsp:nvSpPr>
        <dsp:cNvPr id="0" name=""/>
        <dsp:cNvSpPr/>
      </dsp:nvSpPr>
      <dsp:spPr>
        <a:xfrm>
          <a:off x="217023" y="162837"/>
          <a:ext cx="394588" cy="39458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7E51409-3F8A-435E-9ACD-99EA6D214E93}">
      <dsp:nvSpPr>
        <dsp:cNvPr id="0" name=""/>
        <dsp:cNvSpPr/>
      </dsp:nvSpPr>
      <dsp:spPr>
        <a:xfrm>
          <a:off x="828635" y="1415"/>
          <a:ext cx="6821282" cy="717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928" tIns="75928" rIns="75928" bIns="75928" numCol="1" spcCol="1270" anchor="ctr" anchorCtr="0">
          <a:noAutofit/>
        </a:bodyPr>
        <a:lstStyle/>
        <a:p>
          <a:pPr marL="0" lvl="0" indent="0" algn="l" defTabSz="622300">
            <a:lnSpc>
              <a:spcPct val="90000"/>
            </a:lnSpc>
            <a:spcBef>
              <a:spcPct val="0"/>
            </a:spcBef>
            <a:spcAft>
              <a:spcPct val="35000"/>
            </a:spcAft>
            <a:buNone/>
          </a:pPr>
          <a:r>
            <a:rPr lang="en-US" sz="1400" kern="1200" dirty="0"/>
            <a:t>Pr</a:t>
          </a:r>
          <a:r>
            <a:rPr lang="en-BE" sz="1400" kern="1200" dirty="0" err="1"/>
            <a:t>ocess</a:t>
          </a:r>
          <a:r>
            <a:rPr lang="en-BE" sz="1400" kern="1200" dirty="0"/>
            <a:t> of taking ESG considerations into account when making investment decisions in the financial sector</a:t>
          </a:r>
          <a:endParaRPr lang="en-US" sz="1400" kern="1200" dirty="0"/>
        </a:p>
      </dsp:txBody>
      <dsp:txXfrm>
        <a:off x="828635" y="1415"/>
        <a:ext cx="6821282" cy="717433"/>
      </dsp:txXfrm>
    </dsp:sp>
    <dsp:sp modelId="{570E4DCF-6E53-4780-9E91-C37E1A1DBB63}">
      <dsp:nvSpPr>
        <dsp:cNvPr id="0" name=""/>
        <dsp:cNvSpPr/>
      </dsp:nvSpPr>
      <dsp:spPr>
        <a:xfrm>
          <a:off x="0" y="898206"/>
          <a:ext cx="7649918" cy="71743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F41B67-8805-4D18-9D69-002780E6A21C}">
      <dsp:nvSpPr>
        <dsp:cNvPr id="0" name=""/>
        <dsp:cNvSpPr/>
      </dsp:nvSpPr>
      <dsp:spPr>
        <a:xfrm>
          <a:off x="217023" y="1059629"/>
          <a:ext cx="394588" cy="39458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C5F8628-479F-4676-B938-4B406BBD1737}">
      <dsp:nvSpPr>
        <dsp:cNvPr id="0" name=""/>
        <dsp:cNvSpPr/>
      </dsp:nvSpPr>
      <dsp:spPr>
        <a:xfrm>
          <a:off x="828635" y="898206"/>
          <a:ext cx="6821282" cy="717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928" tIns="75928" rIns="75928" bIns="75928" numCol="1" spcCol="1270" anchor="ctr" anchorCtr="0">
          <a:noAutofit/>
        </a:bodyPr>
        <a:lstStyle/>
        <a:p>
          <a:pPr marL="0" lvl="0" indent="0" algn="l" defTabSz="622300">
            <a:lnSpc>
              <a:spcPct val="90000"/>
            </a:lnSpc>
            <a:spcBef>
              <a:spcPct val="0"/>
            </a:spcBef>
            <a:spcAft>
              <a:spcPct val="35000"/>
            </a:spcAft>
            <a:buNone/>
          </a:pPr>
          <a:r>
            <a:rPr lang="en-US" sz="1400" kern="1200" dirty="0"/>
            <a:t>T</a:t>
          </a:r>
          <a:r>
            <a:rPr lang="en-BE" sz="1400" kern="1200" dirty="0" err="1"/>
            <a:t>ransparency</a:t>
          </a:r>
          <a:r>
            <a:rPr lang="en-BE" sz="1400" kern="1200" dirty="0"/>
            <a:t> on ESG risks that may impact the financial system and mitigation of such risks through appropriate governance of financial and corporate actors</a:t>
          </a:r>
          <a:endParaRPr lang="en-US" sz="1400" kern="1200" dirty="0"/>
        </a:p>
      </dsp:txBody>
      <dsp:txXfrm>
        <a:off x="828635" y="898206"/>
        <a:ext cx="6821282" cy="717433"/>
      </dsp:txXfrm>
    </dsp:sp>
    <dsp:sp modelId="{8DF1C388-765D-4A62-815B-F6F3CCC1FCDB}">
      <dsp:nvSpPr>
        <dsp:cNvPr id="0" name=""/>
        <dsp:cNvSpPr/>
      </dsp:nvSpPr>
      <dsp:spPr>
        <a:xfrm>
          <a:off x="0" y="1794998"/>
          <a:ext cx="7649918" cy="71743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638B45-257C-4376-B0CD-37258234B53B}">
      <dsp:nvSpPr>
        <dsp:cNvPr id="0" name=""/>
        <dsp:cNvSpPr/>
      </dsp:nvSpPr>
      <dsp:spPr>
        <a:xfrm>
          <a:off x="217023" y="1956420"/>
          <a:ext cx="394588" cy="39458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9218D48-2BB2-4D87-A3D1-334BCBE6083B}">
      <dsp:nvSpPr>
        <dsp:cNvPr id="0" name=""/>
        <dsp:cNvSpPr/>
      </dsp:nvSpPr>
      <dsp:spPr>
        <a:xfrm>
          <a:off x="828635" y="1794998"/>
          <a:ext cx="6821282" cy="717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928" tIns="75928" rIns="75928" bIns="75928" numCol="1" spcCol="1270" anchor="ctr" anchorCtr="0">
          <a:noAutofit/>
        </a:bodyPr>
        <a:lstStyle/>
        <a:p>
          <a:pPr marL="0" lvl="0" indent="0" algn="l" defTabSz="622300">
            <a:lnSpc>
              <a:spcPct val="90000"/>
            </a:lnSpc>
            <a:spcBef>
              <a:spcPct val="0"/>
            </a:spcBef>
            <a:spcAft>
              <a:spcPct val="35000"/>
            </a:spcAft>
            <a:buNone/>
          </a:pPr>
          <a:r>
            <a:rPr lang="en-US" sz="1400" kern="1200"/>
            <a:t>Green finance</a:t>
          </a:r>
        </a:p>
      </dsp:txBody>
      <dsp:txXfrm>
        <a:off x="828635" y="1794998"/>
        <a:ext cx="6821282" cy="717433"/>
      </dsp:txXfrm>
    </dsp:sp>
    <dsp:sp modelId="{3E8DBDCD-8FD7-4BBE-8D97-CB494A069CC0}">
      <dsp:nvSpPr>
        <dsp:cNvPr id="0" name=""/>
        <dsp:cNvSpPr/>
      </dsp:nvSpPr>
      <dsp:spPr>
        <a:xfrm>
          <a:off x="0" y="2691789"/>
          <a:ext cx="7649918" cy="71743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24751C-4DEA-4B6E-B99D-9C7C7AA6CAFC}">
      <dsp:nvSpPr>
        <dsp:cNvPr id="0" name=""/>
        <dsp:cNvSpPr/>
      </dsp:nvSpPr>
      <dsp:spPr>
        <a:xfrm>
          <a:off x="217023" y="2853211"/>
          <a:ext cx="394588" cy="39458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86DE721-DF77-4605-9A5F-86C514408296}">
      <dsp:nvSpPr>
        <dsp:cNvPr id="0" name=""/>
        <dsp:cNvSpPr/>
      </dsp:nvSpPr>
      <dsp:spPr>
        <a:xfrm>
          <a:off x="828635" y="2691789"/>
          <a:ext cx="6821282" cy="717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928" tIns="75928" rIns="75928" bIns="75928" numCol="1" spcCol="1270" anchor="ctr" anchorCtr="0">
          <a:noAutofit/>
        </a:bodyPr>
        <a:lstStyle/>
        <a:p>
          <a:pPr marL="0" lvl="0" indent="0" algn="l" defTabSz="622300">
            <a:lnSpc>
              <a:spcPct val="90000"/>
            </a:lnSpc>
            <a:spcBef>
              <a:spcPct val="0"/>
            </a:spcBef>
            <a:spcAft>
              <a:spcPct val="35000"/>
            </a:spcAft>
            <a:buNone/>
          </a:pPr>
          <a:r>
            <a:rPr lang="en-US" sz="1400" kern="1200"/>
            <a:t>Transition finance </a:t>
          </a:r>
        </a:p>
      </dsp:txBody>
      <dsp:txXfrm>
        <a:off x="828635" y="2691789"/>
        <a:ext cx="6821282" cy="7174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E467C7-06B2-41D8-AECB-7D8481357418}">
      <dsp:nvSpPr>
        <dsp:cNvPr id="0" name=""/>
        <dsp:cNvSpPr/>
      </dsp:nvSpPr>
      <dsp:spPr>
        <a:xfrm>
          <a:off x="0" y="2664"/>
          <a:ext cx="7649918" cy="56755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5C76C3-08AE-444A-A41F-D9D7B172EB7A}">
      <dsp:nvSpPr>
        <dsp:cNvPr id="0" name=""/>
        <dsp:cNvSpPr/>
      </dsp:nvSpPr>
      <dsp:spPr>
        <a:xfrm>
          <a:off x="171684" y="130363"/>
          <a:ext cx="312153" cy="31215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09DE7B9-9082-40A6-9E86-6499468E7A39}">
      <dsp:nvSpPr>
        <dsp:cNvPr id="0" name=""/>
        <dsp:cNvSpPr/>
      </dsp:nvSpPr>
      <dsp:spPr>
        <a:xfrm>
          <a:off x="655521" y="2664"/>
          <a:ext cx="6994396" cy="5675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066" tIns="60066" rIns="60066" bIns="60066" numCol="1" spcCol="1270" anchor="ctr" anchorCtr="0">
          <a:noAutofit/>
        </a:bodyPr>
        <a:lstStyle/>
        <a:p>
          <a:pPr marL="0" lvl="0" indent="0" algn="l" defTabSz="844550">
            <a:lnSpc>
              <a:spcPct val="100000"/>
            </a:lnSpc>
            <a:spcBef>
              <a:spcPct val="0"/>
            </a:spcBef>
            <a:spcAft>
              <a:spcPct val="35000"/>
            </a:spcAft>
            <a:buNone/>
          </a:pPr>
          <a:r>
            <a:rPr lang="en-US" sz="1900" b="0" i="0" kern="1200" baseline="0"/>
            <a:t>Investment funds</a:t>
          </a:r>
          <a:endParaRPr lang="en-US" sz="1900" kern="1200"/>
        </a:p>
      </dsp:txBody>
      <dsp:txXfrm>
        <a:off x="655521" y="2664"/>
        <a:ext cx="6994396" cy="567551"/>
      </dsp:txXfrm>
    </dsp:sp>
    <dsp:sp modelId="{CFB57578-427C-42D9-B11B-2FCF49E3A8AD}">
      <dsp:nvSpPr>
        <dsp:cNvPr id="0" name=""/>
        <dsp:cNvSpPr/>
      </dsp:nvSpPr>
      <dsp:spPr>
        <a:xfrm>
          <a:off x="0" y="712103"/>
          <a:ext cx="7649918" cy="56755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6CC755-76F6-4286-8AF3-A2AE8A92736D}">
      <dsp:nvSpPr>
        <dsp:cNvPr id="0" name=""/>
        <dsp:cNvSpPr/>
      </dsp:nvSpPr>
      <dsp:spPr>
        <a:xfrm>
          <a:off x="171684" y="839802"/>
          <a:ext cx="312153" cy="31215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5B3317D-DB36-4792-857C-03A0EE7C99D5}">
      <dsp:nvSpPr>
        <dsp:cNvPr id="0" name=""/>
        <dsp:cNvSpPr/>
      </dsp:nvSpPr>
      <dsp:spPr>
        <a:xfrm>
          <a:off x="655521" y="712103"/>
          <a:ext cx="6994396" cy="5675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066" tIns="60066" rIns="60066" bIns="60066" numCol="1" spcCol="1270" anchor="ctr" anchorCtr="0">
          <a:noAutofit/>
        </a:bodyPr>
        <a:lstStyle/>
        <a:p>
          <a:pPr marL="0" lvl="0" indent="0" algn="l" defTabSz="844550">
            <a:lnSpc>
              <a:spcPct val="100000"/>
            </a:lnSpc>
            <a:spcBef>
              <a:spcPct val="0"/>
            </a:spcBef>
            <a:spcAft>
              <a:spcPct val="35000"/>
            </a:spcAft>
            <a:buNone/>
          </a:pPr>
          <a:r>
            <a:rPr lang="en-US" sz="1900" b="0" i="0" kern="1200" baseline="0"/>
            <a:t>Green bonds </a:t>
          </a:r>
          <a:endParaRPr lang="en-US" sz="1900" kern="1200"/>
        </a:p>
      </dsp:txBody>
      <dsp:txXfrm>
        <a:off x="655521" y="712103"/>
        <a:ext cx="6994396" cy="567551"/>
      </dsp:txXfrm>
    </dsp:sp>
    <dsp:sp modelId="{00BEC0E4-0B4B-4E7E-8C8C-C234035887D0}">
      <dsp:nvSpPr>
        <dsp:cNvPr id="0" name=""/>
        <dsp:cNvSpPr/>
      </dsp:nvSpPr>
      <dsp:spPr>
        <a:xfrm>
          <a:off x="0" y="1421543"/>
          <a:ext cx="7649918" cy="56755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F818C4F-741A-4E08-B529-2C699C796B55}">
      <dsp:nvSpPr>
        <dsp:cNvPr id="0" name=""/>
        <dsp:cNvSpPr/>
      </dsp:nvSpPr>
      <dsp:spPr>
        <a:xfrm>
          <a:off x="171684" y="1549242"/>
          <a:ext cx="312153" cy="31215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61A3BA4-E8C9-4B9C-92C9-966E6416B496}">
      <dsp:nvSpPr>
        <dsp:cNvPr id="0" name=""/>
        <dsp:cNvSpPr/>
      </dsp:nvSpPr>
      <dsp:spPr>
        <a:xfrm>
          <a:off x="655521" y="1421543"/>
          <a:ext cx="6994396" cy="5675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066" tIns="60066" rIns="60066" bIns="60066" numCol="1" spcCol="1270" anchor="ctr" anchorCtr="0">
          <a:noAutofit/>
        </a:bodyPr>
        <a:lstStyle/>
        <a:p>
          <a:pPr marL="0" lvl="0" indent="0" algn="l" defTabSz="844550">
            <a:lnSpc>
              <a:spcPct val="100000"/>
            </a:lnSpc>
            <a:spcBef>
              <a:spcPct val="0"/>
            </a:spcBef>
            <a:spcAft>
              <a:spcPct val="35000"/>
            </a:spcAft>
            <a:buNone/>
          </a:pPr>
          <a:r>
            <a:rPr lang="en-US" sz="1900" b="0" i="0" kern="1200" baseline="0"/>
            <a:t>Loans</a:t>
          </a:r>
          <a:endParaRPr lang="en-US" sz="1900" kern="1200"/>
        </a:p>
      </dsp:txBody>
      <dsp:txXfrm>
        <a:off x="655521" y="1421543"/>
        <a:ext cx="6994396" cy="567551"/>
      </dsp:txXfrm>
    </dsp:sp>
    <dsp:sp modelId="{2FFB6C5D-9DB8-43B8-AA9E-F353931E4F37}">
      <dsp:nvSpPr>
        <dsp:cNvPr id="0" name=""/>
        <dsp:cNvSpPr/>
      </dsp:nvSpPr>
      <dsp:spPr>
        <a:xfrm>
          <a:off x="0" y="2130982"/>
          <a:ext cx="7649918" cy="56755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BAE3DD8-EF2F-4273-8629-5D0349D89AA1}">
      <dsp:nvSpPr>
        <dsp:cNvPr id="0" name=""/>
        <dsp:cNvSpPr/>
      </dsp:nvSpPr>
      <dsp:spPr>
        <a:xfrm>
          <a:off x="171684" y="2258681"/>
          <a:ext cx="312153" cy="31215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958F1D2-C468-4526-BA18-A01901416B68}">
      <dsp:nvSpPr>
        <dsp:cNvPr id="0" name=""/>
        <dsp:cNvSpPr/>
      </dsp:nvSpPr>
      <dsp:spPr>
        <a:xfrm>
          <a:off x="655521" y="2130982"/>
          <a:ext cx="6994396" cy="5675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066" tIns="60066" rIns="60066" bIns="60066" numCol="1" spcCol="1270" anchor="ctr" anchorCtr="0">
          <a:noAutofit/>
        </a:bodyPr>
        <a:lstStyle/>
        <a:p>
          <a:pPr marL="0" lvl="0" indent="0" algn="l" defTabSz="844550">
            <a:lnSpc>
              <a:spcPct val="100000"/>
            </a:lnSpc>
            <a:spcBef>
              <a:spcPct val="0"/>
            </a:spcBef>
            <a:spcAft>
              <a:spcPct val="35000"/>
            </a:spcAft>
            <a:buNone/>
          </a:pPr>
          <a:r>
            <a:rPr lang="en-US" sz="1900" b="0" i="0" kern="1200" baseline="0"/>
            <a:t>Crowdfunding</a:t>
          </a:r>
          <a:endParaRPr lang="en-US" sz="1900" kern="1200"/>
        </a:p>
      </dsp:txBody>
      <dsp:txXfrm>
        <a:off x="655521" y="2130982"/>
        <a:ext cx="6994396" cy="567551"/>
      </dsp:txXfrm>
    </dsp:sp>
    <dsp:sp modelId="{844FE296-6090-4E2F-8DB5-72BD46B55D98}">
      <dsp:nvSpPr>
        <dsp:cNvPr id="0" name=""/>
        <dsp:cNvSpPr/>
      </dsp:nvSpPr>
      <dsp:spPr>
        <a:xfrm>
          <a:off x="0" y="2840421"/>
          <a:ext cx="7649918" cy="56755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D81E5A-3AFD-447C-A993-ED7710064A68}">
      <dsp:nvSpPr>
        <dsp:cNvPr id="0" name=""/>
        <dsp:cNvSpPr/>
      </dsp:nvSpPr>
      <dsp:spPr>
        <a:xfrm>
          <a:off x="171684" y="2968121"/>
          <a:ext cx="312153" cy="31215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8156EFB-D079-4017-B4CE-3CAD3028B338}">
      <dsp:nvSpPr>
        <dsp:cNvPr id="0" name=""/>
        <dsp:cNvSpPr/>
      </dsp:nvSpPr>
      <dsp:spPr>
        <a:xfrm>
          <a:off x="655521" y="2840421"/>
          <a:ext cx="6994396" cy="5675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066" tIns="60066" rIns="60066" bIns="60066" numCol="1" spcCol="1270" anchor="ctr" anchorCtr="0">
          <a:noAutofit/>
        </a:bodyPr>
        <a:lstStyle/>
        <a:p>
          <a:pPr marL="0" lvl="0" indent="0" algn="l" defTabSz="844550">
            <a:lnSpc>
              <a:spcPct val="100000"/>
            </a:lnSpc>
            <a:spcBef>
              <a:spcPct val="0"/>
            </a:spcBef>
            <a:spcAft>
              <a:spcPct val="35000"/>
            </a:spcAft>
            <a:buNone/>
          </a:pPr>
          <a:r>
            <a:rPr lang="en-US" sz="1900" b="0" i="0" kern="1200" baseline="0"/>
            <a:t>Others (leasing …) </a:t>
          </a:r>
          <a:endParaRPr lang="en-US" sz="1900" kern="1200"/>
        </a:p>
      </dsp:txBody>
      <dsp:txXfrm>
        <a:off x="655521" y="2840421"/>
        <a:ext cx="6994396" cy="56755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B082D7-45DB-4384-9901-31242454D503}">
      <dsp:nvSpPr>
        <dsp:cNvPr id="0" name=""/>
        <dsp:cNvSpPr/>
      </dsp:nvSpPr>
      <dsp:spPr>
        <a:xfrm>
          <a:off x="0" y="1415"/>
          <a:ext cx="7649918" cy="71743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BC3D89-12C0-4FD8-9149-61FF6F1B04E3}">
      <dsp:nvSpPr>
        <dsp:cNvPr id="0" name=""/>
        <dsp:cNvSpPr/>
      </dsp:nvSpPr>
      <dsp:spPr>
        <a:xfrm>
          <a:off x="217023" y="162837"/>
          <a:ext cx="394588" cy="39458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7E51409-3F8A-435E-9ACD-99EA6D214E93}">
      <dsp:nvSpPr>
        <dsp:cNvPr id="0" name=""/>
        <dsp:cNvSpPr/>
      </dsp:nvSpPr>
      <dsp:spPr>
        <a:xfrm>
          <a:off x="828635" y="1415"/>
          <a:ext cx="6821282" cy="717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928" tIns="75928" rIns="75928" bIns="75928" numCol="1" spcCol="1270" anchor="ctr" anchorCtr="0">
          <a:noAutofit/>
        </a:bodyPr>
        <a:lstStyle/>
        <a:p>
          <a:pPr marL="0" lvl="0" indent="0" algn="l" defTabSz="622300">
            <a:lnSpc>
              <a:spcPct val="90000"/>
            </a:lnSpc>
            <a:spcBef>
              <a:spcPct val="0"/>
            </a:spcBef>
            <a:spcAft>
              <a:spcPct val="35000"/>
            </a:spcAft>
            <a:buNone/>
          </a:pPr>
          <a:r>
            <a:rPr lang="en-US" sz="1400" b="1" kern="1200" dirty="0"/>
            <a:t>CHOICE</a:t>
          </a:r>
          <a:r>
            <a:rPr lang="en-US" sz="1400" kern="1200" dirty="0"/>
            <a:t>, leading to policy choices including restrictions on financing</a:t>
          </a:r>
        </a:p>
      </dsp:txBody>
      <dsp:txXfrm>
        <a:off x="828635" y="1415"/>
        <a:ext cx="6821282" cy="717433"/>
      </dsp:txXfrm>
    </dsp:sp>
    <dsp:sp modelId="{570E4DCF-6E53-4780-9E91-C37E1A1DBB63}">
      <dsp:nvSpPr>
        <dsp:cNvPr id="0" name=""/>
        <dsp:cNvSpPr/>
      </dsp:nvSpPr>
      <dsp:spPr>
        <a:xfrm>
          <a:off x="0" y="898206"/>
          <a:ext cx="7649918" cy="71743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F41B67-8805-4D18-9D69-002780E6A21C}">
      <dsp:nvSpPr>
        <dsp:cNvPr id="0" name=""/>
        <dsp:cNvSpPr/>
      </dsp:nvSpPr>
      <dsp:spPr>
        <a:xfrm>
          <a:off x="217023" y="1059629"/>
          <a:ext cx="394588" cy="39458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C5F8628-479F-4676-B938-4B406BBD1737}">
      <dsp:nvSpPr>
        <dsp:cNvPr id="0" name=""/>
        <dsp:cNvSpPr/>
      </dsp:nvSpPr>
      <dsp:spPr>
        <a:xfrm>
          <a:off x="828635" y="898206"/>
          <a:ext cx="6821282" cy="717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928" tIns="75928" rIns="75928" bIns="75928" numCol="1" spcCol="1270" anchor="ctr" anchorCtr="0">
          <a:noAutofit/>
        </a:bodyPr>
        <a:lstStyle/>
        <a:p>
          <a:pPr marL="0" lvl="0" indent="0" algn="l" defTabSz="622300">
            <a:lnSpc>
              <a:spcPct val="90000"/>
            </a:lnSpc>
            <a:spcBef>
              <a:spcPct val="0"/>
            </a:spcBef>
            <a:spcAft>
              <a:spcPct val="35000"/>
            </a:spcAft>
            <a:buNone/>
          </a:pPr>
          <a:r>
            <a:rPr lang="en-US" sz="1400" b="1" kern="1200" dirty="0"/>
            <a:t>REGULATORY PRESSURE/RISK MANAGEMENT</a:t>
          </a:r>
          <a:r>
            <a:rPr lang="en-US" sz="1400" kern="1200" dirty="0"/>
            <a:t>: European Banking Authority (EBA) - Guidelines on Loan Origination and Monitoring (incorporate ESG factors and risks in credit risk appetite, risk policies and procedures)</a:t>
          </a:r>
        </a:p>
      </dsp:txBody>
      <dsp:txXfrm>
        <a:off x="828635" y="898206"/>
        <a:ext cx="6821282" cy="717433"/>
      </dsp:txXfrm>
    </dsp:sp>
    <dsp:sp modelId="{8DF1C388-765D-4A62-815B-F6F3CCC1FCDB}">
      <dsp:nvSpPr>
        <dsp:cNvPr id="0" name=""/>
        <dsp:cNvSpPr/>
      </dsp:nvSpPr>
      <dsp:spPr>
        <a:xfrm>
          <a:off x="0" y="1794998"/>
          <a:ext cx="7649918" cy="71743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638B45-257C-4376-B0CD-37258234B53B}">
      <dsp:nvSpPr>
        <dsp:cNvPr id="0" name=""/>
        <dsp:cNvSpPr/>
      </dsp:nvSpPr>
      <dsp:spPr>
        <a:xfrm>
          <a:off x="217023" y="1956420"/>
          <a:ext cx="394588" cy="39458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9218D48-2BB2-4D87-A3D1-334BCBE6083B}">
      <dsp:nvSpPr>
        <dsp:cNvPr id="0" name=""/>
        <dsp:cNvSpPr/>
      </dsp:nvSpPr>
      <dsp:spPr>
        <a:xfrm>
          <a:off x="828635" y="1794998"/>
          <a:ext cx="6821282" cy="717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928" tIns="75928" rIns="75928" bIns="75928" numCol="1" spcCol="1270" anchor="ctr" anchorCtr="0">
          <a:noAutofit/>
        </a:bodyPr>
        <a:lstStyle/>
        <a:p>
          <a:pPr marL="0" lvl="0" indent="0" algn="l" defTabSz="622300">
            <a:lnSpc>
              <a:spcPct val="90000"/>
            </a:lnSpc>
            <a:spcBef>
              <a:spcPct val="0"/>
            </a:spcBef>
            <a:spcAft>
              <a:spcPct val="35000"/>
            </a:spcAft>
            <a:buNone/>
          </a:pPr>
          <a:r>
            <a:rPr lang="en-US" sz="1400" b="1" kern="1200" dirty="0"/>
            <a:t>REGULATORY PRESSURE/RISK MANAGEMENT: </a:t>
          </a:r>
          <a:r>
            <a:rPr lang="en-US" sz="1400" kern="1200" dirty="0"/>
            <a:t>European Central Bank (ECB) expectations (major transition risks for many European banks/need to make and implement transition plans)</a:t>
          </a:r>
        </a:p>
      </dsp:txBody>
      <dsp:txXfrm>
        <a:off x="828635" y="1794998"/>
        <a:ext cx="6821282" cy="717433"/>
      </dsp:txXfrm>
    </dsp:sp>
    <dsp:sp modelId="{3E8DBDCD-8FD7-4BBE-8D97-CB494A069CC0}">
      <dsp:nvSpPr>
        <dsp:cNvPr id="0" name=""/>
        <dsp:cNvSpPr/>
      </dsp:nvSpPr>
      <dsp:spPr>
        <a:xfrm>
          <a:off x="0" y="2691789"/>
          <a:ext cx="7649918" cy="71743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24751C-4DEA-4B6E-B99D-9C7C7AA6CAFC}">
      <dsp:nvSpPr>
        <dsp:cNvPr id="0" name=""/>
        <dsp:cNvSpPr/>
      </dsp:nvSpPr>
      <dsp:spPr>
        <a:xfrm>
          <a:off x="217023" y="2853211"/>
          <a:ext cx="394588" cy="39458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86DE721-DF77-4605-9A5F-86C514408296}">
      <dsp:nvSpPr>
        <dsp:cNvPr id="0" name=""/>
        <dsp:cNvSpPr/>
      </dsp:nvSpPr>
      <dsp:spPr>
        <a:xfrm>
          <a:off x="828635" y="2691789"/>
          <a:ext cx="6821282" cy="717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928" tIns="75928" rIns="75928" bIns="75928" numCol="1" spcCol="1270" anchor="ctr" anchorCtr="0">
          <a:noAutofit/>
        </a:bodyPr>
        <a:lstStyle/>
        <a:p>
          <a:pPr marL="0" lvl="0" indent="0" algn="l" defTabSz="622300">
            <a:lnSpc>
              <a:spcPct val="90000"/>
            </a:lnSpc>
            <a:spcBef>
              <a:spcPct val="0"/>
            </a:spcBef>
            <a:spcAft>
              <a:spcPct val="35000"/>
            </a:spcAft>
            <a:buNone/>
          </a:pPr>
          <a:r>
            <a:rPr lang="en-US" sz="1400" b="1" kern="1200" dirty="0"/>
            <a:t>FINANCIAL SECTOR LEGISLATION</a:t>
          </a:r>
          <a:r>
            <a:rPr lang="en-US" sz="1400" kern="1200" dirty="0"/>
            <a:t>: Transition plans mandatory under Capital Requirements Directive (CRD6), Capital Requirements Regulation (CRR3) and Solvency 2 Amending Directive </a:t>
          </a:r>
        </a:p>
      </dsp:txBody>
      <dsp:txXfrm>
        <a:off x="828635" y="2691789"/>
        <a:ext cx="6821282" cy="71743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9099" cy="49720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4939" y="0"/>
            <a:ext cx="2949099" cy="497206"/>
          </a:xfrm>
          <a:prstGeom prst="rect">
            <a:avLst/>
          </a:prstGeom>
        </p:spPr>
        <p:txBody>
          <a:bodyPr vert="horz" lIns="91440" tIns="45720" rIns="91440" bIns="45720" rtlCol="0"/>
          <a:lstStyle>
            <a:lvl1pPr algn="r">
              <a:defRPr sz="1200"/>
            </a:lvl1pPr>
          </a:lstStyle>
          <a:p>
            <a:fld id="{CE8A90A6-CD90-D84E-A09E-ECBEBDA10DB7}" type="datetimeFigureOut">
              <a:rPr lang="en-US" smtClean="0"/>
              <a:t>3/22/2026</a:t>
            </a:fld>
            <a:endParaRPr lang="en-US"/>
          </a:p>
        </p:txBody>
      </p:sp>
      <p:sp>
        <p:nvSpPr>
          <p:cNvPr id="4" name="Footer Placeholder 3"/>
          <p:cNvSpPr>
            <a:spLocks noGrp="1"/>
          </p:cNvSpPr>
          <p:nvPr>
            <p:ph type="ftr" sz="quarter" idx="2"/>
          </p:nvPr>
        </p:nvSpPr>
        <p:spPr>
          <a:xfrm>
            <a:off x="1" y="9445169"/>
            <a:ext cx="2949099" cy="497206"/>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4939" y="9445169"/>
            <a:ext cx="2949099" cy="497206"/>
          </a:xfrm>
          <a:prstGeom prst="rect">
            <a:avLst/>
          </a:prstGeom>
        </p:spPr>
        <p:txBody>
          <a:bodyPr vert="horz" lIns="91440" tIns="45720" rIns="91440" bIns="45720" rtlCol="0" anchor="b"/>
          <a:lstStyle>
            <a:lvl1pPr algn="r">
              <a:defRPr sz="1200"/>
            </a:lvl1pPr>
          </a:lstStyle>
          <a:p>
            <a:fld id="{DDB30166-7D45-E347-B469-0C1F35E92339}" type="slidenum">
              <a:rPr lang="en-US" smtClean="0"/>
              <a:t>‹#›</a:t>
            </a:fld>
            <a:endParaRPr lang="en-US"/>
          </a:p>
        </p:txBody>
      </p:sp>
    </p:spTree>
    <p:extLst>
      <p:ext uri="{BB962C8B-B14F-4D97-AF65-F5344CB8AC3E}">
        <p14:creationId xmlns:p14="http://schemas.microsoft.com/office/powerpoint/2010/main" val="123182607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9099" cy="49720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4939" y="0"/>
            <a:ext cx="2949099" cy="497206"/>
          </a:xfrm>
          <a:prstGeom prst="rect">
            <a:avLst/>
          </a:prstGeom>
        </p:spPr>
        <p:txBody>
          <a:bodyPr vert="horz" lIns="91440" tIns="45720" rIns="91440" bIns="45720" rtlCol="0"/>
          <a:lstStyle>
            <a:lvl1pPr algn="r">
              <a:defRPr sz="1200"/>
            </a:lvl1pPr>
          </a:lstStyle>
          <a:p>
            <a:fld id="{2A86D25F-AABA-884A-A29A-568224EE758C}" type="datetimeFigureOut">
              <a:rPr lang="en-US" smtClean="0"/>
              <a:t>3/22/2026</a:t>
            </a:fld>
            <a:endParaRPr lang="en-US"/>
          </a:p>
        </p:txBody>
      </p:sp>
      <p:sp>
        <p:nvSpPr>
          <p:cNvPr id="4" name="Slide Image Placeholder 3"/>
          <p:cNvSpPr>
            <a:spLocks noGrp="1" noRot="1" noChangeAspect="1"/>
          </p:cNvSpPr>
          <p:nvPr>
            <p:ph type="sldImg" idx="2"/>
          </p:nvPr>
        </p:nvSpPr>
        <p:spPr>
          <a:xfrm>
            <a:off x="88900" y="746125"/>
            <a:ext cx="6627813" cy="372903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0562" y="4723449"/>
            <a:ext cx="5444490" cy="4474845"/>
          </a:xfrm>
          <a:prstGeom prst="rect">
            <a:avLst/>
          </a:prstGeom>
        </p:spPr>
        <p:txBody>
          <a:bodyPr vert="horz" lIns="91440" tIns="45720" rIns="91440" bIns="45720" rtlCol="0"/>
          <a:lstStyle/>
          <a:p>
            <a:pPr lvl="0"/>
            <a:r>
              <a:rPr lang="nl-BE"/>
              <a:t>Click to edit Master text styles</a:t>
            </a:r>
          </a:p>
          <a:p>
            <a:pPr lvl="1"/>
            <a:r>
              <a:rPr lang="nl-BE"/>
              <a:t>Second level</a:t>
            </a:r>
          </a:p>
          <a:p>
            <a:pPr lvl="2"/>
            <a:r>
              <a:rPr lang="nl-BE"/>
              <a:t>Third level</a:t>
            </a:r>
          </a:p>
          <a:p>
            <a:pPr lvl="3"/>
            <a:r>
              <a:rPr lang="nl-BE"/>
              <a:t>Fourth level</a:t>
            </a:r>
          </a:p>
          <a:p>
            <a:pPr lvl="4"/>
            <a:r>
              <a:rPr lang="nl-BE"/>
              <a:t>Fifth level</a:t>
            </a:r>
            <a:endParaRPr lang="en-US"/>
          </a:p>
        </p:txBody>
      </p:sp>
      <p:sp>
        <p:nvSpPr>
          <p:cNvPr id="6" name="Footer Placeholder 5"/>
          <p:cNvSpPr>
            <a:spLocks noGrp="1"/>
          </p:cNvSpPr>
          <p:nvPr>
            <p:ph type="ftr" sz="quarter" idx="4"/>
          </p:nvPr>
        </p:nvSpPr>
        <p:spPr>
          <a:xfrm>
            <a:off x="1" y="9445169"/>
            <a:ext cx="2949099" cy="49720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4939" y="9445169"/>
            <a:ext cx="2949099" cy="497206"/>
          </a:xfrm>
          <a:prstGeom prst="rect">
            <a:avLst/>
          </a:prstGeom>
        </p:spPr>
        <p:txBody>
          <a:bodyPr vert="horz" lIns="91440" tIns="45720" rIns="91440" bIns="45720" rtlCol="0" anchor="b"/>
          <a:lstStyle>
            <a:lvl1pPr algn="r">
              <a:defRPr sz="1200"/>
            </a:lvl1pPr>
          </a:lstStyle>
          <a:p>
            <a:fld id="{084675E2-70E3-0143-BAC4-66BC72AC9631}" type="slidenum">
              <a:rPr lang="en-US" smtClean="0"/>
              <a:t>‹#›</a:t>
            </a:fld>
            <a:endParaRPr lang="en-US"/>
          </a:p>
        </p:txBody>
      </p:sp>
    </p:spTree>
    <p:extLst>
      <p:ext uri="{BB962C8B-B14F-4D97-AF65-F5344CB8AC3E}">
        <p14:creationId xmlns:p14="http://schemas.microsoft.com/office/powerpoint/2010/main" val="88157731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07000"/>
              </a:lnSpc>
              <a:spcAft>
                <a:spcPts val="800"/>
              </a:spcAft>
            </a:pPr>
            <a:r>
              <a:rPr lang="en-US" dirty="0"/>
              <a:t>Climate change, biodiversity loss, resource issues, interstate conflicts, war for talent, large-scale migration </a:t>
            </a:r>
            <a:r>
              <a:rPr lang="en-US" dirty="0" err="1"/>
              <a:t>etc</a:t>
            </a:r>
            <a:r>
              <a:rPr lang="en-US" dirty="0"/>
              <a:t> ... Summarized in the word </a:t>
            </a:r>
            <a:r>
              <a:rPr lang="en-US" dirty="0" err="1"/>
              <a:t>polycrisis</a:t>
            </a:r>
            <a:r>
              <a:rPr lang="en-US" dirty="0"/>
              <a:t>. This makes our companies gasp. Is the situation serious? Yes. Is it hopeless? No. </a:t>
            </a:r>
          </a:p>
          <a:p>
            <a:pPr>
              <a:lnSpc>
                <a:spcPct val="107000"/>
              </a:lnSpc>
              <a:spcAft>
                <a:spcPts val="800"/>
              </a:spcAft>
            </a:pPr>
            <a:r>
              <a:rPr lang="en-US" dirty="0"/>
              <a:t>But, both practically and ethically, businesses cannot label these issues as "someone else's problem”. Whoever that "someone" may be. Also, now more than ever, society is looking to companies to take care of our planet and its people. </a:t>
            </a:r>
            <a:endParaRPr lang="nl-NL" dirty="0"/>
          </a:p>
        </p:txBody>
      </p:sp>
      <p:sp>
        <p:nvSpPr>
          <p:cNvPr id="4" name="Tijdelijke aanduiding voor dianummer 3"/>
          <p:cNvSpPr>
            <a:spLocks noGrp="1"/>
          </p:cNvSpPr>
          <p:nvPr>
            <p:ph type="sldNum" sz="quarter" idx="10"/>
          </p:nvPr>
        </p:nvSpPr>
        <p:spPr/>
        <p:txBody>
          <a:bodyPr/>
          <a:lstStyle/>
          <a:p>
            <a:fld id="{9C029829-88D2-4D7B-911B-861DB2FC4495}" type="slidenum">
              <a:rPr lang="nl-BE" smtClean="0"/>
              <a:t>3</a:t>
            </a:fld>
            <a:endParaRPr lang="nl-BE"/>
          </a:p>
        </p:txBody>
      </p:sp>
    </p:spTree>
    <p:extLst>
      <p:ext uri="{BB962C8B-B14F-4D97-AF65-F5344CB8AC3E}">
        <p14:creationId xmlns:p14="http://schemas.microsoft.com/office/powerpoint/2010/main" val="1000302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AF43-7287-D22A-DAF0-831757477E6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B1B4760-1ECD-59CE-9E28-97C2577F073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BA7E540-0739-9B8E-5794-C35122133E80}"/>
              </a:ext>
            </a:extLst>
          </p:cNvPr>
          <p:cNvSpPr>
            <a:spLocks noGrp="1"/>
          </p:cNvSpPr>
          <p:nvPr>
            <p:ph type="body" idx="1"/>
          </p:nvPr>
        </p:nvSpPr>
        <p:spPr/>
        <p:txBody>
          <a:bodyPr/>
          <a:lstStyle/>
          <a:p>
            <a:pPr>
              <a:lnSpc>
                <a:spcPct val="107000"/>
              </a:lnSpc>
              <a:spcAft>
                <a:spcPts val="800"/>
              </a:spcAft>
            </a:pPr>
            <a:r>
              <a:rPr lang="en-US" dirty="0"/>
              <a:t>Climate change, biodiversity loss, resource issues, interstate conflicts, war for talent, large-scale migration </a:t>
            </a:r>
            <a:r>
              <a:rPr lang="en-US" dirty="0" err="1"/>
              <a:t>etc</a:t>
            </a:r>
            <a:r>
              <a:rPr lang="en-US" dirty="0"/>
              <a:t> ... Summarized in the word </a:t>
            </a:r>
            <a:r>
              <a:rPr lang="en-US" dirty="0" err="1"/>
              <a:t>polycrisis</a:t>
            </a:r>
            <a:r>
              <a:rPr lang="en-US" dirty="0"/>
              <a:t>. This makes our companies gasp. Is the situation serious? Yes. Is it hopeless? No. </a:t>
            </a:r>
          </a:p>
          <a:p>
            <a:pPr>
              <a:lnSpc>
                <a:spcPct val="107000"/>
              </a:lnSpc>
              <a:spcAft>
                <a:spcPts val="800"/>
              </a:spcAft>
            </a:pPr>
            <a:r>
              <a:rPr lang="en-US" dirty="0"/>
              <a:t>But, both practically and ethically, businesses cannot label these issues as "someone else's problem”. Whoever that "someone" may be. Also, now more than ever, society is looking to companies to take care of our planet and its people. </a:t>
            </a:r>
            <a:endParaRPr lang="nl-NL" dirty="0"/>
          </a:p>
        </p:txBody>
      </p:sp>
      <p:sp>
        <p:nvSpPr>
          <p:cNvPr id="4" name="Tijdelijke aanduiding voor dianummer 3">
            <a:extLst>
              <a:ext uri="{FF2B5EF4-FFF2-40B4-BE49-F238E27FC236}">
                <a16:creationId xmlns:a16="http://schemas.microsoft.com/office/drawing/2014/main" id="{9A3EDC7B-8F39-F4C6-1258-06281740AF2E}"/>
              </a:ext>
            </a:extLst>
          </p:cNvPr>
          <p:cNvSpPr>
            <a:spLocks noGrp="1"/>
          </p:cNvSpPr>
          <p:nvPr>
            <p:ph type="sldNum" sz="quarter" idx="10"/>
          </p:nvPr>
        </p:nvSpPr>
        <p:spPr/>
        <p:txBody>
          <a:bodyPr/>
          <a:lstStyle/>
          <a:p>
            <a:fld id="{9C029829-88D2-4D7B-911B-861DB2FC4495}" type="slidenum">
              <a:rPr lang="nl-BE" smtClean="0"/>
              <a:t>4</a:t>
            </a:fld>
            <a:endParaRPr lang="nl-BE"/>
          </a:p>
        </p:txBody>
      </p:sp>
    </p:spTree>
    <p:extLst>
      <p:ext uri="{BB962C8B-B14F-4D97-AF65-F5344CB8AC3E}">
        <p14:creationId xmlns:p14="http://schemas.microsoft.com/office/powerpoint/2010/main" val="1887883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DE050-DD4F-3244-9B20-FB6B0B7C134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71D4068-D816-4110-947E-67AD6B20544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AC22A6E-2CC2-F852-3313-05DE7FFE18AD}"/>
              </a:ext>
            </a:extLst>
          </p:cNvPr>
          <p:cNvSpPr>
            <a:spLocks noGrp="1"/>
          </p:cNvSpPr>
          <p:nvPr>
            <p:ph type="body" idx="1"/>
          </p:nvPr>
        </p:nvSpPr>
        <p:spPr/>
        <p:txBody>
          <a:bodyPr/>
          <a:lstStyle/>
          <a:p>
            <a:pPr>
              <a:lnSpc>
                <a:spcPct val="107000"/>
              </a:lnSpc>
              <a:spcAft>
                <a:spcPts val="800"/>
              </a:spcAft>
            </a:pPr>
            <a:r>
              <a:rPr lang="en-US" dirty="0"/>
              <a:t>Climate change, biodiversity loss, resource issues, interstate conflicts, war for talent, large-scale migration </a:t>
            </a:r>
            <a:r>
              <a:rPr lang="en-US" dirty="0" err="1"/>
              <a:t>etc</a:t>
            </a:r>
            <a:r>
              <a:rPr lang="en-US" dirty="0"/>
              <a:t> ... Summarized in the word </a:t>
            </a:r>
            <a:r>
              <a:rPr lang="en-US" dirty="0" err="1"/>
              <a:t>polycrisis</a:t>
            </a:r>
            <a:r>
              <a:rPr lang="en-US" dirty="0"/>
              <a:t>. This makes our companies gasp. Is the situation serious? Yes. Is it hopeless? No. </a:t>
            </a:r>
          </a:p>
          <a:p>
            <a:pPr>
              <a:lnSpc>
                <a:spcPct val="107000"/>
              </a:lnSpc>
              <a:spcAft>
                <a:spcPts val="800"/>
              </a:spcAft>
            </a:pPr>
            <a:r>
              <a:rPr lang="en-US" dirty="0"/>
              <a:t>But, both practically and ethically, businesses cannot label these issues as "someone else's problem”. Whoever that "someone" may be. Also, now more than ever, society is looking to companies to take care of our planet and its people. </a:t>
            </a:r>
            <a:endParaRPr lang="nl-NL" dirty="0"/>
          </a:p>
        </p:txBody>
      </p:sp>
      <p:sp>
        <p:nvSpPr>
          <p:cNvPr id="4" name="Tijdelijke aanduiding voor dianummer 3">
            <a:extLst>
              <a:ext uri="{FF2B5EF4-FFF2-40B4-BE49-F238E27FC236}">
                <a16:creationId xmlns:a16="http://schemas.microsoft.com/office/drawing/2014/main" id="{A0C4B391-851C-7641-052E-220AF6BFB52C}"/>
              </a:ext>
            </a:extLst>
          </p:cNvPr>
          <p:cNvSpPr>
            <a:spLocks noGrp="1"/>
          </p:cNvSpPr>
          <p:nvPr>
            <p:ph type="sldNum" sz="quarter" idx="10"/>
          </p:nvPr>
        </p:nvSpPr>
        <p:spPr/>
        <p:txBody>
          <a:bodyPr/>
          <a:lstStyle/>
          <a:p>
            <a:fld id="{9C029829-88D2-4D7B-911B-861DB2FC4495}" type="slidenum">
              <a:rPr lang="nl-BE" smtClean="0"/>
              <a:t>5</a:t>
            </a:fld>
            <a:endParaRPr lang="nl-BE"/>
          </a:p>
        </p:txBody>
      </p:sp>
    </p:spTree>
    <p:extLst>
      <p:ext uri="{BB962C8B-B14F-4D97-AF65-F5344CB8AC3E}">
        <p14:creationId xmlns:p14="http://schemas.microsoft.com/office/powerpoint/2010/main" val="6373969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3326A-4C60-19E0-A195-2E62D2F87DB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541491A-EB76-B0D9-D8B2-2AF5A52A320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F8D64C4-304B-2244-481D-106C0C27045C}"/>
              </a:ext>
            </a:extLst>
          </p:cNvPr>
          <p:cNvSpPr>
            <a:spLocks noGrp="1"/>
          </p:cNvSpPr>
          <p:nvPr>
            <p:ph type="body" idx="1"/>
          </p:nvPr>
        </p:nvSpPr>
        <p:spPr/>
        <p:txBody>
          <a:bodyPr/>
          <a:lstStyle/>
          <a:p>
            <a:pPr>
              <a:lnSpc>
                <a:spcPct val="107000"/>
              </a:lnSpc>
              <a:spcAft>
                <a:spcPts val="800"/>
              </a:spcAft>
            </a:pPr>
            <a:r>
              <a:rPr lang="en-US" dirty="0"/>
              <a:t>Climate change, biodiversity loss, resource issues, interstate conflicts, war for talent, large-scale migration </a:t>
            </a:r>
            <a:r>
              <a:rPr lang="en-US" dirty="0" err="1"/>
              <a:t>etc</a:t>
            </a:r>
            <a:r>
              <a:rPr lang="en-US" dirty="0"/>
              <a:t> ... Summarized in the word </a:t>
            </a:r>
            <a:r>
              <a:rPr lang="en-US" dirty="0" err="1"/>
              <a:t>polycrisis</a:t>
            </a:r>
            <a:r>
              <a:rPr lang="en-US" dirty="0"/>
              <a:t>. This makes our companies gasp. Is the situation serious? Yes. Is it hopeless? No. </a:t>
            </a:r>
          </a:p>
          <a:p>
            <a:pPr>
              <a:lnSpc>
                <a:spcPct val="107000"/>
              </a:lnSpc>
              <a:spcAft>
                <a:spcPts val="800"/>
              </a:spcAft>
            </a:pPr>
            <a:r>
              <a:rPr lang="en-US" dirty="0"/>
              <a:t>But, both practically and ethically, businesses cannot label these issues as "someone else's problem”. Whoever that "someone" may be. Also, now more than ever, society is looking to companies to take care of our planet and its people. </a:t>
            </a:r>
            <a:endParaRPr lang="nl-NL" dirty="0"/>
          </a:p>
        </p:txBody>
      </p:sp>
      <p:sp>
        <p:nvSpPr>
          <p:cNvPr id="4" name="Tijdelijke aanduiding voor dianummer 3">
            <a:extLst>
              <a:ext uri="{FF2B5EF4-FFF2-40B4-BE49-F238E27FC236}">
                <a16:creationId xmlns:a16="http://schemas.microsoft.com/office/drawing/2014/main" id="{AFB2BB03-C6F5-099D-1E1C-4B08DCBAEF54}"/>
              </a:ext>
            </a:extLst>
          </p:cNvPr>
          <p:cNvSpPr>
            <a:spLocks noGrp="1"/>
          </p:cNvSpPr>
          <p:nvPr>
            <p:ph type="sldNum" sz="quarter" idx="10"/>
          </p:nvPr>
        </p:nvSpPr>
        <p:spPr/>
        <p:txBody>
          <a:bodyPr/>
          <a:lstStyle/>
          <a:p>
            <a:fld id="{9C029829-88D2-4D7B-911B-861DB2FC4495}" type="slidenum">
              <a:rPr lang="nl-BE" smtClean="0"/>
              <a:t>6</a:t>
            </a:fld>
            <a:endParaRPr lang="nl-BE"/>
          </a:p>
        </p:txBody>
      </p:sp>
    </p:spTree>
    <p:extLst>
      <p:ext uri="{BB962C8B-B14F-4D97-AF65-F5344CB8AC3E}">
        <p14:creationId xmlns:p14="http://schemas.microsoft.com/office/powerpoint/2010/main" val="10651910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nl-BE" dirty="0"/>
              <a:t>Corporate </a:t>
            </a:r>
            <a:r>
              <a:rPr lang="nl-BE" dirty="0" err="1"/>
              <a:t>Sustainability</a:t>
            </a:r>
            <a:r>
              <a:rPr lang="nl-BE" dirty="0"/>
              <a:t> Reporting Directive (CSRD) – zie verder</a:t>
            </a:r>
          </a:p>
          <a:p>
            <a:pPr marL="171450" indent="-171450">
              <a:buFontTx/>
              <a:buChar char="-"/>
            </a:pPr>
            <a:r>
              <a:rPr lang="nl-BE" dirty="0" err="1"/>
              <a:t>Taxonomy</a:t>
            </a:r>
            <a:r>
              <a:rPr lang="nl-BE" dirty="0"/>
              <a:t> </a:t>
            </a:r>
            <a:r>
              <a:rPr lang="nl-BE" dirty="0" err="1"/>
              <a:t>Regulation</a:t>
            </a:r>
            <a:r>
              <a:rPr lang="nl-BE" dirty="0"/>
              <a:t> – zie verder</a:t>
            </a:r>
          </a:p>
          <a:p>
            <a:pPr marL="171450" indent="-171450">
              <a:buFontTx/>
              <a:buChar char="-"/>
            </a:pPr>
            <a:r>
              <a:rPr lang="nl-BE" dirty="0"/>
              <a:t>Corporate </a:t>
            </a:r>
            <a:r>
              <a:rPr lang="nl-BE" dirty="0" err="1"/>
              <a:t>Sustainability</a:t>
            </a:r>
            <a:r>
              <a:rPr lang="nl-BE" dirty="0"/>
              <a:t> </a:t>
            </a:r>
            <a:r>
              <a:rPr lang="nl-BE" dirty="0" err="1"/>
              <a:t>Due</a:t>
            </a:r>
            <a:r>
              <a:rPr lang="nl-BE" dirty="0"/>
              <a:t> Diligence Directive (CS3D) – zie verder</a:t>
            </a:r>
          </a:p>
          <a:p>
            <a:pPr marL="171450" indent="-171450">
              <a:buFontTx/>
              <a:buChar char="-"/>
            </a:pPr>
            <a:r>
              <a:rPr lang="nl-BE" dirty="0" err="1"/>
              <a:t>Sustainable</a:t>
            </a:r>
            <a:r>
              <a:rPr lang="nl-BE" dirty="0"/>
              <a:t> Finance </a:t>
            </a:r>
            <a:r>
              <a:rPr lang="nl-BE" dirty="0" err="1"/>
              <a:t>Disclosure</a:t>
            </a:r>
            <a:r>
              <a:rPr lang="nl-BE" dirty="0"/>
              <a:t> </a:t>
            </a:r>
            <a:r>
              <a:rPr lang="nl-BE" dirty="0" err="1"/>
              <a:t>Regulation</a:t>
            </a:r>
            <a:r>
              <a:rPr lang="nl-BE" dirty="0"/>
              <a:t> (SFDR): in voege vanaf 2021 - tot doel om duurzame beleggingen transparanter te maken en beleggers in staat stellen om financiële producten te vergelijken op basis van gemeenschappelijke ESG criteria. – classificatie van producten (art. 6 – 8 – 9 fondsen) – hoe gaan we om met duurzaamheidsrisico’s?</a:t>
            </a:r>
          </a:p>
          <a:p>
            <a:pPr marL="171450" indent="-171450">
              <a:buFontTx/>
              <a:buChar char="-"/>
            </a:pPr>
            <a:r>
              <a:rPr lang="nl-BE" dirty="0"/>
              <a:t>Green </a:t>
            </a:r>
            <a:r>
              <a:rPr lang="nl-BE" dirty="0" err="1"/>
              <a:t>Bonds</a:t>
            </a:r>
            <a:r>
              <a:rPr lang="nl-BE" dirty="0"/>
              <a:t> </a:t>
            </a:r>
            <a:r>
              <a:rPr lang="nl-BE" dirty="0" err="1"/>
              <a:t>Regulation</a:t>
            </a:r>
            <a:r>
              <a:rPr lang="nl-BE" dirty="0"/>
              <a:t>: Bij uitgifte van green </a:t>
            </a:r>
            <a:r>
              <a:rPr lang="nl-BE" dirty="0" err="1"/>
              <a:t>bonds</a:t>
            </a:r>
            <a:r>
              <a:rPr lang="nl-BE" dirty="0"/>
              <a:t> worden verplichtingen en standaarden opgelegd, </a:t>
            </a:r>
            <a:r>
              <a:rPr lang="nl-BE" dirty="0" err="1"/>
              <a:t>bijv</a:t>
            </a:r>
            <a:r>
              <a:rPr lang="nl-BE" dirty="0"/>
              <a:t> bepaalde rapportering, externe audit, </a:t>
            </a:r>
            <a:r>
              <a:rPr lang="nl-BE" dirty="0" err="1"/>
              <a:t>alignering</a:t>
            </a:r>
            <a:r>
              <a:rPr lang="nl-BE" dirty="0"/>
              <a:t> met de EU </a:t>
            </a:r>
            <a:r>
              <a:rPr lang="nl-BE" dirty="0" err="1"/>
              <a:t>Taxonomy</a:t>
            </a:r>
            <a:r>
              <a:rPr lang="nl-BE" dirty="0"/>
              <a:t>.</a:t>
            </a:r>
          </a:p>
          <a:p>
            <a:pPr marL="171450" indent="-171450">
              <a:buFontTx/>
              <a:buChar char="-"/>
            </a:pPr>
            <a:r>
              <a:rPr lang="nl-BE" dirty="0"/>
              <a:t>Directive on </a:t>
            </a:r>
            <a:r>
              <a:rPr lang="nl-BE" dirty="0" err="1"/>
              <a:t>Pay</a:t>
            </a:r>
            <a:r>
              <a:rPr lang="nl-BE" dirty="0"/>
              <a:t> </a:t>
            </a:r>
            <a:r>
              <a:rPr lang="nl-BE" dirty="0" err="1"/>
              <a:t>Transparency</a:t>
            </a:r>
            <a:r>
              <a:rPr lang="nl-BE" dirty="0"/>
              <a:t>: Meer transparantie en informatie </a:t>
            </a:r>
            <a:r>
              <a:rPr lang="nl-BE" dirty="0" err="1"/>
              <a:t>ivm</a:t>
            </a:r>
            <a:r>
              <a:rPr lang="nl-BE" dirty="0"/>
              <a:t> loon zowel voor potentiële als bestaande werknemers. Er moet ook rapportering gebeuren </a:t>
            </a:r>
            <a:r>
              <a:rPr lang="nl-BE" dirty="0" err="1"/>
              <a:t>ivm</a:t>
            </a:r>
            <a:r>
              <a:rPr lang="nl-BE" dirty="0"/>
              <a:t> de </a:t>
            </a:r>
            <a:r>
              <a:rPr lang="nl-BE" dirty="0" err="1"/>
              <a:t>pay</a:t>
            </a:r>
            <a:r>
              <a:rPr lang="nl-BE" dirty="0"/>
              <a:t> gap tussen vrouwen en mannen en in sommige gevallen zullen er maatregelen genomen dienen te worden om dit te remediëren.</a:t>
            </a:r>
          </a:p>
          <a:p>
            <a:pPr marL="171450" indent="-171450">
              <a:buFontTx/>
              <a:buChar char="-"/>
            </a:pPr>
            <a:r>
              <a:rPr lang="nl-BE" dirty="0" err="1"/>
              <a:t>Womens</a:t>
            </a:r>
            <a:r>
              <a:rPr lang="nl-BE" dirty="0"/>
              <a:t> on Boards Directive: minimum van 40% van niet-uitvoerende bestuurders en 33% van alle bestuursfuncties moeten door het ondervertegenwoordigde geslacht ingevuld worden.</a:t>
            </a:r>
          </a:p>
          <a:p>
            <a:pPr marL="171450" indent="-171450">
              <a:buFontTx/>
              <a:buChar char="-"/>
            </a:pPr>
            <a:r>
              <a:rPr lang="nl-BE" dirty="0"/>
              <a:t>ESG in CRD/CRR &amp; </a:t>
            </a:r>
            <a:r>
              <a:rPr lang="nl-BE" dirty="0" err="1"/>
              <a:t>Solvency</a:t>
            </a:r>
            <a:r>
              <a:rPr lang="nl-BE" dirty="0"/>
              <a:t> 2: Integreren van ESG risico’s in de bankstrategie en processen en invloed op de kapitaalreserves – rapporteren van ESG risico’s, </a:t>
            </a:r>
          </a:p>
          <a:p>
            <a:pPr marL="171450" indent="-171450">
              <a:buFontTx/>
              <a:buChar char="-"/>
            </a:pPr>
            <a:r>
              <a:rPr lang="nl-BE" dirty="0"/>
              <a:t>Daarnaast nog andere aspecten die we opvolgen: ecocide – ESG in mededingingsrecht – </a:t>
            </a:r>
            <a:r>
              <a:rPr lang="nl-BE" dirty="0" err="1"/>
              <a:t>litigations</a:t>
            </a:r>
            <a:r>
              <a:rPr lang="nl-BE" dirty="0"/>
              <a:t> – consumentenwetgeving/greenwashing</a:t>
            </a:r>
          </a:p>
        </p:txBody>
      </p:sp>
      <p:sp>
        <p:nvSpPr>
          <p:cNvPr id="4" name="Slide Number Placeholder 3"/>
          <p:cNvSpPr>
            <a:spLocks noGrp="1"/>
          </p:cNvSpPr>
          <p:nvPr>
            <p:ph type="sldNum" sz="quarter" idx="5"/>
          </p:nvPr>
        </p:nvSpPr>
        <p:spPr/>
        <p:txBody>
          <a:bodyPr/>
          <a:lstStyle/>
          <a:p>
            <a:fld id="{ED48BA58-6226-4807-9092-8ED025508CAC}" type="slidenum">
              <a:rPr lang="nl-BE" smtClean="0"/>
              <a:t>14</a:t>
            </a:fld>
            <a:endParaRPr lang="nl-BE"/>
          </a:p>
        </p:txBody>
      </p:sp>
    </p:spTree>
    <p:extLst>
      <p:ext uri="{BB962C8B-B14F-4D97-AF65-F5344CB8AC3E}">
        <p14:creationId xmlns:p14="http://schemas.microsoft.com/office/powerpoint/2010/main" val="38064320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screen - Logo">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34DE06E-F28A-88A1-4CC4-FFC4416F75F6}"/>
              </a:ext>
            </a:extLst>
          </p:cNvPr>
          <p:cNvSpPr/>
          <p:nvPr userDrawn="1"/>
        </p:nvSpPr>
        <p:spPr>
          <a:xfrm>
            <a:off x="0" y="0"/>
            <a:ext cx="10160000" cy="5715000"/>
          </a:xfrm>
          <a:prstGeom prst="rect">
            <a:avLst/>
          </a:prstGeom>
          <a:solidFill>
            <a:srgbClr val="0097DB"/>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BE" sz="1400" dirty="0" err="1"/>
          </a:p>
        </p:txBody>
      </p:sp>
      <p:sp>
        <p:nvSpPr>
          <p:cNvPr id="11" name="Titel 1"/>
          <p:cNvSpPr>
            <a:spLocks noGrp="1"/>
          </p:cNvSpPr>
          <p:nvPr>
            <p:ph type="ctrTitle"/>
          </p:nvPr>
        </p:nvSpPr>
        <p:spPr>
          <a:xfrm>
            <a:off x="1343663" y="2442591"/>
            <a:ext cx="7257058" cy="421077"/>
          </a:xfrm>
        </p:spPr>
        <p:txBody>
          <a:bodyPr anchor="b" anchorCtr="0">
            <a:spAutoFit/>
          </a:bodyPr>
          <a:lstStyle>
            <a:lvl1pPr>
              <a:defRPr sz="3200" b="0">
                <a:solidFill>
                  <a:schemeClr val="bg1"/>
                </a:solidFill>
              </a:defRPr>
            </a:lvl1pPr>
          </a:lstStyle>
          <a:p>
            <a:r>
              <a:rPr lang="en-US" noProof="0"/>
              <a:t>Click to edit Master title style</a:t>
            </a:r>
            <a:endParaRPr lang="en-GB" noProof="0" dirty="0"/>
          </a:p>
        </p:txBody>
      </p:sp>
      <p:sp>
        <p:nvSpPr>
          <p:cNvPr id="13" name="Text Placeholder 4"/>
          <p:cNvSpPr>
            <a:spLocks noGrp="1"/>
          </p:cNvSpPr>
          <p:nvPr>
            <p:ph type="body" sz="quarter" idx="10"/>
          </p:nvPr>
        </p:nvSpPr>
        <p:spPr>
          <a:xfrm>
            <a:off x="1358197" y="2981328"/>
            <a:ext cx="7242528" cy="338554"/>
          </a:xfrm>
        </p:spPr>
        <p:txBody>
          <a:bodyPr lIns="0">
            <a:spAutoFit/>
          </a:bodyPr>
          <a:lstStyle>
            <a:lvl1pPr marL="0" indent="0">
              <a:spcAft>
                <a:spcPts val="0"/>
              </a:spcAft>
              <a:buNone/>
              <a:defRPr sz="1600" b="1" i="0">
                <a:solidFill>
                  <a:srgbClr val="0D2A50"/>
                </a:solidFill>
                <a:latin typeface="Gilroy Bold" pitchFamily="2" charset="77"/>
                <a:cs typeface="Verdana"/>
              </a:defRPr>
            </a:lvl1pPr>
            <a:lvl2pPr marL="269872" indent="0">
              <a:buNone/>
              <a:defRPr>
                <a:solidFill>
                  <a:srgbClr val="FFFFFF"/>
                </a:solidFill>
                <a:latin typeface="Verdana"/>
                <a:cs typeface="Verdana"/>
              </a:defRPr>
            </a:lvl2pPr>
            <a:lvl3pPr marL="538158" indent="0">
              <a:buNone/>
              <a:defRPr>
                <a:solidFill>
                  <a:srgbClr val="FFFFFF"/>
                </a:solidFill>
                <a:latin typeface="Verdana"/>
                <a:cs typeface="Verdana"/>
              </a:defRPr>
            </a:lvl3pPr>
            <a:lvl4pPr marL="719130" indent="0">
              <a:buNone/>
              <a:defRPr>
                <a:solidFill>
                  <a:srgbClr val="FFFFFF"/>
                </a:solidFill>
                <a:latin typeface="Verdana"/>
                <a:cs typeface="Verdana"/>
              </a:defRPr>
            </a:lvl4pPr>
            <a:lvl5pPr marL="985829" indent="0">
              <a:buNone/>
              <a:defRPr>
                <a:solidFill>
                  <a:srgbClr val="FFFFFF"/>
                </a:solidFill>
                <a:latin typeface="Verdana"/>
                <a:cs typeface="Verdana"/>
              </a:defRPr>
            </a:lvl5pPr>
          </a:lstStyle>
          <a:p>
            <a:pPr lvl="0"/>
            <a:r>
              <a:rPr lang="en-US" noProof="0"/>
              <a:t>Click to edit Master text styles</a:t>
            </a:r>
          </a:p>
        </p:txBody>
      </p:sp>
      <p:pic>
        <p:nvPicPr>
          <p:cNvPr id="5" name="Graphic 4">
            <a:extLst>
              <a:ext uri="{FF2B5EF4-FFF2-40B4-BE49-F238E27FC236}">
                <a16:creationId xmlns:a16="http://schemas.microsoft.com/office/drawing/2014/main" id="{158BF35D-C1D3-595B-FE53-58FF2AF770F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433200" y="4861944"/>
            <a:ext cx="4409991" cy="503999"/>
          </a:xfrm>
          <a:prstGeom prst="rect">
            <a:avLst/>
          </a:prstGeom>
          <a:effectLst>
            <a:outerShdw blurRad="76200" algn="ctr" rotWithShape="0">
              <a:srgbClr val="000000">
                <a:alpha val="15000"/>
              </a:srgbClr>
            </a:outerShdw>
          </a:effectLst>
        </p:spPr>
      </p:pic>
    </p:spTree>
    <p:extLst>
      <p:ext uri="{BB962C8B-B14F-4D97-AF65-F5344CB8AC3E}">
        <p14:creationId xmlns:p14="http://schemas.microsoft.com/office/powerpoint/2010/main" val="2721258135"/>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spd="slow">
        <p:fade/>
      </p:transition>
    </mc:Fallback>
  </mc:AlternateContent>
  <p:extLst>
    <p:ext uri="{DCECCB84-F9BA-43D5-87BE-67443E8EF086}">
      <p15:sldGuideLst xmlns:p15="http://schemas.microsoft.com/office/powerpoint/2012/main">
        <p15:guide id="1" orient="horz" pos="3456" userDrawn="1">
          <p15:clr>
            <a:srgbClr val="FBAE40"/>
          </p15:clr>
        </p15:guide>
        <p15:guide id="2" pos="3200" userDrawn="1">
          <p15:clr>
            <a:srgbClr val="FBAE40"/>
          </p15:clr>
        </p15:guide>
        <p15:guide id="3" pos="331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 Photos + Tex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bwMode="gray">
          <a:xfrm>
            <a:off x="1234652" y="4084248"/>
            <a:ext cx="2320779" cy="524545"/>
          </a:xfrm>
        </p:spPr>
        <p:txBody>
          <a:bodyPr/>
          <a:lstStyle>
            <a:lvl1pPr marL="0" indent="0" algn="ctr">
              <a:buNone/>
              <a:defRPr sz="1200" b="0" i="0">
                <a:solidFill>
                  <a:srgbClr val="003366"/>
                </a:solidFill>
                <a:latin typeface="Gilroy Medium" pitchFamily="2" charset="77"/>
                <a:cs typeface="Verdana"/>
              </a:defRPr>
            </a:lvl1pPr>
            <a:lvl2pPr marL="261935" indent="0" algn="ctr">
              <a:buNone/>
              <a:defRPr sz="1200">
                <a:solidFill>
                  <a:srgbClr val="4D4D4D"/>
                </a:solidFill>
              </a:defRPr>
            </a:lvl2pPr>
            <a:lvl3pPr marL="538157" indent="0" algn="ctr">
              <a:buNone/>
              <a:defRPr sz="1100">
                <a:solidFill>
                  <a:srgbClr val="4D4D4D"/>
                </a:solidFill>
              </a:defRPr>
            </a:lvl3pPr>
            <a:lvl4pPr marL="717543" indent="0" algn="ctr">
              <a:buNone/>
              <a:defRPr sz="1050">
                <a:solidFill>
                  <a:srgbClr val="4D4D4D"/>
                </a:solidFill>
              </a:defRPr>
            </a:lvl4pPr>
            <a:lvl5pPr marL="979477" indent="0" algn="ctr">
              <a:buNone/>
              <a:defRPr sz="1050">
                <a:solidFill>
                  <a:srgbClr val="4D4D4D"/>
                </a:solidFill>
              </a:defRPr>
            </a:lvl5pPr>
          </a:lstStyle>
          <a:p>
            <a:pPr lvl="0"/>
            <a:r>
              <a:rPr lang="en-US" noProof="0"/>
              <a:t>Click to edit Master text styles</a:t>
            </a:r>
          </a:p>
        </p:txBody>
      </p:sp>
      <p:sp>
        <p:nvSpPr>
          <p:cNvPr id="12" name="Tijdelijke aanduiding voor tekst 10"/>
          <p:cNvSpPr>
            <a:spLocks noGrp="1"/>
          </p:cNvSpPr>
          <p:nvPr>
            <p:ph type="body" sz="quarter" idx="17"/>
          </p:nvPr>
        </p:nvSpPr>
        <p:spPr bwMode="gray">
          <a:xfrm>
            <a:off x="3920729" y="4079289"/>
            <a:ext cx="2322000" cy="524545"/>
          </a:xfrm>
        </p:spPr>
        <p:txBody>
          <a:bodyPr/>
          <a:lstStyle>
            <a:lvl1pPr marL="0" indent="0" algn="ctr">
              <a:buNone/>
              <a:defRPr sz="1200" b="0" i="0">
                <a:solidFill>
                  <a:srgbClr val="003366"/>
                </a:solidFill>
                <a:latin typeface="Gilroy Medium" pitchFamily="2" charset="77"/>
                <a:cs typeface="Verdana"/>
              </a:defRPr>
            </a:lvl1pPr>
            <a:lvl2pPr marL="261935" indent="0" algn="ctr">
              <a:buNone/>
              <a:defRPr sz="1200">
                <a:solidFill>
                  <a:srgbClr val="4D4D4D"/>
                </a:solidFill>
              </a:defRPr>
            </a:lvl2pPr>
            <a:lvl3pPr marL="538157" indent="0" algn="ctr">
              <a:buNone/>
              <a:defRPr sz="1100">
                <a:solidFill>
                  <a:srgbClr val="4D4D4D"/>
                </a:solidFill>
              </a:defRPr>
            </a:lvl3pPr>
            <a:lvl4pPr marL="717543" indent="0" algn="ctr">
              <a:buNone/>
              <a:defRPr sz="1050">
                <a:solidFill>
                  <a:srgbClr val="4D4D4D"/>
                </a:solidFill>
              </a:defRPr>
            </a:lvl4pPr>
            <a:lvl5pPr marL="979477" indent="0" algn="ctr">
              <a:buNone/>
              <a:defRPr sz="1050">
                <a:solidFill>
                  <a:srgbClr val="4D4D4D"/>
                </a:solidFill>
              </a:defRPr>
            </a:lvl5pPr>
          </a:lstStyle>
          <a:p>
            <a:pPr lvl="0"/>
            <a:r>
              <a:rPr lang="en-US" noProof="0"/>
              <a:t>Click to edit Master text styles</a:t>
            </a:r>
          </a:p>
        </p:txBody>
      </p:sp>
      <p:sp>
        <p:nvSpPr>
          <p:cNvPr id="13" name="Tijdelijke aanduiding voor tekst 10"/>
          <p:cNvSpPr>
            <a:spLocks noGrp="1"/>
          </p:cNvSpPr>
          <p:nvPr>
            <p:ph type="body" sz="quarter" idx="18"/>
          </p:nvPr>
        </p:nvSpPr>
        <p:spPr bwMode="gray">
          <a:xfrm>
            <a:off x="6603350" y="4081170"/>
            <a:ext cx="2322000" cy="524545"/>
          </a:xfrm>
        </p:spPr>
        <p:txBody>
          <a:bodyPr/>
          <a:lstStyle>
            <a:lvl1pPr marL="0" indent="0" algn="ctr">
              <a:buNone/>
              <a:defRPr sz="1200" b="0" i="0">
                <a:solidFill>
                  <a:srgbClr val="003366"/>
                </a:solidFill>
                <a:latin typeface="Gilroy Medium" pitchFamily="2" charset="77"/>
                <a:cs typeface="Verdana"/>
              </a:defRPr>
            </a:lvl1pPr>
            <a:lvl2pPr marL="261935" indent="0" algn="ctr">
              <a:buNone/>
              <a:defRPr sz="1200">
                <a:solidFill>
                  <a:srgbClr val="4D4D4D"/>
                </a:solidFill>
              </a:defRPr>
            </a:lvl2pPr>
            <a:lvl3pPr marL="538157" indent="0" algn="ctr">
              <a:buNone/>
              <a:defRPr sz="1100">
                <a:solidFill>
                  <a:srgbClr val="4D4D4D"/>
                </a:solidFill>
              </a:defRPr>
            </a:lvl3pPr>
            <a:lvl4pPr marL="717543" indent="0" algn="ctr">
              <a:buNone/>
              <a:defRPr sz="1050">
                <a:solidFill>
                  <a:srgbClr val="4D4D4D"/>
                </a:solidFill>
              </a:defRPr>
            </a:lvl4pPr>
            <a:lvl5pPr marL="979477" indent="0" algn="ctr">
              <a:buNone/>
              <a:defRPr sz="1050">
                <a:solidFill>
                  <a:srgbClr val="4D4D4D"/>
                </a:solidFill>
              </a:defRPr>
            </a:lvl5pPr>
          </a:lstStyle>
          <a:p>
            <a:pPr lvl="0"/>
            <a:r>
              <a:rPr lang="en-US" noProof="0"/>
              <a:t>Click to edit Master text styles</a:t>
            </a:r>
          </a:p>
        </p:txBody>
      </p:sp>
      <p:sp>
        <p:nvSpPr>
          <p:cNvPr id="4" name="Tijdelijke aanduiding voor afbeelding 3"/>
          <p:cNvSpPr>
            <a:spLocks noGrp="1"/>
          </p:cNvSpPr>
          <p:nvPr>
            <p:ph type="pic" sz="quarter" idx="19"/>
          </p:nvPr>
        </p:nvSpPr>
        <p:spPr>
          <a:xfrm>
            <a:off x="1234650" y="1600994"/>
            <a:ext cx="2322000" cy="2328266"/>
          </a:xfrm>
        </p:spPr>
        <p:txBody>
          <a:bodyPr lIns="720000" rIns="720000" anchor="ctr"/>
          <a:lstStyle>
            <a:lvl1pPr marL="0" indent="0" algn="ctr">
              <a:buNone/>
              <a:defRPr sz="1000" b="0" i="0">
                <a:latin typeface="Gilroy Medium" pitchFamily="2" charset="77"/>
                <a:cs typeface="Verdana"/>
              </a:defRPr>
            </a:lvl1pPr>
          </a:lstStyle>
          <a:p>
            <a:r>
              <a:rPr lang="en-US"/>
              <a:t>Click icon to add picture</a:t>
            </a:r>
            <a:endParaRPr lang="fr-FR" dirty="0"/>
          </a:p>
        </p:txBody>
      </p:sp>
      <p:sp>
        <p:nvSpPr>
          <p:cNvPr id="15" name="Tijdelijke aanduiding voor afbeelding 3"/>
          <p:cNvSpPr>
            <a:spLocks noGrp="1"/>
          </p:cNvSpPr>
          <p:nvPr>
            <p:ph type="pic" sz="quarter" idx="20"/>
          </p:nvPr>
        </p:nvSpPr>
        <p:spPr>
          <a:xfrm>
            <a:off x="3920729" y="1596034"/>
            <a:ext cx="2322000" cy="2328266"/>
          </a:xfrm>
        </p:spPr>
        <p:txBody>
          <a:bodyPr lIns="720000" rIns="720000" anchor="ctr"/>
          <a:lstStyle>
            <a:lvl1pPr marL="0" indent="0" algn="ctr">
              <a:buNone/>
              <a:defRPr sz="1000" b="0" i="0">
                <a:latin typeface="Gilroy Medium" pitchFamily="2" charset="77"/>
                <a:cs typeface="Verdana"/>
              </a:defRPr>
            </a:lvl1pPr>
          </a:lstStyle>
          <a:p>
            <a:r>
              <a:rPr lang="en-US"/>
              <a:t>Click icon to add picture</a:t>
            </a:r>
            <a:endParaRPr lang="fr-FR" dirty="0"/>
          </a:p>
        </p:txBody>
      </p:sp>
      <p:sp>
        <p:nvSpPr>
          <p:cNvPr id="16" name="Tijdelijke aanduiding voor afbeelding 3"/>
          <p:cNvSpPr>
            <a:spLocks noGrp="1"/>
          </p:cNvSpPr>
          <p:nvPr>
            <p:ph type="pic" sz="quarter" idx="21"/>
          </p:nvPr>
        </p:nvSpPr>
        <p:spPr>
          <a:xfrm>
            <a:off x="6603350" y="1597914"/>
            <a:ext cx="2322000" cy="2328266"/>
          </a:xfrm>
        </p:spPr>
        <p:txBody>
          <a:bodyPr lIns="720000" rIns="720000" anchor="ctr"/>
          <a:lstStyle>
            <a:lvl1pPr marL="0" indent="0" algn="ctr">
              <a:buNone/>
              <a:defRPr sz="1000" b="0" i="0">
                <a:latin typeface="Gilroy Medium" pitchFamily="2" charset="77"/>
                <a:cs typeface="Verdana"/>
              </a:defRPr>
            </a:lvl1pPr>
          </a:lstStyle>
          <a:p>
            <a:r>
              <a:rPr lang="en-US"/>
              <a:t>Click icon to add picture</a:t>
            </a:r>
            <a:endParaRPr lang="fr-FR" dirty="0"/>
          </a:p>
        </p:txBody>
      </p:sp>
      <p:sp>
        <p:nvSpPr>
          <p:cNvPr id="14" name="Titel 1">
            <a:extLst>
              <a:ext uri="{FF2B5EF4-FFF2-40B4-BE49-F238E27FC236}">
                <a16:creationId xmlns:a16="http://schemas.microsoft.com/office/drawing/2014/main" id="{8186DA89-707B-364D-9224-86EED170ABB1}"/>
              </a:ext>
            </a:extLst>
          </p:cNvPr>
          <p:cNvSpPr>
            <a:spLocks noGrp="1"/>
          </p:cNvSpPr>
          <p:nvPr>
            <p:ph type="title"/>
          </p:nvPr>
        </p:nvSpPr>
        <p:spPr>
          <a:xfrm>
            <a:off x="503999" y="504000"/>
            <a:ext cx="8091781" cy="368434"/>
          </a:xfrm>
        </p:spPr>
        <p:txBody>
          <a:bodyPr lIns="0">
            <a:spAutoFit/>
          </a:bodyPr>
          <a:lstStyle>
            <a:lvl1pPr>
              <a:defRPr baseline="0"/>
            </a:lvl1pPr>
          </a:lstStyle>
          <a:p>
            <a:r>
              <a:rPr lang="en-US" noProof="0"/>
              <a:t>Click to edit Master title style</a:t>
            </a:r>
            <a:endParaRPr lang="en-GB" noProof="0" dirty="0"/>
          </a:p>
        </p:txBody>
      </p:sp>
      <p:sp>
        <p:nvSpPr>
          <p:cNvPr id="19" name="Slide Number Placeholder 4">
            <a:extLst>
              <a:ext uri="{FF2B5EF4-FFF2-40B4-BE49-F238E27FC236}">
                <a16:creationId xmlns:a16="http://schemas.microsoft.com/office/drawing/2014/main" id="{1AC3FEAE-207F-1637-6BDD-6882F7B89D38}"/>
              </a:ext>
            </a:extLst>
          </p:cNvPr>
          <p:cNvSpPr>
            <a:spLocks noGrp="1"/>
          </p:cNvSpPr>
          <p:nvPr>
            <p:ph type="sldNum" sz="quarter" idx="4"/>
          </p:nvPr>
        </p:nvSpPr>
        <p:spPr>
          <a:xfrm>
            <a:off x="1" y="5130320"/>
            <a:ext cx="704994" cy="303212"/>
          </a:xfrm>
          <a:prstGeom prst="rect">
            <a:avLst/>
          </a:prstGeom>
        </p:spPr>
        <p:txBody>
          <a:bodyPr vert="horz" lIns="91440" tIns="45720" rIns="91440" bIns="45720" rtlCol="0" anchor="ctr"/>
          <a:lstStyle>
            <a:lvl1pPr algn="ctr">
              <a:defRPr sz="600" b="1" i="0">
                <a:solidFill>
                  <a:srgbClr val="0096DC"/>
                </a:solidFill>
                <a:latin typeface="Gilroy Bold" pitchFamily="2" charset="77"/>
                <a:cs typeface="Verdana"/>
              </a:defRPr>
            </a:lvl1pPr>
          </a:lstStyle>
          <a:p>
            <a:fld id="{BE7BFF24-2C35-3444-B615-6A3C0CF587B2}" type="slidenum">
              <a:rPr lang="en-US" smtClean="0"/>
              <a:pPr/>
              <a:t>‹#›</a:t>
            </a:fld>
            <a:endParaRPr lang="en-US" dirty="0"/>
          </a:p>
        </p:txBody>
      </p:sp>
    </p:spTree>
    <p:extLst>
      <p:ext uri="{BB962C8B-B14F-4D97-AF65-F5344CB8AC3E}">
        <p14:creationId xmlns:p14="http://schemas.microsoft.com/office/powerpoint/2010/main" val="2996911626"/>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xmlns:p14="http://schemas.microsoft.com/office/powerpoint/2010/mai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 Text">
    <p:spTree>
      <p:nvGrpSpPr>
        <p:cNvPr id="1" name=""/>
        <p:cNvGrpSpPr/>
        <p:nvPr/>
      </p:nvGrpSpPr>
      <p:grpSpPr>
        <a:xfrm>
          <a:off x="0" y="0"/>
          <a:ext cx="0" cy="0"/>
          <a:chOff x="0" y="0"/>
          <a:chExt cx="0" cy="0"/>
        </a:xfrm>
      </p:grpSpPr>
      <p:sp>
        <p:nvSpPr>
          <p:cNvPr id="10" name="Tijdelijke aanduiding voor afbeelding 3"/>
          <p:cNvSpPr>
            <a:spLocks noGrp="1"/>
          </p:cNvSpPr>
          <p:nvPr>
            <p:ph type="pic" sz="quarter" idx="19"/>
          </p:nvPr>
        </p:nvSpPr>
        <p:spPr>
          <a:xfrm>
            <a:off x="0" y="-1"/>
            <a:ext cx="10160000" cy="4405035"/>
          </a:xfrm>
        </p:spPr>
        <p:txBody>
          <a:bodyPr lIns="1440000" rIns="1440000" anchor="ctr"/>
          <a:lstStyle>
            <a:lvl1pPr marL="0" indent="0" algn="ctr">
              <a:buNone/>
              <a:defRPr sz="1200">
                <a:solidFill>
                  <a:srgbClr val="003366"/>
                </a:solidFill>
                <a:latin typeface="Verdana"/>
                <a:cs typeface="Verdana"/>
              </a:defRPr>
            </a:lvl1pPr>
          </a:lstStyle>
          <a:p>
            <a:r>
              <a:rPr lang="en-US"/>
              <a:t>Click icon to add picture</a:t>
            </a:r>
            <a:endParaRPr lang="fr-FR" dirty="0"/>
          </a:p>
        </p:txBody>
      </p:sp>
      <p:sp>
        <p:nvSpPr>
          <p:cNvPr id="7" name="Tijdelijke aanduiding voor inhoud 2">
            <a:extLst>
              <a:ext uri="{FF2B5EF4-FFF2-40B4-BE49-F238E27FC236}">
                <a16:creationId xmlns:a16="http://schemas.microsoft.com/office/drawing/2014/main" id="{A26DAFEF-1DCB-958E-1985-9C490DDEC18D}"/>
              </a:ext>
            </a:extLst>
          </p:cNvPr>
          <p:cNvSpPr>
            <a:spLocks noGrp="1"/>
          </p:cNvSpPr>
          <p:nvPr>
            <p:ph sz="half" idx="20"/>
          </p:nvPr>
        </p:nvSpPr>
        <p:spPr bwMode="gray">
          <a:xfrm>
            <a:off x="1177858" y="4612752"/>
            <a:ext cx="7200000" cy="603250"/>
          </a:xfrm>
        </p:spPr>
        <p:txBody>
          <a:bodyPr anchor="t">
            <a:normAutofit/>
          </a:bodyPr>
          <a:lstStyle>
            <a:lvl1pPr marL="0" indent="0" algn="ctr">
              <a:lnSpc>
                <a:spcPct val="90000"/>
              </a:lnSpc>
              <a:buNone/>
              <a:defRPr sz="1400" b="1" i="0">
                <a:latin typeface="Gilroy Bold" pitchFamily="2" charset="77"/>
              </a:defRPr>
            </a:lvl1pPr>
            <a:lvl2pPr>
              <a:lnSpc>
                <a:spcPct val="90000"/>
              </a:lnSpc>
              <a:defRPr sz="1600"/>
            </a:lvl2pPr>
            <a:lvl3pPr>
              <a:lnSpc>
                <a:spcPct val="90000"/>
              </a:lnSpc>
              <a:defRPr sz="1400"/>
            </a:lvl3pPr>
            <a:lvl4pPr>
              <a:lnSpc>
                <a:spcPct val="90000"/>
              </a:lnSpc>
              <a:defRPr sz="1200"/>
            </a:lvl4pPr>
            <a:lvl5pPr>
              <a:lnSpc>
                <a:spcPct val="90000"/>
              </a:lnSpc>
              <a:defRPr sz="1200"/>
            </a:lvl5pPr>
            <a:lvl6pPr>
              <a:defRPr sz="1800"/>
            </a:lvl6pPr>
            <a:lvl7pPr>
              <a:defRPr sz="1800"/>
            </a:lvl7pPr>
            <a:lvl8pPr>
              <a:defRPr sz="1800"/>
            </a:lvl8pPr>
            <a:lvl9pPr>
              <a:defRPr sz="1800"/>
            </a:lvl9pPr>
          </a:lstStyle>
          <a:p>
            <a:pPr lvl="0"/>
            <a:r>
              <a:rPr lang="en-US" noProof="0"/>
              <a:t>Click to edit Master text styles</a:t>
            </a:r>
          </a:p>
        </p:txBody>
      </p:sp>
      <p:sp>
        <p:nvSpPr>
          <p:cNvPr id="8" name="Slide Number Placeholder 4">
            <a:extLst>
              <a:ext uri="{FF2B5EF4-FFF2-40B4-BE49-F238E27FC236}">
                <a16:creationId xmlns:a16="http://schemas.microsoft.com/office/drawing/2014/main" id="{DA76998D-BEA4-46EE-DC5F-44912F234C94}"/>
              </a:ext>
            </a:extLst>
          </p:cNvPr>
          <p:cNvSpPr>
            <a:spLocks noGrp="1"/>
          </p:cNvSpPr>
          <p:nvPr>
            <p:ph type="sldNum" sz="quarter" idx="4"/>
          </p:nvPr>
        </p:nvSpPr>
        <p:spPr>
          <a:xfrm>
            <a:off x="1" y="5130320"/>
            <a:ext cx="704994" cy="303212"/>
          </a:xfrm>
          <a:prstGeom prst="rect">
            <a:avLst/>
          </a:prstGeom>
        </p:spPr>
        <p:txBody>
          <a:bodyPr vert="horz" lIns="91440" tIns="45720" rIns="91440" bIns="45720" rtlCol="0" anchor="ctr"/>
          <a:lstStyle>
            <a:lvl1pPr algn="ctr">
              <a:defRPr sz="600" b="1" i="0">
                <a:solidFill>
                  <a:srgbClr val="0096DC"/>
                </a:solidFill>
                <a:latin typeface="Gilroy Bold" pitchFamily="2" charset="77"/>
                <a:cs typeface="Verdana"/>
              </a:defRPr>
            </a:lvl1pPr>
          </a:lstStyle>
          <a:p>
            <a:fld id="{BE7BFF24-2C35-3444-B615-6A3C0CF587B2}" type="slidenum">
              <a:rPr lang="en-US" smtClean="0"/>
              <a:pPr/>
              <a:t>‹#›</a:t>
            </a:fld>
            <a:endParaRPr lang="en-US" dirty="0"/>
          </a:p>
        </p:txBody>
      </p:sp>
    </p:spTree>
    <p:extLst>
      <p:ext uri="{BB962C8B-B14F-4D97-AF65-F5344CB8AC3E}">
        <p14:creationId xmlns:p14="http://schemas.microsoft.com/office/powerpoint/2010/main" val="2979203943"/>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xmlns:p14="http://schemas.microsoft.com/office/powerpoint/2010/mai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 Text + Photo">
    <p:spTree>
      <p:nvGrpSpPr>
        <p:cNvPr id="1" name=""/>
        <p:cNvGrpSpPr/>
        <p:nvPr/>
      </p:nvGrpSpPr>
      <p:grpSpPr>
        <a:xfrm>
          <a:off x="0" y="0"/>
          <a:ext cx="0" cy="0"/>
          <a:chOff x="0" y="0"/>
          <a:chExt cx="0" cy="0"/>
        </a:xfrm>
      </p:grpSpPr>
      <p:sp>
        <p:nvSpPr>
          <p:cNvPr id="11" name="Picture Placeholder 5">
            <a:extLst>
              <a:ext uri="{FF2B5EF4-FFF2-40B4-BE49-F238E27FC236}">
                <a16:creationId xmlns:a16="http://schemas.microsoft.com/office/drawing/2014/main" id="{26951AC7-105E-4C4F-B21F-244081E7323A}"/>
              </a:ext>
            </a:extLst>
          </p:cNvPr>
          <p:cNvSpPr>
            <a:spLocks noGrp="1"/>
          </p:cNvSpPr>
          <p:nvPr>
            <p:ph type="pic" sz="quarter" idx="10"/>
          </p:nvPr>
        </p:nvSpPr>
        <p:spPr>
          <a:xfrm>
            <a:off x="6199999" y="0"/>
            <a:ext cx="3960000" cy="5715000"/>
          </a:xfrm>
        </p:spPr>
        <p:txBody>
          <a:bodyPr lIns="720000" rIns="720000" anchor="ctr"/>
          <a:lstStyle>
            <a:lvl1pPr marL="0" indent="0" algn="ctr">
              <a:buNone/>
              <a:defRPr sz="1200"/>
            </a:lvl1pPr>
          </a:lstStyle>
          <a:p>
            <a:r>
              <a:rPr lang="en-US"/>
              <a:t>Click icon to add picture</a:t>
            </a:r>
            <a:endParaRPr lang="en-US" dirty="0"/>
          </a:p>
        </p:txBody>
      </p:sp>
      <p:sp>
        <p:nvSpPr>
          <p:cNvPr id="4" name="Tekstvak 3"/>
          <p:cNvSpPr txBox="1"/>
          <p:nvPr/>
        </p:nvSpPr>
        <p:spPr>
          <a:xfrm>
            <a:off x="7904006" y="5843776"/>
            <a:ext cx="184731" cy="369332"/>
          </a:xfrm>
          <a:prstGeom prst="rect">
            <a:avLst/>
          </a:prstGeom>
          <a:noFill/>
        </p:spPr>
        <p:txBody>
          <a:bodyPr wrap="none" rtlCol="0">
            <a:spAutoFit/>
          </a:bodyPr>
          <a:lstStyle/>
          <a:p>
            <a:endParaRPr lang="en-GB" sz="1800" noProof="0">
              <a:solidFill>
                <a:srgbClr val="003366"/>
              </a:solidFill>
              <a:latin typeface="Calibri"/>
              <a:cs typeface="Calibri"/>
            </a:endParaRPr>
          </a:p>
        </p:txBody>
      </p:sp>
      <p:sp>
        <p:nvSpPr>
          <p:cNvPr id="15" name="Tijdelijke aanduiding voor inhoud 2">
            <a:extLst>
              <a:ext uri="{FF2B5EF4-FFF2-40B4-BE49-F238E27FC236}">
                <a16:creationId xmlns:a16="http://schemas.microsoft.com/office/drawing/2014/main" id="{17C1A40D-19AD-6044-A31D-E779CE0B26D5}"/>
              </a:ext>
            </a:extLst>
          </p:cNvPr>
          <p:cNvSpPr>
            <a:spLocks noGrp="1"/>
          </p:cNvSpPr>
          <p:nvPr>
            <p:ph idx="11"/>
          </p:nvPr>
        </p:nvSpPr>
        <p:spPr bwMode="gray">
          <a:xfrm>
            <a:off x="950805" y="1512236"/>
            <a:ext cx="3999998" cy="3410638"/>
          </a:xfrm>
        </p:spPr>
        <p:txBody>
          <a:bodyPr/>
          <a:lstStyle>
            <a:lvl1pPr marL="0" indent="0">
              <a:lnSpc>
                <a:spcPct val="100000"/>
              </a:lnSpc>
              <a:buClr>
                <a:srgbClr val="0096DC"/>
              </a:buClr>
              <a:buFontTx/>
              <a:buNone/>
              <a:defRPr sz="1200"/>
            </a:lvl1pPr>
            <a:lvl2pPr>
              <a:buClr>
                <a:srgbClr val="00AEEF"/>
              </a:buClr>
              <a:defRPr/>
            </a:lvl2pPr>
            <a:lvl3pPr>
              <a:buClr>
                <a:srgbClr val="003366"/>
              </a:buClr>
              <a:defRPr/>
            </a:lvl3pPr>
            <a:lvl4pPr marL="719131" indent="0">
              <a:buClr>
                <a:srgbClr val="003366"/>
              </a:buClr>
              <a:buNone/>
              <a:defRPr/>
            </a:lvl4pPr>
            <a:lvl5pPr marL="985829" indent="0">
              <a:buClr>
                <a:srgbClr val="003366"/>
              </a:buClr>
              <a:buNone/>
              <a:defRPr/>
            </a:lvl5pPr>
          </a:lstStyle>
          <a:p>
            <a:pPr lvl="0"/>
            <a:r>
              <a:rPr lang="en-US" noProof="0"/>
              <a:t>Click to edit Master text styles</a:t>
            </a:r>
          </a:p>
        </p:txBody>
      </p:sp>
      <p:sp>
        <p:nvSpPr>
          <p:cNvPr id="10" name="Titel 1">
            <a:extLst>
              <a:ext uri="{FF2B5EF4-FFF2-40B4-BE49-F238E27FC236}">
                <a16:creationId xmlns:a16="http://schemas.microsoft.com/office/drawing/2014/main" id="{4843E394-03BC-769C-07AB-6C2073F42013}"/>
              </a:ext>
            </a:extLst>
          </p:cNvPr>
          <p:cNvSpPr>
            <a:spLocks noGrp="1"/>
          </p:cNvSpPr>
          <p:nvPr>
            <p:ph type="title"/>
          </p:nvPr>
        </p:nvSpPr>
        <p:spPr>
          <a:xfrm>
            <a:off x="503999" y="504000"/>
            <a:ext cx="4973683" cy="368434"/>
          </a:xfrm>
        </p:spPr>
        <p:txBody>
          <a:bodyPr wrap="square" lIns="0">
            <a:spAutoFit/>
          </a:bodyPr>
          <a:lstStyle>
            <a:lvl1pPr>
              <a:defRPr baseline="0"/>
            </a:lvl1pPr>
          </a:lstStyle>
          <a:p>
            <a:r>
              <a:rPr lang="en-US" noProof="0"/>
              <a:t>Click to edit Master title style</a:t>
            </a:r>
            <a:endParaRPr lang="en-GB" noProof="0" dirty="0"/>
          </a:p>
        </p:txBody>
      </p:sp>
      <p:sp>
        <p:nvSpPr>
          <p:cNvPr id="14" name="Slide Number Placeholder 4">
            <a:extLst>
              <a:ext uri="{FF2B5EF4-FFF2-40B4-BE49-F238E27FC236}">
                <a16:creationId xmlns:a16="http://schemas.microsoft.com/office/drawing/2014/main" id="{EB72D4DE-8BB3-4026-BA81-7BE00CD6877A}"/>
              </a:ext>
            </a:extLst>
          </p:cNvPr>
          <p:cNvSpPr>
            <a:spLocks noGrp="1"/>
          </p:cNvSpPr>
          <p:nvPr>
            <p:ph type="sldNum" sz="quarter" idx="4"/>
          </p:nvPr>
        </p:nvSpPr>
        <p:spPr>
          <a:xfrm>
            <a:off x="1" y="5130320"/>
            <a:ext cx="704994" cy="303212"/>
          </a:xfrm>
          <a:prstGeom prst="rect">
            <a:avLst/>
          </a:prstGeom>
        </p:spPr>
        <p:txBody>
          <a:bodyPr vert="horz" lIns="91440" tIns="45720" rIns="91440" bIns="45720" rtlCol="0" anchor="ctr"/>
          <a:lstStyle>
            <a:lvl1pPr algn="ctr">
              <a:defRPr sz="600" b="1" i="0">
                <a:solidFill>
                  <a:srgbClr val="0096DC"/>
                </a:solidFill>
                <a:latin typeface="Gilroy Bold" pitchFamily="2" charset="77"/>
                <a:cs typeface="Verdana"/>
              </a:defRPr>
            </a:lvl1pPr>
          </a:lstStyle>
          <a:p>
            <a:fld id="{BE7BFF24-2C35-3444-B615-6A3C0CF587B2}" type="slidenum">
              <a:rPr lang="en-US" smtClean="0"/>
              <a:pPr/>
              <a:t>‹#›</a:t>
            </a:fld>
            <a:endParaRPr lang="en-US" dirty="0"/>
          </a:p>
        </p:txBody>
      </p:sp>
    </p:spTree>
    <p:extLst>
      <p:ext uri="{BB962C8B-B14F-4D97-AF65-F5344CB8AC3E}">
        <p14:creationId xmlns:p14="http://schemas.microsoft.com/office/powerpoint/2010/main" val="336503792"/>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xmlns:p14="http://schemas.microsoft.com/office/powerpoint/2010/mai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 Graph + Text">
    <p:spTree>
      <p:nvGrpSpPr>
        <p:cNvPr id="1" name=""/>
        <p:cNvGrpSpPr/>
        <p:nvPr/>
      </p:nvGrpSpPr>
      <p:grpSpPr>
        <a:xfrm>
          <a:off x="0" y="0"/>
          <a:ext cx="0" cy="0"/>
          <a:chOff x="0" y="0"/>
          <a:chExt cx="0" cy="0"/>
        </a:xfrm>
      </p:grpSpPr>
      <p:sp>
        <p:nvSpPr>
          <p:cNvPr id="4" name="Tijdelijke aanduiding voor inhoud 3"/>
          <p:cNvSpPr>
            <a:spLocks noGrp="1"/>
          </p:cNvSpPr>
          <p:nvPr>
            <p:ph sz="half" idx="2"/>
          </p:nvPr>
        </p:nvSpPr>
        <p:spPr bwMode="gray">
          <a:xfrm>
            <a:off x="5172489" y="1512236"/>
            <a:ext cx="3428234" cy="3410638"/>
          </a:xfrm>
        </p:spPr>
        <p:txBody>
          <a:bodyPr>
            <a:normAutofit/>
          </a:bodyPr>
          <a:lstStyle>
            <a:lvl1pPr marL="0" indent="0">
              <a:lnSpc>
                <a:spcPct val="90000"/>
              </a:lnSpc>
              <a:buNone/>
              <a:defRPr sz="1200"/>
            </a:lvl1pPr>
            <a:lvl2pPr>
              <a:lnSpc>
                <a:spcPct val="90000"/>
              </a:lnSpc>
              <a:defRPr sz="1600"/>
            </a:lvl2pPr>
            <a:lvl3pPr>
              <a:lnSpc>
                <a:spcPct val="90000"/>
              </a:lnSpc>
              <a:defRPr sz="1400"/>
            </a:lvl3pPr>
            <a:lvl4pPr>
              <a:lnSpc>
                <a:spcPct val="90000"/>
              </a:lnSpc>
              <a:defRPr sz="1200"/>
            </a:lvl4pPr>
            <a:lvl5pPr>
              <a:lnSpc>
                <a:spcPct val="90000"/>
              </a:lnSpc>
              <a:defRPr sz="1200"/>
            </a:lvl5pPr>
            <a:lvl6pPr>
              <a:defRPr sz="1800"/>
            </a:lvl6pPr>
            <a:lvl7pPr>
              <a:defRPr sz="1800"/>
            </a:lvl7pPr>
            <a:lvl8pPr>
              <a:defRPr sz="1800"/>
            </a:lvl8pPr>
            <a:lvl9pPr>
              <a:defRPr sz="1800"/>
            </a:lvl9pPr>
          </a:lstStyle>
          <a:p>
            <a:pPr lvl="0"/>
            <a:r>
              <a:rPr lang="en-US" noProof="0"/>
              <a:t>Click to edit Master text styles</a:t>
            </a:r>
          </a:p>
        </p:txBody>
      </p:sp>
      <p:sp>
        <p:nvSpPr>
          <p:cNvPr id="9" name="Tijdelijke aanduiding voor grafiek 7"/>
          <p:cNvSpPr>
            <a:spLocks noGrp="1"/>
          </p:cNvSpPr>
          <p:nvPr>
            <p:ph type="chart" sz="quarter" idx="11"/>
          </p:nvPr>
        </p:nvSpPr>
        <p:spPr>
          <a:xfrm>
            <a:off x="950805" y="1512236"/>
            <a:ext cx="4037324" cy="3410638"/>
          </a:xfrm>
        </p:spPr>
        <p:txBody>
          <a:bodyPr lIns="1080000" rIns="1080000" anchor="ctr"/>
          <a:lstStyle>
            <a:lvl1pPr marL="0" indent="0" algn="ctr">
              <a:buNone/>
              <a:defRPr sz="1400" b="0" i="0">
                <a:solidFill>
                  <a:srgbClr val="0D2A50"/>
                </a:solidFill>
                <a:latin typeface="Gilroy Medium" pitchFamily="2" charset="77"/>
              </a:defRPr>
            </a:lvl1pPr>
          </a:lstStyle>
          <a:p>
            <a:r>
              <a:rPr lang="en-US"/>
              <a:t>Click icon to add chart</a:t>
            </a:r>
            <a:endParaRPr lang="fr-FR" dirty="0"/>
          </a:p>
        </p:txBody>
      </p:sp>
      <p:sp>
        <p:nvSpPr>
          <p:cNvPr id="10" name="Slide Number Placeholder 4">
            <a:extLst>
              <a:ext uri="{FF2B5EF4-FFF2-40B4-BE49-F238E27FC236}">
                <a16:creationId xmlns:a16="http://schemas.microsoft.com/office/drawing/2014/main" id="{66A9DFC6-4766-5C41-80CC-B66E82D7AE6E}"/>
              </a:ext>
            </a:extLst>
          </p:cNvPr>
          <p:cNvSpPr>
            <a:spLocks noGrp="1"/>
          </p:cNvSpPr>
          <p:nvPr>
            <p:ph type="sldNum" sz="quarter" idx="4"/>
          </p:nvPr>
        </p:nvSpPr>
        <p:spPr>
          <a:xfrm>
            <a:off x="1" y="5186200"/>
            <a:ext cx="704994" cy="303212"/>
          </a:xfrm>
          <a:prstGeom prst="rect">
            <a:avLst/>
          </a:prstGeom>
        </p:spPr>
        <p:txBody>
          <a:bodyPr vert="horz" lIns="91440" tIns="45720" rIns="91440" bIns="45720" rtlCol="0" anchor="ctr"/>
          <a:lstStyle>
            <a:lvl1pPr algn="ctr">
              <a:defRPr sz="600" b="1" i="0">
                <a:solidFill>
                  <a:srgbClr val="0096DC"/>
                </a:solidFill>
                <a:latin typeface="Gilroy Bold" pitchFamily="2" charset="77"/>
                <a:cs typeface="Verdana"/>
              </a:defRPr>
            </a:lvl1pPr>
          </a:lstStyle>
          <a:p>
            <a:fld id="{BE7BFF24-2C35-3444-B615-6A3C0CF587B2}" type="slidenum">
              <a:rPr lang="en-US" smtClean="0"/>
              <a:pPr/>
              <a:t>‹#›</a:t>
            </a:fld>
            <a:endParaRPr lang="en-US" dirty="0"/>
          </a:p>
        </p:txBody>
      </p:sp>
      <p:sp>
        <p:nvSpPr>
          <p:cNvPr id="6" name="Titel 1">
            <a:extLst>
              <a:ext uri="{FF2B5EF4-FFF2-40B4-BE49-F238E27FC236}">
                <a16:creationId xmlns:a16="http://schemas.microsoft.com/office/drawing/2014/main" id="{573DD066-2F93-9BB6-ED31-C15D7DB5086B}"/>
              </a:ext>
            </a:extLst>
          </p:cNvPr>
          <p:cNvSpPr>
            <a:spLocks noGrp="1"/>
          </p:cNvSpPr>
          <p:nvPr>
            <p:ph type="title"/>
          </p:nvPr>
        </p:nvSpPr>
        <p:spPr>
          <a:xfrm>
            <a:off x="503999" y="504000"/>
            <a:ext cx="8091781" cy="368434"/>
          </a:xfrm>
        </p:spPr>
        <p:txBody>
          <a:bodyPr lIns="0">
            <a:spAutoFit/>
          </a:bodyPr>
          <a:lstStyle>
            <a:lvl1pPr>
              <a:defRPr baseline="0"/>
            </a:lvl1pPr>
          </a:lstStyle>
          <a:p>
            <a:r>
              <a:rPr lang="en-US" noProof="0"/>
              <a:t>Click to edit Master title style</a:t>
            </a:r>
            <a:endParaRPr lang="en-GB" noProof="0" dirty="0"/>
          </a:p>
        </p:txBody>
      </p:sp>
    </p:spTree>
    <p:extLst>
      <p:ext uri="{BB962C8B-B14F-4D97-AF65-F5344CB8AC3E}">
        <p14:creationId xmlns:p14="http://schemas.microsoft.com/office/powerpoint/2010/main" val="1888465083"/>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xmlns:p14="http://schemas.microsoft.com/office/powerpoint/2010/mai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 3 Graphs">
    <p:spTree>
      <p:nvGrpSpPr>
        <p:cNvPr id="1" name=""/>
        <p:cNvGrpSpPr/>
        <p:nvPr/>
      </p:nvGrpSpPr>
      <p:grpSpPr>
        <a:xfrm>
          <a:off x="0" y="0"/>
          <a:ext cx="0" cy="0"/>
          <a:chOff x="0" y="0"/>
          <a:chExt cx="0" cy="0"/>
        </a:xfrm>
      </p:grpSpPr>
      <p:sp>
        <p:nvSpPr>
          <p:cNvPr id="12" name="Tijdelijke aanduiding voor grafiek 7"/>
          <p:cNvSpPr>
            <a:spLocks noGrp="1"/>
          </p:cNvSpPr>
          <p:nvPr>
            <p:ph type="chart" sz="quarter" idx="14"/>
          </p:nvPr>
        </p:nvSpPr>
        <p:spPr>
          <a:xfrm>
            <a:off x="5311623" y="1512241"/>
            <a:ext cx="3097542" cy="1619999"/>
          </a:xfrm>
        </p:spPr>
        <p:txBody>
          <a:bodyPr lIns="720000" rIns="720000" anchor="ctr"/>
          <a:lstStyle>
            <a:lvl1pPr marL="0" indent="0" algn="ctr">
              <a:buNone/>
              <a:defRPr sz="1200"/>
            </a:lvl1pPr>
          </a:lstStyle>
          <a:p>
            <a:r>
              <a:rPr lang="en-US"/>
              <a:t>Click icon to add chart</a:t>
            </a:r>
            <a:endParaRPr lang="fr-FR" dirty="0"/>
          </a:p>
        </p:txBody>
      </p:sp>
      <p:sp>
        <p:nvSpPr>
          <p:cNvPr id="11" name="Tijdelijke aanduiding voor grafiek 7"/>
          <p:cNvSpPr>
            <a:spLocks noGrp="1"/>
          </p:cNvSpPr>
          <p:nvPr>
            <p:ph type="chart" sz="quarter" idx="11"/>
          </p:nvPr>
        </p:nvSpPr>
        <p:spPr>
          <a:xfrm>
            <a:off x="1143706" y="1512236"/>
            <a:ext cx="4037324" cy="3337310"/>
          </a:xfrm>
        </p:spPr>
        <p:txBody>
          <a:bodyPr lIns="1080000" rIns="1080000" anchor="ctr"/>
          <a:lstStyle>
            <a:lvl1pPr marL="0" indent="0" algn="ctr">
              <a:buNone/>
              <a:defRPr sz="1400"/>
            </a:lvl1pPr>
          </a:lstStyle>
          <a:p>
            <a:r>
              <a:rPr lang="en-US"/>
              <a:t>Click icon to add chart</a:t>
            </a:r>
            <a:endParaRPr lang="fr-FR"/>
          </a:p>
        </p:txBody>
      </p:sp>
      <p:sp>
        <p:nvSpPr>
          <p:cNvPr id="17" name="Tijdelijke aanduiding voor grafiek 7"/>
          <p:cNvSpPr>
            <a:spLocks noGrp="1"/>
          </p:cNvSpPr>
          <p:nvPr>
            <p:ph type="chart" sz="quarter" idx="15"/>
          </p:nvPr>
        </p:nvSpPr>
        <p:spPr>
          <a:xfrm>
            <a:off x="5314433" y="3228564"/>
            <a:ext cx="3097542" cy="1620000"/>
          </a:xfrm>
        </p:spPr>
        <p:txBody>
          <a:bodyPr lIns="720000" rIns="720000" anchor="ctr"/>
          <a:lstStyle>
            <a:lvl1pPr marL="0" indent="0" algn="ctr">
              <a:buNone/>
              <a:defRPr sz="1200"/>
            </a:lvl1pPr>
          </a:lstStyle>
          <a:p>
            <a:r>
              <a:rPr lang="en-US"/>
              <a:t>Click icon to add chart</a:t>
            </a:r>
            <a:endParaRPr lang="fr-FR" dirty="0"/>
          </a:p>
        </p:txBody>
      </p:sp>
      <p:sp>
        <p:nvSpPr>
          <p:cNvPr id="13" name="Slide Number Placeholder 4">
            <a:extLst>
              <a:ext uri="{FF2B5EF4-FFF2-40B4-BE49-F238E27FC236}">
                <a16:creationId xmlns:a16="http://schemas.microsoft.com/office/drawing/2014/main" id="{A27800B0-2487-6045-8D72-B259B052B55D}"/>
              </a:ext>
            </a:extLst>
          </p:cNvPr>
          <p:cNvSpPr>
            <a:spLocks noGrp="1"/>
          </p:cNvSpPr>
          <p:nvPr>
            <p:ph type="sldNum" sz="quarter" idx="4"/>
          </p:nvPr>
        </p:nvSpPr>
        <p:spPr>
          <a:xfrm>
            <a:off x="1" y="5186200"/>
            <a:ext cx="704994" cy="303212"/>
          </a:xfrm>
          <a:prstGeom prst="rect">
            <a:avLst/>
          </a:prstGeom>
        </p:spPr>
        <p:txBody>
          <a:bodyPr vert="horz" lIns="91440" tIns="45720" rIns="91440" bIns="45720" rtlCol="0" anchor="ctr"/>
          <a:lstStyle>
            <a:lvl1pPr algn="ctr">
              <a:defRPr sz="600" b="1" i="0">
                <a:solidFill>
                  <a:srgbClr val="0096DC"/>
                </a:solidFill>
                <a:latin typeface="Gilroy Bold" pitchFamily="2" charset="77"/>
                <a:cs typeface="Verdana"/>
              </a:defRPr>
            </a:lvl1pPr>
          </a:lstStyle>
          <a:p>
            <a:fld id="{BE7BFF24-2C35-3444-B615-6A3C0CF587B2}" type="slidenum">
              <a:rPr lang="en-US" smtClean="0"/>
              <a:pPr/>
              <a:t>‹#›</a:t>
            </a:fld>
            <a:endParaRPr lang="en-US" dirty="0"/>
          </a:p>
        </p:txBody>
      </p:sp>
      <p:sp>
        <p:nvSpPr>
          <p:cNvPr id="7" name="Titel 1">
            <a:extLst>
              <a:ext uri="{FF2B5EF4-FFF2-40B4-BE49-F238E27FC236}">
                <a16:creationId xmlns:a16="http://schemas.microsoft.com/office/drawing/2014/main" id="{920189B8-7333-8B31-050C-111F2D4EA22A}"/>
              </a:ext>
            </a:extLst>
          </p:cNvPr>
          <p:cNvSpPr>
            <a:spLocks noGrp="1"/>
          </p:cNvSpPr>
          <p:nvPr>
            <p:ph type="title"/>
          </p:nvPr>
        </p:nvSpPr>
        <p:spPr>
          <a:xfrm>
            <a:off x="503999" y="504000"/>
            <a:ext cx="8091781" cy="368434"/>
          </a:xfrm>
        </p:spPr>
        <p:txBody>
          <a:bodyPr lIns="0">
            <a:spAutoFit/>
          </a:bodyPr>
          <a:lstStyle>
            <a:lvl1pPr>
              <a:defRPr baseline="0"/>
            </a:lvl1pPr>
          </a:lstStyle>
          <a:p>
            <a:r>
              <a:rPr lang="en-US" noProof="0"/>
              <a:t>Click to edit Master title style</a:t>
            </a:r>
            <a:endParaRPr lang="en-GB" noProof="0" dirty="0"/>
          </a:p>
        </p:txBody>
      </p:sp>
    </p:spTree>
    <p:extLst>
      <p:ext uri="{BB962C8B-B14F-4D97-AF65-F5344CB8AC3E}">
        <p14:creationId xmlns:p14="http://schemas.microsoft.com/office/powerpoint/2010/main" val="3484440525"/>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xmlns:p14="http://schemas.microsoft.com/office/powerpoint/2010/mai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 3 Graphs in Columns">
    <p:spTree>
      <p:nvGrpSpPr>
        <p:cNvPr id="1" name=""/>
        <p:cNvGrpSpPr/>
        <p:nvPr/>
      </p:nvGrpSpPr>
      <p:grpSpPr>
        <a:xfrm>
          <a:off x="0" y="0"/>
          <a:ext cx="0" cy="0"/>
          <a:chOff x="0" y="0"/>
          <a:chExt cx="0" cy="0"/>
        </a:xfrm>
      </p:grpSpPr>
      <p:sp>
        <p:nvSpPr>
          <p:cNvPr id="11" name="Tijdelijke aanduiding voor grafiek 7"/>
          <p:cNvSpPr>
            <a:spLocks noGrp="1"/>
          </p:cNvSpPr>
          <p:nvPr>
            <p:ph type="chart" sz="quarter" idx="14"/>
          </p:nvPr>
        </p:nvSpPr>
        <p:spPr>
          <a:xfrm>
            <a:off x="3616238" y="1571628"/>
            <a:ext cx="2320000" cy="3351213"/>
          </a:xfrm>
        </p:spPr>
        <p:txBody>
          <a:bodyPr lIns="720000" rIns="720000" anchor="ctr"/>
          <a:lstStyle>
            <a:lvl1pPr marL="0" indent="0" algn="ctr">
              <a:buNone/>
              <a:defRPr sz="1200"/>
            </a:lvl1pPr>
          </a:lstStyle>
          <a:p>
            <a:r>
              <a:rPr lang="en-US"/>
              <a:t>Click icon to add chart</a:t>
            </a:r>
            <a:endParaRPr lang="fr-FR"/>
          </a:p>
        </p:txBody>
      </p:sp>
      <p:sp>
        <p:nvSpPr>
          <p:cNvPr id="12" name="Tijdelijke aanduiding voor grafiek 7"/>
          <p:cNvSpPr>
            <a:spLocks noGrp="1"/>
          </p:cNvSpPr>
          <p:nvPr>
            <p:ph type="chart" sz="quarter" idx="15"/>
          </p:nvPr>
        </p:nvSpPr>
        <p:spPr>
          <a:xfrm>
            <a:off x="6288268" y="1571625"/>
            <a:ext cx="2319999" cy="3352634"/>
          </a:xfrm>
        </p:spPr>
        <p:txBody>
          <a:bodyPr lIns="720000" rIns="720000" anchor="ctr"/>
          <a:lstStyle>
            <a:lvl1pPr marL="0" indent="0" algn="ctr">
              <a:buNone/>
              <a:defRPr sz="1200"/>
            </a:lvl1pPr>
          </a:lstStyle>
          <a:p>
            <a:r>
              <a:rPr lang="en-US"/>
              <a:t>Click icon to add chart</a:t>
            </a:r>
            <a:endParaRPr lang="fr-FR"/>
          </a:p>
        </p:txBody>
      </p:sp>
      <p:sp>
        <p:nvSpPr>
          <p:cNvPr id="13" name="Tijdelijke aanduiding voor grafiek 7"/>
          <p:cNvSpPr>
            <a:spLocks noGrp="1"/>
          </p:cNvSpPr>
          <p:nvPr>
            <p:ph type="chart" sz="quarter" idx="13"/>
          </p:nvPr>
        </p:nvSpPr>
        <p:spPr>
          <a:xfrm>
            <a:off x="935277" y="1571625"/>
            <a:ext cx="2319999" cy="3349792"/>
          </a:xfrm>
        </p:spPr>
        <p:txBody>
          <a:bodyPr lIns="720000" rIns="720000" anchor="ctr"/>
          <a:lstStyle>
            <a:lvl1pPr marL="0" indent="0" algn="ctr">
              <a:buNone/>
              <a:defRPr sz="1200"/>
            </a:lvl1pPr>
          </a:lstStyle>
          <a:p>
            <a:r>
              <a:rPr lang="en-US"/>
              <a:t>Click icon to add chart</a:t>
            </a:r>
            <a:endParaRPr lang="fr-FR"/>
          </a:p>
        </p:txBody>
      </p:sp>
      <p:sp>
        <p:nvSpPr>
          <p:cNvPr id="14" name="Slide Number Placeholder 4">
            <a:extLst>
              <a:ext uri="{FF2B5EF4-FFF2-40B4-BE49-F238E27FC236}">
                <a16:creationId xmlns:a16="http://schemas.microsoft.com/office/drawing/2014/main" id="{B134754B-30B2-744B-854E-B287D2FC7169}"/>
              </a:ext>
            </a:extLst>
          </p:cNvPr>
          <p:cNvSpPr>
            <a:spLocks noGrp="1"/>
          </p:cNvSpPr>
          <p:nvPr>
            <p:ph type="sldNum" sz="quarter" idx="4"/>
          </p:nvPr>
        </p:nvSpPr>
        <p:spPr>
          <a:xfrm>
            <a:off x="1" y="5186200"/>
            <a:ext cx="704994" cy="303212"/>
          </a:xfrm>
          <a:prstGeom prst="rect">
            <a:avLst/>
          </a:prstGeom>
        </p:spPr>
        <p:txBody>
          <a:bodyPr vert="horz" lIns="91440" tIns="45720" rIns="91440" bIns="45720" rtlCol="0" anchor="ctr"/>
          <a:lstStyle>
            <a:lvl1pPr algn="ctr">
              <a:defRPr sz="600" b="1" i="0">
                <a:solidFill>
                  <a:srgbClr val="0096DC"/>
                </a:solidFill>
                <a:latin typeface="Gilroy Bold" pitchFamily="2" charset="77"/>
                <a:cs typeface="Verdana"/>
              </a:defRPr>
            </a:lvl1pPr>
          </a:lstStyle>
          <a:p>
            <a:fld id="{BE7BFF24-2C35-3444-B615-6A3C0CF587B2}" type="slidenum">
              <a:rPr lang="en-US" smtClean="0"/>
              <a:pPr/>
              <a:t>‹#›</a:t>
            </a:fld>
            <a:endParaRPr lang="en-US" dirty="0"/>
          </a:p>
        </p:txBody>
      </p:sp>
      <p:sp>
        <p:nvSpPr>
          <p:cNvPr id="7" name="Titel 1">
            <a:extLst>
              <a:ext uri="{FF2B5EF4-FFF2-40B4-BE49-F238E27FC236}">
                <a16:creationId xmlns:a16="http://schemas.microsoft.com/office/drawing/2014/main" id="{2D3762B7-5DD7-C97D-47C3-15C88C12CEAA}"/>
              </a:ext>
            </a:extLst>
          </p:cNvPr>
          <p:cNvSpPr>
            <a:spLocks noGrp="1"/>
          </p:cNvSpPr>
          <p:nvPr>
            <p:ph type="title"/>
          </p:nvPr>
        </p:nvSpPr>
        <p:spPr>
          <a:xfrm>
            <a:off x="503999" y="504000"/>
            <a:ext cx="8091781" cy="368434"/>
          </a:xfrm>
        </p:spPr>
        <p:txBody>
          <a:bodyPr lIns="0">
            <a:spAutoFit/>
          </a:bodyPr>
          <a:lstStyle>
            <a:lvl1pPr>
              <a:defRPr baseline="0"/>
            </a:lvl1pPr>
          </a:lstStyle>
          <a:p>
            <a:r>
              <a:rPr lang="en-US" noProof="0"/>
              <a:t>Click to edit Master title style</a:t>
            </a:r>
            <a:endParaRPr lang="en-GB" noProof="0" dirty="0"/>
          </a:p>
        </p:txBody>
      </p:sp>
    </p:spTree>
    <p:extLst>
      <p:ext uri="{BB962C8B-B14F-4D97-AF65-F5344CB8AC3E}">
        <p14:creationId xmlns:p14="http://schemas.microsoft.com/office/powerpoint/2010/main" val="3365509261"/>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xmlns:p14="http://schemas.microsoft.com/office/powerpoint/2010/mai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0"/>
            <a:ext cx="10160000" cy="5715000"/>
          </a:xfrm>
        </p:spPr>
        <p:txBody>
          <a:bodyPr anchor="ctr"/>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5077735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Welcom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F2C127-8743-AD6B-B2AD-37CB0B81B3A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0160000" cy="5715000"/>
          </a:xfrm>
          <a:prstGeom prst="rect">
            <a:avLst/>
          </a:prstGeom>
        </p:spPr>
      </p:pic>
      <p:pic>
        <p:nvPicPr>
          <p:cNvPr id="9" name="Picture 8">
            <a:extLst>
              <a:ext uri="{FF2B5EF4-FFF2-40B4-BE49-F238E27FC236}">
                <a16:creationId xmlns:a16="http://schemas.microsoft.com/office/drawing/2014/main" id="{50864E1A-68D5-36FA-F749-DCDD08B45ED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0"/>
            <a:ext cx="4497917" cy="5715000"/>
          </a:xfrm>
          <a:prstGeom prst="rect">
            <a:avLst/>
          </a:prstGeom>
        </p:spPr>
      </p:pic>
      <p:pic>
        <p:nvPicPr>
          <p:cNvPr id="15" name="Picture 14">
            <a:extLst>
              <a:ext uri="{FF2B5EF4-FFF2-40B4-BE49-F238E27FC236}">
                <a16:creationId xmlns:a16="http://schemas.microsoft.com/office/drawing/2014/main" id="{4B31BE3B-3339-E60F-58A0-E9A7C18EFE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4497917" cy="5715000"/>
          </a:xfrm>
          <a:prstGeom prst="rect">
            <a:avLst/>
          </a:prstGeom>
        </p:spPr>
      </p:pic>
      <p:sp>
        <p:nvSpPr>
          <p:cNvPr id="10" name="Title 1">
            <a:extLst>
              <a:ext uri="{FF2B5EF4-FFF2-40B4-BE49-F238E27FC236}">
                <a16:creationId xmlns:a16="http://schemas.microsoft.com/office/drawing/2014/main" id="{9A6D1211-3D2F-2BD3-9363-731FEAE04FD6}"/>
              </a:ext>
            </a:extLst>
          </p:cNvPr>
          <p:cNvSpPr>
            <a:spLocks noGrp="1"/>
          </p:cNvSpPr>
          <p:nvPr>
            <p:ph type="title" hasCustomPrompt="1"/>
          </p:nvPr>
        </p:nvSpPr>
        <p:spPr>
          <a:xfrm>
            <a:off x="849248" y="1666194"/>
            <a:ext cx="3013625" cy="1887312"/>
          </a:xfrm>
        </p:spPr>
        <p:txBody>
          <a:bodyPr anchor="ctr"/>
          <a:lstStyle>
            <a:lvl1pPr>
              <a:defRPr sz="4800">
                <a:solidFill>
                  <a:schemeClr val="bg1"/>
                </a:solidFill>
              </a:defRPr>
            </a:lvl1pPr>
          </a:lstStyle>
          <a:p>
            <a:r>
              <a:rPr lang="en-BE" dirty="0"/>
              <a:t>Welcome!</a:t>
            </a:r>
          </a:p>
        </p:txBody>
      </p:sp>
      <p:pic>
        <p:nvPicPr>
          <p:cNvPr id="3" name="Graphic 2">
            <a:extLst>
              <a:ext uri="{FF2B5EF4-FFF2-40B4-BE49-F238E27FC236}">
                <a16:creationId xmlns:a16="http://schemas.microsoft.com/office/drawing/2014/main" id="{18ACBC03-EEF7-0B85-A9E8-F313024DC31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33200" y="4861944"/>
            <a:ext cx="4409991" cy="503999"/>
          </a:xfrm>
          <a:prstGeom prst="rect">
            <a:avLst/>
          </a:prstGeom>
          <a:effectLst>
            <a:outerShdw blurRad="76200" algn="ctr" rotWithShape="0">
              <a:srgbClr val="000000">
                <a:alpha val="15000"/>
              </a:srgbClr>
            </a:outerShdw>
          </a:effectLst>
        </p:spPr>
      </p:pic>
    </p:spTree>
    <p:extLst>
      <p:ext uri="{BB962C8B-B14F-4D97-AF65-F5344CB8AC3E}">
        <p14:creationId xmlns:p14="http://schemas.microsoft.com/office/powerpoint/2010/main" val="35721749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2" name="Picture 1" descr="A person holding a phone&#10;&#10;Description automatically generated with low confidence">
            <a:extLst>
              <a:ext uri="{FF2B5EF4-FFF2-40B4-BE49-F238E27FC236}">
                <a16:creationId xmlns:a16="http://schemas.microsoft.com/office/drawing/2014/main" id="{54ED5F9C-F776-9C6B-1094-5DF72607D9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0160000" cy="5715000"/>
          </a:xfrm>
          <a:prstGeom prst="rect">
            <a:avLst/>
          </a:prstGeom>
        </p:spPr>
      </p:pic>
      <p:pic>
        <p:nvPicPr>
          <p:cNvPr id="5" name="Picture 4">
            <a:extLst>
              <a:ext uri="{FF2B5EF4-FFF2-40B4-BE49-F238E27FC236}">
                <a16:creationId xmlns:a16="http://schemas.microsoft.com/office/drawing/2014/main" id="{22B35975-9538-B5A7-8AAF-31FF8A26D36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4497917" cy="5715000"/>
          </a:xfrm>
          <a:prstGeom prst="rect">
            <a:avLst/>
          </a:prstGeom>
        </p:spPr>
      </p:pic>
      <p:sp>
        <p:nvSpPr>
          <p:cNvPr id="14" name="Title 1">
            <a:extLst>
              <a:ext uri="{FF2B5EF4-FFF2-40B4-BE49-F238E27FC236}">
                <a16:creationId xmlns:a16="http://schemas.microsoft.com/office/drawing/2014/main" id="{E5045861-8327-1DC6-EB38-5C6FD3E8DF42}"/>
              </a:ext>
            </a:extLst>
          </p:cNvPr>
          <p:cNvSpPr>
            <a:spLocks noGrp="1"/>
          </p:cNvSpPr>
          <p:nvPr>
            <p:ph type="title" hasCustomPrompt="1"/>
          </p:nvPr>
        </p:nvSpPr>
        <p:spPr>
          <a:xfrm>
            <a:off x="849248" y="1666194"/>
            <a:ext cx="2626551" cy="1887312"/>
          </a:xfrm>
        </p:spPr>
        <p:txBody>
          <a:bodyPr anchor="ctr"/>
          <a:lstStyle>
            <a:lvl1pPr>
              <a:defRPr sz="4800">
                <a:solidFill>
                  <a:schemeClr val="bg1"/>
                </a:solidFill>
              </a:defRPr>
            </a:lvl1pPr>
          </a:lstStyle>
          <a:p>
            <a:r>
              <a:rPr lang="en-BE" dirty="0"/>
              <a:t>Agenda</a:t>
            </a:r>
          </a:p>
        </p:txBody>
      </p:sp>
      <p:pic>
        <p:nvPicPr>
          <p:cNvPr id="4" name="Graphic 3">
            <a:extLst>
              <a:ext uri="{FF2B5EF4-FFF2-40B4-BE49-F238E27FC236}">
                <a16:creationId xmlns:a16="http://schemas.microsoft.com/office/drawing/2014/main" id="{513CD592-B579-3CAF-A5CA-C6062A5563C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33200" y="4861944"/>
            <a:ext cx="4409991" cy="503999"/>
          </a:xfrm>
          <a:prstGeom prst="rect">
            <a:avLst/>
          </a:prstGeom>
          <a:effectLst>
            <a:outerShdw blurRad="76200" algn="ctr" rotWithShape="0">
              <a:srgbClr val="000000">
                <a:alpha val="15000"/>
              </a:srgbClr>
            </a:outerShdw>
          </a:effectLst>
        </p:spPr>
      </p:pic>
    </p:spTree>
    <p:extLst>
      <p:ext uri="{BB962C8B-B14F-4D97-AF65-F5344CB8AC3E}">
        <p14:creationId xmlns:p14="http://schemas.microsoft.com/office/powerpoint/2010/main" val="1955233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pic>
        <p:nvPicPr>
          <p:cNvPr id="2" name="Picture 1" descr="A picture containing person, indoor, mirror&#10;&#10;Description automatically generated">
            <a:extLst>
              <a:ext uri="{FF2B5EF4-FFF2-40B4-BE49-F238E27FC236}">
                <a16:creationId xmlns:a16="http://schemas.microsoft.com/office/drawing/2014/main" id="{D0E3CDB1-FB66-B8FD-3E5C-CA23D5733C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0160000" cy="5715000"/>
          </a:xfrm>
          <a:prstGeom prst="rect">
            <a:avLst/>
          </a:prstGeom>
        </p:spPr>
      </p:pic>
      <p:pic>
        <p:nvPicPr>
          <p:cNvPr id="5" name="Picture 4">
            <a:extLst>
              <a:ext uri="{FF2B5EF4-FFF2-40B4-BE49-F238E27FC236}">
                <a16:creationId xmlns:a16="http://schemas.microsoft.com/office/drawing/2014/main" id="{FC1DE2E2-4AF9-B045-8F0E-EAF5A244EA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4497917" cy="5715000"/>
          </a:xfrm>
          <a:prstGeom prst="rect">
            <a:avLst/>
          </a:prstGeom>
        </p:spPr>
      </p:pic>
      <p:sp>
        <p:nvSpPr>
          <p:cNvPr id="6" name="Title 1">
            <a:extLst>
              <a:ext uri="{FF2B5EF4-FFF2-40B4-BE49-F238E27FC236}">
                <a16:creationId xmlns:a16="http://schemas.microsoft.com/office/drawing/2014/main" id="{5E532994-B87F-DBFD-6A02-6190B6447F5D}"/>
              </a:ext>
            </a:extLst>
          </p:cNvPr>
          <p:cNvSpPr>
            <a:spLocks noGrp="1"/>
          </p:cNvSpPr>
          <p:nvPr>
            <p:ph type="title" hasCustomPrompt="1"/>
          </p:nvPr>
        </p:nvSpPr>
        <p:spPr>
          <a:xfrm>
            <a:off x="849248" y="1666194"/>
            <a:ext cx="2757552" cy="1887312"/>
          </a:xfrm>
        </p:spPr>
        <p:txBody>
          <a:bodyPr anchor="ctr"/>
          <a:lstStyle>
            <a:lvl1pPr>
              <a:defRPr sz="4800">
                <a:solidFill>
                  <a:schemeClr val="bg1"/>
                </a:solidFill>
              </a:defRPr>
            </a:lvl1pPr>
          </a:lstStyle>
          <a:p>
            <a:r>
              <a:rPr lang="en-BE" dirty="0"/>
              <a:t>Don’t</a:t>
            </a:r>
            <a:br>
              <a:rPr lang="en-BE" dirty="0"/>
            </a:br>
            <a:r>
              <a:rPr lang="en-BE" dirty="0"/>
              <a:t>be shy.</a:t>
            </a:r>
          </a:p>
        </p:txBody>
      </p:sp>
      <p:pic>
        <p:nvPicPr>
          <p:cNvPr id="3" name="Graphic 2">
            <a:extLst>
              <a:ext uri="{FF2B5EF4-FFF2-40B4-BE49-F238E27FC236}">
                <a16:creationId xmlns:a16="http://schemas.microsoft.com/office/drawing/2014/main" id="{12204BF1-A4F8-B497-3FFA-58E00AF99DA4}"/>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33200" y="4861944"/>
            <a:ext cx="4409991" cy="503999"/>
          </a:xfrm>
          <a:prstGeom prst="rect">
            <a:avLst/>
          </a:prstGeom>
          <a:effectLst>
            <a:outerShdw blurRad="76200" algn="ctr" rotWithShape="0">
              <a:srgbClr val="000000">
                <a:alpha val="15000"/>
              </a:srgbClr>
            </a:outerShdw>
          </a:effectLst>
        </p:spPr>
      </p:pic>
    </p:spTree>
    <p:extLst>
      <p:ext uri="{BB962C8B-B14F-4D97-AF65-F5344CB8AC3E}">
        <p14:creationId xmlns:p14="http://schemas.microsoft.com/office/powerpoint/2010/main" val="3786515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screen - No Logo">
    <p:spTree>
      <p:nvGrpSpPr>
        <p:cNvPr id="1" name=""/>
        <p:cNvGrpSpPr/>
        <p:nvPr/>
      </p:nvGrpSpPr>
      <p:grpSpPr>
        <a:xfrm>
          <a:off x="0" y="0"/>
          <a:ext cx="0" cy="0"/>
          <a:chOff x="0" y="0"/>
          <a:chExt cx="0" cy="0"/>
        </a:xfrm>
      </p:grpSpPr>
      <p:sp>
        <p:nvSpPr>
          <p:cNvPr id="5" name="Titel 1"/>
          <p:cNvSpPr>
            <a:spLocks noGrp="1"/>
          </p:cNvSpPr>
          <p:nvPr>
            <p:ph type="ctrTitle"/>
          </p:nvPr>
        </p:nvSpPr>
        <p:spPr>
          <a:xfrm>
            <a:off x="1343663" y="1543397"/>
            <a:ext cx="7257058" cy="1225021"/>
          </a:xfrm>
        </p:spPr>
        <p:txBody>
          <a:bodyPr anchor="b" anchorCtr="0"/>
          <a:lstStyle>
            <a:lvl1pPr>
              <a:defRPr sz="3200">
                <a:solidFill>
                  <a:srgbClr val="0C294F"/>
                </a:solidFill>
              </a:defRPr>
            </a:lvl1pPr>
          </a:lstStyle>
          <a:p>
            <a:r>
              <a:rPr lang="en-US" noProof="0"/>
              <a:t>Click to edit Master title style</a:t>
            </a:r>
            <a:endParaRPr lang="en-GB" noProof="0" dirty="0"/>
          </a:p>
        </p:txBody>
      </p:sp>
      <p:sp>
        <p:nvSpPr>
          <p:cNvPr id="7" name="Text Placeholder 4"/>
          <p:cNvSpPr>
            <a:spLocks noGrp="1"/>
          </p:cNvSpPr>
          <p:nvPr>
            <p:ph type="body" sz="quarter" idx="10" hasCustomPrompt="1"/>
          </p:nvPr>
        </p:nvSpPr>
        <p:spPr>
          <a:xfrm>
            <a:off x="1358197" y="2886078"/>
            <a:ext cx="7242528" cy="1655763"/>
          </a:xfrm>
        </p:spPr>
        <p:txBody>
          <a:bodyPr lIns="0"/>
          <a:lstStyle>
            <a:lvl1pPr marL="0" indent="0">
              <a:spcAft>
                <a:spcPts val="0"/>
              </a:spcAft>
              <a:buNone/>
              <a:defRPr sz="1600" b="1" i="0" baseline="0">
                <a:solidFill>
                  <a:srgbClr val="0096DC"/>
                </a:solidFill>
                <a:latin typeface="Gilroy Bold" pitchFamily="2" charset="77"/>
                <a:cs typeface="Verdana"/>
              </a:defRPr>
            </a:lvl1pPr>
            <a:lvl2pPr marL="269872" indent="0">
              <a:buNone/>
              <a:defRPr>
                <a:solidFill>
                  <a:srgbClr val="FFFFFF"/>
                </a:solidFill>
                <a:latin typeface="Verdana"/>
                <a:cs typeface="Verdana"/>
              </a:defRPr>
            </a:lvl2pPr>
            <a:lvl3pPr marL="538158" indent="0">
              <a:buNone/>
              <a:defRPr>
                <a:solidFill>
                  <a:srgbClr val="FFFFFF"/>
                </a:solidFill>
                <a:latin typeface="Verdana"/>
                <a:cs typeface="Verdana"/>
              </a:defRPr>
            </a:lvl3pPr>
            <a:lvl4pPr marL="719130" indent="0">
              <a:buNone/>
              <a:defRPr>
                <a:solidFill>
                  <a:srgbClr val="FFFFFF"/>
                </a:solidFill>
                <a:latin typeface="Verdana"/>
                <a:cs typeface="Verdana"/>
              </a:defRPr>
            </a:lvl4pPr>
            <a:lvl5pPr marL="985829" indent="0">
              <a:buNone/>
              <a:defRPr>
                <a:solidFill>
                  <a:srgbClr val="FFFFFF"/>
                </a:solidFill>
                <a:latin typeface="Verdana"/>
                <a:cs typeface="Verdana"/>
              </a:defRPr>
            </a:lvl5pPr>
          </a:lstStyle>
          <a:p>
            <a:pPr lvl="0"/>
            <a:r>
              <a:rPr lang="en-GB" noProof="0" dirty="0" err="1"/>
              <a:t>Naam</a:t>
            </a:r>
            <a:r>
              <a:rPr lang="en-GB" noProof="0" dirty="0"/>
              <a:t> van de </a:t>
            </a:r>
            <a:r>
              <a:rPr lang="en-GB" noProof="0" dirty="0" err="1"/>
              <a:t>spreker</a:t>
            </a:r>
            <a:r>
              <a:rPr lang="en-GB" noProof="0" dirty="0"/>
              <a:t>(s)</a:t>
            </a:r>
          </a:p>
        </p:txBody>
      </p:sp>
    </p:spTree>
    <p:extLst>
      <p:ext uri="{BB962C8B-B14F-4D97-AF65-F5344CB8AC3E}">
        <p14:creationId xmlns:p14="http://schemas.microsoft.com/office/powerpoint/2010/main" val="1957459146"/>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udience">
    <p:spTree>
      <p:nvGrpSpPr>
        <p:cNvPr id="1" name=""/>
        <p:cNvGrpSpPr/>
        <p:nvPr/>
      </p:nvGrpSpPr>
      <p:grpSpPr>
        <a:xfrm>
          <a:off x="0" y="0"/>
          <a:ext cx="0" cy="0"/>
          <a:chOff x="0" y="0"/>
          <a:chExt cx="0" cy="0"/>
        </a:xfrm>
      </p:grpSpPr>
      <p:pic>
        <p:nvPicPr>
          <p:cNvPr id="2" name="Picture 1" descr="A person smiling at the camera&#10;&#10;Description automatically generated with low confidence">
            <a:extLst>
              <a:ext uri="{FF2B5EF4-FFF2-40B4-BE49-F238E27FC236}">
                <a16:creationId xmlns:a16="http://schemas.microsoft.com/office/drawing/2014/main" id="{B4703E7F-140F-0A6A-E524-A304C8D744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0160000" cy="5715000"/>
          </a:xfrm>
          <a:prstGeom prst="rect">
            <a:avLst/>
          </a:prstGeom>
        </p:spPr>
      </p:pic>
      <p:pic>
        <p:nvPicPr>
          <p:cNvPr id="17" name="Picture 16">
            <a:extLst>
              <a:ext uri="{FF2B5EF4-FFF2-40B4-BE49-F238E27FC236}">
                <a16:creationId xmlns:a16="http://schemas.microsoft.com/office/drawing/2014/main" id="{776FDB0E-3137-CB8C-6485-ECAF64900A1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0"/>
            <a:ext cx="5194301" cy="5715000"/>
          </a:xfrm>
          <a:prstGeom prst="rect">
            <a:avLst/>
          </a:prstGeom>
        </p:spPr>
      </p:pic>
      <p:pic>
        <p:nvPicPr>
          <p:cNvPr id="19" name="Picture 18">
            <a:extLst>
              <a:ext uri="{FF2B5EF4-FFF2-40B4-BE49-F238E27FC236}">
                <a16:creationId xmlns:a16="http://schemas.microsoft.com/office/drawing/2014/main" id="{7F03A5F2-8EA2-87BC-7AFC-6FA288F1895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5194301" cy="5715000"/>
          </a:xfrm>
          <a:prstGeom prst="rect">
            <a:avLst/>
          </a:prstGeom>
        </p:spPr>
      </p:pic>
      <p:sp>
        <p:nvSpPr>
          <p:cNvPr id="20" name="Titel 1">
            <a:extLst>
              <a:ext uri="{FF2B5EF4-FFF2-40B4-BE49-F238E27FC236}">
                <a16:creationId xmlns:a16="http://schemas.microsoft.com/office/drawing/2014/main" id="{6B6BA597-17B2-580C-5ABA-6623FE8EC660}"/>
              </a:ext>
            </a:extLst>
          </p:cNvPr>
          <p:cNvSpPr>
            <a:spLocks noGrp="1"/>
          </p:cNvSpPr>
          <p:nvPr>
            <p:ph type="title" hasCustomPrompt="1"/>
          </p:nvPr>
        </p:nvSpPr>
        <p:spPr>
          <a:xfrm>
            <a:off x="849248" y="1980126"/>
            <a:ext cx="3251556" cy="1259447"/>
          </a:xfrm>
        </p:spPr>
        <p:txBody>
          <a:bodyPr wrap="square" lIns="0" anchor="ctr">
            <a:spAutoFit/>
          </a:bodyPr>
          <a:lstStyle>
            <a:lvl1pPr>
              <a:defRPr sz="4800" baseline="0">
                <a:solidFill>
                  <a:schemeClr val="bg1"/>
                </a:solidFill>
              </a:defRPr>
            </a:lvl1pPr>
          </a:lstStyle>
          <a:p>
            <a:r>
              <a:rPr lang="en-BE" dirty="0"/>
              <a:t>Thank</a:t>
            </a:r>
            <a:br>
              <a:rPr lang="en-BE" dirty="0"/>
            </a:br>
            <a:r>
              <a:rPr lang="en-BE" dirty="0"/>
              <a:t>you!</a:t>
            </a:r>
            <a:endParaRPr lang="en-GB" noProof="0" dirty="0"/>
          </a:p>
        </p:txBody>
      </p:sp>
      <p:pic>
        <p:nvPicPr>
          <p:cNvPr id="3" name="Graphic 2">
            <a:extLst>
              <a:ext uri="{FF2B5EF4-FFF2-40B4-BE49-F238E27FC236}">
                <a16:creationId xmlns:a16="http://schemas.microsoft.com/office/drawing/2014/main" id="{15969FF7-6CD7-53FF-2D37-BCB5C06904D5}"/>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33200" y="4861944"/>
            <a:ext cx="4409991" cy="503999"/>
          </a:xfrm>
          <a:prstGeom prst="rect">
            <a:avLst/>
          </a:prstGeom>
          <a:effectLst>
            <a:outerShdw blurRad="76200" algn="ctr" rotWithShape="0">
              <a:srgbClr val="000000">
                <a:alpha val="15000"/>
              </a:srgbClr>
            </a:outerShdw>
          </a:effectLst>
        </p:spPr>
      </p:pic>
    </p:spTree>
    <p:extLst>
      <p:ext uri="{BB962C8B-B14F-4D97-AF65-F5344CB8AC3E}">
        <p14:creationId xmlns:p14="http://schemas.microsoft.com/office/powerpoint/2010/main" val="13531249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4" name="Tekstvak 3"/>
          <p:cNvSpPr txBox="1"/>
          <p:nvPr/>
        </p:nvSpPr>
        <p:spPr>
          <a:xfrm>
            <a:off x="7904006" y="5843776"/>
            <a:ext cx="184731" cy="369332"/>
          </a:xfrm>
          <a:prstGeom prst="rect">
            <a:avLst/>
          </a:prstGeom>
          <a:noFill/>
        </p:spPr>
        <p:txBody>
          <a:bodyPr wrap="none" rtlCol="0">
            <a:spAutoFit/>
          </a:bodyPr>
          <a:lstStyle/>
          <a:p>
            <a:endParaRPr lang="en-GB" sz="1800" noProof="0">
              <a:solidFill>
                <a:srgbClr val="003366"/>
              </a:solidFill>
              <a:latin typeface="Calibri"/>
              <a:cs typeface="Calibri"/>
            </a:endParaRPr>
          </a:p>
        </p:txBody>
      </p:sp>
    </p:spTree>
    <p:extLst>
      <p:ext uri="{BB962C8B-B14F-4D97-AF65-F5344CB8AC3E}">
        <p14:creationId xmlns:p14="http://schemas.microsoft.com/office/powerpoint/2010/main" val="3584317553"/>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xmlns:p14="http://schemas.microsoft.com/office/powerpoint/2010/mai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p:txBody>
          <a:bodyPr/>
          <a:lstStyle/>
          <a:p>
            <a:fld id="{E4CCF06F-1B2A-4AEB-BEAB-5421E52A166F}" type="datetimeFigureOut">
              <a:rPr lang="nl-BE" smtClean="0"/>
              <a:t>22/03/2026</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B5EE98E3-DF96-4BDD-8E2D-5AB31BA28B40}" type="slidenum">
              <a:rPr lang="nl-BE" smtClean="0"/>
              <a:t>‹#›</a:t>
            </a:fld>
            <a:endParaRPr lang="nl-BE"/>
          </a:p>
        </p:txBody>
      </p:sp>
    </p:spTree>
    <p:extLst>
      <p:ext uri="{BB962C8B-B14F-4D97-AF65-F5344CB8AC3E}">
        <p14:creationId xmlns:p14="http://schemas.microsoft.com/office/powerpoint/2010/main" val="20591805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443AD-377D-68F4-FD48-843D08CB5E6F}"/>
              </a:ext>
            </a:extLst>
          </p:cNvPr>
          <p:cNvSpPr>
            <a:spLocks noGrp="1"/>
          </p:cNvSpPr>
          <p:nvPr>
            <p:ph type="title"/>
          </p:nvPr>
        </p:nvSpPr>
        <p:spPr/>
        <p:txBody>
          <a:bodyPr/>
          <a:lstStyle/>
          <a:p>
            <a:r>
              <a:rPr lang="en-US"/>
              <a:t>Click to edit Master title style</a:t>
            </a:r>
            <a:endParaRPr lang="nl-BE"/>
          </a:p>
        </p:txBody>
      </p:sp>
      <p:sp>
        <p:nvSpPr>
          <p:cNvPr id="3" name="Date Placeholder 2">
            <a:extLst>
              <a:ext uri="{FF2B5EF4-FFF2-40B4-BE49-F238E27FC236}">
                <a16:creationId xmlns:a16="http://schemas.microsoft.com/office/drawing/2014/main" id="{A9BFB25D-5375-3260-AB9B-1A770552944D}"/>
              </a:ext>
            </a:extLst>
          </p:cNvPr>
          <p:cNvSpPr>
            <a:spLocks noGrp="1"/>
          </p:cNvSpPr>
          <p:nvPr>
            <p:ph type="dt" sz="half" idx="10"/>
          </p:nvPr>
        </p:nvSpPr>
        <p:spPr/>
        <p:txBody>
          <a:bodyPr/>
          <a:lstStyle/>
          <a:p>
            <a:fld id="{8348F081-674F-4D48-A70A-DEBA59AF616B}" type="datetimeFigureOut">
              <a:rPr lang="nl-BE" smtClean="0"/>
              <a:t>22/03/2026</a:t>
            </a:fld>
            <a:endParaRPr lang="nl-BE"/>
          </a:p>
        </p:txBody>
      </p:sp>
      <p:sp>
        <p:nvSpPr>
          <p:cNvPr id="4" name="Footer Placeholder 3">
            <a:extLst>
              <a:ext uri="{FF2B5EF4-FFF2-40B4-BE49-F238E27FC236}">
                <a16:creationId xmlns:a16="http://schemas.microsoft.com/office/drawing/2014/main" id="{CEBFD93B-8D31-4CC8-8D36-D404B5E8E9F9}"/>
              </a:ext>
            </a:extLst>
          </p:cNvPr>
          <p:cNvSpPr>
            <a:spLocks noGrp="1"/>
          </p:cNvSpPr>
          <p:nvPr>
            <p:ph type="ftr" sz="quarter" idx="11"/>
          </p:nvPr>
        </p:nvSpPr>
        <p:spPr/>
        <p:txBody>
          <a:bodyPr/>
          <a:lstStyle/>
          <a:p>
            <a:endParaRPr lang="nl-BE"/>
          </a:p>
        </p:txBody>
      </p:sp>
      <p:sp>
        <p:nvSpPr>
          <p:cNvPr id="5" name="Slide Number Placeholder 4">
            <a:extLst>
              <a:ext uri="{FF2B5EF4-FFF2-40B4-BE49-F238E27FC236}">
                <a16:creationId xmlns:a16="http://schemas.microsoft.com/office/drawing/2014/main" id="{5B783C66-6096-3C71-BD63-BC625AD02524}"/>
              </a:ext>
            </a:extLst>
          </p:cNvPr>
          <p:cNvSpPr>
            <a:spLocks noGrp="1"/>
          </p:cNvSpPr>
          <p:nvPr>
            <p:ph type="sldNum" sz="quarter" idx="12"/>
          </p:nvPr>
        </p:nvSpPr>
        <p:spPr/>
        <p:txBody>
          <a:bodyPr/>
          <a:lstStyle/>
          <a:p>
            <a:fld id="{6CD221EA-7E22-4B70-B094-C3EBDF894E2E}" type="slidenum">
              <a:rPr lang="nl-BE" smtClean="0"/>
              <a:t>‹#›</a:t>
            </a:fld>
            <a:endParaRPr lang="nl-BE"/>
          </a:p>
        </p:txBody>
      </p:sp>
    </p:spTree>
    <p:extLst>
      <p:ext uri="{BB962C8B-B14F-4D97-AF65-F5344CB8AC3E}">
        <p14:creationId xmlns:p14="http://schemas.microsoft.com/office/powerpoint/2010/main" val="3467404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 Logo">
    <p:spTree>
      <p:nvGrpSpPr>
        <p:cNvPr id="1" name=""/>
        <p:cNvGrpSpPr/>
        <p:nvPr/>
      </p:nvGrpSpPr>
      <p:grpSpPr>
        <a:xfrm>
          <a:off x="0" y="0"/>
          <a:ext cx="0" cy="0"/>
          <a:chOff x="0" y="0"/>
          <a:chExt cx="0" cy="0"/>
        </a:xfrm>
      </p:grpSpPr>
      <p:sp>
        <p:nvSpPr>
          <p:cNvPr id="7" name="Slide Number Placeholder 4">
            <a:extLst>
              <a:ext uri="{FF2B5EF4-FFF2-40B4-BE49-F238E27FC236}">
                <a16:creationId xmlns:a16="http://schemas.microsoft.com/office/drawing/2014/main" id="{84B67787-4A81-914B-959D-B9BB7A9B2720}"/>
              </a:ext>
            </a:extLst>
          </p:cNvPr>
          <p:cNvSpPr>
            <a:spLocks noGrp="1"/>
          </p:cNvSpPr>
          <p:nvPr>
            <p:ph type="sldNum" sz="quarter" idx="4"/>
          </p:nvPr>
        </p:nvSpPr>
        <p:spPr>
          <a:xfrm>
            <a:off x="1" y="5186200"/>
            <a:ext cx="704994" cy="303212"/>
          </a:xfrm>
          <a:prstGeom prst="rect">
            <a:avLst/>
          </a:prstGeom>
        </p:spPr>
        <p:txBody>
          <a:bodyPr vert="horz" lIns="91440" tIns="45720" rIns="91440" bIns="45720" rtlCol="0" anchor="ctr"/>
          <a:lstStyle>
            <a:lvl1pPr algn="ctr">
              <a:defRPr sz="600" b="1" i="0">
                <a:solidFill>
                  <a:srgbClr val="0096DC"/>
                </a:solidFill>
                <a:latin typeface="Gilroy Bold" pitchFamily="2" charset="77"/>
                <a:cs typeface="Verdana"/>
              </a:defRPr>
            </a:lvl1pPr>
          </a:lstStyle>
          <a:p>
            <a:fld id="{BE7BFF24-2C35-3444-B615-6A3C0CF587B2}" type="slidenum">
              <a:rPr lang="en-US" smtClean="0"/>
              <a:pPr/>
              <a:t>‹#›</a:t>
            </a:fld>
            <a:endParaRPr lang="en-US" dirty="0"/>
          </a:p>
        </p:txBody>
      </p:sp>
      <p:sp>
        <p:nvSpPr>
          <p:cNvPr id="8" name="Titel 1">
            <a:extLst>
              <a:ext uri="{FF2B5EF4-FFF2-40B4-BE49-F238E27FC236}">
                <a16:creationId xmlns:a16="http://schemas.microsoft.com/office/drawing/2014/main" id="{D0FB8FD5-DF1A-358D-84A4-B9D2FE03CAD8}"/>
              </a:ext>
            </a:extLst>
          </p:cNvPr>
          <p:cNvSpPr>
            <a:spLocks noGrp="1"/>
          </p:cNvSpPr>
          <p:nvPr>
            <p:ph type="title" hasCustomPrompt="1"/>
          </p:nvPr>
        </p:nvSpPr>
        <p:spPr>
          <a:xfrm>
            <a:off x="504000" y="504000"/>
            <a:ext cx="8096723" cy="368434"/>
          </a:xfrm>
        </p:spPr>
        <p:txBody>
          <a:bodyPr lIns="0">
            <a:noAutofit/>
          </a:bodyPr>
          <a:lstStyle>
            <a:lvl1pPr>
              <a:defRPr baseline="0"/>
            </a:lvl1pPr>
          </a:lstStyle>
          <a:p>
            <a:r>
              <a:rPr lang="en-US" noProof="0" dirty="0"/>
              <a:t>Content</a:t>
            </a:r>
            <a:endParaRPr lang="en-GB" noProof="0" dirty="0"/>
          </a:p>
        </p:txBody>
      </p:sp>
      <p:sp>
        <p:nvSpPr>
          <p:cNvPr id="9" name="Tijdelijke aanduiding voor inhoud 2">
            <a:extLst>
              <a:ext uri="{FF2B5EF4-FFF2-40B4-BE49-F238E27FC236}">
                <a16:creationId xmlns:a16="http://schemas.microsoft.com/office/drawing/2014/main" id="{2B47D3AA-2274-6A97-D7F5-9DBADA42BADC}"/>
              </a:ext>
            </a:extLst>
          </p:cNvPr>
          <p:cNvSpPr>
            <a:spLocks noGrp="1"/>
          </p:cNvSpPr>
          <p:nvPr>
            <p:ph idx="10"/>
          </p:nvPr>
        </p:nvSpPr>
        <p:spPr bwMode="gray">
          <a:xfrm>
            <a:off x="950805" y="1512236"/>
            <a:ext cx="7649918" cy="3410638"/>
          </a:xfrm>
        </p:spPr>
        <p:txBody>
          <a:bodyPr/>
          <a:lstStyle>
            <a:lvl1pPr marL="228600" indent="-228600">
              <a:lnSpc>
                <a:spcPct val="100000"/>
              </a:lnSpc>
              <a:spcAft>
                <a:spcPts val="1800"/>
              </a:spcAft>
              <a:buClr>
                <a:srgbClr val="0096DC"/>
              </a:buClr>
              <a:buFont typeface="+mj-lt"/>
              <a:buAutoNum type="arabicPeriod"/>
              <a:defRPr sz="1200"/>
            </a:lvl1pPr>
            <a:lvl2pPr>
              <a:buClr>
                <a:srgbClr val="00AEEF"/>
              </a:buClr>
              <a:defRPr/>
            </a:lvl2pPr>
            <a:lvl3pPr>
              <a:buClr>
                <a:srgbClr val="003366"/>
              </a:buClr>
              <a:defRPr/>
            </a:lvl3pPr>
            <a:lvl4pPr marL="719131" indent="0">
              <a:buClr>
                <a:srgbClr val="003366"/>
              </a:buClr>
              <a:buNone/>
              <a:defRPr/>
            </a:lvl4pPr>
            <a:lvl5pPr marL="985829" indent="0">
              <a:buClr>
                <a:srgbClr val="003366"/>
              </a:buClr>
              <a:buNone/>
              <a:defRPr/>
            </a:lvl5pPr>
          </a:lstStyle>
          <a:p>
            <a:pPr lvl="0"/>
            <a:r>
              <a:rPr lang="en-US" noProof="0"/>
              <a:t>Click to edit Master text styles</a:t>
            </a:r>
          </a:p>
        </p:txBody>
      </p:sp>
    </p:spTree>
    <p:extLst>
      <p:ext uri="{BB962C8B-B14F-4D97-AF65-F5344CB8AC3E}">
        <p14:creationId xmlns:p14="http://schemas.microsoft.com/office/powerpoint/2010/main" val="3817110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ter - No Logo">
    <p:spTree>
      <p:nvGrpSpPr>
        <p:cNvPr id="1" name=""/>
        <p:cNvGrpSpPr/>
        <p:nvPr/>
      </p:nvGrpSpPr>
      <p:grpSpPr>
        <a:xfrm>
          <a:off x="0" y="0"/>
          <a:ext cx="0" cy="0"/>
          <a:chOff x="0" y="0"/>
          <a:chExt cx="0" cy="0"/>
        </a:xfrm>
      </p:grpSpPr>
      <p:sp>
        <p:nvSpPr>
          <p:cNvPr id="6" name="Titel 1"/>
          <p:cNvSpPr>
            <a:spLocks noGrp="1"/>
          </p:cNvSpPr>
          <p:nvPr>
            <p:ph type="ctrTitle"/>
          </p:nvPr>
        </p:nvSpPr>
        <p:spPr>
          <a:xfrm>
            <a:off x="1788316" y="2443029"/>
            <a:ext cx="6928986" cy="1564036"/>
          </a:xfrm>
        </p:spPr>
        <p:txBody>
          <a:bodyPr anchor="t" anchorCtr="0"/>
          <a:lstStyle>
            <a:lvl1pPr>
              <a:defRPr sz="2800" b="0">
                <a:solidFill>
                  <a:srgbClr val="003366"/>
                </a:solidFill>
              </a:defRPr>
            </a:lvl1pPr>
          </a:lstStyle>
          <a:p>
            <a:r>
              <a:rPr lang="en-US" noProof="0"/>
              <a:t>Click to edit Master title style</a:t>
            </a:r>
            <a:endParaRPr lang="en-GB" noProof="0" dirty="0"/>
          </a:p>
        </p:txBody>
      </p:sp>
      <p:sp>
        <p:nvSpPr>
          <p:cNvPr id="7" name="Oval 6">
            <a:extLst>
              <a:ext uri="{FF2B5EF4-FFF2-40B4-BE49-F238E27FC236}">
                <a16:creationId xmlns:a16="http://schemas.microsoft.com/office/drawing/2014/main" id="{4071092A-C51B-3E40-A8DB-8A7FEB60DAC1}"/>
              </a:ext>
            </a:extLst>
          </p:cNvPr>
          <p:cNvSpPr/>
          <p:nvPr userDrawn="1"/>
        </p:nvSpPr>
        <p:spPr>
          <a:xfrm>
            <a:off x="959841" y="2315017"/>
            <a:ext cx="558618" cy="558618"/>
          </a:xfrm>
          <a:prstGeom prst="ellipse">
            <a:avLst/>
          </a:prstGeom>
          <a:solidFill>
            <a:srgbClr val="0096DC"/>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BE" sz="1400" dirty="0" err="1"/>
          </a:p>
        </p:txBody>
      </p:sp>
      <p:sp>
        <p:nvSpPr>
          <p:cNvPr id="8" name="Text Placeholder 7">
            <a:extLst>
              <a:ext uri="{FF2B5EF4-FFF2-40B4-BE49-F238E27FC236}">
                <a16:creationId xmlns:a16="http://schemas.microsoft.com/office/drawing/2014/main" id="{DA51C78A-799E-5E41-8F39-A4A0FABE0611}"/>
              </a:ext>
            </a:extLst>
          </p:cNvPr>
          <p:cNvSpPr>
            <a:spLocks noGrp="1"/>
          </p:cNvSpPr>
          <p:nvPr>
            <p:ph type="body" sz="quarter" idx="10" hasCustomPrompt="1"/>
          </p:nvPr>
        </p:nvSpPr>
        <p:spPr bwMode="white">
          <a:xfrm>
            <a:off x="959841" y="2272799"/>
            <a:ext cx="558618" cy="649287"/>
          </a:xfrm>
          <a:noFill/>
        </p:spPr>
        <p:txBody>
          <a:bodyPr anchor="ctr"/>
          <a:lstStyle>
            <a:lvl1pPr marL="0" indent="0" algn="ctr">
              <a:buNone/>
              <a:defRPr sz="2400" b="1" i="0">
                <a:solidFill>
                  <a:srgbClr val="FFFFFF"/>
                </a:solidFill>
                <a:latin typeface="Gilroy Bold" pitchFamily="2" charset="77"/>
                <a:cs typeface="Verdana"/>
              </a:defRPr>
            </a:lvl1pPr>
            <a:lvl2pPr marL="269872" indent="0">
              <a:buNone/>
              <a:defRPr sz="1400"/>
            </a:lvl2pPr>
            <a:lvl3pPr marL="538158" indent="0">
              <a:buNone/>
              <a:defRPr sz="1200"/>
            </a:lvl3pPr>
            <a:lvl4pPr marL="719131" indent="0">
              <a:buNone/>
              <a:defRPr sz="1050"/>
            </a:lvl4pPr>
            <a:lvl5pPr marL="985829" indent="0">
              <a:buNone/>
              <a:defRPr sz="1050"/>
            </a:lvl5pPr>
          </a:lstStyle>
          <a:p>
            <a:pPr lvl="0"/>
            <a:r>
              <a:rPr lang="nl-BE" dirty="0"/>
              <a:t>1</a:t>
            </a:r>
          </a:p>
        </p:txBody>
      </p:sp>
    </p:spTree>
    <p:extLst>
      <p:ext uri="{BB962C8B-B14F-4D97-AF65-F5344CB8AC3E}">
        <p14:creationId xmlns:p14="http://schemas.microsoft.com/office/powerpoint/2010/main" val="1012872518"/>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Text">
    <p:spTree>
      <p:nvGrpSpPr>
        <p:cNvPr id="1" name=""/>
        <p:cNvGrpSpPr/>
        <p:nvPr/>
      </p:nvGrpSpPr>
      <p:grpSpPr>
        <a:xfrm>
          <a:off x="0" y="0"/>
          <a:ext cx="0" cy="0"/>
          <a:chOff x="0" y="0"/>
          <a:chExt cx="0" cy="0"/>
        </a:xfrm>
      </p:grpSpPr>
      <p:sp>
        <p:nvSpPr>
          <p:cNvPr id="2" name="Titel 1"/>
          <p:cNvSpPr>
            <a:spLocks noGrp="1"/>
          </p:cNvSpPr>
          <p:nvPr>
            <p:ph type="title"/>
          </p:nvPr>
        </p:nvSpPr>
        <p:spPr>
          <a:xfrm>
            <a:off x="504000" y="504000"/>
            <a:ext cx="8096723" cy="368434"/>
          </a:xfrm>
        </p:spPr>
        <p:txBody>
          <a:bodyPr lIns="0">
            <a:noAutofit/>
          </a:bodyPr>
          <a:lstStyle>
            <a:lvl1pPr>
              <a:defRPr baseline="0"/>
            </a:lvl1pPr>
          </a:lstStyle>
          <a:p>
            <a:r>
              <a:rPr lang="en-US" noProof="0"/>
              <a:t>Click to edit Master title style</a:t>
            </a:r>
            <a:endParaRPr lang="en-GB" noProof="0" dirty="0"/>
          </a:p>
        </p:txBody>
      </p:sp>
      <p:sp>
        <p:nvSpPr>
          <p:cNvPr id="4" name="Tekstvak 3"/>
          <p:cNvSpPr txBox="1"/>
          <p:nvPr/>
        </p:nvSpPr>
        <p:spPr>
          <a:xfrm>
            <a:off x="7904006" y="5843776"/>
            <a:ext cx="184731" cy="369332"/>
          </a:xfrm>
          <a:prstGeom prst="rect">
            <a:avLst/>
          </a:prstGeom>
          <a:noFill/>
        </p:spPr>
        <p:txBody>
          <a:bodyPr wrap="none" rtlCol="0">
            <a:spAutoFit/>
          </a:bodyPr>
          <a:lstStyle/>
          <a:p>
            <a:endParaRPr lang="en-GB" sz="1800" noProof="0">
              <a:solidFill>
                <a:srgbClr val="003366"/>
              </a:solidFill>
              <a:latin typeface="Calibri"/>
              <a:cs typeface="Calibri"/>
            </a:endParaRPr>
          </a:p>
        </p:txBody>
      </p:sp>
      <p:sp>
        <p:nvSpPr>
          <p:cNvPr id="10" name="Tijdelijke aanduiding voor inhoud 2"/>
          <p:cNvSpPr>
            <a:spLocks noGrp="1"/>
          </p:cNvSpPr>
          <p:nvPr>
            <p:ph idx="1"/>
          </p:nvPr>
        </p:nvSpPr>
        <p:spPr bwMode="gray">
          <a:xfrm>
            <a:off x="950805" y="1512236"/>
            <a:ext cx="7649918" cy="3410638"/>
          </a:xfrm>
        </p:spPr>
        <p:txBody>
          <a:bodyPr/>
          <a:lstStyle>
            <a:lvl1pPr marL="0" indent="0">
              <a:lnSpc>
                <a:spcPct val="100000"/>
              </a:lnSpc>
              <a:buClr>
                <a:srgbClr val="0096DC"/>
              </a:buClr>
              <a:buFontTx/>
              <a:buNone/>
              <a:defRPr sz="1200"/>
            </a:lvl1pPr>
            <a:lvl2pPr>
              <a:buClr>
                <a:srgbClr val="00AEEF"/>
              </a:buClr>
              <a:defRPr/>
            </a:lvl2pPr>
            <a:lvl3pPr>
              <a:buClr>
                <a:srgbClr val="003366"/>
              </a:buClr>
              <a:defRPr/>
            </a:lvl3pPr>
            <a:lvl4pPr marL="719131" indent="0">
              <a:buClr>
                <a:srgbClr val="003366"/>
              </a:buClr>
              <a:buNone/>
              <a:defRPr/>
            </a:lvl4pPr>
            <a:lvl5pPr marL="985829" indent="0">
              <a:buClr>
                <a:srgbClr val="003366"/>
              </a:buClr>
              <a:buNone/>
              <a:defRPr/>
            </a:lvl5pPr>
          </a:lstStyle>
          <a:p>
            <a:pPr lvl="0"/>
            <a:r>
              <a:rPr lang="en-US" noProof="0"/>
              <a:t>Click to edit Master text styles</a:t>
            </a:r>
          </a:p>
        </p:txBody>
      </p:sp>
      <p:sp>
        <p:nvSpPr>
          <p:cNvPr id="6" name="Slide Number Placeholder 4">
            <a:extLst>
              <a:ext uri="{FF2B5EF4-FFF2-40B4-BE49-F238E27FC236}">
                <a16:creationId xmlns:a16="http://schemas.microsoft.com/office/drawing/2014/main" id="{49B9901E-1E6D-7D69-34EF-A45BF4F90BAF}"/>
              </a:ext>
            </a:extLst>
          </p:cNvPr>
          <p:cNvSpPr txBox="1">
            <a:spLocks/>
          </p:cNvSpPr>
          <p:nvPr userDrawn="1"/>
        </p:nvSpPr>
        <p:spPr>
          <a:xfrm>
            <a:off x="1" y="5130320"/>
            <a:ext cx="704994" cy="303212"/>
          </a:xfrm>
          <a:prstGeom prst="rect">
            <a:avLst/>
          </a:prstGeom>
        </p:spPr>
        <p:txBody>
          <a:bodyPr vert="horz" lIns="91440" tIns="45720" rIns="91440" bIns="45720" rtlCol="0" anchor="ctr"/>
          <a:lstStyle>
            <a:defPPr>
              <a:defRPr lang="en-US"/>
            </a:defPPr>
            <a:lvl1pPr marL="0" algn="ctr" defTabSz="914400" rtl="0" eaLnBrk="1" latinLnBrk="0" hangingPunct="1">
              <a:defRPr sz="600" b="1" i="0" kern="1200">
                <a:solidFill>
                  <a:srgbClr val="0096DC"/>
                </a:solidFill>
                <a:latin typeface="Gilroy Bold" pitchFamily="2" charset="77"/>
                <a:ea typeface="+mn-ea"/>
                <a:cs typeface="Verdana"/>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E7BFF24-2C35-3444-B615-6A3C0CF587B2}" type="slidenum">
              <a:rPr lang="en-US" smtClean="0"/>
              <a:pPr/>
              <a:t>‹#›</a:t>
            </a:fld>
            <a:endParaRPr lang="en-US" dirty="0"/>
          </a:p>
        </p:txBody>
      </p:sp>
    </p:spTree>
    <p:extLst>
      <p:ext uri="{BB962C8B-B14F-4D97-AF65-F5344CB8AC3E}">
        <p14:creationId xmlns:p14="http://schemas.microsoft.com/office/powerpoint/2010/main" val="1700440286"/>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xmlns:p14="http://schemas.microsoft.com/office/powerpoint/2010/main" spd="slow">
        <p:fade/>
      </p:transition>
    </mc:Fallback>
  </mc:AlternateContent>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2 Columns">
    <p:spTree>
      <p:nvGrpSpPr>
        <p:cNvPr id="1" name=""/>
        <p:cNvGrpSpPr/>
        <p:nvPr/>
      </p:nvGrpSpPr>
      <p:grpSpPr>
        <a:xfrm>
          <a:off x="0" y="0"/>
          <a:ext cx="0" cy="0"/>
          <a:chOff x="0" y="0"/>
          <a:chExt cx="0" cy="0"/>
        </a:xfrm>
      </p:grpSpPr>
      <p:sp>
        <p:nvSpPr>
          <p:cNvPr id="9" name="Titel 1">
            <a:extLst>
              <a:ext uri="{FF2B5EF4-FFF2-40B4-BE49-F238E27FC236}">
                <a16:creationId xmlns:a16="http://schemas.microsoft.com/office/drawing/2014/main" id="{9A825C6D-480A-DA40-9E17-203DDF53446A}"/>
              </a:ext>
            </a:extLst>
          </p:cNvPr>
          <p:cNvSpPr>
            <a:spLocks noGrp="1"/>
          </p:cNvSpPr>
          <p:nvPr>
            <p:ph type="title"/>
          </p:nvPr>
        </p:nvSpPr>
        <p:spPr>
          <a:xfrm>
            <a:off x="503999" y="504000"/>
            <a:ext cx="8091781" cy="368434"/>
          </a:xfrm>
        </p:spPr>
        <p:txBody>
          <a:bodyPr lIns="0">
            <a:spAutoFit/>
          </a:bodyPr>
          <a:lstStyle>
            <a:lvl1pPr>
              <a:defRPr baseline="0"/>
            </a:lvl1pPr>
          </a:lstStyle>
          <a:p>
            <a:r>
              <a:rPr lang="en-US" noProof="0"/>
              <a:t>Click to edit Master title style</a:t>
            </a:r>
            <a:endParaRPr lang="en-GB" noProof="0" dirty="0"/>
          </a:p>
        </p:txBody>
      </p:sp>
      <p:sp>
        <p:nvSpPr>
          <p:cNvPr id="14" name="Tijdelijke aanduiding voor inhoud 2">
            <a:extLst>
              <a:ext uri="{FF2B5EF4-FFF2-40B4-BE49-F238E27FC236}">
                <a16:creationId xmlns:a16="http://schemas.microsoft.com/office/drawing/2014/main" id="{E08EE45E-DC1E-BB4B-AD14-2263433398FF}"/>
              </a:ext>
            </a:extLst>
          </p:cNvPr>
          <p:cNvSpPr>
            <a:spLocks noGrp="1"/>
          </p:cNvSpPr>
          <p:nvPr>
            <p:ph idx="10"/>
          </p:nvPr>
        </p:nvSpPr>
        <p:spPr bwMode="gray">
          <a:xfrm>
            <a:off x="950805" y="1512236"/>
            <a:ext cx="3648196" cy="3410638"/>
          </a:xfrm>
        </p:spPr>
        <p:txBody>
          <a:bodyPr/>
          <a:lstStyle>
            <a:lvl1pPr marL="0" indent="0">
              <a:lnSpc>
                <a:spcPct val="100000"/>
              </a:lnSpc>
              <a:buClr>
                <a:srgbClr val="0096DC"/>
              </a:buClr>
              <a:buFontTx/>
              <a:buNone/>
              <a:defRPr sz="1200"/>
            </a:lvl1pPr>
            <a:lvl2pPr>
              <a:buClr>
                <a:srgbClr val="00AEEF"/>
              </a:buClr>
              <a:defRPr/>
            </a:lvl2pPr>
            <a:lvl3pPr>
              <a:buClr>
                <a:srgbClr val="003366"/>
              </a:buClr>
              <a:defRPr/>
            </a:lvl3pPr>
            <a:lvl4pPr marL="719131" indent="0">
              <a:buClr>
                <a:srgbClr val="003366"/>
              </a:buClr>
              <a:buNone/>
              <a:defRPr/>
            </a:lvl4pPr>
            <a:lvl5pPr marL="985829" indent="0">
              <a:buClr>
                <a:srgbClr val="003366"/>
              </a:buClr>
              <a:buNone/>
              <a:defRPr/>
            </a:lvl5pPr>
          </a:lstStyle>
          <a:p>
            <a:pPr lvl="0"/>
            <a:r>
              <a:rPr lang="en-US" noProof="0"/>
              <a:t>Click to edit Master text styles</a:t>
            </a:r>
          </a:p>
        </p:txBody>
      </p:sp>
      <p:sp>
        <p:nvSpPr>
          <p:cNvPr id="15" name="Tijdelijke aanduiding voor inhoud 2">
            <a:extLst>
              <a:ext uri="{FF2B5EF4-FFF2-40B4-BE49-F238E27FC236}">
                <a16:creationId xmlns:a16="http://schemas.microsoft.com/office/drawing/2014/main" id="{FB997149-C787-924E-B314-9DBAA07FD9F0}"/>
              </a:ext>
            </a:extLst>
          </p:cNvPr>
          <p:cNvSpPr>
            <a:spLocks noGrp="1"/>
          </p:cNvSpPr>
          <p:nvPr>
            <p:ph idx="11"/>
          </p:nvPr>
        </p:nvSpPr>
        <p:spPr bwMode="gray">
          <a:xfrm>
            <a:off x="4947584" y="1512236"/>
            <a:ext cx="3648196" cy="3410638"/>
          </a:xfrm>
        </p:spPr>
        <p:txBody>
          <a:bodyPr/>
          <a:lstStyle>
            <a:lvl1pPr marL="0" indent="0">
              <a:lnSpc>
                <a:spcPct val="100000"/>
              </a:lnSpc>
              <a:buClr>
                <a:srgbClr val="0096DC"/>
              </a:buClr>
              <a:buFontTx/>
              <a:buNone/>
              <a:defRPr sz="1200"/>
            </a:lvl1pPr>
            <a:lvl2pPr>
              <a:buClr>
                <a:srgbClr val="00AEEF"/>
              </a:buClr>
              <a:defRPr/>
            </a:lvl2pPr>
            <a:lvl3pPr>
              <a:buClr>
                <a:srgbClr val="003366"/>
              </a:buClr>
              <a:defRPr/>
            </a:lvl3pPr>
            <a:lvl4pPr marL="719131" indent="0">
              <a:buClr>
                <a:srgbClr val="003366"/>
              </a:buClr>
              <a:buNone/>
              <a:defRPr/>
            </a:lvl4pPr>
            <a:lvl5pPr marL="985829" indent="0">
              <a:buClr>
                <a:srgbClr val="003366"/>
              </a:buClr>
              <a:buNone/>
              <a:defRPr/>
            </a:lvl5pPr>
          </a:lstStyle>
          <a:p>
            <a:pPr lvl="0"/>
            <a:r>
              <a:rPr lang="en-US" noProof="0"/>
              <a:t>Click to edit Master text styles</a:t>
            </a:r>
          </a:p>
        </p:txBody>
      </p:sp>
      <p:sp>
        <p:nvSpPr>
          <p:cNvPr id="6" name="Slide Number Placeholder 4">
            <a:extLst>
              <a:ext uri="{FF2B5EF4-FFF2-40B4-BE49-F238E27FC236}">
                <a16:creationId xmlns:a16="http://schemas.microsoft.com/office/drawing/2014/main" id="{A5BFB1EA-B6DB-134D-8E89-6BA32028AB01}"/>
              </a:ext>
            </a:extLst>
          </p:cNvPr>
          <p:cNvSpPr>
            <a:spLocks noGrp="1"/>
          </p:cNvSpPr>
          <p:nvPr>
            <p:ph type="sldNum" sz="quarter" idx="4"/>
          </p:nvPr>
        </p:nvSpPr>
        <p:spPr>
          <a:xfrm>
            <a:off x="1" y="5130320"/>
            <a:ext cx="704994" cy="303212"/>
          </a:xfrm>
          <a:prstGeom prst="rect">
            <a:avLst/>
          </a:prstGeom>
        </p:spPr>
        <p:txBody>
          <a:bodyPr vert="horz" lIns="91440" tIns="45720" rIns="91440" bIns="45720" rtlCol="0" anchor="ctr"/>
          <a:lstStyle>
            <a:lvl1pPr algn="ctr">
              <a:defRPr sz="600" b="1" i="0">
                <a:solidFill>
                  <a:srgbClr val="0096DC"/>
                </a:solidFill>
                <a:latin typeface="Gilroy Bold" pitchFamily="2" charset="77"/>
                <a:cs typeface="Verdana"/>
              </a:defRPr>
            </a:lvl1pPr>
          </a:lstStyle>
          <a:p>
            <a:fld id="{BE7BFF24-2C35-3444-B615-6A3C0CF587B2}" type="slidenum">
              <a:rPr lang="en-US" smtClean="0"/>
              <a:pPr/>
              <a:t>‹#›</a:t>
            </a:fld>
            <a:endParaRPr lang="en-US" dirty="0"/>
          </a:p>
        </p:txBody>
      </p:sp>
    </p:spTree>
    <p:extLst>
      <p:ext uri="{BB962C8B-B14F-4D97-AF65-F5344CB8AC3E}">
        <p14:creationId xmlns:p14="http://schemas.microsoft.com/office/powerpoint/2010/main" val="2304115570"/>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xmlns:p14="http://schemas.microsoft.com/office/powerpoint/2010/mai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Subtitle + Text">
    <p:spTree>
      <p:nvGrpSpPr>
        <p:cNvPr id="1" name=""/>
        <p:cNvGrpSpPr/>
        <p:nvPr/>
      </p:nvGrpSpPr>
      <p:grpSpPr>
        <a:xfrm>
          <a:off x="0" y="0"/>
          <a:ext cx="0" cy="0"/>
          <a:chOff x="0" y="0"/>
          <a:chExt cx="0" cy="0"/>
        </a:xfrm>
      </p:grpSpPr>
      <p:sp>
        <p:nvSpPr>
          <p:cNvPr id="17" name="Tijdelijke aanduiding voor inhoud 2">
            <a:extLst>
              <a:ext uri="{FF2B5EF4-FFF2-40B4-BE49-F238E27FC236}">
                <a16:creationId xmlns:a16="http://schemas.microsoft.com/office/drawing/2014/main" id="{37EBAF5B-D86B-6F42-9266-8625CC28AF74}"/>
              </a:ext>
            </a:extLst>
          </p:cNvPr>
          <p:cNvSpPr>
            <a:spLocks noGrp="1"/>
          </p:cNvSpPr>
          <p:nvPr>
            <p:ph sz="half" idx="1"/>
          </p:nvPr>
        </p:nvSpPr>
        <p:spPr bwMode="gray">
          <a:xfrm>
            <a:off x="953060" y="2082484"/>
            <a:ext cx="7649596" cy="2840354"/>
          </a:xfrm>
        </p:spPr>
        <p:txBody>
          <a:bodyPr>
            <a:normAutofit/>
          </a:bodyPr>
          <a:lstStyle>
            <a:lvl1pPr marL="0" indent="0">
              <a:lnSpc>
                <a:spcPct val="90000"/>
              </a:lnSpc>
              <a:buNone/>
              <a:defRPr sz="1200"/>
            </a:lvl1pPr>
            <a:lvl2pPr>
              <a:lnSpc>
                <a:spcPct val="90000"/>
              </a:lnSpc>
              <a:defRPr sz="1600"/>
            </a:lvl2pPr>
            <a:lvl3pPr>
              <a:lnSpc>
                <a:spcPct val="90000"/>
              </a:lnSpc>
              <a:defRPr sz="1400"/>
            </a:lvl3pPr>
            <a:lvl4pPr>
              <a:lnSpc>
                <a:spcPct val="90000"/>
              </a:lnSpc>
              <a:defRPr sz="1200"/>
            </a:lvl4pPr>
            <a:lvl5pPr>
              <a:lnSpc>
                <a:spcPct val="90000"/>
              </a:lnSpc>
              <a:defRPr sz="1200"/>
            </a:lvl5pPr>
            <a:lvl6pPr>
              <a:defRPr sz="1800"/>
            </a:lvl6pPr>
            <a:lvl7pPr>
              <a:defRPr sz="1800"/>
            </a:lvl7pPr>
            <a:lvl8pPr>
              <a:defRPr sz="1800"/>
            </a:lvl8pPr>
            <a:lvl9pPr>
              <a:defRPr sz="1800"/>
            </a:lvl9pPr>
          </a:lstStyle>
          <a:p>
            <a:pPr lvl="0"/>
            <a:r>
              <a:rPr lang="en-US" noProof="0"/>
              <a:t>Click to edit Master text styles</a:t>
            </a:r>
          </a:p>
        </p:txBody>
      </p:sp>
      <p:sp>
        <p:nvSpPr>
          <p:cNvPr id="19" name="Titel 1">
            <a:extLst>
              <a:ext uri="{FF2B5EF4-FFF2-40B4-BE49-F238E27FC236}">
                <a16:creationId xmlns:a16="http://schemas.microsoft.com/office/drawing/2014/main" id="{532555AF-3A0F-3D44-9401-81E7533DB04F}"/>
              </a:ext>
            </a:extLst>
          </p:cNvPr>
          <p:cNvSpPr>
            <a:spLocks noGrp="1"/>
          </p:cNvSpPr>
          <p:nvPr>
            <p:ph type="title"/>
          </p:nvPr>
        </p:nvSpPr>
        <p:spPr>
          <a:xfrm>
            <a:off x="503999" y="504000"/>
            <a:ext cx="8091781" cy="368434"/>
          </a:xfrm>
        </p:spPr>
        <p:txBody>
          <a:bodyPr lIns="0">
            <a:spAutoFit/>
          </a:bodyPr>
          <a:lstStyle>
            <a:lvl1pPr>
              <a:defRPr baseline="0"/>
            </a:lvl1pPr>
          </a:lstStyle>
          <a:p>
            <a:r>
              <a:rPr lang="en-US" noProof="0"/>
              <a:t>Click to edit Master title style</a:t>
            </a:r>
            <a:endParaRPr lang="en-GB" noProof="0" dirty="0"/>
          </a:p>
        </p:txBody>
      </p:sp>
      <p:sp>
        <p:nvSpPr>
          <p:cNvPr id="25" name="Tijdelijke aanduiding voor inhoud 2">
            <a:extLst>
              <a:ext uri="{FF2B5EF4-FFF2-40B4-BE49-F238E27FC236}">
                <a16:creationId xmlns:a16="http://schemas.microsoft.com/office/drawing/2014/main" id="{1CCBC89D-3CC4-A94A-AA95-1EE292E03C56}"/>
              </a:ext>
            </a:extLst>
          </p:cNvPr>
          <p:cNvSpPr>
            <a:spLocks noGrp="1"/>
          </p:cNvSpPr>
          <p:nvPr>
            <p:ph sz="half" idx="10"/>
          </p:nvPr>
        </p:nvSpPr>
        <p:spPr bwMode="gray">
          <a:xfrm>
            <a:off x="953060" y="1403034"/>
            <a:ext cx="7649596" cy="603250"/>
          </a:xfrm>
        </p:spPr>
        <p:txBody>
          <a:bodyPr anchor="b">
            <a:normAutofit/>
          </a:bodyPr>
          <a:lstStyle>
            <a:lvl1pPr marL="0" indent="0">
              <a:lnSpc>
                <a:spcPct val="90000"/>
              </a:lnSpc>
              <a:buNone/>
              <a:defRPr sz="1400" b="1" i="0">
                <a:latin typeface="Gilroy Bold" pitchFamily="2" charset="77"/>
              </a:defRPr>
            </a:lvl1pPr>
            <a:lvl2pPr>
              <a:lnSpc>
                <a:spcPct val="90000"/>
              </a:lnSpc>
              <a:defRPr sz="1600"/>
            </a:lvl2pPr>
            <a:lvl3pPr>
              <a:lnSpc>
                <a:spcPct val="90000"/>
              </a:lnSpc>
              <a:defRPr sz="1400"/>
            </a:lvl3pPr>
            <a:lvl4pPr>
              <a:lnSpc>
                <a:spcPct val="90000"/>
              </a:lnSpc>
              <a:defRPr sz="1200"/>
            </a:lvl4pPr>
            <a:lvl5pPr>
              <a:lnSpc>
                <a:spcPct val="90000"/>
              </a:lnSpc>
              <a:defRPr sz="1200"/>
            </a:lvl5pPr>
            <a:lvl6pPr>
              <a:defRPr sz="1800"/>
            </a:lvl6pPr>
            <a:lvl7pPr>
              <a:defRPr sz="1800"/>
            </a:lvl7pPr>
            <a:lvl8pPr>
              <a:defRPr sz="1800"/>
            </a:lvl8pPr>
            <a:lvl9pPr>
              <a:defRPr sz="1800"/>
            </a:lvl9pPr>
          </a:lstStyle>
          <a:p>
            <a:pPr lvl="0"/>
            <a:r>
              <a:rPr lang="en-US" noProof="0"/>
              <a:t>Click to edit Master text styles</a:t>
            </a:r>
          </a:p>
        </p:txBody>
      </p:sp>
      <p:sp>
        <p:nvSpPr>
          <p:cNvPr id="7" name="Slide Number Placeholder 4">
            <a:extLst>
              <a:ext uri="{FF2B5EF4-FFF2-40B4-BE49-F238E27FC236}">
                <a16:creationId xmlns:a16="http://schemas.microsoft.com/office/drawing/2014/main" id="{283DD39A-42E6-0F60-3B43-DA143BD5C9C3}"/>
              </a:ext>
            </a:extLst>
          </p:cNvPr>
          <p:cNvSpPr>
            <a:spLocks noGrp="1"/>
          </p:cNvSpPr>
          <p:nvPr>
            <p:ph type="sldNum" sz="quarter" idx="4"/>
          </p:nvPr>
        </p:nvSpPr>
        <p:spPr>
          <a:xfrm>
            <a:off x="1" y="5130320"/>
            <a:ext cx="704994" cy="303212"/>
          </a:xfrm>
          <a:prstGeom prst="rect">
            <a:avLst/>
          </a:prstGeom>
        </p:spPr>
        <p:txBody>
          <a:bodyPr vert="horz" lIns="91440" tIns="45720" rIns="91440" bIns="45720" rtlCol="0" anchor="ctr"/>
          <a:lstStyle>
            <a:lvl1pPr algn="ctr">
              <a:defRPr sz="600" b="1" i="0">
                <a:solidFill>
                  <a:srgbClr val="0096DC"/>
                </a:solidFill>
                <a:latin typeface="Gilroy Bold" pitchFamily="2" charset="77"/>
                <a:cs typeface="Verdana"/>
              </a:defRPr>
            </a:lvl1pPr>
          </a:lstStyle>
          <a:p>
            <a:fld id="{BE7BFF24-2C35-3444-B615-6A3C0CF587B2}" type="slidenum">
              <a:rPr lang="en-US" smtClean="0"/>
              <a:pPr/>
              <a:t>‹#›</a:t>
            </a:fld>
            <a:endParaRPr lang="en-US" dirty="0"/>
          </a:p>
        </p:txBody>
      </p:sp>
    </p:spTree>
    <p:extLst>
      <p:ext uri="{BB962C8B-B14F-4D97-AF65-F5344CB8AC3E}">
        <p14:creationId xmlns:p14="http://schemas.microsoft.com/office/powerpoint/2010/main" val="687982873"/>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xmlns:p14="http://schemas.microsoft.com/office/powerpoint/2010/mai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 Subtitle + 2 Columns">
    <p:spTree>
      <p:nvGrpSpPr>
        <p:cNvPr id="1" name=""/>
        <p:cNvGrpSpPr/>
        <p:nvPr/>
      </p:nvGrpSpPr>
      <p:grpSpPr>
        <a:xfrm>
          <a:off x="0" y="0"/>
          <a:ext cx="0" cy="0"/>
          <a:chOff x="0" y="0"/>
          <a:chExt cx="0" cy="0"/>
        </a:xfrm>
      </p:grpSpPr>
      <p:sp>
        <p:nvSpPr>
          <p:cNvPr id="10" name="Tijdelijke aanduiding voor inhoud 2"/>
          <p:cNvSpPr>
            <a:spLocks noGrp="1"/>
          </p:cNvSpPr>
          <p:nvPr>
            <p:ph sz="half" idx="1"/>
          </p:nvPr>
        </p:nvSpPr>
        <p:spPr bwMode="gray">
          <a:xfrm>
            <a:off x="953060" y="2082484"/>
            <a:ext cx="3679200" cy="2840354"/>
          </a:xfrm>
        </p:spPr>
        <p:txBody>
          <a:bodyPr>
            <a:normAutofit/>
          </a:bodyPr>
          <a:lstStyle>
            <a:lvl1pPr marL="0" indent="0">
              <a:lnSpc>
                <a:spcPct val="90000"/>
              </a:lnSpc>
              <a:buNone/>
              <a:defRPr sz="1200"/>
            </a:lvl1pPr>
            <a:lvl2pPr>
              <a:lnSpc>
                <a:spcPct val="90000"/>
              </a:lnSpc>
              <a:defRPr sz="1600"/>
            </a:lvl2pPr>
            <a:lvl3pPr>
              <a:lnSpc>
                <a:spcPct val="90000"/>
              </a:lnSpc>
              <a:defRPr sz="1400"/>
            </a:lvl3pPr>
            <a:lvl4pPr>
              <a:lnSpc>
                <a:spcPct val="90000"/>
              </a:lnSpc>
              <a:defRPr sz="1200"/>
            </a:lvl4pPr>
            <a:lvl5pPr>
              <a:lnSpc>
                <a:spcPct val="90000"/>
              </a:lnSpc>
              <a:defRPr sz="1200"/>
            </a:lvl5pPr>
            <a:lvl6pPr>
              <a:defRPr sz="1800"/>
            </a:lvl6pPr>
            <a:lvl7pPr>
              <a:defRPr sz="1800"/>
            </a:lvl7pPr>
            <a:lvl8pPr>
              <a:defRPr sz="1800"/>
            </a:lvl8pPr>
            <a:lvl9pPr>
              <a:defRPr sz="1800"/>
            </a:lvl9pPr>
          </a:lstStyle>
          <a:p>
            <a:pPr lvl="0"/>
            <a:r>
              <a:rPr lang="en-US" noProof="0"/>
              <a:t>Click to edit Master text styles</a:t>
            </a:r>
          </a:p>
        </p:txBody>
      </p:sp>
      <p:sp>
        <p:nvSpPr>
          <p:cNvPr id="11" name="Tijdelijke aanduiding voor inhoud 3"/>
          <p:cNvSpPr>
            <a:spLocks noGrp="1"/>
          </p:cNvSpPr>
          <p:nvPr>
            <p:ph sz="half" idx="2"/>
          </p:nvPr>
        </p:nvSpPr>
        <p:spPr bwMode="gray">
          <a:xfrm>
            <a:off x="4916768" y="2082484"/>
            <a:ext cx="3679013" cy="2840353"/>
          </a:xfrm>
        </p:spPr>
        <p:txBody>
          <a:bodyPr>
            <a:normAutofit/>
          </a:bodyPr>
          <a:lstStyle>
            <a:lvl1pPr marL="0" indent="0">
              <a:lnSpc>
                <a:spcPct val="90000"/>
              </a:lnSpc>
              <a:buNone/>
              <a:defRPr sz="1200"/>
            </a:lvl1pPr>
            <a:lvl2pPr>
              <a:lnSpc>
                <a:spcPct val="90000"/>
              </a:lnSpc>
              <a:defRPr sz="1600"/>
            </a:lvl2pPr>
            <a:lvl3pPr marL="538158" indent="0">
              <a:lnSpc>
                <a:spcPct val="90000"/>
              </a:lnSpc>
              <a:buNone/>
              <a:defRPr sz="1400"/>
            </a:lvl3pPr>
            <a:lvl4pPr>
              <a:lnSpc>
                <a:spcPct val="90000"/>
              </a:lnSpc>
              <a:defRPr sz="1200"/>
            </a:lvl4pPr>
            <a:lvl5pPr>
              <a:lnSpc>
                <a:spcPct val="90000"/>
              </a:lnSpc>
              <a:defRPr sz="1200"/>
            </a:lvl5pPr>
            <a:lvl6pPr>
              <a:defRPr sz="1800"/>
            </a:lvl6pPr>
            <a:lvl7pPr>
              <a:defRPr sz="1800"/>
            </a:lvl7pPr>
            <a:lvl8pPr>
              <a:defRPr sz="1800"/>
            </a:lvl8pPr>
            <a:lvl9pPr>
              <a:defRPr sz="1800"/>
            </a:lvl9pPr>
          </a:lstStyle>
          <a:p>
            <a:pPr lvl="0"/>
            <a:r>
              <a:rPr lang="en-US" noProof="0"/>
              <a:t>Click to edit Master text styles</a:t>
            </a:r>
          </a:p>
        </p:txBody>
      </p:sp>
      <p:sp>
        <p:nvSpPr>
          <p:cNvPr id="8" name="Titel 1">
            <a:extLst>
              <a:ext uri="{FF2B5EF4-FFF2-40B4-BE49-F238E27FC236}">
                <a16:creationId xmlns:a16="http://schemas.microsoft.com/office/drawing/2014/main" id="{487DEC94-900C-8145-A161-CEDD7FFD21D6}"/>
              </a:ext>
            </a:extLst>
          </p:cNvPr>
          <p:cNvSpPr>
            <a:spLocks noGrp="1"/>
          </p:cNvSpPr>
          <p:nvPr>
            <p:ph type="title"/>
          </p:nvPr>
        </p:nvSpPr>
        <p:spPr>
          <a:xfrm>
            <a:off x="503999" y="504000"/>
            <a:ext cx="8091781" cy="368434"/>
          </a:xfrm>
        </p:spPr>
        <p:txBody>
          <a:bodyPr lIns="0">
            <a:spAutoFit/>
          </a:bodyPr>
          <a:lstStyle>
            <a:lvl1pPr>
              <a:defRPr baseline="0"/>
            </a:lvl1pPr>
          </a:lstStyle>
          <a:p>
            <a:r>
              <a:rPr lang="en-US" noProof="0"/>
              <a:t>Click to edit Master title style</a:t>
            </a:r>
            <a:endParaRPr lang="en-GB" noProof="0" dirty="0"/>
          </a:p>
        </p:txBody>
      </p:sp>
      <p:sp>
        <p:nvSpPr>
          <p:cNvPr id="7" name="Tijdelijke aanduiding voor inhoud 2">
            <a:extLst>
              <a:ext uri="{FF2B5EF4-FFF2-40B4-BE49-F238E27FC236}">
                <a16:creationId xmlns:a16="http://schemas.microsoft.com/office/drawing/2014/main" id="{D163F958-E6E4-4894-B143-74252074C2FF}"/>
              </a:ext>
            </a:extLst>
          </p:cNvPr>
          <p:cNvSpPr>
            <a:spLocks noGrp="1"/>
          </p:cNvSpPr>
          <p:nvPr>
            <p:ph sz="half" idx="10"/>
          </p:nvPr>
        </p:nvSpPr>
        <p:spPr bwMode="gray">
          <a:xfrm>
            <a:off x="953060" y="1403034"/>
            <a:ext cx="7649596" cy="603250"/>
          </a:xfrm>
        </p:spPr>
        <p:txBody>
          <a:bodyPr anchor="b">
            <a:normAutofit/>
          </a:bodyPr>
          <a:lstStyle>
            <a:lvl1pPr marL="0" indent="0">
              <a:lnSpc>
                <a:spcPct val="90000"/>
              </a:lnSpc>
              <a:buNone/>
              <a:defRPr sz="1400" b="1" i="0">
                <a:latin typeface="Gilroy Bold" pitchFamily="2" charset="77"/>
              </a:defRPr>
            </a:lvl1pPr>
            <a:lvl2pPr>
              <a:lnSpc>
                <a:spcPct val="90000"/>
              </a:lnSpc>
              <a:defRPr sz="1600"/>
            </a:lvl2pPr>
            <a:lvl3pPr>
              <a:lnSpc>
                <a:spcPct val="90000"/>
              </a:lnSpc>
              <a:defRPr sz="1400"/>
            </a:lvl3pPr>
            <a:lvl4pPr>
              <a:lnSpc>
                <a:spcPct val="90000"/>
              </a:lnSpc>
              <a:defRPr sz="1200"/>
            </a:lvl4pPr>
            <a:lvl5pPr>
              <a:lnSpc>
                <a:spcPct val="90000"/>
              </a:lnSpc>
              <a:defRPr sz="1200"/>
            </a:lvl5pPr>
            <a:lvl6pPr>
              <a:defRPr sz="1800"/>
            </a:lvl6pPr>
            <a:lvl7pPr>
              <a:defRPr sz="1800"/>
            </a:lvl7pPr>
            <a:lvl8pPr>
              <a:defRPr sz="1800"/>
            </a:lvl8pPr>
            <a:lvl9pPr>
              <a:defRPr sz="1800"/>
            </a:lvl9pPr>
          </a:lstStyle>
          <a:p>
            <a:pPr lvl="0"/>
            <a:r>
              <a:rPr lang="en-US" noProof="0"/>
              <a:t>Click to edit Master text styles</a:t>
            </a:r>
          </a:p>
        </p:txBody>
      </p:sp>
      <p:sp>
        <p:nvSpPr>
          <p:cNvPr id="12" name="Slide Number Placeholder 4">
            <a:extLst>
              <a:ext uri="{FF2B5EF4-FFF2-40B4-BE49-F238E27FC236}">
                <a16:creationId xmlns:a16="http://schemas.microsoft.com/office/drawing/2014/main" id="{19223F58-53CB-8AC1-79A7-318B9802920D}"/>
              </a:ext>
            </a:extLst>
          </p:cNvPr>
          <p:cNvSpPr>
            <a:spLocks noGrp="1"/>
          </p:cNvSpPr>
          <p:nvPr>
            <p:ph type="sldNum" sz="quarter" idx="4"/>
          </p:nvPr>
        </p:nvSpPr>
        <p:spPr>
          <a:xfrm>
            <a:off x="1" y="5130320"/>
            <a:ext cx="704994" cy="303212"/>
          </a:xfrm>
          <a:prstGeom prst="rect">
            <a:avLst/>
          </a:prstGeom>
        </p:spPr>
        <p:txBody>
          <a:bodyPr vert="horz" lIns="91440" tIns="45720" rIns="91440" bIns="45720" rtlCol="0" anchor="ctr"/>
          <a:lstStyle>
            <a:lvl1pPr algn="ctr">
              <a:defRPr sz="600" b="1" i="0">
                <a:solidFill>
                  <a:srgbClr val="0096DC"/>
                </a:solidFill>
                <a:latin typeface="Gilroy Bold" pitchFamily="2" charset="77"/>
                <a:cs typeface="Verdana"/>
              </a:defRPr>
            </a:lvl1pPr>
          </a:lstStyle>
          <a:p>
            <a:fld id="{BE7BFF24-2C35-3444-B615-6A3C0CF587B2}" type="slidenum">
              <a:rPr lang="en-US" smtClean="0"/>
              <a:pPr/>
              <a:t>‹#›</a:t>
            </a:fld>
            <a:endParaRPr lang="en-US" dirty="0"/>
          </a:p>
        </p:txBody>
      </p:sp>
    </p:spTree>
    <p:extLst>
      <p:ext uri="{BB962C8B-B14F-4D97-AF65-F5344CB8AC3E}">
        <p14:creationId xmlns:p14="http://schemas.microsoft.com/office/powerpoint/2010/main" val="3867756870"/>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xmlns:p14="http://schemas.microsoft.com/office/powerpoint/2010/mai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 2 Subtitles + 2 Columns">
    <p:spTree>
      <p:nvGrpSpPr>
        <p:cNvPr id="1" name=""/>
        <p:cNvGrpSpPr/>
        <p:nvPr/>
      </p:nvGrpSpPr>
      <p:grpSpPr>
        <a:xfrm>
          <a:off x="0" y="0"/>
          <a:ext cx="0" cy="0"/>
          <a:chOff x="0" y="0"/>
          <a:chExt cx="0" cy="0"/>
        </a:xfrm>
      </p:grpSpPr>
      <p:sp>
        <p:nvSpPr>
          <p:cNvPr id="16" name="Tijdelijke aanduiding voor inhoud 2">
            <a:extLst>
              <a:ext uri="{FF2B5EF4-FFF2-40B4-BE49-F238E27FC236}">
                <a16:creationId xmlns:a16="http://schemas.microsoft.com/office/drawing/2014/main" id="{0A705C0F-6DA8-A443-941E-53AC6E9AE994}"/>
              </a:ext>
            </a:extLst>
          </p:cNvPr>
          <p:cNvSpPr>
            <a:spLocks noGrp="1"/>
          </p:cNvSpPr>
          <p:nvPr>
            <p:ph sz="half" idx="14"/>
          </p:nvPr>
        </p:nvSpPr>
        <p:spPr bwMode="gray">
          <a:xfrm>
            <a:off x="953060" y="2082484"/>
            <a:ext cx="3679200" cy="2840354"/>
          </a:xfrm>
        </p:spPr>
        <p:txBody>
          <a:bodyPr>
            <a:normAutofit/>
          </a:bodyPr>
          <a:lstStyle>
            <a:lvl1pPr marL="0" indent="0">
              <a:lnSpc>
                <a:spcPct val="90000"/>
              </a:lnSpc>
              <a:buNone/>
              <a:defRPr sz="1200"/>
            </a:lvl1pPr>
            <a:lvl2pPr>
              <a:lnSpc>
                <a:spcPct val="90000"/>
              </a:lnSpc>
              <a:defRPr sz="1600"/>
            </a:lvl2pPr>
            <a:lvl3pPr>
              <a:lnSpc>
                <a:spcPct val="90000"/>
              </a:lnSpc>
              <a:defRPr sz="1400"/>
            </a:lvl3pPr>
            <a:lvl4pPr>
              <a:lnSpc>
                <a:spcPct val="90000"/>
              </a:lnSpc>
              <a:defRPr sz="1200"/>
            </a:lvl4pPr>
            <a:lvl5pPr>
              <a:lnSpc>
                <a:spcPct val="90000"/>
              </a:lnSpc>
              <a:defRPr sz="1200"/>
            </a:lvl5pPr>
            <a:lvl6pPr>
              <a:defRPr sz="1800"/>
            </a:lvl6pPr>
            <a:lvl7pPr>
              <a:defRPr sz="1800"/>
            </a:lvl7pPr>
            <a:lvl8pPr>
              <a:defRPr sz="1800"/>
            </a:lvl8pPr>
            <a:lvl9pPr>
              <a:defRPr sz="1800"/>
            </a:lvl9pPr>
          </a:lstStyle>
          <a:p>
            <a:pPr lvl="0"/>
            <a:r>
              <a:rPr lang="en-US" noProof="0"/>
              <a:t>Click to edit Master text styles</a:t>
            </a:r>
          </a:p>
        </p:txBody>
      </p:sp>
      <p:sp>
        <p:nvSpPr>
          <p:cNvPr id="17" name="Tijdelijke aanduiding voor inhoud 3">
            <a:extLst>
              <a:ext uri="{FF2B5EF4-FFF2-40B4-BE49-F238E27FC236}">
                <a16:creationId xmlns:a16="http://schemas.microsoft.com/office/drawing/2014/main" id="{61D08B5F-6446-AD42-806A-6BD31E007EB7}"/>
              </a:ext>
            </a:extLst>
          </p:cNvPr>
          <p:cNvSpPr>
            <a:spLocks noGrp="1"/>
          </p:cNvSpPr>
          <p:nvPr>
            <p:ph sz="half" idx="2"/>
          </p:nvPr>
        </p:nvSpPr>
        <p:spPr bwMode="gray">
          <a:xfrm>
            <a:off x="4916768" y="2082484"/>
            <a:ext cx="3679013" cy="2840353"/>
          </a:xfrm>
        </p:spPr>
        <p:txBody>
          <a:bodyPr>
            <a:normAutofit/>
          </a:bodyPr>
          <a:lstStyle>
            <a:lvl1pPr marL="0" indent="0">
              <a:lnSpc>
                <a:spcPct val="90000"/>
              </a:lnSpc>
              <a:buNone/>
              <a:defRPr sz="1200"/>
            </a:lvl1pPr>
            <a:lvl2pPr>
              <a:lnSpc>
                <a:spcPct val="90000"/>
              </a:lnSpc>
              <a:defRPr sz="1600"/>
            </a:lvl2pPr>
            <a:lvl3pPr marL="538158" indent="0">
              <a:lnSpc>
                <a:spcPct val="90000"/>
              </a:lnSpc>
              <a:buNone/>
              <a:defRPr sz="1400"/>
            </a:lvl3pPr>
            <a:lvl4pPr>
              <a:lnSpc>
                <a:spcPct val="90000"/>
              </a:lnSpc>
              <a:defRPr sz="1200"/>
            </a:lvl4pPr>
            <a:lvl5pPr>
              <a:lnSpc>
                <a:spcPct val="90000"/>
              </a:lnSpc>
              <a:defRPr sz="1200"/>
            </a:lvl5pPr>
            <a:lvl6pPr>
              <a:defRPr sz="1800"/>
            </a:lvl6pPr>
            <a:lvl7pPr>
              <a:defRPr sz="1800"/>
            </a:lvl7pPr>
            <a:lvl8pPr>
              <a:defRPr sz="1800"/>
            </a:lvl8pPr>
            <a:lvl9pPr>
              <a:defRPr sz="1800"/>
            </a:lvl9pPr>
          </a:lstStyle>
          <a:p>
            <a:pPr lvl="0"/>
            <a:r>
              <a:rPr lang="en-US" noProof="0"/>
              <a:t>Click to edit Master text styles</a:t>
            </a:r>
          </a:p>
        </p:txBody>
      </p:sp>
      <p:sp>
        <p:nvSpPr>
          <p:cNvPr id="8" name="Slide Number Placeholder 4">
            <a:extLst>
              <a:ext uri="{FF2B5EF4-FFF2-40B4-BE49-F238E27FC236}">
                <a16:creationId xmlns:a16="http://schemas.microsoft.com/office/drawing/2014/main" id="{B45A4B67-53E2-0C64-6531-AA53360F190D}"/>
              </a:ext>
            </a:extLst>
          </p:cNvPr>
          <p:cNvSpPr>
            <a:spLocks noGrp="1"/>
          </p:cNvSpPr>
          <p:nvPr>
            <p:ph type="sldNum" sz="quarter" idx="4"/>
          </p:nvPr>
        </p:nvSpPr>
        <p:spPr>
          <a:xfrm>
            <a:off x="1" y="5130320"/>
            <a:ext cx="704994" cy="303212"/>
          </a:xfrm>
          <a:prstGeom prst="rect">
            <a:avLst/>
          </a:prstGeom>
        </p:spPr>
        <p:txBody>
          <a:bodyPr vert="horz" lIns="91440" tIns="45720" rIns="91440" bIns="45720" rtlCol="0" anchor="ctr"/>
          <a:lstStyle>
            <a:lvl1pPr algn="ctr">
              <a:defRPr sz="600" b="1" i="0">
                <a:solidFill>
                  <a:srgbClr val="0096DC"/>
                </a:solidFill>
                <a:latin typeface="Gilroy Bold" pitchFamily="2" charset="77"/>
                <a:cs typeface="Verdana"/>
              </a:defRPr>
            </a:lvl1pPr>
          </a:lstStyle>
          <a:p>
            <a:fld id="{BE7BFF24-2C35-3444-B615-6A3C0CF587B2}" type="slidenum">
              <a:rPr lang="en-US" smtClean="0"/>
              <a:pPr/>
              <a:t>‹#›</a:t>
            </a:fld>
            <a:endParaRPr lang="en-US" dirty="0"/>
          </a:p>
        </p:txBody>
      </p:sp>
      <p:sp>
        <p:nvSpPr>
          <p:cNvPr id="9" name="Titel 1">
            <a:extLst>
              <a:ext uri="{FF2B5EF4-FFF2-40B4-BE49-F238E27FC236}">
                <a16:creationId xmlns:a16="http://schemas.microsoft.com/office/drawing/2014/main" id="{6BBADE96-6387-66E0-0321-E674106CA826}"/>
              </a:ext>
            </a:extLst>
          </p:cNvPr>
          <p:cNvSpPr>
            <a:spLocks noGrp="1"/>
          </p:cNvSpPr>
          <p:nvPr>
            <p:ph type="title"/>
          </p:nvPr>
        </p:nvSpPr>
        <p:spPr>
          <a:xfrm>
            <a:off x="503999" y="504000"/>
            <a:ext cx="8091781" cy="368434"/>
          </a:xfrm>
        </p:spPr>
        <p:txBody>
          <a:bodyPr lIns="0">
            <a:spAutoFit/>
          </a:bodyPr>
          <a:lstStyle>
            <a:lvl1pPr>
              <a:defRPr baseline="0"/>
            </a:lvl1pPr>
          </a:lstStyle>
          <a:p>
            <a:r>
              <a:rPr lang="en-US" noProof="0"/>
              <a:t>Click to edit Master title style</a:t>
            </a:r>
            <a:endParaRPr lang="en-GB" noProof="0" dirty="0"/>
          </a:p>
        </p:txBody>
      </p:sp>
      <p:sp>
        <p:nvSpPr>
          <p:cNvPr id="13" name="Tijdelijke aanduiding voor inhoud 2">
            <a:extLst>
              <a:ext uri="{FF2B5EF4-FFF2-40B4-BE49-F238E27FC236}">
                <a16:creationId xmlns:a16="http://schemas.microsoft.com/office/drawing/2014/main" id="{42BA44D7-0FA1-D854-5F3F-E0310DBCE692}"/>
              </a:ext>
            </a:extLst>
          </p:cNvPr>
          <p:cNvSpPr>
            <a:spLocks noGrp="1"/>
          </p:cNvSpPr>
          <p:nvPr>
            <p:ph sz="half" idx="10"/>
          </p:nvPr>
        </p:nvSpPr>
        <p:spPr bwMode="gray">
          <a:xfrm>
            <a:off x="953060" y="1403034"/>
            <a:ext cx="3679200" cy="603250"/>
          </a:xfrm>
        </p:spPr>
        <p:txBody>
          <a:bodyPr anchor="b">
            <a:normAutofit/>
          </a:bodyPr>
          <a:lstStyle>
            <a:lvl1pPr marL="0" indent="0">
              <a:lnSpc>
                <a:spcPct val="90000"/>
              </a:lnSpc>
              <a:buNone/>
              <a:defRPr sz="1400" b="1" i="0">
                <a:latin typeface="Gilroy Bold" pitchFamily="2" charset="77"/>
              </a:defRPr>
            </a:lvl1pPr>
            <a:lvl2pPr>
              <a:lnSpc>
                <a:spcPct val="90000"/>
              </a:lnSpc>
              <a:defRPr sz="1600"/>
            </a:lvl2pPr>
            <a:lvl3pPr>
              <a:lnSpc>
                <a:spcPct val="90000"/>
              </a:lnSpc>
              <a:defRPr sz="1400"/>
            </a:lvl3pPr>
            <a:lvl4pPr>
              <a:lnSpc>
                <a:spcPct val="90000"/>
              </a:lnSpc>
              <a:defRPr sz="1200"/>
            </a:lvl4pPr>
            <a:lvl5pPr>
              <a:lnSpc>
                <a:spcPct val="90000"/>
              </a:lnSpc>
              <a:defRPr sz="1200"/>
            </a:lvl5pPr>
            <a:lvl6pPr>
              <a:defRPr sz="1800"/>
            </a:lvl6pPr>
            <a:lvl7pPr>
              <a:defRPr sz="1800"/>
            </a:lvl7pPr>
            <a:lvl8pPr>
              <a:defRPr sz="1800"/>
            </a:lvl8pPr>
            <a:lvl9pPr>
              <a:defRPr sz="1800"/>
            </a:lvl9pPr>
          </a:lstStyle>
          <a:p>
            <a:pPr lvl="0"/>
            <a:r>
              <a:rPr lang="en-US" noProof="0"/>
              <a:t>Click to edit Master text styles</a:t>
            </a:r>
          </a:p>
        </p:txBody>
      </p:sp>
      <p:sp>
        <p:nvSpPr>
          <p:cNvPr id="14" name="Tijdelijke aanduiding voor inhoud 2">
            <a:extLst>
              <a:ext uri="{FF2B5EF4-FFF2-40B4-BE49-F238E27FC236}">
                <a16:creationId xmlns:a16="http://schemas.microsoft.com/office/drawing/2014/main" id="{E237DA61-F41A-85BB-C799-41BC52A79C23}"/>
              </a:ext>
            </a:extLst>
          </p:cNvPr>
          <p:cNvSpPr>
            <a:spLocks noGrp="1"/>
          </p:cNvSpPr>
          <p:nvPr>
            <p:ph sz="half" idx="15"/>
          </p:nvPr>
        </p:nvSpPr>
        <p:spPr bwMode="gray">
          <a:xfrm>
            <a:off x="4914788" y="1403034"/>
            <a:ext cx="3679200" cy="603250"/>
          </a:xfrm>
        </p:spPr>
        <p:txBody>
          <a:bodyPr anchor="b">
            <a:normAutofit/>
          </a:bodyPr>
          <a:lstStyle>
            <a:lvl1pPr marL="0" indent="0">
              <a:lnSpc>
                <a:spcPct val="90000"/>
              </a:lnSpc>
              <a:buNone/>
              <a:defRPr sz="1400" b="1" i="0">
                <a:latin typeface="Gilroy Bold" pitchFamily="2" charset="77"/>
              </a:defRPr>
            </a:lvl1pPr>
            <a:lvl2pPr>
              <a:lnSpc>
                <a:spcPct val="90000"/>
              </a:lnSpc>
              <a:defRPr sz="1600"/>
            </a:lvl2pPr>
            <a:lvl3pPr>
              <a:lnSpc>
                <a:spcPct val="90000"/>
              </a:lnSpc>
              <a:defRPr sz="1400"/>
            </a:lvl3pPr>
            <a:lvl4pPr>
              <a:lnSpc>
                <a:spcPct val="90000"/>
              </a:lnSpc>
              <a:defRPr sz="1200"/>
            </a:lvl4pPr>
            <a:lvl5pPr>
              <a:lnSpc>
                <a:spcPct val="90000"/>
              </a:lnSpc>
              <a:defRPr sz="1200"/>
            </a:lvl5pPr>
            <a:lvl6pPr>
              <a:defRPr sz="1800"/>
            </a:lvl6pPr>
            <a:lvl7pPr>
              <a:defRPr sz="1800"/>
            </a:lvl7pPr>
            <a:lvl8pPr>
              <a:defRPr sz="1800"/>
            </a:lvl8pPr>
            <a:lvl9pPr>
              <a:defRPr sz="1800"/>
            </a:lvl9pPr>
          </a:lstStyle>
          <a:p>
            <a:pPr lvl="0"/>
            <a:r>
              <a:rPr lang="en-US" noProof="0"/>
              <a:t>Click to edit Master text styles</a:t>
            </a:r>
          </a:p>
        </p:txBody>
      </p:sp>
    </p:spTree>
    <p:extLst>
      <p:ext uri="{BB962C8B-B14F-4D97-AF65-F5344CB8AC3E}">
        <p14:creationId xmlns:p14="http://schemas.microsoft.com/office/powerpoint/2010/main" val="3907271514"/>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xmlns:p14="http://schemas.microsoft.com/office/powerpoint/2010/mai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C294F"/>
        </a:soli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504000" y="504000"/>
            <a:ext cx="9151200" cy="756706"/>
          </a:xfrm>
          <a:prstGeom prst="rect">
            <a:avLst/>
          </a:prstGeom>
        </p:spPr>
        <p:txBody>
          <a:bodyPr vert="horz" lIns="0" tIns="0" rIns="0" bIns="0" rtlCol="0" anchor="t" anchorCtr="0">
            <a:noAutofit/>
          </a:bodyPr>
          <a:lstStyle/>
          <a:p>
            <a:endParaRPr lang="en-GB" noProof="0" dirty="0"/>
          </a:p>
        </p:txBody>
      </p:sp>
      <p:sp>
        <p:nvSpPr>
          <p:cNvPr id="3" name="Tijdelijke aanduiding voor tekst 2"/>
          <p:cNvSpPr>
            <a:spLocks noGrp="1"/>
          </p:cNvSpPr>
          <p:nvPr>
            <p:ph type="body" idx="1"/>
          </p:nvPr>
        </p:nvSpPr>
        <p:spPr>
          <a:xfrm>
            <a:off x="943424" y="1322558"/>
            <a:ext cx="7657301" cy="3539388"/>
          </a:xfrm>
          <a:prstGeom prst="rect">
            <a:avLst/>
          </a:prstGeom>
        </p:spPr>
        <p:txBody>
          <a:bodyPr vert="horz" lIns="91440" tIns="45720" rIns="91440" bIns="45720" rtlCol="0">
            <a:noAutofit/>
          </a:bodyPr>
          <a:lstStyle/>
          <a:p>
            <a:pPr lvl="0"/>
            <a:r>
              <a:rPr lang="nl-BE" dirty="0"/>
              <a:t>Klik om de tekststijl van het model te bewerken</a:t>
            </a:r>
          </a:p>
          <a:p>
            <a:pPr lvl="1"/>
            <a:r>
              <a:rPr lang="nl-BE" dirty="0"/>
              <a:t>Tweede niveau</a:t>
            </a:r>
          </a:p>
          <a:p>
            <a:pPr lvl="2"/>
            <a:r>
              <a:rPr lang="nl-BE" dirty="0"/>
              <a:t>Derde niveau</a:t>
            </a:r>
          </a:p>
          <a:p>
            <a:pPr lvl="3"/>
            <a:r>
              <a:rPr lang="nl-BE" dirty="0"/>
              <a:t>Vierde niveau</a:t>
            </a:r>
          </a:p>
          <a:p>
            <a:pPr lvl="3"/>
            <a:endParaRPr lang="en-GB" noProof="0" dirty="0"/>
          </a:p>
        </p:txBody>
      </p:sp>
      <p:sp>
        <p:nvSpPr>
          <p:cNvPr id="5" name="Slide Number Placeholder 4"/>
          <p:cNvSpPr>
            <a:spLocks noGrp="1"/>
          </p:cNvSpPr>
          <p:nvPr>
            <p:ph type="sldNum" sz="quarter" idx="4"/>
          </p:nvPr>
        </p:nvSpPr>
        <p:spPr>
          <a:xfrm>
            <a:off x="1" y="5130320"/>
            <a:ext cx="704994" cy="303212"/>
          </a:xfrm>
          <a:prstGeom prst="rect">
            <a:avLst/>
          </a:prstGeom>
        </p:spPr>
        <p:txBody>
          <a:bodyPr vert="horz" lIns="91440" tIns="45720" rIns="91440" bIns="45720" rtlCol="0" anchor="ctr"/>
          <a:lstStyle>
            <a:lvl1pPr algn="ctr">
              <a:defRPr sz="600" b="1" i="0">
                <a:solidFill>
                  <a:srgbClr val="0096DC"/>
                </a:solidFill>
                <a:latin typeface="Gilroy Bold" pitchFamily="2" charset="77"/>
                <a:cs typeface="Verdana"/>
              </a:defRPr>
            </a:lvl1pPr>
          </a:lstStyle>
          <a:p>
            <a:fld id="{BE7BFF24-2C35-3444-B615-6A3C0CF587B2}" type="slidenum">
              <a:rPr lang="en-US" smtClean="0"/>
              <a:pPr/>
              <a:t>‹#›</a:t>
            </a:fld>
            <a:endParaRPr lang="en-US" dirty="0"/>
          </a:p>
        </p:txBody>
      </p:sp>
      <p:pic>
        <p:nvPicPr>
          <p:cNvPr id="9" name="Picture 8">
            <a:extLst>
              <a:ext uri="{FF2B5EF4-FFF2-40B4-BE49-F238E27FC236}">
                <a16:creationId xmlns:a16="http://schemas.microsoft.com/office/drawing/2014/main" id="{1491BB7B-690E-DA70-A3C1-F666A77A15EE}"/>
              </a:ext>
            </a:extLst>
          </p:cNvPr>
          <p:cNvPicPr>
            <a:picLocks noChangeAspect="1"/>
          </p:cNvPicPr>
          <p:nvPr userDrawn="1"/>
        </p:nvPicPr>
        <p:blipFill>
          <a:blip r:embed="rId25" cstate="print">
            <a:extLst>
              <a:ext uri="{28A0092B-C50C-407E-A947-70E740481C1C}">
                <a14:useLocalDpi xmlns:a14="http://schemas.microsoft.com/office/drawing/2010/main" val="0"/>
              </a:ext>
            </a:extLst>
          </a:blip>
          <a:srcRect/>
          <a:stretch/>
        </p:blipFill>
        <p:spPr>
          <a:xfrm>
            <a:off x="8664641" y="4861945"/>
            <a:ext cx="2173495" cy="503999"/>
          </a:xfrm>
          <a:prstGeom prst="rect">
            <a:avLst/>
          </a:prstGeom>
        </p:spPr>
      </p:pic>
      <p:sp>
        <p:nvSpPr>
          <p:cNvPr id="4" name="MSIPCMContentMarking" descr="{&quot;HashCode&quot;:417909460,&quot;Placement&quot;:&quot;Header&quot;,&quot;Top&quot;:0.0,&quot;Left&quot;:373.295349,&quot;SlideWidth&quot;:800,&quot;SlideHeight&quot;:450}">
            <a:extLst>
              <a:ext uri="{FF2B5EF4-FFF2-40B4-BE49-F238E27FC236}">
                <a16:creationId xmlns:a16="http://schemas.microsoft.com/office/drawing/2014/main" id="{A9BB9C6F-241A-4C71-A617-CAC23E4BC9ED}"/>
              </a:ext>
            </a:extLst>
          </p:cNvPr>
          <p:cNvSpPr txBox="1"/>
          <p:nvPr userDrawn="1"/>
        </p:nvSpPr>
        <p:spPr>
          <a:xfrm>
            <a:off x="4740851" y="0"/>
            <a:ext cx="678298" cy="262344"/>
          </a:xfrm>
          <a:prstGeom prst="rect">
            <a:avLst/>
          </a:prstGeom>
        </p:spPr>
        <p:txBody>
          <a:bodyPr vert="horz" wrap="square" lIns="0" tIns="0" rIns="0" bIns="0" rtlCol="0" anchor="ctr" anchorCtr="1">
            <a:spAutoFit/>
          </a:bodyPr>
          <a:lstStyle/>
          <a:p>
            <a:pPr algn="ctr">
              <a:spcBef>
                <a:spcPts val="0"/>
              </a:spcBef>
              <a:spcAft>
                <a:spcPts val="0"/>
              </a:spcAft>
            </a:pPr>
            <a:r>
              <a:rPr lang="nl-BE" sz="1000">
                <a:solidFill>
                  <a:srgbClr val="000000"/>
                </a:solidFill>
                <a:latin typeface="Calibri" panose="020F0502020204030204" pitchFamily="34" charset="0"/>
              </a:rPr>
              <a:t>Internal</a:t>
            </a:r>
            <a:endParaRPr lang="nl-BE" sz="10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644468872"/>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95" r:id="rId3"/>
    <p:sldLayoutId id="2147483780" r:id="rId4"/>
    <p:sldLayoutId id="2147483664" r:id="rId5"/>
    <p:sldLayoutId id="2147483676" r:id="rId6"/>
    <p:sldLayoutId id="2147483665" r:id="rId7"/>
    <p:sldLayoutId id="2147483677" r:id="rId8"/>
    <p:sldLayoutId id="2147483793" r:id="rId9"/>
    <p:sldLayoutId id="2147483670" r:id="rId10"/>
    <p:sldLayoutId id="2147483669" r:id="rId11"/>
    <p:sldLayoutId id="2147483704" r:id="rId12"/>
    <p:sldLayoutId id="2147483678" r:id="rId13"/>
    <p:sldLayoutId id="2147483679" r:id="rId14"/>
    <p:sldLayoutId id="2147483680" r:id="rId15"/>
    <p:sldLayoutId id="2147483721" r:id="rId16"/>
    <p:sldLayoutId id="2147483715" r:id="rId17"/>
    <p:sldLayoutId id="2147483716" r:id="rId18"/>
    <p:sldLayoutId id="2147483717" r:id="rId19"/>
    <p:sldLayoutId id="2147483719" r:id="rId20"/>
    <p:sldLayoutId id="2147483784" r:id="rId21"/>
    <p:sldLayoutId id="2147483798" r:id="rId22"/>
    <p:sldLayoutId id="2147483799" r:id="rId23"/>
  </p:sldLayoutIdLst>
  <p:hf hdr="0" dt="0"/>
  <p:txStyles>
    <p:titleStyle>
      <a:lvl1pPr algn="l" defTabSz="457196" rtl="0" eaLnBrk="1" latinLnBrk="0" hangingPunct="1">
        <a:lnSpc>
          <a:spcPct val="85000"/>
        </a:lnSpc>
        <a:spcBef>
          <a:spcPct val="0"/>
        </a:spcBef>
        <a:buNone/>
        <a:defRPr sz="2800" b="1" i="0" kern="1200" baseline="0">
          <a:solidFill>
            <a:srgbClr val="0097DB"/>
          </a:solidFill>
          <a:latin typeface="Gilroy Bold" pitchFamily="2" charset="77"/>
          <a:ea typeface="+mj-ea"/>
          <a:cs typeface="Verdana"/>
        </a:defRPr>
      </a:lvl1pPr>
    </p:titleStyle>
    <p:bodyStyle>
      <a:lvl1pPr marL="269872" indent="-269872" algn="l" defTabSz="457196" rtl="0" eaLnBrk="1" latinLnBrk="0" hangingPunct="1">
        <a:lnSpc>
          <a:spcPct val="100000"/>
        </a:lnSpc>
        <a:spcBef>
          <a:spcPts val="0"/>
        </a:spcBef>
        <a:spcAft>
          <a:spcPts val="600"/>
        </a:spcAft>
        <a:buClr>
          <a:srgbClr val="0096DC"/>
        </a:buClr>
        <a:buFont typeface="Arial" panose="020B0604020202020204" pitchFamily="34" charset="0"/>
        <a:buChar char="•"/>
        <a:defRPr sz="1200" b="0" i="0" kern="1200" baseline="0">
          <a:solidFill>
            <a:srgbClr val="0C294F"/>
          </a:solidFill>
          <a:latin typeface="+mn-lt"/>
          <a:ea typeface="+mn-ea"/>
          <a:cs typeface="Verdana"/>
        </a:defRPr>
      </a:lvl1pPr>
      <a:lvl2pPr marL="539744" indent="-269872" algn="l" defTabSz="457196" rtl="0" eaLnBrk="1" latinLnBrk="0" hangingPunct="1">
        <a:lnSpc>
          <a:spcPct val="100000"/>
        </a:lnSpc>
        <a:spcBef>
          <a:spcPts val="0"/>
        </a:spcBef>
        <a:spcAft>
          <a:spcPts val="600"/>
        </a:spcAft>
        <a:buClr>
          <a:srgbClr val="0096DC"/>
        </a:buClr>
        <a:buFont typeface="Lucida Grande"/>
        <a:buChar char="-"/>
        <a:tabLst/>
        <a:defRPr sz="1200" b="0" i="0" kern="1200" baseline="0">
          <a:solidFill>
            <a:srgbClr val="0C294F"/>
          </a:solidFill>
          <a:latin typeface="+mn-lt"/>
          <a:ea typeface="+mn-ea"/>
          <a:cs typeface="Verdana"/>
        </a:defRPr>
      </a:lvl2pPr>
      <a:lvl3pPr marL="715955" indent="-177799" algn="l" defTabSz="457196" rtl="0" eaLnBrk="1" latinLnBrk="0" hangingPunct="1">
        <a:lnSpc>
          <a:spcPct val="100000"/>
        </a:lnSpc>
        <a:spcBef>
          <a:spcPts val="0"/>
        </a:spcBef>
        <a:spcAft>
          <a:spcPts val="600"/>
        </a:spcAft>
        <a:buClr>
          <a:srgbClr val="003366"/>
        </a:buClr>
        <a:buFont typeface="Arial" panose="020B0604020202020204" pitchFamily="34" charset="0"/>
        <a:buChar char="•"/>
        <a:defRPr sz="1200" b="0" i="0" kern="1200">
          <a:solidFill>
            <a:srgbClr val="0C294F"/>
          </a:solidFill>
          <a:latin typeface="+mn-lt"/>
          <a:ea typeface="+mn-ea"/>
          <a:cs typeface="Verdana"/>
        </a:defRPr>
      </a:lvl3pPr>
      <a:lvl4pPr marL="890578" indent="-171448" algn="l" defTabSz="457196" rtl="0" eaLnBrk="1" latinLnBrk="0" hangingPunct="1">
        <a:lnSpc>
          <a:spcPct val="100000"/>
        </a:lnSpc>
        <a:spcBef>
          <a:spcPts val="0"/>
        </a:spcBef>
        <a:spcAft>
          <a:spcPts val="600"/>
        </a:spcAft>
        <a:buClr>
          <a:srgbClr val="003366"/>
        </a:buClr>
        <a:buFont typeface="Lucida Grande"/>
        <a:buChar char="-"/>
        <a:defRPr sz="1200" b="0" i="0" kern="1200">
          <a:solidFill>
            <a:srgbClr val="0C294F"/>
          </a:solidFill>
          <a:latin typeface="+mn-lt"/>
          <a:ea typeface="+mn-ea"/>
          <a:cs typeface="+mn-cs"/>
        </a:defRPr>
      </a:lvl4pPr>
      <a:lvl5pPr marL="1163626" indent="-177799" algn="l" defTabSz="457196" rtl="0" eaLnBrk="1" latinLnBrk="0" hangingPunct="1">
        <a:spcBef>
          <a:spcPts val="0"/>
        </a:spcBef>
        <a:spcAft>
          <a:spcPts val="800"/>
        </a:spcAft>
        <a:buClr>
          <a:srgbClr val="003366"/>
        </a:buClr>
        <a:buFont typeface="Arial"/>
        <a:buChar char="•"/>
        <a:defRPr sz="1600" kern="1200">
          <a:solidFill>
            <a:srgbClr val="003366"/>
          </a:solidFill>
          <a:latin typeface="Calibri"/>
          <a:ea typeface="+mn-ea"/>
          <a:cs typeface="+mn-cs"/>
        </a:defRPr>
      </a:lvl5pPr>
      <a:lvl6pPr marL="2514575" indent="-228597" algn="l" defTabSz="457196" rtl="0" eaLnBrk="1" latinLnBrk="0" hangingPunct="1">
        <a:spcBef>
          <a:spcPct val="20000"/>
        </a:spcBef>
        <a:buFont typeface="Arial"/>
        <a:buChar char="•"/>
        <a:defRPr sz="2000" kern="1200">
          <a:solidFill>
            <a:schemeClr val="tx1"/>
          </a:solidFill>
          <a:latin typeface="+mn-lt"/>
          <a:ea typeface="+mn-ea"/>
          <a:cs typeface="+mn-cs"/>
        </a:defRPr>
      </a:lvl6pPr>
      <a:lvl7pPr marL="2971770" indent="-228597" algn="l" defTabSz="457196" rtl="0" eaLnBrk="1" latinLnBrk="0" hangingPunct="1">
        <a:spcBef>
          <a:spcPct val="20000"/>
        </a:spcBef>
        <a:buFont typeface="Arial"/>
        <a:buChar char="•"/>
        <a:defRPr sz="2000" kern="1200">
          <a:solidFill>
            <a:schemeClr val="tx1"/>
          </a:solidFill>
          <a:latin typeface="+mn-lt"/>
          <a:ea typeface="+mn-ea"/>
          <a:cs typeface="+mn-cs"/>
        </a:defRPr>
      </a:lvl7pPr>
      <a:lvl8pPr marL="3428966" indent="-228597" algn="l" defTabSz="457196" rtl="0" eaLnBrk="1" latinLnBrk="0" hangingPunct="1">
        <a:spcBef>
          <a:spcPct val="20000"/>
        </a:spcBef>
        <a:buFont typeface="Arial"/>
        <a:buChar char="•"/>
        <a:defRPr sz="2000" kern="1200">
          <a:solidFill>
            <a:schemeClr val="tx1"/>
          </a:solidFill>
          <a:latin typeface="+mn-lt"/>
          <a:ea typeface="+mn-ea"/>
          <a:cs typeface="+mn-cs"/>
        </a:defRPr>
      </a:lvl8pPr>
      <a:lvl9pPr marL="3886161" indent="-228597" algn="l" defTabSz="45719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196" rtl="0" eaLnBrk="1" latinLnBrk="0" hangingPunct="1">
        <a:defRPr sz="1800" kern="1200">
          <a:solidFill>
            <a:schemeClr val="tx1"/>
          </a:solidFill>
          <a:latin typeface="+mn-lt"/>
          <a:ea typeface="+mn-ea"/>
          <a:cs typeface="+mn-cs"/>
        </a:defRPr>
      </a:lvl1pPr>
      <a:lvl2pPr marL="457196" algn="l" defTabSz="457196" rtl="0" eaLnBrk="1" latinLnBrk="0" hangingPunct="1">
        <a:defRPr sz="1800" kern="1200">
          <a:solidFill>
            <a:schemeClr val="tx1"/>
          </a:solidFill>
          <a:latin typeface="+mn-lt"/>
          <a:ea typeface="+mn-ea"/>
          <a:cs typeface="+mn-cs"/>
        </a:defRPr>
      </a:lvl2pPr>
      <a:lvl3pPr marL="914391" algn="l" defTabSz="457196" rtl="0" eaLnBrk="1" latinLnBrk="0" hangingPunct="1">
        <a:defRPr sz="1800" kern="1200">
          <a:solidFill>
            <a:schemeClr val="tx1"/>
          </a:solidFill>
          <a:latin typeface="+mn-lt"/>
          <a:ea typeface="+mn-ea"/>
          <a:cs typeface="+mn-cs"/>
        </a:defRPr>
      </a:lvl3pPr>
      <a:lvl4pPr marL="1371587" algn="l" defTabSz="457196" rtl="0" eaLnBrk="1" latinLnBrk="0" hangingPunct="1">
        <a:defRPr sz="1800" kern="1200">
          <a:solidFill>
            <a:schemeClr val="tx1"/>
          </a:solidFill>
          <a:latin typeface="+mn-lt"/>
          <a:ea typeface="+mn-ea"/>
          <a:cs typeface="+mn-cs"/>
        </a:defRPr>
      </a:lvl4pPr>
      <a:lvl5pPr marL="1828782" algn="l" defTabSz="457196" rtl="0" eaLnBrk="1" latinLnBrk="0" hangingPunct="1">
        <a:defRPr sz="1800" kern="1200">
          <a:solidFill>
            <a:schemeClr val="tx1"/>
          </a:solidFill>
          <a:latin typeface="+mn-lt"/>
          <a:ea typeface="+mn-ea"/>
          <a:cs typeface="+mn-cs"/>
        </a:defRPr>
      </a:lvl5pPr>
      <a:lvl6pPr marL="2285978" algn="l" defTabSz="457196" rtl="0" eaLnBrk="1" latinLnBrk="0" hangingPunct="1">
        <a:defRPr sz="1800" kern="1200">
          <a:solidFill>
            <a:schemeClr val="tx1"/>
          </a:solidFill>
          <a:latin typeface="+mn-lt"/>
          <a:ea typeface="+mn-ea"/>
          <a:cs typeface="+mn-cs"/>
        </a:defRPr>
      </a:lvl6pPr>
      <a:lvl7pPr marL="2743173" algn="l" defTabSz="457196" rtl="0" eaLnBrk="1" latinLnBrk="0" hangingPunct="1">
        <a:defRPr sz="1800" kern="1200">
          <a:solidFill>
            <a:schemeClr val="tx1"/>
          </a:solidFill>
          <a:latin typeface="+mn-lt"/>
          <a:ea typeface="+mn-ea"/>
          <a:cs typeface="+mn-cs"/>
        </a:defRPr>
      </a:lvl7pPr>
      <a:lvl8pPr marL="3200368" algn="l" defTabSz="457196" rtl="0" eaLnBrk="1" latinLnBrk="0" hangingPunct="1">
        <a:defRPr sz="1800" kern="1200">
          <a:solidFill>
            <a:schemeClr val="tx1"/>
          </a:solidFill>
          <a:latin typeface="+mn-lt"/>
          <a:ea typeface="+mn-ea"/>
          <a:cs typeface="+mn-cs"/>
        </a:defRPr>
      </a:lvl8pPr>
      <a:lvl9pPr marL="3657563" algn="l" defTabSz="457196"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45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1.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1.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13C7A5A-A626-C396-F913-FE20DA8D3AE7}"/>
              </a:ext>
            </a:extLst>
          </p:cNvPr>
          <p:cNvSpPr>
            <a:spLocks noGrp="1"/>
          </p:cNvSpPr>
          <p:nvPr>
            <p:ph type="ctrTitle"/>
          </p:nvPr>
        </p:nvSpPr>
        <p:spPr>
          <a:xfrm>
            <a:off x="762001" y="715169"/>
            <a:ext cx="9330266" cy="2417098"/>
          </a:xfrm>
        </p:spPr>
        <p:txBody>
          <a:bodyPr>
            <a:normAutofit/>
          </a:bodyPr>
          <a:lstStyle/>
          <a:p>
            <a:r>
              <a:rPr lang="nl-BE" sz="4666" dirty="0">
                <a:solidFill>
                  <a:srgbClr val="002060"/>
                </a:solidFill>
              </a:rPr>
              <a:t>Sustainable business </a:t>
            </a:r>
            <a:r>
              <a:rPr lang="nl-BE" sz="4666" dirty="0" err="1">
                <a:solidFill>
                  <a:srgbClr val="002060"/>
                </a:solidFill>
              </a:rPr>
              <a:t>and</a:t>
            </a:r>
            <a:r>
              <a:rPr lang="nl-BE" sz="4666" dirty="0">
                <a:solidFill>
                  <a:srgbClr val="002060"/>
                </a:solidFill>
              </a:rPr>
              <a:t> access </a:t>
            </a:r>
            <a:r>
              <a:rPr lang="nl-BE" sz="4666" dirty="0" err="1">
                <a:solidFill>
                  <a:srgbClr val="002060"/>
                </a:solidFill>
              </a:rPr>
              <a:t>to</a:t>
            </a:r>
            <a:r>
              <a:rPr lang="nl-BE" sz="4666" dirty="0">
                <a:solidFill>
                  <a:srgbClr val="002060"/>
                </a:solidFill>
              </a:rPr>
              <a:t> </a:t>
            </a:r>
            <a:r>
              <a:rPr lang="nl-BE" sz="4666" dirty="0" err="1">
                <a:solidFill>
                  <a:srgbClr val="002060"/>
                </a:solidFill>
              </a:rPr>
              <a:t>finance</a:t>
            </a:r>
            <a:r>
              <a:rPr lang="nl-BE" sz="4666" dirty="0">
                <a:solidFill>
                  <a:srgbClr val="002060"/>
                </a:solidFill>
              </a:rPr>
              <a:t>. Are </a:t>
            </a:r>
            <a:r>
              <a:rPr lang="nl-BE" sz="4666" dirty="0" err="1">
                <a:solidFill>
                  <a:srgbClr val="002060"/>
                </a:solidFill>
              </a:rPr>
              <a:t>they</a:t>
            </a:r>
            <a:r>
              <a:rPr lang="nl-BE" sz="4666" dirty="0">
                <a:solidFill>
                  <a:srgbClr val="002060"/>
                </a:solidFill>
              </a:rPr>
              <a:t> </a:t>
            </a:r>
            <a:r>
              <a:rPr lang="nl-BE" sz="4666" dirty="0" err="1">
                <a:solidFill>
                  <a:srgbClr val="002060"/>
                </a:solidFill>
              </a:rPr>
              <a:t>linked</a:t>
            </a:r>
            <a:r>
              <a:rPr lang="nl-BE" sz="4666" dirty="0">
                <a:solidFill>
                  <a:srgbClr val="002060"/>
                </a:solidFill>
              </a:rPr>
              <a:t>?</a:t>
            </a:r>
          </a:p>
        </p:txBody>
      </p:sp>
      <p:sp>
        <p:nvSpPr>
          <p:cNvPr id="5" name="TextBox 4">
            <a:extLst>
              <a:ext uri="{FF2B5EF4-FFF2-40B4-BE49-F238E27FC236}">
                <a16:creationId xmlns:a16="http://schemas.microsoft.com/office/drawing/2014/main" id="{73E2EEA5-7D2A-A8C5-22A4-B633830658A9}"/>
              </a:ext>
            </a:extLst>
          </p:cNvPr>
          <p:cNvSpPr txBox="1"/>
          <p:nvPr/>
        </p:nvSpPr>
        <p:spPr>
          <a:xfrm>
            <a:off x="601133" y="3656963"/>
            <a:ext cx="6807201" cy="784830"/>
          </a:xfrm>
          <a:prstGeom prst="rect">
            <a:avLst/>
          </a:prstGeom>
          <a:noFill/>
        </p:spPr>
        <p:txBody>
          <a:bodyPr wrap="square">
            <a:spAutoFit/>
          </a:bodyPr>
          <a:lstStyle/>
          <a:p>
            <a:pPr algn="r"/>
            <a:r>
              <a:rPr lang="nl-BE" sz="1500" b="1" dirty="0" err="1">
                <a:solidFill>
                  <a:srgbClr val="FFFFFF"/>
                </a:solidFill>
              </a:rPr>
              <a:t>NautaDutilh</a:t>
            </a:r>
            <a:r>
              <a:rPr lang="nl-BE" sz="1500" b="1" dirty="0">
                <a:solidFill>
                  <a:srgbClr val="FFFFFF"/>
                </a:solidFill>
              </a:rPr>
              <a:t>/</a:t>
            </a:r>
            <a:r>
              <a:rPr lang="nl-BE" sz="1500" b="1" dirty="0" err="1">
                <a:solidFill>
                  <a:srgbClr val="FFFFFF"/>
                </a:solidFill>
              </a:rPr>
              <a:t>Howden</a:t>
            </a:r>
            <a:r>
              <a:rPr lang="nl-BE" sz="1500" b="1" dirty="0">
                <a:solidFill>
                  <a:srgbClr val="FFFFFF"/>
                </a:solidFill>
              </a:rPr>
              <a:t> Belgium</a:t>
            </a:r>
          </a:p>
          <a:p>
            <a:pPr algn="r"/>
            <a:r>
              <a:rPr lang="nl-BE" sz="1500" b="1" dirty="0">
                <a:solidFill>
                  <a:srgbClr val="FFFFFF"/>
                </a:solidFill>
              </a:rPr>
              <a:t>Ingrid D’Haeyer – Head Group Legal Group Solutions - KBC Group </a:t>
            </a:r>
          </a:p>
          <a:p>
            <a:pPr algn="r"/>
            <a:r>
              <a:rPr lang="nl-BE" sz="1500" b="1" dirty="0">
                <a:solidFill>
                  <a:srgbClr val="FFFFFF"/>
                </a:solidFill>
              </a:rPr>
              <a:t>15 May 2025 </a:t>
            </a:r>
            <a:endParaRPr lang="nl-BE" sz="1500" dirty="0"/>
          </a:p>
        </p:txBody>
      </p:sp>
    </p:spTree>
    <p:extLst>
      <p:ext uri="{BB962C8B-B14F-4D97-AF65-F5344CB8AC3E}">
        <p14:creationId xmlns:p14="http://schemas.microsoft.com/office/powerpoint/2010/main" val="1084367228"/>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Person holding a credit card and cell phone">
            <a:extLst>
              <a:ext uri="{FF2B5EF4-FFF2-40B4-BE49-F238E27FC236}">
                <a16:creationId xmlns:a16="http://schemas.microsoft.com/office/drawing/2014/main" id="{FDFA3817-8323-545A-9229-EF0F0128CD2C}"/>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5730"/>
          <a:stretch/>
        </p:blipFill>
        <p:spPr>
          <a:xfrm>
            <a:off x="20" y="10"/>
            <a:ext cx="10159980" cy="5714990"/>
          </a:xfrm>
          <a:noFill/>
        </p:spPr>
      </p:pic>
      <p:sp>
        <p:nvSpPr>
          <p:cNvPr id="4" name="Slide Number Placeholder 3" hidden="1">
            <a:extLst>
              <a:ext uri="{FF2B5EF4-FFF2-40B4-BE49-F238E27FC236}">
                <a16:creationId xmlns:a16="http://schemas.microsoft.com/office/drawing/2014/main" id="{A0802C37-CA1B-0480-B493-37F5C1E17E16}"/>
              </a:ext>
            </a:extLst>
          </p:cNvPr>
          <p:cNvSpPr>
            <a:spLocks noGrp="1"/>
          </p:cNvSpPr>
          <p:nvPr>
            <p:ph type="sldNum" sz="quarter" idx="4294967295"/>
          </p:nvPr>
        </p:nvSpPr>
        <p:spPr>
          <a:xfrm>
            <a:off x="1" y="5130320"/>
            <a:ext cx="704994" cy="303212"/>
          </a:xfrm>
        </p:spPr>
        <p:txBody>
          <a:bodyPr/>
          <a:lstStyle/>
          <a:p>
            <a:pPr>
              <a:spcAft>
                <a:spcPts val="600"/>
              </a:spcAft>
            </a:pPr>
            <a:fld id="{BE7BFF24-2C35-3444-B615-6A3C0CF587B2}" type="slidenum">
              <a:rPr lang="en-US" smtClean="0"/>
              <a:pPr>
                <a:spcAft>
                  <a:spcPts val="600"/>
                </a:spcAft>
              </a:pPr>
              <a:t>10</a:t>
            </a:fld>
            <a:endParaRPr lang="en-US"/>
          </a:p>
        </p:txBody>
      </p:sp>
      <p:sp>
        <p:nvSpPr>
          <p:cNvPr id="10" name="Tijdelijke aanduiding voor inhoud 2">
            <a:extLst>
              <a:ext uri="{FF2B5EF4-FFF2-40B4-BE49-F238E27FC236}">
                <a16:creationId xmlns:a16="http://schemas.microsoft.com/office/drawing/2014/main" id="{3D01A2CF-1909-3788-84CC-EABB63ECEDD5}"/>
              </a:ext>
            </a:extLst>
          </p:cNvPr>
          <p:cNvSpPr txBox="1">
            <a:spLocks/>
          </p:cNvSpPr>
          <p:nvPr/>
        </p:nvSpPr>
        <p:spPr>
          <a:xfrm>
            <a:off x="226536" y="454374"/>
            <a:ext cx="5159162" cy="3604517"/>
          </a:xfrm>
          <a:prstGeom prst="rect">
            <a:avLst/>
          </a:prstGeom>
        </p:spPr>
        <p:txBody>
          <a:bodyPr>
            <a:normAutofit fontScale="85000" lnSpcReduction="20000"/>
          </a:bodyPr>
          <a:lstStyle>
            <a:lvl1pPr marL="269872" indent="-269872" algn="l" defTabSz="457196" rtl="0" eaLnBrk="1" latinLnBrk="0" hangingPunct="1">
              <a:lnSpc>
                <a:spcPct val="100000"/>
              </a:lnSpc>
              <a:spcBef>
                <a:spcPts val="0"/>
              </a:spcBef>
              <a:spcAft>
                <a:spcPts val="600"/>
              </a:spcAft>
              <a:buClr>
                <a:srgbClr val="0096DC"/>
              </a:buClr>
              <a:buFont typeface="Arial" panose="020B0604020202020204" pitchFamily="34" charset="0"/>
              <a:buChar char="•"/>
              <a:defRPr sz="1200" b="0" i="0" kern="1200" baseline="0">
                <a:solidFill>
                  <a:srgbClr val="0C294F"/>
                </a:solidFill>
                <a:latin typeface="+mn-lt"/>
                <a:ea typeface="+mn-ea"/>
                <a:cs typeface="Verdana"/>
              </a:defRPr>
            </a:lvl1pPr>
            <a:lvl2pPr marL="539744" indent="-269872" algn="l" defTabSz="457196" rtl="0" eaLnBrk="1" latinLnBrk="0" hangingPunct="1">
              <a:lnSpc>
                <a:spcPct val="100000"/>
              </a:lnSpc>
              <a:spcBef>
                <a:spcPts val="0"/>
              </a:spcBef>
              <a:spcAft>
                <a:spcPts val="600"/>
              </a:spcAft>
              <a:buClr>
                <a:srgbClr val="0096DC"/>
              </a:buClr>
              <a:buFont typeface="Lucida Grande"/>
              <a:buChar char="-"/>
              <a:tabLst/>
              <a:defRPr sz="1200" b="0" i="0" kern="1200" baseline="0">
                <a:solidFill>
                  <a:srgbClr val="0C294F"/>
                </a:solidFill>
                <a:latin typeface="+mn-lt"/>
                <a:ea typeface="+mn-ea"/>
                <a:cs typeface="Verdana"/>
              </a:defRPr>
            </a:lvl2pPr>
            <a:lvl3pPr marL="715955" indent="-177799" algn="l" defTabSz="457196" rtl="0" eaLnBrk="1" latinLnBrk="0" hangingPunct="1">
              <a:lnSpc>
                <a:spcPct val="100000"/>
              </a:lnSpc>
              <a:spcBef>
                <a:spcPts val="0"/>
              </a:spcBef>
              <a:spcAft>
                <a:spcPts val="600"/>
              </a:spcAft>
              <a:buClr>
                <a:srgbClr val="003366"/>
              </a:buClr>
              <a:buFont typeface="Arial" panose="020B0604020202020204" pitchFamily="34" charset="0"/>
              <a:buChar char="•"/>
              <a:defRPr sz="1200" b="0" i="0" kern="1200">
                <a:solidFill>
                  <a:srgbClr val="0C294F"/>
                </a:solidFill>
                <a:latin typeface="+mn-lt"/>
                <a:ea typeface="+mn-ea"/>
                <a:cs typeface="Verdana"/>
              </a:defRPr>
            </a:lvl3pPr>
            <a:lvl4pPr marL="890578" indent="-171448" algn="l" defTabSz="457196" rtl="0" eaLnBrk="1" latinLnBrk="0" hangingPunct="1">
              <a:lnSpc>
                <a:spcPct val="100000"/>
              </a:lnSpc>
              <a:spcBef>
                <a:spcPts val="0"/>
              </a:spcBef>
              <a:spcAft>
                <a:spcPts val="600"/>
              </a:spcAft>
              <a:buClr>
                <a:srgbClr val="003366"/>
              </a:buClr>
              <a:buFont typeface="Lucida Grande"/>
              <a:buChar char="-"/>
              <a:defRPr sz="1200" b="0" i="0" kern="1200">
                <a:solidFill>
                  <a:srgbClr val="0C294F"/>
                </a:solidFill>
                <a:latin typeface="+mn-lt"/>
                <a:ea typeface="+mn-ea"/>
                <a:cs typeface="+mn-cs"/>
              </a:defRPr>
            </a:lvl4pPr>
            <a:lvl5pPr marL="1163626" indent="-177799" algn="l" defTabSz="457196" rtl="0" eaLnBrk="1" latinLnBrk="0" hangingPunct="1">
              <a:spcBef>
                <a:spcPts val="0"/>
              </a:spcBef>
              <a:spcAft>
                <a:spcPts val="800"/>
              </a:spcAft>
              <a:buClr>
                <a:srgbClr val="003366"/>
              </a:buClr>
              <a:buFont typeface="Arial"/>
              <a:buChar char="•"/>
              <a:defRPr sz="1600" kern="1200">
                <a:solidFill>
                  <a:srgbClr val="003366"/>
                </a:solidFill>
                <a:latin typeface="Calibri"/>
                <a:ea typeface="+mn-ea"/>
                <a:cs typeface="+mn-cs"/>
              </a:defRPr>
            </a:lvl5pPr>
            <a:lvl6pPr marL="2514575" indent="-228597" algn="l" defTabSz="457196" rtl="0" eaLnBrk="1" latinLnBrk="0" hangingPunct="1">
              <a:spcBef>
                <a:spcPct val="20000"/>
              </a:spcBef>
              <a:buFont typeface="Arial"/>
              <a:buChar char="•"/>
              <a:defRPr sz="2000" kern="1200">
                <a:solidFill>
                  <a:schemeClr val="tx1"/>
                </a:solidFill>
                <a:latin typeface="+mn-lt"/>
                <a:ea typeface="+mn-ea"/>
                <a:cs typeface="+mn-cs"/>
              </a:defRPr>
            </a:lvl6pPr>
            <a:lvl7pPr marL="2971770" indent="-228597" algn="l" defTabSz="457196" rtl="0" eaLnBrk="1" latinLnBrk="0" hangingPunct="1">
              <a:spcBef>
                <a:spcPct val="20000"/>
              </a:spcBef>
              <a:buFont typeface="Arial"/>
              <a:buChar char="•"/>
              <a:defRPr sz="2000" kern="1200">
                <a:solidFill>
                  <a:schemeClr val="tx1"/>
                </a:solidFill>
                <a:latin typeface="+mn-lt"/>
                <a:ea typeface="+mn-ea"/>
                <a:cs typeface="+mn-cs"/>
              </a:defRPr>
            </a:lvl7pPr>
            <a:lvl8pPr marL="3428966" indent="-228597" algn="l" defTabSz="457196" rtl="0" eaLnBrk="1" latinLnBrk="0" hangingPunct="1">
              <a:spcBef>
                <a:spcPct val="20000"/>
              </a:spcBef>
              <a:buFont typeface="Arial"/>
              <a:buChar char="•"/>
              <a:defRPr sz="2000" kern="1200">
                <a:solidFill>
                  <a:schemeClr val="tx1"/>
                </a:solidFill>
                <a:latin typeface="+mn-lt"/>
                <a:ea typeface="+mn-ea"/>
                <a:cs typeface="+mn-cs"/>
              </a:defRPr>
            </a:lvl8pPr>
            <a:lvl9pPr marL="3886161" indent="-228597" algn="l" defTabSz="457196"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nl-NL" sz="3333" b="1" dirty="0">
              <a:solidFill>
                <a:schemeClr val="bg1"/>
              </a:solidFill>
              <a:latin typeface="+mj-lt"/>
            </a:endParaRPr>
          </a:p>
          <a:p>
            <a:pPr marL="0" indent="0" algn="ctr">
              <a:buFont typeface="Arial" panose="020B0604020202020204" pitchFamily="34" charset="0"/>
              <a:buNone/>
            </a:pPr>
            <a:endParaRPr lang="nl-NL" sz="3333" b="1" dirty="0">
              <a:solidFill>
                <a:schemeClr val="bg1"/>
              </a:solidFill>
              <a:latin typeface="+mj-lt"/>
            </a:endParaRPr>
          </a:p>
          <a:p>
            <a:pPr marL="0" indent="0" algn="ctr">
              <a:buFont typeface="Arial" panose="020B0604020202020204" pitchFamily="34" charset="0"/>
              <a:buNone/>
            </a:pPr>
            <a:endParaRPr lang="nl-NL" sz="3333" b="1" dirty="0">
              <a:solidFill>
                <a:schemeClr val="bg1"/>
              </a:solidFill>
              <a:latin typeface="+mj-lt"/>
            </a:endParaRPr>
          </a:p>
          <a:p>
            <a:pPr marL="0" indent="0">
              <a:buFont typeface="Arial" panose="020B0604020202020204" pitchFamily="34" charset="0"/>
              <a:buNone/>
            </a:pPr>
            <a:r>
              <a:rPr lang="nl-NL" sz="5916" b="1" dirty="0">
                <a:solidFill>
                  <a:schemeClr val="bg1"/>
                </a:solidFill>
                <a:latin typeface="+mj-lt"/>
              </a:rPr>
              <a:t>ESG is </a:t>
            </a:r>
            <a:r>
              <a:rPr lang="nl-NL" sz="5916" b="1" dirty="0" err="1">
                <a:solidFill>
                  <a:schemeClr val="bg1"/>
                </a:solidFill>
                <a:latin typeface="+mj-lt"/>
              </a:rPr>
              <a:t>about</a:t>
            </a:r>
            <a:r>
              <a:rPr lang="nl-NL" sz="5916" b="1" dirty="0">
                <a:solidFill>
                  <a:schemeClr val="bg1"/>
                </a:solidFill>
                <a:latin typeface="+mj-lt"/>
              </a:rPr>
              <a:t> </a:t>
            </a:r>
            <a:r>
              <a:rPr lang="nl-NL" sz="5916" b="1" dirty="0" err="1">
                <a:solidFill>
                  <a:schemeClr val="bg1"/>
                </a:solidFill>
                <a:latin typeface="+mj-lt"/>
              </a:rPr>
              <a:t>keeping</a:t>
            </a:r>
            <a:r>
              <a:rPr lang="nl-NL" sz="5916" b="1" dirty="0">
                <a:solidFill>
                  <a:schemeClr val="bg1"/>
                </a:solidFill>
                <a:latin typeface="+mj-lt"/>
              </a:rPr>
              <a:t> </a:t>
            </a:r>
            <a:r>
              <a:rPr lang="nl-NL" sz="5916" b="1" dirty="0" err="1">
                <a:solidFill>
                  <a:schemeClr val="bg1"/>
                </a:solidFill>
                <a:latin typeface="+mj-lt"/>
              </a:rPr>
              <a:t>your</a:t>
            </a:r>
            <a:r>
              <a:rPr lang="nl-NL" sz="5916" b="1" dirty="0">
                <a:solidFill>
                  <a:schemeClr val="bg1"/>
                </a:solidFill>
                <a:latin typeface="+mj-lt"/>
              </a:rPr>
              <a:t> </a:t>
            </a:r>
            <a:r>
              <a:rPr lang="nl-NL" sz="5916" b="1" dirty="0" err="1">
                <a:solidFill>
                  <a:srgbClr val="C00000"/>
                </a:solidFill>
                <a:latin typeface="+mj-lt"/>
              </a:rPr>
              <a:t>banks</a:t>
            </a:r>
            <a:r>
              <a:rPr lang="nl-NL" sz="5916" b="1" dirty="0">
                <a:solidFill>
                  <a:schemeClr val="bg1"/>
                </a:solidFill>
                <a:latin typeface="+mj-lt"/>
              </a:rPr>
              <a:t> on board</a:t>
            </a:r>
          </a:p>
          <a:p>
            <a:pPr marL="0" indent="0" algn="ctr">
              <a:buFont typeface="Arial" panose="020B0604020202020204" pitchFamily="34" charset="0"/>
              <a:buNone/>
            </a:pPr>
            <a:r>
              <a:rPr lang="nl-NL" sz="2667" b="1" dirty="0">
                <a:solidFill>
                  <a:schemeClr val="bg1"/>
                </a:solidFill>
                <a:latin typeface="+mj-lt"/>
              </a:rPr>
              <a:t> </a:t>
            </a:r>
          </a:p>
        </p:txBody>
      </p:sp>
    </p:spTree>
    <p:extLst>
      <p:ext uri="{BB962C8B-B14F-4D97-AF65-F5344CB8AC3E}">
        <p14:creationId xmlns:p14="http://schemas.microsoft.com/office/powerpoint/2010/main" val="1859954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ands holding a green globe with a leaf in front of a green background&#10;&#10;Description automatically generated">
            <a:extLst>
              <a:ext uri="{FF2B5EF4-FFF2-40B4-BE49-F238E27FC236}">
                <a16:creationId xmlns:a16="http://schemas.microsoft.com/office/drawing/2014/main" id="{96D7A50F-1299-47C5-7964-7D0DE51E75C7}"/>
              </a:ext>
            </a:extLst>
          </p:cNvPr>
          <p:cNvPicPr>
            <a:picLocks noChangeAspect="1"/>
          </p:cNvPicPr>
          <p:nvPr/>
        </p:nvPicPr>
        <p:blipFill>
          <a:blip r:embed="rId2"/>
          <a:srcRect l="10057" r="8648" b="-2"/>
          <a:stretch/>
        </p:blipFill>
        <p:spPr>
          <a:xfrm>
            <a:off x="352496" y="477366"/>
            <a:ext cx="4620885" cy="4320000"/>
          </a:xfrm>
          <a:prstGeom prst="rect">
            <a:avLst/>
          </a:prstGeom>
          <a:noFill/>
          <a:ln>
            <a:solidFill>
              <a:schemeClr val="bg1"/>
            </a:solidFill>
          </a:ln>
        </p:spPr>
      </p:pic>
      <p:pic>
        <p:nvPicPr>
          <p:cNvPr id="4" name="Content Placeholder 3" descr="A blue background with yellow stars and text&#10;&#10;Description automatically generated">
            <a:extLst>
              <a:ext uri="{FF2B5EF4-FFF2-40B4-BE49-F238E27FC236}">
                <a16:creationId xmlns:a16="http://schemas.microsoft.com/office/drawing/2014/main" id="{63933626-5358-6FD2-6BB7-638CA58A4201}"/>
              </a:ext>
            </a:extLst>
          </p:cNvPr>
          <p:cNvPicPr>
            <a:picLocks noGrp="1" noChangeAspect="1"/>
          </p:cNvPicPr>
          <p:nvPr>
            <p:ph idx="11"/>
          </p:nvPr>
        </p:nvPicPr>
        <p:blipFill>
          <a:blip r:embed="rId3"/>
          <a:srcRect l="22238" r="17593" b="-3"/>
          <a:stretch/>
        </p:blipFill>
        <p:spPr>
          <a:xfrm>
            <a:off x="5186619" y="477366"/>
            <a:ext cx="4620885" cy="4320000"/>
          </a:xfrm>
          <a:prstGeom prst="rect">
            <a:avLst/>
          </a:prstGeom>
          <a:noFill/>
          <a:ln>
            <a:solidFill>
              <a:schemeClr val="bg1"/>
            </a:solidFill>
          </a:ln>
        </p:spPr>
      </p:pic>
      <p:sp>
        <p:nvSpPr>
          <p:cNvPr id="12" name="Slide Number Placeholder 4">
            <a:extLst>
              <a:ext uri="{FF2B5EF4-FFF2-40B4-BE49-F238E27FC236}">
                <a16:creationId xmlns:a16="http://schemas.microsoft.com/office/drawing/2014/main" id="{F671B157-53DB-2939-E591-544CC14D2F78}"/>
              </a:ext>
            </a:extLst>
          </p:cNvPr>
          <p:cNvSpPr>
            <a:spLocks noGrp="1"/>
          </p:cNvSpPr>
          <p:nvPr>
            <p:ph type="sldNum" sz="quarter" idx="4"/>
          </p:nvPr>
        </p:nvSpPr>
        <p:spPr>
          <a:xfrm>
            <a:off x="1" y="5130320"/>
            <a:ext cx="704994" cy="303212"/>
          </a:xfrm>
        </p:spPr>
        <p:txBody>
          <a:bodyPr anchor="ctr">
            <a:normAutofit/>
          </a:bodyPr>
          <a:lstStyle/>
          <a:p>
            <a:pPr>
              <a:spcAft>
                <a:spcPts val="600"/>
              </a:spcAft>
            </a:pPr>
            <a:fld id="{BE7BFF24-2C35-3444-B615-6A3C0CF587B2}" type="slidenum">
              <a:rPr lang="en-US" smtClean="0"/>
              <a:pPr>
                <a:spcAft>
                  <a:spcPts val="600"/>
                </a:spcAft>
              </a:pPr>
              <a:t>11</a:t>
            </a:fld>
            <a:endParaRPr lang="en-US"/>
          </a:p>
        </p:txBody>
      </p:sp>
    </p:spTree>
    <p:extLst>
      <p:ext uri="{BB962C8B-B14F-4D97-AF65-F5344CB8AC3E}">
        <p14:creationId xmlns:p14="http://schemas.microsoft.com/office/powerpoint/2010/main" val="2458477493"/>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xmlns:p14="http://schemas.microsoft.com/office/powerpoint/2010/mai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78D299F8-F135-A83A-49F7-B654CD584ED2}"/>
              </a:ext>
            </a:extLst>
          </p:cNvPr>
          <p:cNvPicPr>
            <a:picLocks noGrp="1" noChangeAspect="1"/>
          </p:cNvPicPr>
          <p:nvPr>
            <p:ph type="pic" sz="quarter" idx="10"/>
          </p:nvPr>
        </p:nvPicPr>
        <p:blipFill>
          <a:blip r:embed="rId2"/>
          <a:srcRect t="30129" b="30129"/>
          <a:stretch>
            <a:fillRect/>
          </a:stretch>
        </p:blipFill>
        <p:spPr>
          <a:prstGeom prst="rect">
            <a:avLst/>
          </a:prstGeom>
        </p:spPr>
      </p:pic>
    </p:spTree>
    <p:extLst>
      <p:ext uri="{BB962C8B-B14F-4D97-AF65-F5344CB8AC3E}">
        <p14:creationId xmlns:p14="http://schemas.microsoft.com/office/powerpoint/2010/main" val="14663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35059567-5C60-06B4-96FB-7F207DF08045}"/>
              </a:ext>
            </a:extLst>
          </p:cNvPr>
          <p:cNvSpPr>
            <a:spLocks noGrp="1"/>
          </p:cNvSpPr>
          <p:nvPr>
            <p:ph type="sldNum" sz="quarter" idx="4"/>
          </p:nvPr>
        </p:nvSpPr>
        <p:spPr>
          <a:xfrm>
            <a:off x="1" y="5186200"/>
            <a:ext cx="704994" cy="303212"/>
          </a:xfrm>
        </p:spPr>
        <p:txBody>
          <a:bodyPr/>
          <a:lstStyle/>
          <a:p>
            <a:pPr>
              <a:spcAft>
                <a:spcPts val="600"/>
              </a:spcAft>
            </a:pPr>
            <a:fld id="{BE7BFF24-2C35-3444-B615-6A3C0CF587B2}" type="slidenum">
              <a:rPr lang="en-US" smtClean="0"/>
              <a:pPr>
                <a:spcAft>
                  <a:spcPts val="600"/>
                </a:spcAft>
              </a:pPr>
              <a:t>13</a:t>
            </a:fld>
            <a:endParaRPr lang="en-US"/>
          </a:p>
        </p:txBody>
      </p:sp>
      <p:sp>
        <p:nvSpPr>
          <p:cNvPr id="2" name="Title 1">
            <a:extLst>
              <a:ext uri="{FF2B5EF4-FFF2-40B4-BE49-F238E27FC236}">
                <a16:creationId xmlns:a16="http://schemas.microsoft.com/office/drawing/2014/main" id="{01CCF9D1-A3C5-17EB-B5FF-B01DFDB50F3C}"/>
              </a:ext>
            </a:extLst>
          </p:cNvPr>
          <p:cNvSpPr>
            <a:spLocks noGrp="1"/>
          </p:cNvSpPr>
          <p:nvPr>
            <p:ph type="title"/>
          </p:nvPr>
        </p:nvSpPr>
        <p:spPr>
          <a:xfrm>
            <a:off x="504000" y="504000"/>
            <a:ext cx="8096723" cy="368434"/>
          </a:xfrm>
        </p:spPr>
        <p:txBody>
          <a:bodyPr anchor="t">
            <a:noAutofit/>
          </a:bodyPr>
          <a:lstStyle/>
          <a:p>
            <a:r>
              <a:rPr lang="en-US" dirty="0">
                <a:solidFill>
                  <a:schemeClr val="bg1"/>
                </a:solidFill>
              </a:rPr>
              <a:t>2018 EU Action Plan on sustainable finance </a:t>
            </a:r>
            <a:br>
              <a:rPr lang="en-US" dirty="0">
                <a:solidFill>
                  <a:schemeClr val="bg1"/>
                </a:solidFill>
              </a:rPr>
            </a:br>
            <a:r>
              <a:rPr lang="en-US" dirty="0">
                <a:solidFill>
                  <a:schemeClr val="bg1"/>
                </a:solidFill>
              </a:rPr>
              <a:t>(renewed strategy 2020) </a:t>
            </a:r>
            <a:endParaRPr lang="en-BE" dirty="0">
              <a:solidFill>
                <a:schemeClr val="bg1"/>
              </a:solidFill>
            </a:endParaRPr>
          </a:p>
        </p:txBody>
      </p:sp>
      <p:graphicFrame>
        <p:nvGraphicFramePr>
          <p:cNvPr id="5" name="Content Placeholder 2">
            <a:extLst>
              <a:ext uri="{FF2B5EF4-FFF2-40B4-BE49-F238E27FC236}">
                <a16:creationId xmlns:a16="http://schemas.microsoft.com/office/drawing/2014/main" id="{1DEFE69B-085B-1FDF-BA43-A5180CDF54B3}"/>
              </a:ext>
            </a:extLst>
          </p:cNvPr>
          <p:cNvGraphicFramePr>
            <a:graphicFrameLocks noGrp="1"/>
          </p:cNvGraphicFramePr>
          <p:nvPr>
            <p:ph idx="10"/>
          </p:nvPr>
        </p:nvGraphicFramePr>
        <p:xfrm>
          <a:off x="950805" y="1512236"/>
          <a:ext cx="7649918" cy="3410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957668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99FD8-7D3C-6FD2-17E8-E27E8DD354D6}"/>
              </a:ext>
            </a:extLst>
          </p:cNvPr>
          <p:cNvSpPr>
            <a:spLocks noGrp="1"/>
          </p:cNvSpPr>
          <p:nvPr>
            <p:ph type="title"/>
          </p:nvPr>
        </p:nvSpPr>
        <p:spPr>
          <a:xfrm>
            <a:off x="698500" y="314143"/>
            <a:ext cx="8763000" cy="944744"/>
          </a:xfrm>
        </p:spPr>
        <p:txBody>
          <a:bodyPr vert="horz" lIns="76200" tIns="38100" rIns="76200" bIns="38100" rtlCol="0" anchor="ctr" anchorCtr="0">
            <a:normAutofit/>
          </a:bodyPr>
          <a:lstStyle/>
          <a:p>
            <a:r>
              <a:rPr lang="en-US" sz="3000" dirty="0">
                <a:solidFill>
                  <a:schemeClr val="bg1"/>
                </a:solidFill>
                <a:latin typeface="+mj-lt"/>
                <a:cs typeface="+mj-cs"/>
              </a:rPr>
              <a:t>Put into practice through specific EU regulation </a:t>
            </a:r>
          </a:p>
        </p:txBody>
      </p:sp>
      <p:graphicFrame>
        <p:nvGraphicFramePr>
          <p:cNvPr id="3" name="Diagram 2">
            <a:extLst>
              <a:ext uri="{FF2B5EF4-FFF2-40B4-BE49-F238E27FC236}">
                <a16:creationId xmlns:a16="http://schemas.microsoft.com/office/drawing/2014/main" id="{5DCC34D8-BF73-FC7D-BEDF-817A50589BA5}"/>
              </a:ext>
            </a:extLst>
          </p:cNvPr>
          <p:cNvGraphicFramePr/>
          <p:nvPr>
            <p:extLst>
              <p:ext uri="{D42A27DB-BD31-4B8C-83A1-F6EECF244321}">
                <p14:modId xmlns:p14="http://schemas.microsoft.com/office/powerpoint/2010/main" val="1551720002"/>
              </p:ext>
            </p:extLst>
          </p:nvPr>
        </p:nvGraphicFramePr>
        <p:xfrm>
          <a:off x="783167" y="1258887"/>
          <a:ext cx="8763000" cy="36261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616982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B5D02036-338E-F08F-7351-D2C3FFFB63EA}"/>
              </a:ext>
            </a:extLst>
          </p:cNvPr>
          <p:cNvSpPr>
            <a:spLocks noGrp="1"/>
          </p:cNvSpPr>
          <p:nvPr>
            <p:ph type="sldNum" sz="quarter" idx="4"/>
          </p:nvPr>
        </p:nvSpPr>
        <p:spPr>
          <a:xfrm>
            <a:off x="1" y="5186200"/>
            <a:ext cx="704994" cy="303212"/>
          </a:xfrm>
        </p:spPr>
        <p:txBody>
          <a:bodyPr anchor="ctr">
            <a:normAutofit/>
          </a:bodyPr>
          <a:lstStyle/>
          <a:p>
            <a:pPr>
              <a:spcAft>
                <a:spcPts val="600"/>
              </a:spcAft>
            </a:pPr>
            <a:fld id="{BE7BFF24-2C35-3444-B615-6A3C0CF587B2}" type="slidenum">
              <a:rPr lang="en-US" smtClean="0"/>
              <a:pPr>
                <a:spcAft>
                  <a:spcPts val="600"/>
                </a:spcAft>
              </a:pPr>
              <a:t>15</a:t>
            </a:fld>
            <a:endParaRPr lang="en-US"/>
          </a:p>
        </p:txBody>
      </p:sp>
      <p:sp>
        <p:nvSpPr>
          <p:cNvPr id="2" name="Title 1">
            <a:extLst>
              <a:ext uri="{FF2B5EF4-FFF2-40B4-BE49-F238E27FC236}">
                <a16:creationId xmlns:a16="http://schemas.microsoft.com/office/drawing/2014/main" id="{55740DBE-3B47-5631-4F59-37C1C15D9E48}"/>
              </a:ext>
            </a:extLst>
          </p:cNvPr>
          <p:cNvSpPr>
            <a:spLocks noGrp="1"/>
          </p:cNvSpPr>
          <p:nvPr>
            <p:ph type="title"/>
          </p:nvPr>
        </p:nvSpPr>
        <p:spPr>
          <a:xfrm>
            <a:off x="504000" y="504000"/>
            <a:ext cx="8096723" cy="368434"/>
          </a:xfrm>
        </p:spPr>
        <p:txBody>
          <a:bodyPr anchor="t">
            <a:noAutofit/>
          </a:bodyPr>
          <a:lstStyle/>
          <a:p>
            <a:r>
              <a:rPr lang="en-US" sz="3000" dirty="0">
                <a:solidFill>
                  <a:schemeClr val="bg1"/>
                </a:solidFill>
              </a:rPr>
              <a:t>What is sustainable finance? </a:t>
            </a:r>
            <a:endParaRPr lang="en-BE" sz="3000" dirty="0">
              <a:solidFill>
                <a:schemeClr val="bg1"/>
              </a:solidFill>
            </a:endParaRPr>
          </a:p>
        </p:txBody>
      </p:sp>
      <p:graphicFrame>
        <p:nvGraphicFramePr>
          <p:cNvPr id="5" name="Content Placeholder 2">
            <a:extLst>
              <a:ext uri="{FF2B5EF4-FFF2-40B4-BE49-F238E27FC236}">
                <a16:creationId xmlns:a16="http://schemas.microsoft.com/office/drawing/2014/main" id="{CCAC7470-0644-9CCF-004D-77093D653B04}"/>
              </a:ext>
            </a:extLst>
          </p:cNvPr>
          <p:cNvGraphicFramePr>
            <a:graphicFrameLocks noGrp="1"/>
          </p:cNvGraphicFramePr>
          <p:nvPr>
            <p:ph idx="10"/>
          </p:nvPr>
        </p:nvGraphicFramePr>
        <p:xfrm>
          <a:off x="950805" y="1512236"/>
          <a:ext cx="7649918" cy="3410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635144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1">
            <a:extLst>
              <a:ext uri="{FF2B5EF4-FFF2-40B4-BE49-F238E27FC236}">
                <a16:creationId xmlns:a16="http://schemas.microsoft.com/office/drawing/2014/main" id="{1C896768-E8FC-0052-B682-E844E5F214F7}"/>
              </a:ext>
            </a:extLst>
          </p:cNvPr>
          <p:cNvSpPr>
            <a:spLocks noGrp="1"/>
          </p:cNvSpPr>
          <p:nvPr>
            <p:ph type="sldNum" sz="quarter" idx="4"/>
          </p:nvPr>
        </p:nvSpPr>
        <p:spPr>
          <a:xfrm>
            <a:off x="1" y="5186200"/>
            <a:ext cx="704994" cy="303212"/>
          </a:xfrm>
        </p:spPr>
        <p:txBody>
          <a:bodyPr/>
          <a:lstStyle/>
          <a:p>
            <a:pPr>
              <a:spcAft>
                <a:spcPts val="600"/>
              </a:spcAft>
            </a:pPr>
            <a:fld id="{BE7BFF24-2C35-3444-B615-6A3C0CF587B2}" type="slidenum">
              <a:rPr lang="en-US" smtClean="0"/>
              <a:pPr>
                <a:spcAft>
                  <a:spcPts val="600"/>
                </a:spcAft>
              </a:pPr>
              <a:t>16</a:t>
            </a:fld>
            <a:endParaRPr lang="en-US"/>
          </a:p>
        </p:txBody>
      </p:sp>
      <p:sp>
        <p:nvSpPr>
          <p:cNvPr id="2" name="Title 1">
            <a:extLst>
              <a:ext uri="{FF2B5EF4-FFF2-40B4-BE49-F238E27FC236}">
                <a16:creationId xmlns:a16="http://schemas.microsoft.com/office/drawing/2014/main" id="{AF86B528-0C03-B2E2-D23E-7329E3554CC3}"/>
              </a:ext>
            </a:extLst>
          </p:cNvPr>
          <p:cNvSpPr>
            <a:spLocks noGrp="1"/>
          </p:cNvSpPr>
          <p:nvPr>
            <p:ph type="title"/>
          </p:nvPr>
        </p:nvSpPr>
        <p:spPr>
          <a:xfrm>
            <a:off x="504000" y="504000"/>
            <a:ext cx="8096723" cy="368434"/>
          </a:xfrm>
        </p:spPr>
        <p:txBody>
          <a:bodyPr anchor="t">
            <a:noAutofit/>
          </a:bodyPr>
          <a:lstStyle/>
          <a:p>
            <a:r>
              <a:rPr lang="en-US" sz="3000" dirty="0">
                <a:solidFill>
                  <a:schemeClr val="bg1"/>
                </a:solidFill>
              </a:rPr>
              <a:t>Forms of financing  </a:t>
            </a:r>
            <a:endParaRPr lang="en-BE" sz="3000" dirty="0">
              <a:solidFill>
                <a:schemeClr val="bg1"/>
              </a:solidFill>
            </a:endParaRPr>
          </a:p>
        </p:txBody>
      </p:sp>
      <p:sp>
        <p:nvSpPr>
          <p:cNvPr id="5" name="Slide Number Placeholder 4" hidden="1">
            <a:extLst>
              <a:ext uri="{FF2B5EF4-FFF2-40B4-BE49-F238E27FC236}">
                <a16:creationId xmlns:a16="http://schemas.microsoft.com/office/drawing/2014/main" id="{8E5446D5-38A7-BC90-5E20-34FC01A9D106}"/>
              </a:ext>
            </a:extLst>
          </p:cNvPr>
          <p:cNvSpPr>
            <a:spLocks noGrp="1"/>
          </p:cNvSpPr>
          <p:nvPr>
            <p:ph type="sldNum" sz="quarter" idx="4294967295"/>
          </p:nvPr>
        </p:nvSpPr>
        <p:spPr>
          <a:xfrm>
            <a:off x="1" y="5130320"/>
            <a:ext cx="704994" cy="303212"/>
          </a:xfrm>
        </p:spPr>
        <p:txBody>
          <a:bodyPr/>
          <a:lstStyle/>
          <a:p>
            <a:pPr>
              <a:spcAft>
                <a:spcPts val="600"/>
              </a:spcAft>
            </a:pPr>
            <a:fld id="{BE7BFF24-2C35-3444-B615-6A3C0CF587B2}" type="slidenum">
              <a:rPr lang="en-US" smtClean="0"/>
              <a:pPr>
                <a:spcAft>
                  <a:spcPts val="600"/>
                </a:spcAft>
              </a:pPr>
              <a:t>16</a:t>
            </a:fld>
            <a:endParaRPr lang="en-US"/>
          </a:p>
        </p:txBody>
      </p:sp>
      <p:graphicFrame>
        <p:nvGraphicFramePr>
          <p:cNvPr id="9" name="Content Placeholder 2">
            <a:extLst>
              <a:ext uri="{FF2B5EF4-FFF2-40B4-BE49-F238E27FC236}">
                <a16:creationId xmlns:a16="http://schemas.microsoft.com/office/drawing/2014/main" id="{6C12E0CE-E897-7323-8DE2-C451E0376860}"/>
              </a:ext>
            </a:extLst>
          </p:cNvPr>
          <p:cNvGraphicFramePr>
            <a:graphicFrameLocks noGrp="1"/>
          </p:cNvGraphicFramePr>
          <p:nvPr>
            <p:ph idx="10"/>
          </p:nvPr>
        </p:nvGraphicFramePr>
        <p:xfrm>
          <a:off x="950805" y="1512236"/>
          <a:ext cx="7649918" cy="3410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Oval 2">
            <a:extLst>
              <a:ext uri="{FF2B5EF4-FFF2-40B4-BE49-F238E27FC236}">
                <a16:creationId xmlns:a16="http://schemas.microsoft.com/office/drawing/2014/main" id="{4BA42DFC-E6DB-2C59-4846-6AA06D0D7A04}"/>
              </a:ext>
            </a:extLst>
          </p:cNvPr>
          <p:cNvSpPr/>
          <p:nvPr/>
        </p:nvSpPr>
        <p:spPr>
          <a:xfrm>
            <a:off x="950805" y="2760355"/>
            <a:ext cx="2301523" cy="914400"/>
          </a:xfrm>
          <a:prstGeom prst="ellipse">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BE" sz="1400" dirty="0" err="1"/>
          </a:p>
        </p:txBody>
      </p:sp>
    </p:spTree>
    <p:extLst>
      <p:ext uri="{BB962C8B-B14F-4D97-AF65-F5344CB8AC3E}">
        <p14:creationId xmlns:p14="http://schemas.microsoft.com/office/powerpoint/2010/main" val="14535926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Extreme close-up of leaf">
            <a:extLst>
              <a:ext uri="{FF2B5EF4-FFF2-40B4-BE49-F238E27FC236}">
                <a16:creationId xmlns:a16="http://schemas.microsoft.com/office/drawing/2014/main" id="{D3F206F5-96CE-8F4E-2714-EEC7DF42AD78}"/>
              </a:ext>
            </a:extLst>
          </p:cNvPr>
          <p:cNvPicPr>
            <a:picLocks noGrp="1" noChangeAspect="1"/>
          </p:cNvPicPr>
          <p:nvPr>
            <p:ph type="pic" sz="quarter" idx="19"/>
          </p:nvPr>
        </p:nvPicPr>
        <p:blipFill>
          <a:blip r:embed="rId2" cstate="print">
            <a:extLst>
              <a:ext uri="{28A0092B-C50C-407E-A947-70E740481C1C}">
                <a14:useLocalDpi xmlns:a14="http://schemas.microsoft.com/office/drawing/2010/main" val="0"/>
              </a:ext>
            </a:extLst>
          </a:blip>
          <a:srcRect b="35046"/>
          <a:stretch/>
        </p:blipFill>
        <p:spPr>
          <a:xfrm>
            <a:off x="20" y="8466"/>
            <a:ext cx="10159980" cy="4405035"/>
          </a:xfrm>
          <a:noFill/>
        </p:spPr>
      </p:pic>
      <p:sp>
        <p:nvSpPr>
          <p:cNvPr id="10" name="Content Placeholder 2">
            <a:extLst>
              <a:ext uri="{FF2B5EF4-FFF2-40B4-BE49-F238E27FC236}">
                <a16:creationId xmlns:a16="http://schemas.microsoft.com/office/drawing/2014/main" id="{699DD529-79AB-F25C-88A8-61E8705DF2CA}"/>
              </a:ext>
            </a:extLst>
          </p:cNvPr>
          <p:cNvSpPr>
            <a:spLocks noGrp="1"/>
          </p:cNvSpPr>
          <p:nvPr>
            <p:ph sz="half" idx="20"/>
          </p:nvPr>
        </p:nvSpPr>
        <p:spPr>
          <a:xfrm>
            <a:off x="1177858" y="4612752"/>
            <a:ext cx="7200000" cy="603250"/>
          </a:xfrm>
        </p:spPr>
        <p:txBody>
          <a:bodyPr>
            <a:normAutofit/>
          </a:bodyPr>
          <a:lstStyle/>
          <a:p>
            <a:r>
              <a:rPr lang="en-US" sz="3200" dirty="0">
                <a:solidFill>
                  <a:schemeClr val="bg1"/>
                </a:solidFill>
              </a:rPr>
              <a:t>LENDING</a:t>
            </a:r>
            <a:r>
              <a:rPr lang="en-US" sz="2800" dirty="0">
                <a:solidFill>
                  <a:schemeClr val="bg1"/>
                </a:solidFill>
              </a:rPr>
              <a:t> </a:t>
            </a:r>
          </a:p>
        </p:txBody>
      </p:sp>
      <p:sp>
        <p:nvSpPr>
          <p:cNvPr id="12" name="Slide Number Placeholder 3">
            <a:extLst>
              <a:ext uri="{FF2B5EF4-FFF2-40B4-BE49-F238E27FC236}">
                <a16:creationId xmlns:a16="http://schemas.microsoft.com/office/drawing/2014/main" id="{528C8351-B968-663D-82CA-86B9DA20A592}"/>
              </a:ext>
            </a:extLst>
          </p:cNvPr>
          <p:cNvSpPr>
            <a:spLocks noGrp="1"/>
          </p:cNvSpPr>
          <p:nvPr>
            <p:ph type="sldNum" sz="quarter" idx="4"/>
          </p:nvPr>
        </p:nvSpPr>
        <p:spPr>
          <a:xfrm>
            <a:off x="1" y="5130320"/>
            <a:ext cx="704994" cy="303212"/>
          </a:xfrm>
        </p:spPr>
        <p:txBody>
          <a:bodyPr/>
          <a:lstStyle/>
          <a:p>
            <a:pPr>
              <a:spcAft>
                <a:spcPts val="600"/>
              </a:spcAft>
            </a:pPr>
            <a:fld id="{BE7BFF24-2C35-3444-B615-6A3C0CF587B2}" type="slidenum">
              <a:rPr lang="en-US" smtClean="0"/>
              <a:pPr>
                <a:spcAft>
                  <a:spcPts val="600"/>
                </a:spcAft>
              </a:pPr>
              <a:t>17</a:t>
            </a:fld>
            <a:endParaRPr lang="en-US"/>
          </a:p>
        </p:txBody>
      </p:sp>
      <p:sp>
        <p:nvSpPr>
          <p:cNvPr id="6" name="TextBox 5">
            <a:extLst>
              <a:ext uri="{FF2B5EF4-FFF2-40B4-BE49-F238E27FC236}">
                <a16:creationId xmlns:a16="http://schemas.microsoft.com/office/drawing/2014/main" id="{A3D0DE07-29C7-F7F8-C621-95B0AF96A6DD}"/>
              </a:ext>
            </a:extLst>
          </p:cNvPr>
          <p:cNvSpPr txBox="1"/>
          <p:nvPr/>
        </p:nvSpPr>
        <p:spPr>
          <a:xfrm>
            <a:off x="4613945" y="1182847"/>
            <a:ext cx="669255" cy="603619"/>
          </a:xfrm>
          <a:prstGeom prst="rect">
            <a:avLst/>
          </a:prstGeom>
        </p:spPr>
        <p:txBody>
          <a:bodyPr wrap="square" rtlCol="0">
            <a:spAutoFit/>
          </a:bodyPr>
          <a:lstStyle/>
          <a:p>
            <a:pPr algn="l"/>
            <a:endParaRPr lang="en-BE" dirty="0"/>
          </a:p>
        </p:txBody>
      </p:sp>
      <p:sp>
        <p:nvSpPr>
          <p:cNvPr id="7" name="TextBox 6">
            <a:extLst>
              <a:ext uri="{FF2B5EF4-FFF2-40B4-BE49-F238E27FC236}">
                <a16:creationId xmlns:a16="http://schemas.microsoft.com/office/drawing/2014/main" id="{893E7B45-B897-47AB-C78C-4C95BAB9B72E}"/>
              </a:ext>
            </a:extLst>
          </p:cNvPr>
          <p:cNvSpPr txBox="1"/>
          <p:nvPr/>
        </p:nvSpPr>
        <p:spPr>
          <a:xfrm>
            <a:off x="3993159" y="1484655"/>
            <a:ext cx="511107" cy="603619"/>
          </a:xfrm>
          <a:prstGeom prst="rect">
            <a:avLst/>
          </a:prstGeom>
        </p:spPr>
        <p:txBody>
          <a:bodyPr wrap="square" rtlCol="0">
            <a:spAutoFit/>
          </a:bodyPr>
          <a:lstStyle/>
          <a:p>
            <a:pPr algn="l"/>
            <a:endParaRPr lang="en-BE" dirty="0"/>
          </a:p>
        </p:txBody>
      </p:sp>
      <p:sp>
        <p:nvSpPr>
          <p:cNvPr id="8" name="TextBox 7">
            <a:extLst>
              <a:ext uri="{FF2B5EF4-FFF2-40B4-BE49-F238E27FC236}">
                <a16:creationId xmlns:a16="http://schemas.microsoft.com/office/drawing/2014/main" id="{2077F639-2BE2-540E-C266-7FB96E891F3F}"/>
              </a:ext>
            </a:extLst>
          </p:cNvPr>
          <p:cNvSpPr txBox="1"/>
          <p:nvPr/>
        </p:nvSpPr>
        <p:spPr>
          <a:xfrm>
            <a:off x="459843" y="1786464"/>
            <a:ext cx="9065157" cy="1938992"/>
          </a:xfrm>
          <a:prstGeom prst="rect">
            <a:avLst/>
          </a:prstGeom>
        </p:spPr>
        <p:txBody>
          <a:bodyPr wrap="square" rtlCol="0">
            <a:spAutoFit/>
          </a:bodyPr>
          <a:lstStyle/>
          <a:p>
            <a:pPr marL="285750" indent="-285750" algn="l">
              <a:buFont typeface="Wingdings" panose="05000000000000000000" pitchFamily="2" charset="2"/>
              <a:buChar char="§"/>
            </a:pPr>
            <a:r>
              <a:rPr lang="en-US" sz="2400" b="1" dirty="0">
                <a:solidFill>
                  <a:schemeClr val="bg1"/>
                </a:solidFill>
              </a:rPr>
              <a:t>No specific regulation (~Taxonomy)</a:t>
            </a:r>
          </a:p>
          <a:p>
            <a:pPr marL="285750" indent="-285750" algn="l">
              <a:buFont typeface="Wingdings" panose="05000000000000000000" pitchFamily="2" charset="2"/>
              <a:buChar char="§"/>
            </a:pPr>
            <a:r>
              <a:rPr lang="en-US" sz="2400" b="1" dirty="0">
                <a:solidFill>
                  <a:schemeClr val="bg1"/>
                </a:solidFill>
              </a:rPr>
              <a:t>LMA Green Loan Principles</a:t>
            </a:r>
          </a:p>
          <a:p>
            <a:pPr marL="285750" indent="-285750" algn="l">
              <a:buFont typeface="Wingdings" panose="05000000000000000000" pitchFamily="2" charset="2"/>
              <a:buChar char="§"/>
            </a:pPr>
            <a:r>
              <a:rPr lang="en-US" sz="2400" b="1" dirty="0">
                <a:solidFill>
                  <a:schemeClr val="bg1"/>
                </a:solidFill>
              </a:rPr>
              <a:t>Green loans (green asset financing)</a:t>
            </a:r>
          </a:p>
          <a:p>
            <a:pPr marL="285750" indent="-285750" algn="l">
              <a:buFont typeface="Wingdings" panose="05000000000000000000" pitchFamily="2" charset="2"/>
              <a:buChar char="§"/>
            </a:pPr>
            <a:r>
              <a:rPr lang="en-US" sz="2400" b="1" dirty="0">
                <a:solidFill>
                  <a:schemeClr val="bg1"/>
                </a:solidFill>
              </a:rPr>
              <a:t>Sustainability-linked loans (company level/KPIs/interest rate discount)</a:t>
            </a:r>
            <a:endParaRPr lang="en-BE" sz="2400" b="1" dirty="0">
              <a:solidFill>
                <a:schemeClr val="bg1"/>
              </a:solidFill>
            </a:endParaRPr>
          </a:p>
        </p:txBody>
      </p:sp>
    </p:spTree>
    <p:extLst>
      <p:ext uri="{BB962C8B-B14F-4D97-AF65-F5344CB8AC3E}">
        <p14:creationId xmlns:p14="http://schemas.microsoft.com/office/powerpoint/2010/main" val="3626450044"/>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18AECFD-9360-1D67-B709-20A4A589133B}"/>
              </a:ext>
            </a:extLst>
          </p:cNvPr>
          <p:cNvSpPr>
            <a:spLocks noGrp="1"/>
          </p:cNvSpPr>
          <p:nvPr>
            <p:ph sz="half" idx="20"/>
          </p:nvPr>
        </p:nvSpPr>
        <p:spPr>
          <a:xfrm>
            <a:off x="839192" y="4668516"/>
            <a:ext cx="7200000" cy="603250"/>
          </a:xfrm>
        </p:spPr>
        <p:txBody>
          <a:bodyPr>
            <a:normAutofit fontScale="70000" lnSpcReduction="20000"/>
          </a:bodyPr>
          <a:lstStyle/>
          <a:p>
            <a:r>
              <a:rPr lang="en-US" sz="3200" dirty="0">
                <a:solidFill>
                  <a:schemeClr val="bg1"/>
                </a:solidFill>
              </a:rPr>
              <a:t>LENDING &amp; SUSTAINABILITY ASSESSMENT@KBC</a:t>
            </a:r>
          </a:p>
          <a:p>
            <a:r>
              <a:rPr lang="en-US" sz="2200" dirty="0">
                <a:solidFill>
                  <a:schemeClr val="bg1"/>
                </a:solidFill>
              </a:rPr>
              <a:t>Sustainability Report 2024</a:t>
            </a:r>
          </a:p>
        </p:txBody>
      </p:sp>
      <p:sp>
        <p:nvSpPr>
          <p:cNvPr id="3" name="Slide Number Placeholder 2">
            <a:extLst>
              <a:ext uri="{FF2B5EF4-FFF2-40B4-BE49-F238E27FC236}">
                <a16:creationId xmlns:a16="http://schemas.microsoft.com/office/drawing/2014/main" id="{AB48A485-E7D9-6C8B-0727-66F93B78AA14}"/>
              </a:ext>
            </a:extLst>
          </p:cNvPr>
          <p:cNvSpPr>
            <a:spLocks noGrp="1"/>
          </p:cNvSpPr>
          <p:nvPr>
            <p:ph type="sldNum" sz="quarter" idx="4"/>
          </p:nvPr>
        </p:nvSpPr>
        <p:spPr>
          <a:xfrm>
            <a:off x="1" y="5120160"/>
            <a:ext cx="704994" cy="303212"/>
          </a:xfrm>
        </p:spPr>
        <p:txBody>
          <a:bodyPr/>
          <a:lstStyle/>
          <a:p>
            <a:fld id="{BE7BFF24-2C35-3444-B615-6A3C0CF587B2}" type="slidenum">
              <a:rPr lang="en-US" smtClean="0"/>
              <a:pPr/>
              <a:t>18</a:t>
            </a:fld>
            <a:endParaRPr lang="en-US" dirty="0"/>
          </a:p>
        </p:txBody>
      </p:sp>
      <p:pic>
        <p:nvPicPr>
          <p:cNvPr id="2" name="Picture Placeholder 1">
            <a:extLst>
              <a:ext uri="{FF2B5EF4-FFF2-40B4-BE49-F238E27FC236}">
                <a16:creationId xmlns:a16="http://schemas.microsoft.com/office/drawing/2014/main" id="{EF941FCE-3BA2-8408-7C3D-C3438E0F9B79}"/>
              </a:ext>
            </a:extLst>
          </p:cNvPr>
          <p:cNvPicPr>
            <a:picLocks noGrp="1" noChangeAspect="1"/>
          </p:cNvPicPr>
          <p:nvPr>
            <p:ph type="pic" sz="quarter" idx="19"/>
          </p:nvPr>
        </p:nvPicPr>
        <p:blipFill>
          <a:blip r:embed="rId2"/>
          <a:srcRect t="17480" b="17480"/>
          <a:stretch>
            <a:fillRect/>
          </a:stretch>
        </p:blipFill>
        <p:spPr>
          <a:prstGeom prst="rect">
            <a:avLst/>
          </a:prstGeom>
        </p:spPr>
      </p:pic>
    </p:spTree>
    <p:extLst>
      <p:ext uri="{BB962C8B-B14F-4D97-AF65-F5344CB8AC3E}">
        <p14:creationId xmlns:p14="http://schemas.microsoft.com/office/powerpoint/2010/main" val="4093006556"/>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xmlns:p14="http://schemas.microsoft.com/office/powerpoint/2010/mai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B5D02036-338E-F08F-7351-D2C3FFFB63EA}"/>
              </a:ext>
            </a:extLst>
          </p:cNvPr>
          <p:cNvSpPr>
            <a:spLocks noGrp="1"/>
          </p:cNvSpPr>
          <p:nvPr>
            <p:ph type="sldNum" sz="quarter" idx="4"/>
          </p:nvPr>
        </p:nvSpPr>
        <p:spPr>
          <a:xfrm>
            <a:off x="1" y="5186200"/>
            <a:ext cx="704994" cy="303212"/>
          </a:xfrm>
        </p:spPr>
        <p:txBody>
          <a:bodyPr anchor="ctr">
            <a:normAutofit/>
          </a:bodyPr>
          <a:lstStyle/>
          <a:p>
            <a:pPr>
              <a:spcAft>
                <a:spcPts val="600"/>
              </a:spcAft>
            </a:pPr>
            <a:fld id="{BE7BFF24-2C35-3444-B615-6A3C0CF587B2}" type="slidenum">
              <a:rPr lang="en-US" smtClean="0"/>
              <a:pPr>
                <a:spcAft>
                  <a:spcPts val="600"/>
                </a:spcAft>
              </a:pPr>
              <a:t>19</a:t>
            </a:fld>
            <a:endParaRPr lang="en-US"/>
          </a:p>
        </p:txBody>
      </p:sp>
      <p:graphicFrame>
        <p:nvGraphicFramePr>
          <p:cNvPr id="5" name="Content Placeholder 2">
            <a:extLst>
              <a:ext uri="{FF2B5EF4-FFF2-40B4-BE49-F238E27FC236}">
                <a16:creationId xmlns:a16="http://schemas.microsoft.com/office/drawing/2014/main" id="{CCAC7470-0644-9CCF-004D-77093D653B04}"/>
              </a:ext>
            </a:extLst>
          </p:cNvPr>
          <p:cNvGraphicFramePr>
            <a:graphicFrameLocks noGrp="1"/>
          </p:cNvGraphicFramePr>
          <p:nvPr>
            <p:ph idx="10"/>
            <p:extLst>
              <p:ext uri="{D42A27DB-BD31-4B8C-83A1-F6EECF244321}">
                <p14:modId xmlns:p14="http://schemas.microsoft.com/office/powerpoint/2010/main" val="3962914557"/>
              </p:ext>
            </p:extLst>
          </p:nvPr>
        </p:nvGraphicFramePr>
        <p:xfrm>
          <a:off x="620605" y="936503"/>
          <a:ext cx="7649918" cy="3410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04127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76748623-EB62-2CEF-2393-C9758AA6986A}"/>
              </a:ext>
            </a:extLst>
          </p:cNvPr>
          <p:cNvPicPr>
            <a:picLocks noGrp="1" noChangeAspect="1"/>
          </p:cNvPicPr>
          <p:nvPr>
            <p:ph type="pic" sz="quarter" idx="10"/>
          </p:nvPr>
        </p:nvPicPr>
        <p:blipFill>
          <a:blip r:embed="rId2"/>
          <a:srcRect l="3" r="3"/>
          <a:stretch>
            <a:fillRect/>
          </a:stretch>
        </p:blipFill>
        <p:spPr>
          <a:prstGeom prst="rect">
            <a:avLst/>
          </a:prstGeom>
        </p:spPr>
      </p:pic>
    </p:spTree>
    <p:extLst>
      <p:ext uri="{BB962C8B-B14F-4D97-AF65-F5344CB8AC3E}">
        <p14:creationId xmlns:p14="http://schemas.microsoft.com/office/powerpoint/2010/main" val="1507415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ow to prepare for C1 English Exam? | C1 Advanced (CAE) | engxam.com">
            <a:extLst>
              <a:ext uri="{FF2B5EF4-FFF2-40B4-BE49-F238E27FC236}">
                <a16:creationId xmlns:a16="http://schemas.microsoft.com/office/drawing/2014/main" id="{7DE7A9EC-19EA-18A3-F1E4-07828A68EAEC}"/>
              </a:ext>
            </a:extLst>
          </p:cNvPr>
          <p:cNvPicPr>
            <a:picLocks noGrp="1" noChangeAspect="1" noChangeArrowheads="1"/>
          </p:cNvPicPr>
          <p:nvPr>
            <p:ph type="pic" sz="quarter" idx="19"/>
          </p:nvPr>
        </p:nvPicPr>
        <p:blipFill>
          <a:blip r:embed="rId2">
            <a:extLst>
              <a:ext uri="{28A0092B-C50C-407E-A947-70E740481C1C}">
                <a14:useLocalDpi xmlns:a14="http://schemas.microsoft.com/office/drawing/2010/main" val="0"/>
              </a:ext>
            </a:extLst>
          </a:blip>
          <a:srcRect r="2552" b="-1"/>
          <a:stretch/>
        </p:blipFill>
        <p:spPr bwMode="auto">
          <a:xfrm>
            <a:off x="20" y="-1"/>
            <a:ext cx="10159980" cy="4405035"/>
          </a:xfrm>
          <a:prstGeom prst="rect">
            <a:avLst/>
          </a:prstGeom>
          <a:solidFill>
            <a:srgbClr val="FFFFFF"/>
          </a:solidFill>
        </p:spPr>
      </p:pic>
      <p:sp>
        <p:nvSpPr>
          <p:cNvPr id="3081" name="Slide Number Placeholder 3">
            <a:extLst>
              <a:ext uri="{FF2B5EF4-FFF2-40B4-BE49-F238E27FC236}">
                <a16:creationId xmlns:a16="http://schemas.microsoft.com/office/drawing/2014/main" id="{9DFBEAD5-CDAC-20B7-D097-DD8E09C22E2E}"/>
              </a:ext>
            </a:extLst>
          </p:cNvPr>
          <p:cNvSpPr>
            <a:spLocks noGrp="1"/>
          </p:cNvSpPr>
          <p:nvPr>
            <p:ph type="sldNum" sz="quarter" idx="4"/>
          </p:nvPr>
        </p:nvSpPr>
        <p:spPr>
          <a:xfrm>
            <a:off x="1" y="5130320"/>
            <a:ext cx="704994" cy="303212"/>
          </a:xfrm>
        </p:spPr>
        <p:txBody>
          <a:bodyPr/>
          <a:lstStyle/>
          <a:p>
            <a:pPr>
              <a:spcAft>
                <a:spcPts val="600"/>
              </a:spcAft>
            </a:pPr>
            <a:fld id="{BE7BFF24-2C35-3444-B615-6A3C0CF587B2}" type="slidenum">
              <a:rPr lang="en-US" smtClean="0"/>
              <a:pPr>
                <a:spcAft>
                  <a:spcPts val="600"/>
                </a:spcAft>
              </a:pPr>
              <a:t>20</a:t>
            </a:fld>
            <a:endParaRPr lang="en-US"/>
          </a:p>
        </p:txBody>
      </p:sp>
      <p:sp>
        <p:nvSpPr>
          <p:cNvPr id="3" name="Content Placeholder 3">
            <a:extLst>
              <a:ext uri="{FF2B5EF4-FFF2-40B4-BE49-F238E27FC236}">
                <a16:creationId xmlns:a16="http://schemas.microsoft.com/office/drawing/2014/main" id="{4F10AE09-398F-AA58-9BDD-D334EF249E30}"/>
              </a:ext>
            </a:extLst>
          </p:cNvPr>
          <p:cNvSpPr>
            <a:spLocks noGrp="1"/>
          </p:cNvSpPr>
          <p:nvPr>
            <p:ph sz="half" idx="20"/>
          </p:nvPr>
        </p:nvSpPr>
        <p:spPr>
          <a:xfrm>
            <a:off x="856192" y="4678676"/>
            <a:ext cx="7199313" cy="603250"/>
          </a:xfrm>
        </p:spPr>
        <p:txBody>
          <a:bodyPr>
            <a:normAutofit fontScale="77500" lnSpcReduction="20000"/>
          </a:bodyPr>
          <a:lstStyle/>
          <a:p>
            <a:r>
              <a:rPr lang="en-US" sz="3200" dirty="0">
                <a:solidFill>
                  <a:schemeClr val="bg1"/>
                </a:solidFill>
              </a:rPr>
              <a:t>LENDING &amp; SUSTAINABILITY ASSESSMENT@KBC </a:t>
            </a:r>
          </a:p>
        </p:txBody>
      </p:sp>
    </p:spTree>
    <p:extLst>
      <p:ext uri="{BB962C8B-B14F-4D97-AF65-F5344CB8AC3E}">
        <p14:creationId xmlns:p14="http://schemas.microsoft.com/office/powerpoint/2010/main" val="3885527740"/>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A248D253-B7B9-70E5-2F5A-5812CAC1AA4F}"/>
              </a:ext>
            </a:extLst>
          </p:cNvPr>
          <p:cNvSpPr>
            <a:spLocks noGrp="1"/>
          </p:cNvSpPr>
          <p:nvPr>
            <p:ph idx="11"/>
          </p:nvPr>
        </p:nvSpPr>
        <p:spPr>
          <a:xfrm>
            <a:off x="503999" y="1372314"/>
            <a:ext cx="8775468" cy="3410638"/>
          </a:xfrm>
        </p:spPr>
        <p:txBody>
          <a:bodyPr/>
          <a:lstStyle/>
          <a:p>
            <a:pPr marL="457200" indent="-457200">
              <a:buClr>
                <a:schemeClr val="bg1"/>
              </a:buClr>
              <a:buFont typeface="Wingdings" panose="05000000000000000000" pitchFamily="2" charset="2"/>
              <a:buChar char="§"/>
            </a:pPr>
            <a:r>
              <a:rPr lang="en-US" sz="2800" dirty="0">
                <a:solidFill>
                  <a:schemeClr val="bg1"/>
                </a:solidFill>
              </a:rPr>
              <a:t>Sound governance from our side</a:t>
            </a:r>
          </a:p>
          <a:p>
            <a:pPr marL="457200" indent="-457200">
              <a:buClr>
                <a:schemeClr val="bg1"/>
              </a:buClr>
              <a:buFont typeface="Wingdings" panose="05000000000000000000" pitchFamily="2" charset="2"/>
              <a:buChar char="§"/>
            </a:pPr>
            <a:r>
              <a:rPr lang="en-US" sz="2800" dirty="0">
                <a:solidFill>
                  <a:schemeClr val="bg1"/>
                </a:solidFill>
              </a:rPr>
              <a:t>Critical on clients and projects</a:t>
            </a:r>
          </a:p>
          <a:p>
            <a:pPr marL="996944" lvl="1" indent="-457200">
              <a:buClr>
                <a:schemeClr val="bg1"/>
              </a:buClr>
              <a:buFont typeface="Wingdings" panose="05000000000000000000" pitchFamily="2" charset="2"/>
              <a:buChar char="§"/>
            </a:pPr>
            <a:r>
              <a:rPr lang="en-US" sz="2000" dirty="0">
                <a:solidFill>
                  <a:schemeClr val="bg1"/>
                </a:solidFill>
              </a:rPr>
              <a:t>Bona fide borrowers</a:t>
            </a:r>
          </a:p>
          <a:p>
            <a:pPr marL="996944" lvl="1" indent="-457200">
              <a:buClr>
                <a:schemeClr val="bg1"/>
              </a:buClr>
              <a:buFont typeface="Wingdings" panose="05000000000000000000" pitchFamily="2" charset="2"/>
              <a:buChar char="§"/>
            </a:pPr>
            <a:r>
              <a:rPr lang="en-US" sz="2000" dirty="0">
                <a:solidFill>
                  <a:schemeClr val="bg1"/>
                </a:solidFill>
              </a:rPr>
              <a:t>Attention to subcontractors, suppliers … of our customers</a:t>
            </a:r>
          </a:p>
          <a:p>
            <a:pPr marL="996944" lvl="1" indent="-457200">
              <a:buClr>
                <a:schemeClr val="bg1"/>
              </a:buClr>
              <a:buFont typeface="Wingdings" panose="05000000000000000000" pitchFamily="2" charset="2"/>
              <a:buChar char="§"/>
            </a:pPr>
            <a:r>
              <a:rPr lang="en-US" sz="2000" dirty="0">
                <a:solidFill>
                  <a:schemeClr val="bg1"/>
                </a:solidFill>
              </a:rPr>
              <a:t>No financing of projects violating UN Global Compact Principles</a:t>
            </a:r>
          </a:p>
          <a:p>
            <a:pPr marL="996944" lvl="1" indent="-457200">
              <a:buClr>
                <a:schemeClr val="bg1"/>
              </a:buClr>
              <a:buFont typeface="Wingdings" panose="05000000000000000000" pitchFamily="2" charset="2"/>
              <a:buChar char="§"/>
            </a:pPr>
            <a:r>
              <a:rPr lang="en-US" sz="2000" dirty="0">
                <a:solidFill>
                  <a:schemeClr val="bg1"/>
                </a:solidFill>
              </a:rPr>
              <a:t>Incorporation of ESG principles into our credit policy </a:t>
            </a:r>
          </a:p>
        </p:txBody>
      </p:sp>
      <p:sp>
        <p:nvSpPr>
          <p:cNvPr id="13" name="Title 3">
            <a:extLst>
              <a:ext uri="{FF2B5EF4-FFF2-40B4-BE49-F238E27FC236}">
                <a16:creationId xmlns:a16="http://schemas.microsoft.com/office/drawing/2014/main" id="{CEE5AE76-1745-C697-04F2-1A14C32AC4D5}"/>
              </a:ext>
            </a:extLst>
          </p:cNvPr>
          <p:cNvSpPr>
            <a:spLocks noGrp="1"/>
          </p:cNvSpPr>
          <p:nvPr>
            <p:ph type="title"/>
          </p:nvPr>
        </p:nvSpPr>
        <p:spPr>
          <a:xfrm>
            <a:off x="503999" y="504000"/>
            <a:ext cx="7217601" cy="734688"/>
          </a:xfrm>
        </p:spPr>
        <p:txBody>
          <a:bodyPr/>
          <a:lstStyle/>
          <a:p>
            <a:r>
              <a:rPr lang="en-US" dirty="0">
                <a:solidFill>
                  <a:schemeClr val="bg1"/>
                </a:solidFill>
              </a:rPr>
              <a:t>Basic principles on granting credit </a:t>
            </a:r>
          </a:p>
        </p:txBody>
      </p:sp>
      <p:sp>
        <p:nvSpPr>
          <p:cNvPr id="15" name="Slide Number Placeholder 4">
            <a:extLst>
              <a:ext uri="{FF2B5EF4-FFF2-40B4-BE49-F238E27FC236}">
                <a16:creationId xmlns:a16="http://schemas.microsoft.com/office/drawing/2014/main" id="{7B8FC42C-2098-EA85-03F2-C68804F6AB48}"/>
              </a:ext>
            </a:extLst>
          </p:cNvPr>
          <p:cNvSpPr>
            <a:spLocks noGrp="1"/>
          </p:cNvSpPr>
          <p:nvPr>
            <p:ph type="sldNum" sz="quarter" idx="4"/>
          </p:nvPr>
        </p:nvSpPr>
        <p:spPr>
          <a:xfrm>
            <a:off x="1" y="5130320"/>
            <a:ext cx="704994" cy="303212"/>
          </a:xfrm>
        </p:spPr>
        <p:txBody>
          <a:bodyPr/>
          <a:lstStyle/>
          <a:p>
            <a:pPr>
              <a:spcAft>
                <a:spcPts val="600"/>
              </a:spcAft>
            </a:pPr>
            <a:fld id="{BE7BFF24-2C35-3444-B615-6A3C0CF587B2}" type="slidenum">
              <a:rPr lang="en-US" smtClean="0"/>
              <a:pPr>
                <a:spcAft>
                  <a:spcPts val="600"/>
                </a:spcAft>
              </a:pPr>
              <a:t>21</a:t>
            </a:fld>
            <a:endParaRPr lang="en-US"/>
          </a:p>
        </p:txBody>
      </p:sp>
    </p:spTree>
    <p:extLst>
      <p:ext uri="{BB962C8B-B14F-4D97-AF65-F5344CB8AC3E}">
        <p14:creationId xmlns:p14="http://schemas.microsoft.com/office/powerpoint/2010/main" val="3750047954"/>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A248D253-B7B9-70E5-2F5A-5812CAC1AA4F}"/>
              </a:ext>
            </a:extLst>
          </p:cNvPr>
          <p:cNvSpPr>
            <a:spLocks noGrp="1"/>
          </p:cNvSpPr>
          <p:nvPr>
            <p:ph idx="11"/>
          </p:nvPr>
        </p:nvSpPr>
        <p:spPr>
          <a:xfrm>
            <a:off x="503999" y="1067514"/>
            <a:ext cx="9071801" cy="3410638"/>
          </a:xfrm>
        </p:spPr>
        <p:txBody>
          <a:bodyPr/>
          <a:lstStyle/>
          <a:p>
            <a:pPr marL="457200" indent="-457200">
              <a:buClr>
                <a:schemeClr val="bg1"/>
              </a:buClr>
              <a:buFont typeface="Wingdings" panose="05000000000000000000" pitchFamily="2" charset="2"/>
              <a:buChar char="§"/>
            </a:pPr>
            <a:r>
              <a:rPr lang="en-US" sz="2800" dirty="0">
                <a:solidFill>
                  <a:schemeClr val="bg1"/>
                </a:solidFill>
              </a:rPr>
              <a:t>Restriction policies</a:t>
            </a:r>
          </a:p>
          <a:p>
            <a:pPr marL="457200" indent="-457200">
              <a:buClr>
                <a:schemeClr val="bg1"/>
              </a:buClr>
              <a:buFont typeface="Wingdings" panose="05000000000000000000" pitchFamily="2" charset="2"/>
              <a:buChar char="§"/>
            </a:pPr>
            <a:r>
              <a:rPr lang="en-US" sz="2800" dirty="0">
                <a:solidFill>
                  <a:schemeClr val="bg1"/>
                </a:solidFill>
              </a:rPr>
              <a:t>Excluded customers (totally or partially)</a:t>
            </a:r>
          </a:p>
          <a:p>
            <a:pPr marL="996944" lvl="1" indent="-457200">
              <a:buClr>
                <a:schemeClr val="bg1"/>
              </a:buClr>
              <a:buFont typeface="Wingdings" panose="05000000000000000000" pitchFamily="2" charset="2"/>
              <a:buChar char="§"/>
            </a:pPr>
            <a:r>
              <a:rPr lang="en-US" sz="2000" dirty="0">
                <a:solidFill>
                  <a:schemeClr val="bg1"/>
                </a:solidFill>
              </a:rPr>
              <a:t>No credit to companies active in the development, testing and production of controversial weapons</a:t>
            </a:r>
          </a:p>
          <a:p>
            <a:pPr marL="996944" lvl="1" indent="-457200">
              <a:buClr>
                <a:schemeClr val="bg1"/>
              </a:buClr>
              <a:buFont typeface="Wingdings" panose="05000000000000000000" pitchFamily="2" charset="2"/>
              <a:buChar char="§"/>
            </a:pPr>
            <a:r>
              <a:rPr lang="en-US" sz="2000" dirty="0">
                <a:solidFill>
                  <a:schemeClr val="bg1"/>
                </a:solidFill>
              </a:rPr>
              <a:t>… </a:t>
            </a:r>
          </a:p>
          <a:p>
            <a:pPr marL="457200" indent="-457200">
              <a:buClr>
                <a:schemeClr val="bg1"/>
              </a:buClr>
              <a:buFont typeface="Wingdings" panose="05000000000000000000" pitchFamily="2" charset="2"/>
              <a:buChar char="§"/>
            </a:pPr>
            <a:r>
              <a:rPr lang="en-US" sz="2800" dirty="0">
                <a:solidFill>
                  <a:schemeClr val="bg1"/>
                </a:solidFill>
              </a:rPr>
              <a:t>Excluded sectors and activities (totally or partially)</a:t>
            </a:r>
          </a:p>
          <a:p>
            <a:pPr marL="996944" lvl="1" indent="-457200">
              <a:buClr>
                <a:schemeClr val="bg1"/>
              </a:buClr>
              <a:buFont typeface="Wingdings" panose="05000000000000000000" pitchFamily="2" charset="2"/>
              <a:buChar char="§"/>
            </a:pPr>
            <a:r>
              <a:rPr lang="en-US" sz="2000" dirty="0">
                <a:solidFill>
                  <a:schemeClr val="bg1"/>
                </a:solidFill>
              </a:rPr>
              <a:t>No financing exploration of new gas and oil fields</a:t>
            </a:r>
          </a:p>
          <a:p>
            <a:pPr marL="996944" lvl="1" indent="-457200">
              <a:buClr>
                <a:schemeClr val="bg1"/>
              </a:buClr>
              <a:buFont typeface="Wingdings" panose="05000000000000000000" pitchFamily="2" charset="2"/>
              <a:buChar char="§"/>
            </a:pPr>
            <a:r>
              <a:rPr lang="en-US" sz="2000" dirty="0">
                <a:solidFill>
                  <a:schemeClr val="bg1"/>
                </a:solidFill>
              </a:rPr>
              <a:t>Coal production, trading and storage: exit strategy existing customers + no lending to new customers</a:t>
            </a:r>
          </a:p>
          <a:p>
            <a:pPr marL="996944" lvl="1" indent="-457200">
              <a:buClr>
                <a:schemeClr val="bg1"/>
              </a:buClr>
              <a:buFont typeface="Wingdings" panose="05000000000000000000" pitchFamily="2" charset="2"/>
              <a:buChar char="§"/>
            </a:pPr>
            <a:r>
              <a:rPr lang="en-US" sz="2000" dirty="0">
                <a:solidFill>
                  <a:schemeClr val="bg1"/>
                </a:solidFill>
              </a:rPr>
              <a:t>… </a:t>
            </a:r>
          </a:p>
          <a:p>
            <a:pPr marL="457200" indent="-457200">
              <a:buClr>
                <a:schemeClr val="bg1"/>
              </a:buClr>
              <a:buFont typeface="Wingdings" panose="05000000000000000000" pitchFamily="2" charset="2"/>
              <a:buChar char="§"/>
            </a:pPr>
            <a:endParaRPr lang="en-US" sz="2800" dirty="0">
              <a:solidFill>
                <a:schemeClr val="bg1"/>
              </a:solidFill>
            </a:endParaRPr>
          </a:p>
        </p:txBody>
      </p:sp>
      <p:sp>
        <p:nvSpPr>
          <p:cNvPr id="13" name="Title 3">
            <a:extLst>
              <a:ext uri="{FF2B5EF4-FFF2-40B4-BE49-F238E27FC236}">
                <a16:creationId xmlns:a16="http://schemas.microsoft.com/office/drawing/2014/main" id="{CEE5AE76-1745-C697-04F2-1A14C32AC4D5}"/>
              </a:ext>
            </a:extLst>
          </p:cNvPr>
          <p:cNvSpPr>
            <a:spLocks noGrp="1"/>
          </p:cNvSpPr>
          <p:nvPr>
            <p:ph type="title"/>
          </p:nvPr>
        </p:nvSpPr>
        <p:spPr>
          <a:xfrm>
            <a:off x="503999" y="504000"/>
            <a:ext cx="7217601" cy="368434"/>
          </a:xfrm>
        </p:spPr>
        <p:txBody>
          <a:bodyPr/>
          <a:lstStyle/>
          <a:p>
            <a:r>
              <a:rPr lang="en-US" dirty="0">
                <a:solidFill>
                  <a:schemeClr val="bg1"/>
                </a:solidFill>
              </a:rPr>
              <a:t>Set of sustainability policies </a:t>
            </a:r>
          </a:p>
        </p:txBody>
      </p:sp>
      <p:sp>
        <p:nvSpPr>
          <p:cNvPr id="15" name="Slide Number Placeholder 4">
            <a:extLst>
              <a:ext uri="{FF2B5EF4-FFF2-40B4-BE49-F238E27FC236}">
                <a16:creationId xmlns:a16="http://schemas.microsoft.com/office/drawing/2014/main" id="{7B8FC42C-2098-EA85-03F2-C68804F6AB48}"/>
              </a:ext>
            </a:extLst>
          </p:cNvPr>
          <p:cNvSpPr>
            <a:spLocks noGrp="1"/>
          </p:cNvSpPr>
          <p:nvPr>
            <p:ph type="sldNum" sz="quarter" idx="4"/>
          </p:nvPr>
        </p:nvSpPr>
        <p:spPr>
          <a:xfrm>
            <a:off x="1" y="5130320"/>
            <a:ext cx="704994" cy="303212"/>
          </a:xfrm>
        </p:spPr>
        <p:txBody>
          <a:bodyPr/>
          <a:lstStyle/>
          <a:p>
            <a:pPr>
              <a:spcAft>
                <a:spcPts val="600"/>
              </a:spcAft>
            </a:pPr>
            <a:fld id="{BE7BFF24-2C35-3444-B615-6A3C0CF587B2}" type="slidenum">
              <a:rPr lang="en-US" smtClean="0"/>
              <a:pPr>
                <a:spcAft>
                  <a:spcPts val="600"/>
                </a:spcAft>
              </a:pPr>
              <a:t>22</a:t>
            </a:fld>
            <a:endParaRPr lang="en-US"/>
          </a:p>
        </p:txBody>
      </p:sp>
    </p:spTree>
    <p:extLst>
      <p:ext uri="{BB962C8B-B14F-4D97-AF65-F5344CB8AC3E}">
        <p14:creationId xmlns:p14="http://schemas.microsoft.com/office/powerpoint/2010/main" val="3213734146"/>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A248D253-B7B9-70E5-2F5A-5812CAC1AA4F}"/>
              </a:ext>
            </a:extLst>
          </p:cNvPr>
          <p:cNvSpPr>
            <a:spLocks noGrp="1"/>
          </p:cNvSpPr>
          <p:nvPr>
            <p:ph idx="11"/>
          </p:nvPr>
        </p:nvSpPr>
        <p:spPr>
          <a:xfrm>
            <a:off x="503999" y="1372314"/>
            <a:ext cx="8775468" cy="3410638"/>
          </a:xfrm>
        </p:spPr>
        <p:txBody>
          <a:bodyPr/>
          <a:lstStyle/>
          <a:p>
            <a:pPr marL="457200" indent="-457200">
              <a:buClr>
                <a:schemeClr val="bg1"/>
              </a:buClr>
              <a:buFont typeface="Wingdings" panose="05000000000000000000" pitchFamily="2" charset="2"/>
              <a:buChar char="§"/>
            </a:pPr>
            <a:r>
              <a:rPr lang="en-US" sz="2800" dirty="0">
                <a:solidFill>
                  <a:schemeClr val="bg1"/>
                </a:solidFill>
              </a:rPr>
              <a:t>Rewarding clients (financial incentives, additional services …)</a:t>
            </a:r>
          </a:p>
          <a:p>
            <a:pPr marL="457200" indent="-457200">
              <a:buClr>
                <a:schemeClr val="bg1"/>
              </a:buClr>
              <a:buFont typeface="Wingdings" panose="05000000000000000000" pitchFamily="2" charset="2"/>
              <a:buChar char="§"/>
            </a:pPr>
            <a:r>
              <a:rPr lang="en-US" sz="2800" dirty="0">
                <a:solidFill>
                  <a:schemeClr val="bg1"/>
                </a:solidFill>
              </a:rPr>
              <a:t>No special forms of credit</a:t>
            </a:r>
          </a:p>
          <a:p>
            <a:pPr marL="457200" indent="-457200">
              <a:buClr>
                <a:schemeClr val="bg1"/>
              </a:buClr>
              <a:buFont typeface="Wingdings" panose="05000000000000000000" pitchFamily="2" charset="2"/>
              <a:buChar char="§"/>
            </a:pPr>
            <a:r>
              <a:rPr lang="en-US" sz="2800" dirty="0">
                <a:solidFill>
                  <a:schemeClr val="bg1"/>
                </a:solidFill>
              </a:rPr>
              <a:t>No separate pricing policy </a:t>
            </a:r>
          </a:p>
          <a:p>
            <a:pPr marL="457200" indent="-457200">
              <a:buClr>
                <a:schemeClr val="bg1"/>
              </a:buClr>
              <a:buFont typeface="Wingdings" panose="05000000000000000000" pitchFamily="2" charset="2"/>
              <a:buChar char="§"/>
            </a:pPr>
            <a:r>
              <a:rPr lang="en-US" sz="2800" dirty="0">
                <a:solidFill>
                  <a:schemeClr val="bg1"/>
                </a:solidFill>
              </a:rPr>
              <a:t>‘green’ emphasis</a:t>
            </a:r>
          </a:p>
        </p:txBody>
      </p:sp>
      <p:sp>
        <p:nvSpPr>
          <p:cNvPr id="13" name="Title 3">
            <a:extLst>
              <a:ext uri="{FF2B5EF4-FFF2-40B4-BE49-F238E27FC236}">
                <a16:creationId xmlns:a16="http://schemas.microsoft.com/office/drawing/2014/main" id="{CEE5AE76-1745-C697-04F2-1A14C32AC4D5}"/>
              </a:ext>
            </a:extLst>
          </p:cNvPr>
          <p:cNvSpPr>
            <a:spLocks noGrp="1"/>
          </p:cNvSpPr>
          <p:nvPr>
            <p:ph type="title"/>
          </p:nvPr>
        </p:nvSpPr>
        <p:spPr>
          <a:xfrm>
            <a:off x="503999" y="504000"/>
            <a:ext cx="7217601" cy="368434"/>
          </a:xfrm>
        </p:spPr>
        <p:txBody>
          <a:bodyPr/>
          <a:lstStyle/>
          <a:p>
            <a:r>
              <a:rPr lang="en-US" dirty="0">
                <a:solidFill>
                  <a:schemeClr val="bg1"/>
                </a:solidFill>
              </a:rPr>
              <a:t>Green transition &amp; opportunities  </a:t>
            </a:r>
          </a:p>
        </p:txBody>
      </p:sp>
      <p:sp>
        <p:nvSpPr>
          <p:cNvPr id="15" name="Slide Number Placeholder 4">
            <a:extLst>
              <a:ext uri="{FF2B5EF4-FFF2-40B4-BE49-F238E27FC236}">
                <a16:creationId xmlns:a16="http://schemas.microsoft.com/office/drawing/2014/main" id="{7B8FC42C-2098-EA85-03F2-C68804F6AB48}"/>
              </a:ext>
            </a:extLst>
          </p:cNvPr>
          <p:cNvSpPr>
            <a:spLocks noGrp="1"/>
          </p:cNvSpPr>
          <p:nvPr>
            <p:ph type="sldNum" sz="quarter" idx="4"/>
          </p:nvPr>
        </p:nvSpPr>
        <p:spPr>
          <a:xfrm>
            <a:off x="1" y="5130320"/>
            <a:ext cx="704994" cy="303212"/>
          </a:xfrm>
        </p:spPr>
        <p:txBody>
          <a:bodyPr/>
          <a:lstStyle/>
          <a:p>
            <a:pPr>
              <a:spcAft>
                <a:spcPts val="600"/>
              </a:spcAft>
            </a:pPr>
            <a:fld id="{BE7BFF24-2C35-3444-B615-6A3C0CF587B2}" type="slidenum">
              <a:rPr lang="en-US" smtClean="0"/>
              <a:pPr>
                <a:spcAft>
                  <a:spcPts val="600"/>
                </a:spcAft>
              </a:pPr>
              <a:t>23</a:t>
            </a:fld>
            <a:endParaRPr lang="en-US"/>
          </a:p>
        </p:txBody>
      </p:sp>
    </p:spTree>
    <p:extLst>
      <p:ext uri="{BB962C8B-B14F-4D97-AF65-F5344CB8AC3E}">
        <p14:creationId xmlns:p14="http://schemas.microsoft.com/office/powerpoint/2010/main" val="1103694256"/>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logo of a company&#10;&#10;Description automatically generated">
            <a:extLst>
              <a:ext uri="{FF2B5EF4-FFF2-40B4-BE49-F238E27FC236}">
                <a16:creationId xmlns:a16="http://schemas.microsoft.com/office/drawing/2014/main" id="{9702F722-5771-6CBB-4203-570B6CB01B0A}"/>
              </a:ext>
            </a:extLst>
          </p:cNvPr>
          <p:cNvPicPr>
            <a:picLocks noChangeAspect="1"/>
          </p:cNvPicPr>
          <p:nvPr/>
        </p:nvPicPr>
        <p:blipFill>
          <a:blip r:embed="rId2"/>
          <a:srcRect l="7161" r="29721" b="-2"/>
          <a:stretch/>
        </p:blipFill>
        <p:spPr>
          <a:xfrm>
            <a:off x="503999" y="1526167"/>
            <a:ext cx="3679200" cy="2840354"/>
          </a:xfrm>
          <a:prstGeom prst="rect">
            <a:avLst/>
          </a:prstGeom>
          <a:noFill/>
          <a:ln>
            <a:solidFill>
              <a:srgbClr val="C00000"/>
            </a:solidFill>
          </a:ln>
        </p:spPr>
      </p:pic>
      <p:pic>
        <p:nvPicPr>
          <p:cNvPr id="4" name="Picture Placeholder 3" descr="A logo with a white arrow in the middle of a forest&#10;&#10;Description automatically generated">
            <a:extLst>
              <a:ext uri="{FF2B5EF4-FFF2-40B4-BE49-F238E27FC236}">
                <a16:creationId xmlns:a16="http://schemas.microsoft.com/office/drawing/2014/main" id="{E1079B5B-6FA2-AB74-B403-2989055A6E77}"/>
              </a:ext>
            </a:extLst>
          </p:cNvPr>
          <p:cNvPicPr>
            <a:picLocks noGrp="1" noChangeAspect="1"/>
          </p:cNvPicPr>
          <p:nvPr>
            <p:ph sz="half" idx="2"/>
          </p:nvPr>
        </p:nvPicPr>
        <p:blipFill>
          <a:blip r:embed="rId3"/>
          <a:srcRect l="22880" r="28548" b="2"/>
          <a:stretch/>
        </p:blipFill>
        <p:spPr>
          <a:xfrm>
            <a:off x="4620435" y="1526168"/>
            <a:ext cx="3679013" cy="2840353"/>
          </a:xfrm>
          <a:noFill/>
          <a:ln>
            <a:solidFill>
              <a:srgbClr val="C00000"/>
            </a:solidFill>
          </a:ln>
        </p:spPr>
      </p:pic>
      <p:sp>
        <p:nvSpPr>
          <p:cNvPr id="15" name="Slide Number Placeholder 5">
            <a:extLst>
              <a:ext uri="{FF2B5EF4-FFF2-40B4-BE49-F238E27FC236}">
                <a16:creationId xmlns:a16="http://schemas.microsoft.com/office/drawing/2014/main" id="{742ABF30-ED47-E7DF-9C62-F7749545FE5E}"/>
              </a:ext>
            </a:extLst>
          </p:cNvPr>
          <p:cNvSpPr>
            <a:spLocks noGrp="1"/>
          </p:cNvSpPr>
          <p:nvPr>
            <p:ph type="sldNum" sz="quarter" idx="4"/>
          </p:nvPr>
        </p:nvSpPr>
        <p:spPr>
          <a:xfrm>
            <a:off x="1" y="5130320"/>
            <a:ext cx="704994" cy="303212"/>
          </a:xfrm>
        </p:spPr>
        <p:txBody>
          <a:bodyPr/>
          <a:lstStyle/>
          <a:p>
            <a:pPr>
              <a:spcAft>
                <a:spcPts val="600"/>
              </a:spcAft>
            </a:pPr>
            <a:fld id="{BE7BFF24-2C35-3444-B615-6A3C0CF587B2}" type="slidenum">
              <a:rPr lang="en-US" smtClean="0"/>
              <a:pPr>
                <a:spcAft>
                  <a:spcPts val="600"/>
                </a:spcAft>
              </a:pPr>
              <a:t>24</a:t>
            </a:fld>
            <a:endParaRPr lang="en-US"/>
          </a:p>
        </p:txBody>
      </p:sp>
      <p:sp>
        <p:nvSpPr>
          <p:cNvPr id="2" name="Title 3">
            <a:extLst>
              <a:ext uri="{FF2B5EF4-FFF2-40B4-BE49-F238E27FC236}">
                <a16:creationId xmlns:a16="http://schemas.microsoft.com/office/drawing/2014/main" id="{62C170A9-EB7A-D077-BE5C-E68CD3D32ED9}"/>
              </a:ext>
            </a:extLst>
          </p:cNvPr>
          <p:cNvSpPr>
            <a:spLocks noGrp="1"/>
          </p:cNvSpPr>
          <p:nvPr>
            <p:ph type="title"/>
          </p:nvPr>
        </p:nvSpPr>
        <p:spPr>
          <a:xfrm>
            <a:off x="503999" y="504000"/>
            <a:ext cx="7217601" cy="368434"/>
          </a:xfrm>
        </p:spPr>
        <p:txBody>
          <a:bodyPr/>
          <a:lstStyle/>
          <a:p>
            <a:r>
              <a:rPr lang="en-US" dirty="0">
                <a:solidFill>
                  <a:schemeClr val="bg1"/>
                </a:solidFill>
              </a:rPr>
              <a:t>Support by providing partners  </a:t>
            </a:r>
          </a:p>
        </p:txBody>
      </p:sp>
    </p:spTree>
    <p:extLst>
      <p:ext uri="{BB962C8B-B14F-4D97-AF65-F5344CB8AC3E}">
        <p14:creationId xmlns:p14="http://schemas.microsoft.com/office/powerpoint/2010/main" val="2962111332"/>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210C1-31B8-B81C-C9D9-65D1CAB7C558}"/>
            </a:ext>
          </a:extLst>
        </p:cNvPr>
        <p:cNvGrpSpPr/>
        <p:nvPr/>
      </p:nvGrpSpPr>
      <p:grpSpPr>
        <a:xfrm>
          <a:off x="0" y="0"/>
          <a:ext cx="0" cy="0"/>
          <a:chOff x="0" y="0"/>
          <a:chExt cx="0" cy="0"/>
        </a:xfrm>
      </p:grpSpPr>
      <p:sp>
        <p:nvSpPr>
          <p:cNvPr id="3081" name="Slide Number Placeholder 3">
            <a:extLst>
              <a:ext uri="{FF2B5EF4-FFF2-40B4-BE49-F238E27FC236}">
                <a16:creationId xmlns:a16="http://schemas.microsoft.com/office/drawing/2014/main" id="{90799501-165F-6453-42C8-F72A7A972589}"/>
              </a:ext>
            </a:extLst>
          </p:cNvPr>
          <p:cNvSpPr>
            <a:spLocks noGrp="1"/>
          </p:cNvSpPr>
          <p:nvPr>
            <p:ph type="sldNum" sz="quarter" idx="4"/>
          </p:nvPr>
        </p:nvSpPr>
        <p:spPr>
          <a:xfrm>
            <a:off x="1" y="5130320"/>
            <a:ext cx="704994" cy="303212"/>
          </a:xfrm>
        </p:spPr>
        <p:txBody>
          <a:bodyPr/>
          <a:lstStyle/>
          <a:p>
            <a:pPr>
              <a:spcAft>
                <a:spcPts val="600"/>
              </a:spcAft>
            </a:pPr>
            <a:fld id="{BE7BFF24-2C35-3444-B615-6A3C0CF587B2}" type="slidenum">
              <a:rPr lang="en-US" smtClean="0"/>
              <a:pPr>
                <a:spcAft>
                  <a:spcPts val="600"/>
                </a:spcAft>
              </a:pPr>
              <a:t>25</a:t>
            </a:fld>
            <a:endParaRPr lang="en-US"/>
          </a:p>
        </p:txBody>
      </p:sp>
      <p:sp>
        <p:nvSpPr>
          <p:cNvPr id="3" name="Content Placeholder 3">
            <a:extLst>
              <a:ext uri="{FF2B5EF4-FFF2-40B4-BE49-F238E27FC236}">
                <a16:creationId xmlns:a16="http://schemas.microsoft.com/office/drawing/2014/main" id="{958CF71D-A864-7A23-6108-C89A177B630D}"/>
              </a:ext>
            </a:extLst>
          </p:cNvPr>
          <p:cNvSpPr>
            <a:spLocks noGrp="1"/>
          </p:cNvSpPr>
          <p:nvPr>
            <p:ph sz="half" idx="20"/>
          </p:nvPr>
        </p:nvSpPr>
        <p:spPr>
          <a:xfrm>
            <a:off x="856192" y="4678676"/>
            <a:ext cx="7199313" cy="603250"/>
          </a:xfrm>
        </p:spPr>
        <p:txBody>
          <a:bodyPr>
            <a:normAutofit fontScale="77500" lnSpcReduction="20000"/>
          </a:bodyPr>
          <a:lstStyle/>
          <a:p>
            <a:r>
              <a:rPr lang="en-US" sz="3200" dirty="0">
                <a:solidFill>
                  <a:schemeClr val="bg1"/>
                </a:solidFill>
              </a:rPr>
              <a:t>OMNIBUS I &amp; IMPACT ON FINANCIAL SECTOR </a:t>
            </a:r>
          </a:p>
        </p:txBody>
      </p:sp>
      <p:pic>
        <p:nvPicPr>
          <p:cNvPr id="5" name="Picture Placeholder 4">
            <a:extLst>
              <a:ext uri="{FF2B5EF4-FFF2-40B4-BE49-F238E27FC236}">
                <a16:creationId xmlns:a16="http://schemas.microsoft.com/office/drawing/2014/main" id="{9A00B4E9-DFF3-C80E-E2B8-A0EF996E5549}"/>
              </a:ext>
            </a:extLst>
          </p:cNvPr>
          <p:cNvPicPr>
            <a:picLocks noGrp="1" noChangeAspect="1"/>
          </p:cNvPicPr>
          <p:nvPr>
            <p:ph type="pic" sz="quarter" idx="19"/>
          </p:nvPr>
        </p:nvPicPr>
        <p:blipFill>
          <a:blip r:embed="rId2"/>
          <a:srcRect t="11366" b="11366"/>
          <a:stretch>
            <a:fillRect/>
          </a:stretch>
        </p:blipFill>
        <p:spPr>
          <a:xfrm>
            <a:off x="0" y="0"/>
            <a:ext cx="10276514" cy="4405035"/>
          </a:xfrm>
          <a:prstGeom prst="rect">
            <a:avLst/>
          </a:prstGeom>
        </p:spPr>
      </p:pic>
    </p:spTree>
    <p:extLst>
      <p:ext uri="{BB962C8B-B14F-4D97-AF65-F5344CB8AC3E}">
        <p14:creationId xmlns:p14="http://schemas.microsoft.com/office/powerpoint/2010/main" val="2132993157"/>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F51E641-AA37-883B-0BB2-05A453AC0081}"/>
              </a:ext>
            </a:extLst>
          </p:cNvPr>
          <p:cNvSpPr>
            <a:spLocks noGrp="1"/>
          </p:cNvSpPr>
          <p:nvPr>
            <p:ph type="sldNum" sz="quarter" idx="4"/>
          </p:nvPr>
        </p:nvSpPr>
        <p:spPr/>
        <p:txBody>
          <a:bodyPr/>
          <a:lstStyle/>
          <a:p>
            <a:fld id="{BE7BFF24-2C35-3444-B615-6A3C0CF587B2}" type="slidenum">
              <a:rPr lang="en-US" smtClean="0"/>
              <a:pPr/>
              <a:t>26</a:t>
            </a:fld>
            <a:endParaRPr lang="en-US" dirty="0"/>
          </a:p>
        </p:txBody>
      </p:sp>
      <p:sp>
        <p:nvSpPr>
          <p:cNvPr id="4" name="Content Placeholder 3">
            <a:extLst>
              <a:ext uri="{FF2B5EF4-FFF2-40B4-BE49-F238E27FC236}">
                <a16:creationId xmlns:a16="http://schemas.microsoft.com/office/drawing/2014/main" id="{A69908ED-B9EE-C891-C266-0B8EFDDCD00B}"/>
              </a:ext>
            </a:extLst>
          </p:cNvPr>
          <p:cNvSpPr>
            <a:spLocks noGrp="1"/>
          </p:cNvSpPr>
          <p:nvPr>
            <p:ph idx="10"/>
          </p:nvPr>
        </p:nvSpPr>
        <p:spPr>
          <a:xfrm>
            <a:off x="529568" y="764584"/>
            <a:ext cx="9100864" cy="4185832"/>
          </a:xfrm>
        </p:spPr>
        <p:txBody>
          <a:bodyPr/>
          <a:lstStyle/>
          <a:p>
            <a:pPr marL="171450" indent="-171450">
              <a:spcAft>
                <a:spcPts val="600"/>
              </a:spcAft>
              <a:buFont typeface="Wingdings" panose="05000000000000000000" pitchFamily="2" charset="2"/>
              <a:buChar char="§"/>
            </a:pPr>
            <a:r>
              <a:rPr lang="en-US" sz="2400" dirty="0">
                <a:solidFill>
                  <a:schemeClr val="bg1"/>
                </a:solidFill>
              </a:rPr>
              <a:t> Aims to reduce administrative burden</a:t>
            </a:r>
          </a:p>
          <a:p>
            <a:pPr marL="171450" indent="-171450">
              <a:spcAft>
                <a:spcPts val="600"/>
              </a:spcAft>
              <a:buFont typeface="Wingdings" panose="05000000000000000000" pitchFamily="2" charset="2"/>
              <a:buChar char="§"/>
            </a:pPr>
            <a:r>
              <a:rPr lang="en-US" sz="2400" dirty="0">
                <a:solidFill>
                  <a:schemeClr val="bg1"/>
                </a:solidFill>
              </a:rPr>
              <a:t> In scope: CSRD – EU Taxonomy – CSDDD </a:t>
            </a:r>
          </a:p>
          <a:p>
            <a:pPr marL="171450" indent="-171450">
              <a:spcAft>
                <a:spcPts val="600"/>
              </a:spcAft>
              <a:buFont typeface="Wingdings" panose="05000000000000000000" pitchFamily="2" charset="2"/>
              <a:buChar char="§"/>
            </a:pPr>
            <a:r>
              <a:rPr lang="en-US" sz="2400" dirty="0">
                <a:solidFill>
                  <a:schemeClr val="bg1"/>
                </a:solidFill>
              </a:rPr>
              <a:t> No changes to financial sector legislation (CRD/CRR/SFDR)</a:t>
            </a:r>
          </a:p>
          <a:p>
            <a:pPr marL="171450" indent="-171450">
              <a:spcAft>
                <a:spcPts val="600"/>
              </a:spcAft>
              <a:buFont typeface="Wingdings" panose="05000000000000000000" pitchFamily="2" charset="2"/>
              <a:buChar char="§"/>
            </a:pPr>
            <a:r>
              <a:rPr lang="en-US" sz="2400" dirty="0">
                <a:solidFill>
                  <a:schemeClr val="bg1"/>
                </a:solidFill>
              </a:rPr>
              <a:t> No changes to </a:t>
            </a:r>
            <a:r>
              <a:rPr lang="en-US" sz="2400" dirty="0">
                <a:solidFill>
                  <a:schemeClr val="bg1"/>
                </a:solidFill>
                <a:sym typeface="Wingdings" panose="05000000000000000000" pitchFamily="2" charset="2"/>
              </a:rPr>
              <a:t>EU objective of becoming climate-neutral and climate resilient continent by 2050 (European Climate Law)</a:t>
            </a:r>
            <a:endParaRPr lang="en-US" sz="2400" dirty="0">
              <a:solidFill>
                <a:schemeClr val="bg1"/>
              </a:solidFill>
            </a:endParaRPr>
          </a:p>
          <a:p>
            <a:pPr marL="171450" indent="-171450">
              <a:spcAft>
                <a:spcPts val="600"/>
              </a:spcAft>
              <a:buFont typeface="Wingdings" panose="05000000000000000000" pitchFamily="2" charset="2"/>
              <a:buChar char="§"/>
            </a:pPr>
            <a:r>
              <a:rPr lang="en-US" sz="2400" dirty="0">
                <a:solidFill>
                  <a:schemeClr val="bg1"/>
                </a:solidFill>
              </a:rPr>
              <a:t> ‘Stop the clock’ directive</a:t>
            </a:r>
          </a:p>
          <a:p>
            <a:pPr marL="654044" lvl="1" indent="-342900">
              <a:buFont typeface="Wingdings" panose="05000000000000000000" pitchFamily="2" charset="2"/>
              <a:buChar char="à"/>
            </a:pPr>
            <a:r>
              <a:rPr lang="en-US" sz="2000" dirty="0">
                <a:solidFill>
                  <a:schemeClr val="bg1"/>
                </a:solidFill>
                <a:sym typeface="Wingdings" panose="05000000000000000000" pitchFamily="2" charset="2"/>
              </a:rPr>
              <a:t>CSRD: delay wave 2 and 3 with 2 years (first reporting 2028)</a:t>
            </a:r>
          </a:p>
          <a:p>
            <a:pPr marL="654044" lvl="1" indent="-342900">
              <a:buFont typeface="Wingdings" panose="05000000000000000000" pitchFamily="2" charset="2"/>
              <a:buChar char="à"/>
            </a:pPr>
            <a:r>
              <a:rPr lang="en-US" sz="2000" dirty="0">
                <a:solidFill>
                  <a:schemeClr val="bg1"/>
                </a:solidFill>
                <a:sym typeface="Wingdings" panose="05000000000000000000" pitchFamily="2" charset="2"/>
              </a:rPr>
              <a:t>CSDDD: delay transposition deadline and wave 1 with 1 year </a:t>
            </a:r>
            <a:endParaRPr lang="en-US" sz="2000" dirty="0">
              <a:solidFill>
                <a:schemeClr val="bg1"/>
              </a:solidFill>
            </a:endParaRPr>
          </a:p>
          <a:p>
            <a:pPr marL="171450" indent="-171450">
              <a:spcAft>
                <a:spcPts val="600"/>
              </a:spcAft>
              <a:buFont typeface="Wingdings" panose="05000000000000000000" pitchFamily="2" charset="2"/>
              <a:buChar char="§"/>
            </a:pPr>
            <a:endParaRPr lang="en-BE" sz="2400" dirty="0">
              <a:solidFill>
                <a:schemeClr val="bg1"/>
              </a:solidFill>
            </a:endParaRPr>
          </a:p>
        </p:txBody>
      </p:sp>
    </p:spTree>
    <p:extLst>
      <p:ext uri="{BB962C8B-B14F-4D97-AF65-F5344CB8AC3E}">
        <p14:creationId xmlns:p14="http://schemas.microsoft.com/office/powerpoint/2010/main" val="18050709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95660-51D6-228B-F7A5-836EE5D4D06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456BA79-6165-5D6A-6523-CDB32F44C6F0}"/>
              </a:ext>
            </a:extLst>
          </p:cNvPr>
          <p:cNvSpPr>
            <a:spLocks noGrp="1"/>
          </p:cNvSpPr>
          <p:nvPr>
            <p:ph type="sldNum" sz="quarter" idx="4"/>
          </p:nvPr>
        </p:nvSpPr>
        <p:spPr/>
        <p:txBody>
          <a:bodyPr/>
          <a:lstStyle/>
          <a:p>
            <a:fld id="{BE7BFF24-2C35-3444-B615-6A3C0CF587B2}" type="slidenum">
              <a:rPr lang="en-US" smtClean="0"/>
              <a:pPr/>
              <a:t>27</a:t>
            </a:fld>
            <a:endParaRPr lang="en-US" dirty="0"/>
          </a:p>
        </p:txBody>
      </p:sp>
      <p:sp>
        <p:nvSpPr>
          <p:cNvPr id="4" name="Content Placeholder 3">
            <a:extLst>
              <a:ext uri="{FF2B5EF4-FFF2-40B4-BE49-F238E27FC236}">
                <a16:creationId xmlns:a16="http://schemas.microsoft.com/office/drawing/2014/main" id="{227D25DC-B841-9F7E-2D97-80FAE4B3BD03}"/>
              </a:ext>
            </a:extLst>
          </p:cNvPr>
          <p:cNvSpPr>
            <a:spLocks noGrp="1"/>
          </p:cNvSpPr>
          <p:nvPr>
            <p:ph idx="10"/>
          </p:nvPr>
        </p:nvSpPr>
        <p:spPr>
          <a:xfrm>
            <a:off x="352497" y="228313"/>
            <a:ext cx="9638169" cy="5261099"/>
          </a:xfrm>
        </p:spPr>
        <p:txBody>
          <a:bodyPr/>
          <a:lstStyle/>
          <a:p>
            <a:pPr marL="0" indent="0">
              <a:spcAft>
                <a:spcPts val="600"/>
              </a:spcAft>
              <a:buNone/>
            </a:pPr>
            <a:r>
              <a:rPr lang="en-US" sz="2400" b="1" dirty="0">
                <a:solidFill>
                  <a:schemeClr val="bg1"/>
                </a:solidFill>
              </a:rPr>
              <a:t>IMPACT ON FINANCIAL SECTOR? </a:t>
            </a:r>
          </a:p>
          <a:p>
            <a:pPr marL="0" indent="0">
              <a:spcAft>
                <a:spcPts val="600"/>
              </a:spcAft>
              <a:buNone/>
            </a:pPr>
            <a:r>
              <a:rPr lang="en-US" sz="2200" dirty="0">
                <a:solidFill>
                  <a:srgbClr val="C00000"/>
                </a:solidFill>
              </a:rPr>
              <a:t>Less value chain data </a:t>
            </a:r>
            <a:r>
              <a:rPr lang="en-US" sz="2200" dirty="0">
                <a:solidFill>
                  <a:schemeClr val="bg1"/>
                </a:solidFill>
              </a:rPr>
              <a:t>will be available given:</a:t>
            </a:r>
          </a:p>
          <a:p>
            <a:pPr marL="482594" lvl="1" indent="-171450">
              <a:buFont typeface="Wingdings" panose="05000000000000000000" pitchFamily="2" charset="2"/>
              <a:buChar char="§"/>
            </a:pPr>
            <a:r>
              <a:rPr lang="en-US" sz="2200" dirty="0">
                <a:solidFill>
                  <a:schemeClr val="bg1"/>
                </a:solidFill>
              </a:rPr>
              <a:t> 80% scope reduction of CSRD</a:t>
            </a:r>
          </a:p>
          <a:p>
            <a:pPr marL="482594" lvl="1" indent="-171450">
              <a:buFont typeface="Wingdings" panose="05000000000000000000" pitchFamily="2" charset="2"/>
              <a:buChar char="§"/>
            </a:pPr>
            <a:r>
              <a:rPr lang="en-US" sz="2200" dirty="0">
                <a:solidFill>
                  <a:schemeClr val="bg1"/>
                </a:solidFill>
              </a:rPr>
              <a:t> Limited information that may be requested </a:t>
            </a:r>
          </a:p>
          <a:p>
            <a:pPr marL="482594" lvl="1" indent="-171450">
              <a:buFont typeface="Wingdings" panose="05000000000000000000" pitchFamily="2" charset="2"/>
              <a:buChar char="§"/>
            </a:pPr>
            <a:r>
              <a:rPr lang="en-US" sz="2200" dirty="0">
                <a:solidFill>
                  <a:schemeClr val="bg1"/>
                </a:solidFill>
              </a:rPr>
              <a:t> Reduced content of CSRD reporting </a:t>
            </a:r>
          </a:p>
          <a:p>
            <a:pPr marL="482594" lvl="1" indent="-171450">
              <a:buFont typeface="Wingdings" panose="05000000000000000000" pitchFamily="2" charset="2"/>
              <a:buChar char="§"/>
            </a:pPr>
            <a:r>
              <a:rPr lang="en-US" sz="2200" dirty="0">
                <a:solidFill>
                  <a:schemeClr val="bg1"/>
                </a:solidFill>
              </a:rPr>
              <a:t> Voluntary character of article 8 EU Taxonomy reporting</a:t>
            </a:r>
          </a:p>
          <a:p>
            <a:pPr marL="482594" lvl="1" indent="-171450">
              <a:buFont typeface="Wingdings" panose="05000000000000000000" pitchFamily="2" charset="2"/>
              <a:buChar char="§"/>
            </a:pPr>
            <a:r>
              <a:rPr lang="en-US" sz="2200" dirty="0">
                <a:solidFill>
                  <a:schemeClr val="bg1"/>
                </a:solidFill>
              </a:rPr>
              <a:t> 2-years delay of the reporting obligations</a:t>
            </a:r>
          </a:p>
          <a:p>
            <a:pPr marL="0" indent="0">
              <a:spcAft>
                <a:spcPts val="600"/>
              </a:spcAft>
              <a:buNone/>
            </a:pPr>
            <a:r>
              <a:rPr lang="en-US" sz="2200" dirty="0">
                <a:solidFill>
                  <a:schemeClr val="bg1"/>
                </a:solidFill>
              </a:rPr>
              <a:t>Impact?  </a:t>
            </a:r>
          </a:p>
          <a:p>
            <a:pPr marL="654044" lvl="1" indent="-342900">
              <a:buFont typeface="Wingdings" panose="05000000000000000000" pitchFamily="2" charset="2"/>
              <a:buChar char="§"/>
            </a:pPr>
            <a:r>
              <a:rPr lang="en-US" sz="2200" dirty="0">
                <a:solidFill>
                  <a:srgbClr val="C00000"/>
                </a:solidFill>
              </a:rPr>
              <a:t>Quality of our reporting </a:t>
            </a:r>
            <a:r>
              <a:rPr lang="en-US" sz="2200" dirty="0">
                <a:solidFill>
                  <a:schemeClr val="bg1"/>
                </a:solidFill>
              </a:rPr>
              <a:t>likely to decrease (increased use estimates)</a:t>
            </a:r>
          </a:p>
          <a:p>
            <a:pPr marL="654044" lvl="1" indent="-342900">
              <a:buFont typeface="Wingdings" panose="05000000000000000000" pitchFamily="2" charset="2"/>
              <a:buChar char="§"/>
            </a:pPr>
            <a:r>
              <a:rPr lang="en-US" sz="2200" dirty="0">
                <a:solidFill>
                  <a:schemeClr val="bg1"/>
                </a:solidFill>
              </a:rPr>
              <a:t>Negative impact on </a:t>
            </a:r>
            <a:r>
              <a:rPr lang="en-US" sz="2200" dirty="0">
                <a:solidFill>
                  <a:srgbClr val="C00000"/>
                </a:solidFill>
              </a:rPr>
              <a:t>risk management </a:t>
            </a:r>
            <a:r>
              <a:rPr lang="en-US" sz="2200" dirty="0">
                <a:solidFill>
                  <a:schemeClr val="bg1"/>
                </a:solidFill>
              </a:rPr>
              <a:t>and other </a:t>
            </a:r>
            <a:r>
              <a:rPr lang="en-US" sz="2200" dirty="0">
                <a:solidFill>
                  <a:srgbClr val="C00000"/>
                </a:solidFill>
              </a:rPr>
              <a:t>prudential obligations</a:t>
            </a:r>
          </a:p>
          <a:p>
            <a:pPr marL="654044" lvl="1" indent="-342900">
              <a:buFont typeface="Wingdings" panose="05000000000000000000" pitchFamily="2" charset="2"/>
              <a:buChar char="§"/>
            </a:pPr>
            <a:r>
              <a:rPr lang="en-US" sz="2200" dirty="0">
                <a:solidFill>
                  <a:schemeClr val="bg1"/>
                </a:solidFill>
              </a:rPr>
              <a:t>More difficult to target </a:t>
            </a:r>
            <a:r>
              <a:rPr lang="en-US" sz="2200" dirty="0">
                <a:solidFill>
                  <a:srgbClr val="C00000"/>
                </a:solidFill>
              </a:rPr>
              <a:t>sustainable products and services </a:t>
            </a:r>
            <a:r>
              <a:rPr lang="en-US" sz="2200" dirty="0">
                <a:solidFill>
                  <a:schemeClr val="bg1"/>
                </a:solidFill>
              </a:rPr>
              <a:t>to the appropriate clients</a:t>
            </a:r>
          </a:p>
        </p:txBody>
      </p:sp>
    </p:spTree>
    <p:extLst>
      <p:ext uri="{BB962C8B-B14F-4D97-AF65-F5344CB8AC3E}">
        <p14:creationId xmlns:p14="http://schemas.microsoft.com/office/powerpoint/2010/main" val="15360850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07E9F-B170-E9D7-3AFD-1E6A5EC2D8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D70141-0EA1-3A9E-C2A4-8D65144B1F83}"/>
              </a:ext>
            </a:extLst>
          </p:cNvPr>
          <p:cNvSpPr>
            <a:spLocks noGrp="1"/>
          </p:cNvSpPr>
          <p:nvPr>
            <p:ph type="title"/>
          </p:nvPr>
        </p:nvSpPr>
        <p:spPr>
          <a:xfrm>
            <a:off x="603714" y="1759327"/>
            <a:ext cx="7735954" cy="1887312"/>
          </a:xfrm>
        </p:spPr>
        <p:txBody>
          <a:bodyPr>
            <a:normAutofit fontScale="90000"/>
          </a:bodyPr>
          <a:lstStyle/>
          <a:p>
            <a:r>
              <a:rPr lang="en-US" sz="3200" b="0" dirty="0"/>
              <a:t>To conclude …</a:t>
            </a:r>
            <a:br>
              <a:rPr lang="en-US" sz="3200" b="0" dirty="0"/>
            </a:br>
            <a:br>
              <a:rPr lang="en-US" sz="3200" b="0" dirty="0"/>
            </a:br>
            <a:r>
              <a:rPr lang="en-US" sz="3200" b="0" dirty="0"/>
              <a:t>Yes, there is a link between financing and clients’ ESG journey</a:t>
            </a:r>
            <a:br>
              <a:rPr lang="en-US" sz="3200" b="0" dirty="0"/>
            </a:br>
            <a:br>
              <a:rPr lang="en-US" sz="3200" b="0" dirty="0"/>
            </a:br>
            <a:r>
              <a:rPr lang="en-US" sz="3200" b="0" dirty="0"/>
              <a:t>Reduced data availability (Omnibus I) threatens to impact the financial sector in several areas</a:t>
            </a:r>
            <a:br>
              <a:rPr lang="en-US" b="0" dirty="0"/>
            </a:br>
            <a:br>
              <a:rPr lang="en-US" sz="2000" dirty="0">
                <a:latin typeface="+mn-lt"/>
              </a:rPr>
            </a:br>
            <a:endParaRPr lang="en-BE" dirty="0">
              <a:latin typeface="+mn-lt"/>
            </a:endParaRPr>
          </a:p>
        </p:txBody>
      </p:sp>
    </p:spTree>
    <p:extLst>
      <p:ext uri="{BB962C8B-B14F-4D97-AF65-F5344CB8AC3E}">
        <p14:creationId xmlns:p14="http://schemas.microsoft.com/office/powerpoint/2010/main" val="8864695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30EF0-2143-AFB0-5140-C7C7CF1B40EB}"/>
              </a:ext>
            </a:extLst>
          </p:cNvPr>
          <p:cNvSpPr>
            <a:spLocks noGrp="1"/>
          </p:cNvSpPr>
          <p:nvPr>
            <p:ph type="title"/>
          </p:nvPr>
        </p:nvSpPr>
        <p:spPr>
          <a:xfrm>
            <a:off x="849248" y="1980126"/>
            <a:ext cx="2929650" cy="1259447"/>
          </a:xfrm>
        </p:spPr>
        <p:txBody>
          <a:bodyPr/>
          <a:lstStyle/>
          <a:p>
            <a:r>
              <a:rPr lang="en-BE" dirty="0"/>
              <a:t>Thank</a:t>
            </a:r>
            <a:br>
              <a:rPr lang="en-BE" dirty="0"/>
            </a:br>
            <a:r>
              <a:rPr lang="en-BE" dirty="0"/>
              <a:t>you!</a:t>
            </a:r>
          </a:p>
        </p:txBody>
      </p:sp>
    </p:spTree>
    <p:extLst>
      <p:ext uri="{BB962C8B-B14F-4D97-AF65-F5344CB8AC3E}">
        <p14:creationId xmlns:p14="http://schemas.microsoft.com/office/powerpoint/2010/main" val="347756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627285-90C4-061B-2F00-B40040F7287E}"/>
              </a:ext>
            </a:extLst>
          </p:cNvPr>
          <p:cNvPicPr>
            <a:picLocks noChangeAspect="1"/>
          </p:cNvPicPr>
          <p:nvPr/>
        </p:nvPicPr>
        <p:blipFill>
          <a:blip r:embed="rId3"/>
          <a:stretch>
            <a:fillRect/>
          </a:stretch>
        </p:blipFill>
        <p:spPr>
          <a:xfrm>
            <a:off x="0" y="0"/>
            <a:ext cx="10160000" cy="5715000"/>
          </a:xfrm>
          <a:prstGeom prst="rect">
            <a:avLst/>
          </a:prstGeom>
        </p:spPr>
      </p:pic>
      <p:sp>
        <p:nvSpPr>
          <p:cNvPr id="6" name="Tekstvak 1">
            <a:extLst>
              <a:ext uri="{FF2B5EF4-FFF2-40B4-BE49-F238E27FC236}">
                <a16:creationId xmlns:a16="http://schemas.microsoft.com/office/drawing/2014/main" id="{FF6AC757-D0B0-6960-78DF-4B5A2627BE81}"/>
              </a:ext>
            </a:extLst>
          </p:cNvPr>
          <p:cNvSpPr txBox="1"/>
          <p:nvPr/>
        </p:nvSpPr>
        <p:spPr>
          <a:xfrm>
            <a:off x="220133" y="3166534"/>
            <a:ext cx="8477523" cy="1107996"/>
          </a:xfrm>
          <a:prstGeom prst="rect">
            <a:avLst/>
          </a:prstGeom>
          <a:noFill/>
        </p:spPr>
        <p:txBody>
          <a:bodyPr wrap="square" rtlCol="0">
            <a:spAutoFit/>
          </a:bodyPr>
          <a:lstStyle/>
          <a:p>
            <a:r>
              <a:rPr lang="nl-NL" sz="6600" b="1" dirty="0">
                <a:solidFill>
                  <a:schemeClr val="bg1"/>
                </a:solidFill>
              </a:rPr>
              <a:t>The perfect storm </a:t>
            </a:r>
            <a:endParaRPr lang="nl-BE" sz="6600" b="1" dirty="0">
              <a:solidFill>
                <a:schemeClr val="bg1"/>
              </a:solidFill>
            </a:endParaRPr>
          </a:p>
        </p:txBody>
      </p:sp>
    </p:spTree>
    <p:extLst>
      <p:ext uri="{BB962C8B-B14F-4D97-AF65-F5344CB8AC3E}">
        <p14:creationId xmlns:p14="http://schemas.microsoft.com/office/powerpoint/2010/main" val="1647889930"/>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xmlns:p14="http://schemas.microsoft.com/office/powerpoint/2010/mai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30FA4-7F2D-0BAF-7CB0-8EEBFD5537A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1215DE7-9A91-E91B-527B-0C4EDAA64412}"/>
              </a:ext>
            </a:extLst>
          </p:cNvPr>
          <p:cNvPicPr>
            <a:picLocks noChangeAspect="1"/>
          </p:cNvPicPr>
          <p:nvPr/>
        </p:nvPicPr>
        <p:blipFill>
          <a:blip r:embed="rId3"/>
          <a:stretch>
            <a:fillRect/>
          </a:stretch>
        </p:blipFill>
        <p:spPr>
          <a:xfrm>
            <a:off x="0" y="0"/>
            <a:ext cx="10160000" cy="5715000"/>
          </a:xfrm>
          <a:prstGeom prst="rect">
            <a:avLst/>
          </a:prstGeom>
        </p:spPr>
      </p:pic>
      <p:sp>
        <p:nvSpPr>
          <p:cNvPr id="6" name="Tekstvak 1">
            <a:extLst>
              <a:ext uri="{FF2B5EF4-FFF2-40B4-BE49-F238E27FC236}">
                <a16:creationId xmlns:a16="http://schemas.microsoft.com/office/drawing/2014/main" id="{F84D347E-5560-34B5-781E-D7625F73DD08}"/>
              </a:ext>
            </a:extLst>
          </p:cNvPr>
          <p:cNvSpPr txBox="1"/>
          <p:nvPr/>
        </p:nvSpPr>
        <p:spPr>
          <a:xfrm>
            <a:off x="220133" y="3166534"/>
            <a:ext cx="8477523" cy="1107996"/>
          </a:xfrm>
          <a:prstGeom prst="rect">
            <a:avLst/>
          </a:prstGeom>
          <a:noFill/>
        </p:spPr>
        <p:txBody>
          <a:bodyPr wrap="square" rtlCol="0">
            <a:spAutoFit/>
          </a:bodyPr>
          <a:lstStyle/>
          <a:p>
            <a:r>
              <a:rPr lang="nl-NL" sz="6600" b="1" dirty="0">
                <a:solidFill>
                  <a:schemeClr val="bg1"/>
                </a:solidFill>
              </a:rPr>
              <a:t> </a:t>
            </a:r>
            <a:endParaRPr lang="nl-BE" sz="6600" b="1" dirty="0">
              <a:solidFill>
                <a:schemeClr val="bg1"/>
              </a:solidFill>
            </a:endParaRPr>
          </a:p>
        </p:txBody>
      </p:sp>
      <p:pic>
        <p:nvPicPr>
          <p:cNvPr id="2" name="Picture 1">
            <a:extLst>
              <a:ext uri="{FF2B5EF4-FFF2-40B4-BE49-F238E27FC236}">
                <a16:creationId xmlns:a16="http://schemas.microsoft.com/office/drawing/2014/main" id="{380BAD3D-3878-28AA-5A1B-B033F237B1C8}"/>
              </a:ext>
            </a:extLst>
          </p:cNvPr>
          <p:cNvPicPr>
            <a:picLocks noChangeAspect="1"/>
          </p:cNvPicPr>
          <p:nvPr/>
        </p:nvPicPr>
        <p:blipFill>
          <a:blip r:embed="rId4"/>
          <a:stretch>
            <a:fillRect/>
          </a:stretch>
        </p:blipFill>
        <p:spPr>
          <a:xfrm>
            <a:off x="2151062" y="811742"/>
            <a:ext cx="5857875" cy="3905250"/>
          </a:xfrm>
          <a:prstGeom prst="rect">
            <a:avLst/>
          </a:prstGeom>
        </p:spPr>
      </p:pic>
    </p:spTree>
    <p:extLst>
      <p:ext uri="{BB962C8B-B14F-4D97-AF65-F5344CB8AC3E}">
        <p14:creationId xmlns:p14="http://schemas.microsoft.com/office/powerpoint/2010/main" val="3597308311"/>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ABDC9-260A-8429-13E6-40E5EBB1D06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02A2223-26B5-5AC7-EB31-AA831A7F4EBA}"/>
              </a:ext>
            </a:extLst>
          </p:cNvPr>
          <p:cNvPicPr>
            <a:picLocks noChangeAspect="1"/>
          </p:cNvPicPr>
          <p:nvPr/>
        </p:nvPicPr>
        <p:blipFill>
          <a:blip r:embed="rId3"/>
          <a:stretch>
            <a:fillRect/>
          </a:stretch>
        </p:blipFill>
        <p:spPr>
          <a:xfrm>
            <a:off x="0" y="0"/>
            <a:ext cx="10160000" cy="5715000"/>
          </a:xfrm>
          <a:prstGeom prst="rect">
            <a:avLst/>
          </a:prstGeom>
        </p:spPr>
      </p:pic>
      <p:pic>
        <p:nvPicPr>
          <p:cNvPr id="2" name="Afbeelding 1">
            <a:extLst>
              <a:ext uri="{FF2B5EF4-FFF2-40B4-BE49-F238E27FC236}">
                <a16:creationId xmlns:a16="http://schemas.microsoft.com/office/drawing/2014/main" id="{43D9944A-C736-0B30-12ED-1653F0F0832F}"/>
              </a:ext>
            </a:extLst>
          </p:cNvPr>
          <p:cNvPicPr>
            <a:picLocks noChangeAspect="1"/>
          </p:cNvPicPr>
          <p:nvPr/>
        </p:nvPicPr>
        <p:blipFill>
          <a:blip r:embed="rId4"/>
          <a:stretch>
            <a:fillRect/>
          </a:stretch>
        </p:blipFill>
        <p:spPr>
          <a:xfrm>
            <a:off x="601132" y="608332"/>
            <a:ext cx="7550150" cy="4498336"/>
          </a:xfrm>
          <a:prstGeom prst="rect">
            <a:avLst/>
          </a:prstGeom>
          <a:ln w="19050">
            <a:solidFill>
              <a:schemeClr val="tx1"/>
            </a:solidFill>
          </a:ln>
        </p:spPr>
      </p:pic>
    </p:spTree>
    <p:extLst>
      <p:ext uri="{BB962C8B-B14F-4D97-AF65-F5344CB8AC3E}">
        <p14:creationId xmlns:p14="http://schemas.microsoft.com/office/powerpoint/2010/main" val="3943233105"/>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72E89-3AB9-27CE-0110-8C14092069B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471964A-36C8-0F07-4AB0-720489F865AA}"/>
              </a:ext>
            </a:extLst>
          </p:cNvPr>
          <p:cNvPicPr>
            <a:picLocks noChangeAspect="1"/>
          </p:cNvPicPr>
          <p:nvPr/>
        </p:nvPicPr>
        <p:blipFill>
          <a:blip r:embed="rId3"/>
          <a:stretch>
            <a:fillRect/>
          </a:stretch>
        </p:blipFill>
        <p:spPr>
          <a:xfrm>
            <a:off x="0" y="0"/>
            <a:ext cx="10160000" cy="5715000"/>
          </a:xfrm>
          <a:prstGeom prst="rect">
            <a:avLst/>
          </a:prstGeom>
        </p:spPr>
      </p:pic>
      <p:pic>
        <p:nvPicPr>
          <p:cNvPr id="4" name="Picture 2" descr="Making the Commitment to ESG in Supply Chain">
            <a:extLst>
              <a:ext uri="{FF2B5EF4-FFF2-40B4-BE49-F238E27FC236}">
                <a16:creationId xmlns:a16="http://schemas.microsoft.com/office/drawing/2014/main" id="{31C10A7E-5ED9-84D4-082B-D24432D5CB1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p:blipFill>
        <p:spPr bwMode="auto">
          <a:xfrm>
            <a:off x="381996" y="697500"/>
            <a:ext cx="7679999" cy="4320000"/>
          </a:xfrm>
          <a:prstGeom prst="rect">
            <a:avLst/>
          </a:prstGeom>
          <a:solidFill>
            <a:srgbClr val="FFFFFF"/>
          </a:solidFill>
          <a:ln w="28575">
            <a:solidFill>
              <a:schemeClr val="bg1"/>
            </a:solidFill>
          </a:ln>
        </p:spPr>
      </p:pic>
    </p:spTree>
    <p:extLst>
      <p:ext uri="{BB962C8B-B14F-4D97-AF65-F5344CB8AC3E}">
        <p14:creationId xmlns:p14="http://schemas.microsoft.com/office/powerpoint/2010/main" val="2024545706"/>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2D478-B730-C28B-DEE7-D7E6667A6EC0}"/>
              </a:ext>
            </a:extLst>
          </p:cNvPr>
          <p:cNvSpPr>
            <a:spLocks noGrp="1"/>
          </p:cNvSpPr>
          <p:nvPr>
            <p:ph type="title"/>
          </p:nvPr>
        </p:nvSpPr>
        <p:spPr>
          <a:xfrm>
            <a:off x="298913" y="2335060"/>
            <a:ext cx="10301355" cy="1887312"/>
          </a:xfrm>
        </p:spPr>
        <p:txBody>
          <a:bodyPr>
            <a:normAutofit fontScale="90000"/>
          </a:bodyPr>
          <a:lstStyle/>
          <a:p>
            <a:r>
              <a:rPr lang="en-BE" dirty="0"/>
              <a:t>Agenda</a:t>
            </a:r>
            <a:br>
              <a:rPr lang="en-US" dirty="0"/>
            </a:br>
            <a:r>
              <a:rPr lang="en-US" sz="2400" dirty="0">
                <a:latin typeface="+mn-lt"/>
              </a:rPr>
              <a:t>1. </a:t>
            </a:r>
            <a:r>
              <a:rPr lang="en-US" sz="2300" dirty="0">
                <a:latin typeface="+mn-lt"/>
              </a:rPr>
              <a:t>Setting the scene</a:t>
            </a:r>
            <a:br>
              <a:rPr lang="en-US" sz="2300" dirty="0">
                <a:latin typeface="+mn-lt"/>
              </a:rPr>
            </a:br>
            <a:r>
              <a:rPr lang="en-US" sz="2300" dirty="0">
                <a:latin typeface="+mn-lt"/>
              </a:rPr>
              <a:t>2. Are investors and banks interested in companies’ ESG story?</a:t>
            </a:r>
            <a:br>
              <a:rPr lang="en-US" sz="2300" dirty="0">
                <a:latin typeface="+mn-lt"/>
              </a:rPr>
            </a:br>
            <a:r>
              <a:rPr lang="en-US" sz="2300" dirty="0">
                <a:latin typeface="+mn-lt"/>
              </a:rPr>
              <a:t>3. What’s meant by sustainable finance? </a:t>
            </a:r>
            <a:br>
              <a:rPr lang="en-US" sz="2300" dirty="0">
                <a:latin typeface="+mn-lt"/>
              </a:rPr>
            </a:br>
            <a:r>
              <a:rPr lang="en-US" sz="2300" dirty="0">
                <a:latin typeface="+mn-lt"/>
              </a:rPr>
              <a:t>4. How does ESG impact lending?  </a:t>
            </a:r>
            <a:br>
              <a:rPr lang="en-US" sz="2300" dirty="0">
                <a:latin typeface="+mn-lt"/>
              </a:rPr>
            </a:br>
            <a:r>
              <a:rPr lang="en-US" sz="2300" dirty="0">
                <a:latin typeface="+mn-lt"/>
              </a:rPr>
              <a:t>5. What’s the impact of the EU omnibus package on the financial sector? </a:t>
            </a:r>
            <a:br>
              <a:rPr lang="en-US" sz="2000" dirty="0">
                <a:latin typeface="+mn-lt"/>
              </a:rPr>
            </a:br>
            <a:endParaRPr lang="en-BE" dirty="0">
              <a:latin typeface="+mn-lt"/>
            </a:endParaRPr>
          </a:p>
        </p:txBody>
      </p:sp>
    </p:spTree>
    <p:extLst>
      <p:ext uri="{BB962C8B-B14F-4D97-AF65-F5344CB8AC3E}">
        <p14:creationId xmlns:p14="http://schemas.microsoft.com/office/powerpoint/2010/main" val="1526096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754063" y="518282"/>
            <a:ext cx="8763000" cy="4131959"/>
          </a:xfrm>
        </p:spPr>
        <p:txBody>
          <a:bodyPr>
            <a:normAutofit lnSpcReduction="10000"/>
          </a:bodyPr>
          <a:lstStyle/>
          <a:p>
            <a:pPr marL="0" indent="0">
              <a:buNone/>
            </a:pPr>
            <a:r>
              <a:rPr lang="nl-NL" sz="3500" b="1" dirty="0">
                <a:solidFill>
                  <a:schemeClr val="bg1"/>
                </a:solidFill>
                <a:latin typeface="+mj-lt"/>
              </a:rPr>
              <a:t>Employees</a:t>
            </a:r>
            <a:endParaRPr lang="nl-NL" sz="2667" b="1" dirty="0">
              <a:solidFill>
                <a:schemeClr val="bg1"/>
              </a:solidFill>
              <a:latin typeface="+mj-lt"/>
            </a:endParaRPr>
          </a:p>
          <a:p>
            <a:pPr marL="0" indent="0">
              <a:buNone/>
            </a:pPr>
            <a:r>
              <a:rPr lang="nl-NL" sz="3500" b="1" dirty="0" err="1">
                <a:solidFill>
                  <a:srgbClr val="C00000"/>
                </a:solidFill>
                <a:latin typeface="+mj-lt"/>
              </a:rPr>
              <a:t>Investors</a:t>
            </a:r>
            <a:r>
              <a:rPr lang="nl-NL" sz="3500" b="1" dirty="0">
                <a:solidFill>
                  <a:srgbClr val="C00000"/>
                </a:solidFill>
                <a:latin typeface="+mj-lt"/>
              </a:rPr>
              <a:t>  </a:t>
            </a:r>
          </a:p>
          <a:p>
            <a:pPr marL="0" indent="0">
              <a:buNone/>
            </a:pPr>
            <a:r>
              <a:rPr lang="nl-NL" sz="3500" b="1" dirty="0">
                <a:solidFill>
                  <a:srgbClr val="C00000"/>
                </a:solidFill>
                <a:latin typeface="+mj-lt"/>
              </a:rPr>
              <a:t>Banks </a:t>
            </a:r>
          </a:p>
          <a:p>
            <a:pPr marL="0" indent="0">
              <a:buNone/>
            </a:pPr>
            <a:r>
              <a:rPr lang="nl-NL" sz="3500" b="1" dirty="0">
                <a:solidFill>
                  <a:schemeClr val="bg1"/>
                </a:solidFill>
                <a:latin typeface="+mj-lt"/>
              </a:rPr>
              <a:t>Insurance companies</a:t>
            </a:r>
          </a:p>
          <a:p>
            <a:pPr marL="0" indent="0">
              <a:buNone/>
            </a:pPr>
            <a:r>
              <a:rPr lang="nl-NL" sz="3500" b="1" dirty="0">
                <a:solidFill>
                  <a:schemeClr val="bg1"/>
                </a:solidFill>
                <a:latin typeface="+mj-lt"/>
              </a:rPr>
              <a:t>B2B </a:t>
            </a:r>
            <a:r>
              <a:rPr lang="nl-NL" sz="3500" b="1" dirty="0" err="1">
                <a:solidFill>
                  <a:schemeClr val="bg1"/>
                </a:solidFill>
                <a:latin typeface="+mj-lt"/>
              </a:rPr>
              <a:t>customers</a:t>
            </a:r>
            <a:r>
              <a:rPr lang="nl-NL" sz="3500" b="1" dirty="0">
                <a:solidFill>
                  <a:schemeClr val="bg1"/>
                </a:solidFill>
                <a:latin typeface="+mj-lt"/>
              </a:rPr>
              <a:t>/</a:t>
            </a:r>
            <a:r>
              <a:rPr lang="nl-NL" sz="3500" b="1" dirty="0" err="1">
                <a:solidFill>
                  <a:schemeClr val="bg1"/>
                </a:solidFill>
                <a:latin typeface="+mj-lt"/>
              </a:rPr>
              <a:t>consumers</a:t>
            </a:r>
            <a:endParaRPr lang="nl-NL" sz="3500" b="1" dirty="0">
              <a:solidFill>
                <a:schemeClr val="bg1"/>
              </a:solidFill>
              <a:latin typeface="+mj-lt"/>
            </a:endParaRPr>
          </a:p>
          <a:p>
            <a:pPr marL="0" indent="0">
              <a:buNone/>
            </a:pPr>
            <a:r>
              <a:rPr lang="nl-NL" sz="3500" b="1" dirty="0">
                <a:solidFill>
                  <a:schemeClr val="bg1"/>
                </a:solidFill>
                <a:latin typeface="+mj-lt"/>
              </a:rPr>
              <a:t>Suppliers </a:t>
            </a:r>
            <a:endParaRPr lang="nl-NL" sz="2600" b="1" dirty="0">
              <a:solidFill>
                <a:schemeClr val="bg1"/>
              </a:solidFill>
              <a:latin typeface="+mj-lt"/>
            </a:endParaRPr>
          </a:p>
          <a:p>
            <a:pPr marL="0" indent="0">
              <a:buNone/>
            </a:pPr>
            <a:r>
              <a:rPr lang="nl-NL" sz="3500" b="1" dirty="0" err="1">
                <a:solidFill>
                  <a:schemeClr val="bg1"/>
                </a:solidFill>
                <a:latin typeface="+mj-lt"/>
              </a:rPr>
              <a:t>Local</a:t>
            </a:r>
            <a:r>
              <a:rPr lang="nl-NL" sz="3500" b="1" dirty="0">
                <a:solidFill>
                  <a:schemeClr val="bg1"/>
                </a:solidFill>
                <a:latin typeface="+mj-lt"/>
              </a:rPr>
              <a:t> community </a:t>
            </a:r>
            <a:endParaRPr lang="nl-BE" sz="3333" b="1" dirty="0">
              <a:solidFill>
                <a:schemeClr val="bg1"/>
              </a:solidFill>
              <a:latin typeface="+mj-lt"/>
            </a:endParaRPr>
          </a:p>
        </p:txBody>
      </p:sp>
    </p:spTree>
    <p:extLst>
      <p:ext uri="{BB962C8B-B14F-4D97-AF65-F5344CB8AC3E}">
        <p14:creationId xmlns:p14="http://schemas.microsoft.com/office/powerpoint/2010/main" val="10456823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Stock numbers on a digital display">
            <a:extLst>
              <a:ext uri="{FF2B5EF4-FFF2-40B4-BE49-F238E27FC236}">
                <a16:creationId xmlns:a16="http://schemas.microsoft.com/office/drawing/2014/main" id="{806B7A31-2E76-018B-A2BE-66689ED49D1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b="3434"/>
          <a:stretch/>
        </p:blipFill>
        <p:spPr>
          <a:xfrm>
            <a:off x="20" y="10"/>
            <a:ext cx="10159980" cy="5714990"/>
          </a:xfrm>
          <a:noFill/>
        </p:spPr>
      </p:pic>
      <p:sp>
        <p:nvSpPr>
          <p:cNvPr id="2" name="Slide Number Placeholder 1" hidden="1">
            <a:extLst>
              <a:ext uri="{FF2B5EF4-FFF2-40B4-BE49-F238E27FC236}">
                <a16:creationId xmlns:a16="http://schemas.microsoft.com/office/drawing/2014/main" id="{1CACD7F0-121C-0740-0D27-F98BC8349FAA}"/>
              </a:ext>
            </a:extLst>
          </p:cNvPr>
          <p:cNvSpPr>
            <a:spLocks noGrp="1"/>
          </p:cNvSpPr>
          <p:nvPr>
            <p:ph type="sldNum" sz="quarter" idx="4294967295"/>
          </p:nvPr>
        </p:nvSpPr>
        <p:spPr>
          <a:xfrm>
            <a:off x="1" y="5125240"/>
            <a:ext cx="704994" cy="303212"/>
          </a:xfrm>
        </p:spPr>
        <p:txBody>
          <a:bodyPr/>
          <a:lstStyle/>
          <a:p>
            <a:pPr>
              <a:spcAft>
                <a:spcPts val="600"/>
              </a:spcAft>
            </a:pPr>
            <a:fld id="{BE7BFF24-2C35-3444-B615-6A3C0CF587B2}" type="slidenum">
              <a:rPr lang="en-US" smtClean="0"/>
              <a:pPr>
                <a:spcAft>
                  <a:spcPts val="600"/>
                </a:spcAft>
              </a:pPr>
              <a:t>9</a:t>
            </a:fld>
            <a:endParaRPr lang="en-US"/>
          </a:p>
        </p:txBody>
      </p:sp>
      <p:sp>
        <p:nvSpPr>
          <p:cNvPr id="8" name="Tijdelijke aanduiding voor inhoud 2">
            <a:extLst>
              <a:ext uri="{FF2B5EF4-FFF2-40B4-BE49-F238E27FC236}">
                <a16:creationId xmlns:a16="http://schemas.microsoft.com/office/drawing/2014/main" id="{933A658D-B38E-9AFE-E706-E8B81F147EC0}"/>
              </a:ext>
            </a:extLst>
          </p:cNvPr>
          <p:cNvSpPr txBox="1">
            <a:spLocks/>
          </p:cNvSpPr>
          <p:nvPr/>
        </p:nvSpPr>
        <p:spPr>
          <a:xfrm>
            <a:off x="219611" y="1055241"/>
            <a:ext cx="5159162" cy="3604517"/>
          </a:xfrm>
          <a:prstGeom prst="rect">
            <a:avLst/>
          </a:prstGeom>
        </p:spPr>
        <p:txBody>
          <a:bodyPr>
            <a:normAutofit fontScale="77500" lnSpcReduction="20000"/>
          </a:bodyPr>
          <a:lstStyle>
            <a:lvl1pPr marL="269872" indent="-269872" algn="l" defTabSz="457196" rtl="0" eaLnBrk="1" latinLnBrk="0" hangingPunct="1">
              <a:lnSpc>
                <a:spcPct val="100000"/>
              </a:lnSpc>
              <a:spcBef>
                <a:spcPts val="0"/>
              </a:spcBef>
              <a:spcAft>
                <a:spcPts val="600"/>
              </a:spcAft>
              <a:buClr>
                <a:srgbClr val="0096DC"/>
              </a:buClr>
              <a:buFont typeface="Arial" panose="020B0604020202020204" pitchFamily="34" charset="0"/>
              <a:buChar char="•"/>
              <a:defRPr sz="1200" b="0" i="0" kern="1200" baseline="0">
                <a:solidFill>
                  <a:srgbClr val="0C294F"/>
                </a:solidFill>
                <a:latin typeface="+mn-lt"/>
                <a:ea typeface="+mn-ea"/>
                <a:cs typeface="Verdana"/>
              </a:defRPr>
            </a:lvl1pPr>
            <a:lvl2pPr marL="539744" indent="-269872" algn="l" defTabSz="457196" rtl="0" eaLnBrk="1" latinLnBrk="0" hangingPunct="1">
              <a:lnSpc>
                <a:spcPct val="100000"/>
              </a:lnSpc>
              <a:spcBef>
                <a:spcPts val="0"/>
              </a:spcBef>
              <a:spcAft>
                <a:spcPts val="600"/>
              </a:spcAft>
              <a:buClr>
                <a:srgbClr val="0096DC"/>
              </a:buClr>
              <a:buFont typeface="Lucida Grande"/>
              <a:buChar char="-"/>
              <a:tabLst/>
              <a:defRPr sz="1200" b="0" i="0" kern="1200" baseline="0">
                <a:solidFill>
                  <a:srgbClr val="0C294F"/>
                </a:solidFill>
                <a:latin typeface="+mn-lt"/>
                <a:ea typeface="+mn-ea"/>
                <a:cs typeface="Verdana"/>
              </a:defRPr>
            </a:lvl2pPr>
            <a:lvl3pPr marL="715955" indent="-177799" algn="l" defTabSz="457196" rtl="0" eaLnBrk="1" latinLnBrk="0" hangingPunct="1">
              <a:lnSpc>
                <a:spcPct val="100000"/>
              </a:lnSpc>
              <a:spcBef>
                <a:spcPts val="0"/>
              </a:spcBef>
              <a:spcAft>
                <a:spcPts val="600"/>
              </a:spcAft>
              <a:buClr>
                <a:srgbClr val="003366"/>
              </a:buClr>
              <a:buFont typeface="Arial" panose="020B0604020202020204" pitchFamily="34" charset="0"/>
              <a:buChar char="•"/>
              <a:defRPr sz="1200" b="0" i="0" kern="1200">
                <a:solidFill>
                  <a:srgbClr val="0C294F"/>
                </a:solidFill>
                <a:latin typeface="+mn-lt"/>
                <a:ea typeface="+mn-ea"/>
                <a:cs typeface="Verdana"/>
              </a:defRPr>
            </a:lvl3pPr>
            <a:lvl4pPr marL="890578" indent="-171448" algn="l" defTabSz="457196" rtl="0" eaLnBrk="1" latinLnBrk="0" hangingPunct="1">
              <a:lnSpc>
                <a:spcPct val="100000"/>
              </a:lnSpc>
              <a:spcBef>
                <a:spcPts val="0"/>
              </a:spcBef>
              <a:spcAft>
                <a:spcPts val="600"/>
              </a:spcAft>
              <a:buClr>
                <a:srgbClr val="003366"/>
              </a:buClr>
              <a:buFont typeface="Lucida Grande"/>
              <a:buChar char="-"/>
              <a:defRPr sz="1200" b="0" i="0" kern="1200">
                <a:solidFill>
                  <a:srgbClr val="0C294F"/>
                </a:solidFill>
                <a:latin typeface="+mn-lt"/>
                <a:ea typeface="+mn-ea"/>
                <a:cs typeface="+mn-cs"/>
              </a:defRPr>
            </a:lvl4pPr>
            <a:lvl5pPr marL="1163626" indent="-177799" algn="l" defTabSz="457196" rtl="0" eaLnBrk="1" latinLnBrk="0" hangingPunct="1">
              <a:spcBef>
                <a:spcPts val="0"/>
              </a:spcBef>
              <a:spcAft>
                <a:spcPts val="800"/>
              </a:spcAft>
              <a:buClr>
                <a:srgbClr val="003366"/>
              </a:buClr>
              <a:buFont typeface="Arial"/>
              <a:buChar char="•"/>
              <a:defRPr sz="1600" kern="1200">
                <a:solidFill>
                  <a:srgbClr val="003366"/>
                </a:solidFill>
                <a:latin typeface="Calibri"/>
                <a:ea typeface="+mn-ea"/>
                <a:cs typeface="+mn-cs"/>
              </a:defRPr>
            </a:lvl5pPr>
            <a:lvl6pPr marL="2514575" indent="-228597" algn="l" defTabSz="457196" rtl="0" eaLnBrk="1" latinLnBrk="0" hangingPunct="1">
              <a:spcBef>
                <a:spcPct val="20000"/>
              </a:spcBef>
              <a:buFont typeface="Arial"/>
              <a:buChar char="•"/>
              <a:defRPr sz="2000" kern="1200">
                <a:solidFill>
                  <a:schemeClr val="tx1"/>
                </a:solidFill>
                <a:latin typeface="+mn-lt"/>
                <a:ea typeface="+mn-ea"/>
                <a:cs typeface="+mn-cs"/>
              </a:defRPr>
            </a:lvl6pPr>
            <a:lvl7pPr marL="2971770" indent="-228597" algn="l" defTabSz="457196" rtl="0" eaLnBrk="1" latinLnBrk="0" hangingPunct="1">
              <a:spcBef>
                <a:spcPct val="20000"/>
              </a:spcBef>
              <a:buFont typeface="Arial"/>
              <a:buChar char="•"/>
              <a:defRPr sz="2000" kern="1200">
                <a:solidFill>
                  <a:schemeClr val="tx1"/>
                </a:solidFill>
                <a:latin typeface="+mn-lt"/>
                <a:ea typeface="+mn-ea"/>
                <a:cs typeface="+mn-cs"/>
              </a:defRPr>
            </a:lvl7pPr>
            <a:lvl8pPr marL="3428966" indent="-228597" algn="l" defTabSz="457196" rtl="0" eaLnBrk="1" latinLnBrk="0" hangingPunct="1">
              <a:spcBef>
                <a:spcPct val="20000"/>
              </a:spcBef>
              <a:buFont typeface="Arial"/>
              <a:buChar char="•"/>
              <a:defRPr sz="2000" kern="1200">
                <a:solidFill>
                  <a:schemeClr val="tx1"/>
                </a:solidFill>
                <a:latin typeface="+mn-lt"/>
                <a:ea typeface="+mn-ea"/>
                <a:cs typeface="+mn-cs"/>
              </a:defRPr>
            </a:lvl8pPr>
            <a:lvl9pPr marL="3886161" indent="-228597" algn="l" defTabSz="457196"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nl-NL" sz="3333" b="1" dirty="0">
              <a:solidFill>
                <a:schemeClr val="bg1"/>
              </a:solidFill>
              <a:latin typeface="+mj-lt"/>
            </a:endParaRPr>
          </a:p>
          <a:p>
            <a:pPr marL="0" indent="0" algn="ctr">
              <a:buFont typeface="Arial" panose="020B0604020202020204" pitchFamily="34" charset="0"/>
              <a:buNone/>
            </a:pPr>
            <a:endParaRPr lang="nl-NL" sz="3333" b="1" dirty="0">
              <a:solidFill>
                <a:schemeClr val="bg1"/>
              </a:solidFill>
              <a:latin typeface="+mj-lt"/>
            </a:endParaRPr>
          </a:p>
          <a:p>
            <a:pPr marL="0" indent="0" algn="ctr">
              <a:buFont typeface="Arial" panose="020B0604020202020204" pitchFamily="34" charset="0"/>
              <a:buNone/>
            </a:pPr>
            <a:endParaRPr lang="nl-NL" sz="3333" b="1" dirty="0">
              <a:solidFill>
                <a:schemeClr val="bg1"/>
              </a:solidFill>
              <a:latin typeface="+mj-lt"/>
            </a:endParaRPr>
          </a:p>
          <a:p>
            <a:pPr marL="0" indent="0">
              <a:buFont typeface="Arial" panose="020B0604020202020204" pitchFamily="34" charset="0"/>
              <a:buNone/>
            </a:pPr>
            <a:r>
              <a:rPr lang="nl-NL" sz="5916" b="1" dirty="0">
                <a:solidFill>
                  <a:schemeClr val="bg1"/>
                </a:solidFill>
                <a:latin typeface="+mj-lt"/>
              </a:rPr>
              <a:t>ESG is </a:t>
            </a:r>
            <a:r>
              <a:rPr lang="nl-NL" sz="5916" b="1" dirty="0" err="1">
                <a:solidFill>
                  <a:schemeClr val="bg1"/>
                </a:solidFill>
                <a:latin typeface="+mj-lt"/>
              </a:rPr>
              <a:t>about</a:t>
            </a:r>
            <a:r>
              <a:rPr lang="nl-NL" sz="5916" b="1" dirty="0">
                <a:solidFill>
                  <a:schemeClr val="bg1"/>
                </a:solidFill>
                <a:latin typeface="+mj-lt"/>
              </a:rPr>
              <a:t> </a:t>
            </a:r>
            <a:r>
              <a:rPr lang="nl-NL" sz="5916" b="1" dirty="0" err="1">
                <a:solidFill>
                  <a:schemeClr val="bg1"/>
                </a:solidFill>
                <a:latin typeface="+mj-lt"/>
              </a:rPr>
              <a:t>staying</a:t>
            </a:r>
            <a:r>
              <a:rPr lang="nl-NL" sz="5916" b="1" dirty="0">
                <a:solidFill>
                  <a:schemeClr val="bg1"/>
                </a:solidFill>
                <a:latin typeface="+mj-lt"/>
              </a:rPr>
              <a:t> </a:t>
            </a:r>
            <a:r>
              <a:rPr lang="nl-NL" sz="5916" b="1" dirty="0" err="1">
                <a:solidFill>
                  <a:schemeClr val="bg1"/>
                </a:solidFill>
                <a:latin typeface="+mj-lt"/>
              </a:rPr>
              <a:t>attractive</a:t>
            </a:r>
            <a:r>
              <a:rPr lang="nl-NL" sz="5916" b="1" dirty="0">
                <a:solidFill>
                  <a:schemeClr val="bg1"/>
                </a:solidFill>
                <a:latin typeface="+mj-lt"/>
              </a:rPr>
              <a:t> </a:t>
            </a:r>
            <a:r>
              <a:rPr lang="nl-NL" sz="5916" b="1" dirty="0" err="1">
                <a:solidFill>
                  <a:schemeClr val="bg1"/>
                </a:solidFill>
                <a:latin typeface="+mj-lt"/>
              </a:rPr>
              <a:t>to</a:t>
            </a:r>
            <a:r>
              <a:rPr lang="nl-NL" sz="5916" b="1" dirty="0">
                <a:solidFill>
                  <a:schemeClr val="bg1"/>
                </a:solidFill>
                <a:latin typeface="+mj-lt"/>
              </a:rPr>
              <a:t> </a:t>
            </a:r>
            <a:r>
              <a:rPr lang="nl-NL" sz="5916" b="1" dirty="0" err="1">
                <a:solidFill>
                  <a:srgbClr val="C00000"/>
                </a:solidFill>
                <a:latin typeface="+mj-lt"/>
              </a:rPr>
              <a:t>investors</a:t>
            </a:r>
            <a:endParaRPr lang="nl-NL" sz="5916" b="1" dirty="0">
              <a:solidFill>
                <a:schemeClr val="bg1"/>
              </a:solidFill>
              <a:latin typeface="+mj-lt"/>
            </a:endParaRPr>
          </a:p>
          <a:p>
            <a:pPr marL="0" indent="0" algn="ctr">
              <a:buFont typeface="Arial" panose="020B0604020202020204" pitchFamily="34" charset="0"/>
              <a:buNone/>
            </a:pPr>
            <a:r>
              <a:rPr lang="nl-NL" sz="2667" b="1" dirty="0">
                <a:solidFill>
                  <a:schemeClr val="bg1"/>
                </a:solidFill>
                <a:latin typeface="+mj-lt"/>
              </a:rPr>
              <a:t> </a:t>
            </a:r>
          </a:p>
        </p:txBody>
      </p:sp>
    </p:spTree>
    <p:extLst>
      <p:ext uri="{BB962C8B-B14F-4D97-AF65-F5344CB8AC3E}">
        <p14:creationId xmlns:p14="http://schemas.microsoft.com/office/powerpoint/2010/main" val="251460344"/>
      </p:ext>
    </p:extLst>
  </p:cSld>
  <p:clrMapOvr>
    <a:masterClrMapping/>
  </p:clrMapOvr>
</p:sld>
</file>

<file path=ppt/theme/theme1.xml><?xml version="1.0" encoding="utf-8"?>
<a:theme xmlns:a="http://schemas.openxmlformats.org/drawingml/2006/main" name="KBC Template">
  <a:themeElements>
    <a:clrScheme name="Custom 7">
      <a:dk1>
        <a:srgbClr val="0D2A50"/>
      </a:dk1>
      <a:lt1>
        <a:srgbClr val="FFFFFF"/>
      </a:lt1>
      <a:dk2>
        <a:srgbClr val="0D2A50"/>
      </a:dk2>
      <a:lt2>
        <a:srgbClr val="FFFFFF"/>
      </a:lt2>
      <a:accent1>
        <a:srgbClr val="009985"/>
      </a:accent1>
      <a:accent2>
        <a:srgbClr val="EE7079"/>
      </a:accent2>
      <a:accent3>
        <a:srgbClr val="FCBB30"/>
      </a:accent3>
      <a:accent4>
        <a:srgbClr val="55C7DF"/>
      </a:accent4>
      <a:accent5>
        <a:srgbClr val="1FADC1"/>
      </a:accent5>
      <a:accent6>
        <a:srgbClr val="5387C5"/>
      </a:accent6>
      <a:hlink>
        <a:srgbClr val="0097DB"/>
      </a:hlink>
      <a:folHlink>
        <a:srgbClr val="46ADE0"/>
      </a:folHlink>
    </a:clrScheme>
    <a:fontScheme name="KBC">
      <a:majorFont>
        <a:latin typeface="Gilroy Bold"/>
        <a:ea typeface=""/>
        <a:cs typeface=""/>
      </a:majorFont>
      <a:minorFont>
        <a:latin typeface="Gilroy"/>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AEEF"/>
        </a:solidFill>
        <a:ln>
          <a:no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400" dirty="0" err="1" smtClean="0"/>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lstStyle>
        <a:defPPr algn="l">
          <a:defRPr dirty="0" smtClean="0"/>
        </a:defPPr>
      </a:lstStyle>
    </a:txDef>
  </a:objectDefaults>
  <a:extraClrSchemeLst/>
  <a:extLst>
    <a:ext uri="{05A4C25C-085E-4340-85A3-A5531E510DB2}">
      <thm15:themeFamily xmlns:thm15="http://schemas.microsoft.com/office/thememl/2012/main" name="Presentation4" id="{1572395A-8CAB-D543-8B9B-61F8F394BBE8}" vid="{EC024177-B246-6C49-867F-16D6D30A38B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6C7BE0BD6D92B4D89F9E16331BC5EBE" ma:contentTypeVersion="13" ma:contentTypeDescription="Een nieuw document maken." ma:contentTypeScope="" ma:versionID="12f8c56fd14e76cb14065fb3b4877ebe">
  <xsd:schema xmlns:xsd="http://www.w3.org/2001/XMLSchema" xmlns:xs="http://www.w3.org/2001/XMLSchema" xmlns:p="http://schemas.microsoft.com/office/2006/metadata/properties" xmlns:ns2="55a535ee-b04b-4297-b5c2-d5193c803324" xmlns:ns3="f9971c42-61d4-4ba2-8941-11a437eac3f0" targetNamespace="http://schemas.microsoft.com/office/2006/metadata/properties" ma:root="true" ma:fieldsID="ed654c33dc84d24db5eef411ad3aa9b4" ns2:_="" ns3:_="">
    <xsd:import namespace="55a535ee-b04b-4297-b5c2-d5193c803324"/>
    <xsd:import namespace="f9971c42-61d4-4ba2-8941-11a437eac3f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OCR"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a535ee-b04b-4297-b5c2-d5193c8033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dd2a442-b5ac-41d7-a9d3-5c9eaa3193fa"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9971c42-61d4-4ba2-8941-11a437eac3f0"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element name="TaxCatchAll" ma:index="14" nillable="true" ma:displayName="Taxonomy Catch All Column" ma:hidden="true" ma:list="{4075d252-8b58-41fe-ab10-644127b7ef0d}" ma:internalName="TaxCatchAll" ma:showField="CatchAllData" ma:web="f9971c42-61d4-4ba2-8941-11a437eac3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5a535ee-b04b-4297-b5c2-d5193c803324">
      <Terms xmlns="http://schemas.microsoft.com/office/infopath/2007/PartnerControls"/>
    </lcf76f155ced4ddcb4097134ff3c332f>
    <TaxCatchAll xmlns="f9971c42-61d4-4ba2-8941-11a437eac3f0" xsi:nil="true"/>
  </documentManagement>
</p:properties>
</file>

<file path=customXml/itemProps1.xml><?xml version="1.0" encoding="utf-8"?>
<ds:datastoreItem xmlns:ds="http://schemas.openxmlformats.org/officeDocument/2006/customXml" ds:itemID="{E5AB7D8E-FA98-4F35-81C0-180D91B52943}">
  <ds:schemaRefs>
    <ds:schemaRef ds:uri="http://schemas.microsoft.com/sharepoint/v3/contenttype/forms"/>
  </ds:schemaRefs>
</ds:datastoreItem>
</file>

<file path=customXml/itemProps2.xml><?xml version="1.0" encoding="utf-8"?>
<ds:datastoreItem xmlns:ds="http://schemas.openxmlformats.org/officeDocument/2006/customXml" ds:itemID="{274353F9-C273-4A45-A4F1-73C33D7FBC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a535ee-b04b-4297-b5c2-d5193c803324"/>
    <ds:schemaRef ds:uri="f9971c42-61d4-4ba2-8941-11a437eac3f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A091B86-A434-4858-BABB-F669B3C43D73}">
  <ds:schemaRefs>
    <ds:schemaRef ds:uri="http://schemas.microsoft.com/office/2006/metadata/properties"/>
    <ds:schemaRef ds:uri="55a535ee-b04b-4297-b5c2-d5193c803324"/>
    <ds:schemaRef ds:uri="http://purl.org/dc/elements/1.1/"/>
    <ds:schemaRef ds:uri="http://purl.org/dc/terms/"/>
    <ds:schemaRef ds:uri="http://www.w3.org/XML/1998/namespace"/>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f9971c42-61d4-4ba2-8941-11a437eac3f0"/>
  </ds:schemaRefs>
</ds:datastoreItem>
</file>

<file path=docProps/app.xml><?xml version="1.0" encoding="utf-8"?>
<Properties xmlns="http://schemas.openxmlformats.org/officeDocument/2006/extended-properties" xmlns:vt="http://schemas.openxmlformats.org/officeDocument/2006/docPropsVTypes">
  <Template>KBC template EN</Template>
  <TotalTime>0</TotalTime>
  <Words>1389</Words>
  <Application>Microsoft Office PowerPoint</Application>
  <PresentationFormat>Custom</PresentationFormat>
  <Paragraphs>141</Paragraphs>
  <Slides>29</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29</vt:i4>
      </vt:variant>
    </vt:vector>
  </HeadingPairs>
  <TitlesOfParts>
    <vt:vector size="38" baseType="lpstr">
      <vt:lpstr>Arial</vt:lpstr>
      <vt:lpstr>Calibri</vt:lpstr>
      <vt:lpstr>Gilroy</vt:lpstr>
      <vt:lpstr>Gilroy Bold</vt:lpstr>
      <vt:lpstr>Gilroy Medium</vt:lpstr>
      <vt:lpstr>Lucida Grande</vt:lpstr>
      <vt:lpstr>Verdana</vt:lpstr>
      <vt:lpstr>Wingdings</vt:lpstr>
      <vt:lpstr>KBC Template</vt:lpstr>
      <vt:lpstr>Sustainable business and access to finance. Are they linked?</vt:lpstr>
      <vt:lpstr>PowerPoint Presentation</vt:lpstr>
      <vt:lpstr>PowerPoint Presentation</vt:lpstr>
      <vt:lpstr>PowerPoint Presentation</vt:lpstr>
      <vt:lpstr>PowerPoint Presentation</vt:lpstr>
      <vt:lpstr>PowerPoint Presentation</vt:lpstr>
      <vt:lpstr>Agenda 1. Setting the scene 2. Are investors and banks interested in companies’ ESG story? 3. What’s meant by sustainable finance?  4. How does ESG impact lending?   5. What’s the impact of the EU omnibus package on the financial sector?  </vt:lpstr>
      <vt:lpstr>PowerPoint Presentation</vt:lpstr>
      <vt:lpstr>PowerPoint Presentation</vt:lpstr>
      <vt:lpstr>PowerPoint Presentation</vt:lpstr>
      <vt:lpstr>PowerPoint Presentation</vt:lpstr>
      <vt:lpstr>PowerPoint Presentation</vt:lpstr>
      <vt:lpstr>2018 EU Action Plan on sustainable finance  (renewed strategy 2020) </vt:lpstr>
      <vt:lpstr>Put into practice through specific EU regulation </vt:lpstr>
      <vt:lpstr>What is sustainable finance? </vt:lpstr>
      <vt:lpstr>Forms of financing  </vt:lpstr>
      <vt:lpstr>PowerPoint Presentation</vt:lpstr>
      <vt:lpstr>PowerPoint Presentation</vt:lpstr>
      <vt:lpstr>PowerPoint Presentation</vt:lpstr>
      <vt:lpstr>PowerPoint Presentation</vt:lpstr>
      <vt:lpstr>Basic principles on granting credit </vt:lpstr>
      <vt:lpstr>Set of sustainability policies </vt:lpstr>
      <vt:lpstr>Green transition &amp; opportunities  </vt:lpstr>
      <vt:lpstr>Support by providing partners  </vt:lpstr>
      <vt:lpstr>PowerPoint Presentation</vt:lpstr>
      <vt:lpstr>PowerPoint Presentation</vt:lpstr>
      <vt:lpstr>PowerPoint Presentation</vt:lpstr>
      <vt:lpstr>To conclude …  Yes, there is a link between financing and clients’ ESG journey  Reduced data availability (Omnibus I) threatens to impact the financial sector in several areas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Ingrid D'Haeyer</dc:creator>
  <cp:lastModifiedBy>Nautadutilh</cp:lastModifiedBy>
  <cp:revision>4</cp:revision>
  <cp:lastPrinted>2015-05-21T14:04:22Z</cp:lastPrinted>
  <dcterms:created xsi:type="dcterms:W3CDTF">2024-10-22T06:24:16Z</dcterms:created>
  <dcterms:modified xsi:type="dcterms:W3CDTF">2026-03-22T13:30:37Z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44a7eb9-e308-4cb8-ad88-b50d70445f3a_Enabled">
    <vt:lpwstr>true</vt:lpwstr>
  </property>
  <property fmtid="{D5CDD505-2E9C-101B-9397-08002B2CF9AE}" pid="3" name="MSIP_Label_d44a7eb9-e308-4cb8-ad88-b50d70445f3a_SetDate">
    <vt:lpwstr>2022-08-05T08:11:25Z</vt:lpwstr>
  </property>
  <property fmtid="{D5CDD505-2E9C-101B-9397-08002B2CF9AE}" pid="4" name="MSIP_Label_d44a7eb9-e308-4cb8-ad88-b50d70445f3a_Method">
    <vt:lpwstr>Privileged</vt:lpwstr>
  </property>
  <property fmtid="{D5CDD505-2E9C-101B-9397-08002B2CF9AE}" pid="5" name="MSIP_Label_d44a7eb9-e308-4cb8-ad88-b50d70445f3a_Name">
    <vt:lpwstr>d44a7eb9-e308-4cb8-ad88-b50d70445f3a</vt:lpwstr>
  </property>
  <property fmtid="{D5CDD505-2E9C-101B-9397-08002B2CF9AE}" pid="6" name="MSIP_Label_d44a7eb9-e308-4cb8-ad88-b50d70445f3a_SiteId">
    <vt:lpwstr>64af2aee-7d6c-49ac-a409-192d3fee73b8</vt:lpwstr>
  </property>
  <property fmtid="{D5CDD505-2E9C-101B-9397-08002B2CF9AE}" pid="7" name="MSIP_Label_d44a7eb9-e308-4cb8-ad88-b50d70445f3a_ActionId">
    <vt:lpwstr>526ef8ad-f12d-48da-bb9f-849ab31fddfb</vt:lpwstr>
  </property>
  <property fmtid="{D5CDD505-2E9C-101B-9397-08002B2CF9AE}" pid="8" name="MSIP_Label_d44a7eb9-e308-4cb8-ad88-b50d70445f3a_ContentBits">
    <vt:lpwstr>1</vt:lpwstr>
  </property>
  <property fmtid="{D5CDD505-2E9C-101B-9397-08002B2CF9AE}" pid="9" name="ContentTypeId">
    <vt:lpwstr>0x01010036C7BE0BD6D92B4D89F9E16331BC5EBE</vt:lpwstr>
  </property>
  <property fmtid="{D5CDD505-2E9C-101B-9397-08002B2CF9AE}" pid="10" name="MediaServiceImageTags">
    <vt:lpwstr/>
  </property>
</Properties>
</file>