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78" r:id="rId2"/>
  </p:sldMasterIdLst>
  <p:notesMasterIdLst>
    <p:notesMasterId r:id="rId4"/>
  </p:notesMasterIdLst>
  <p:sldIdLst>
    <p:sldId id="261" r:id="rId3"/>
  </p:sldIdLst>
  <p:sldSz cx="9144000" cy="6858000" type="screen4x3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6">
          <p15:clr>
            <a:srgbClr val="A4A3A4"/>
          </p15:clr>
        </p15:guide>
        <p15:guide id="2" orient="horz" pos="4267">
          <p15:clr>
            <a:srgbClr val="A4A3A4"/>
          </p15:clr>
        </p15:guide>
        <p15:guide id="3" pos="2880">
          <p15:clr>
            <a:srgbClr val="A4A3A4"/>
          </p15:clr>
        </p15:guide>
        <p15:guide id="4" pos="96">
          <p15:clr>
            <a:srgbClr val="A4A3A4"/>
          </p15:clr>
        </p15:guide>
        <p15:guide id="5" pos="5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A94"/>
    <a:srgbClr val="A2B9E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>
        <p:guide orient="horz" pos="2166"/>
        <p:guide orient="horz" pos="4267"/>
        <p:guide pos="2880"/>
        <p:guide pos="96"/>
        <p:guide pos="5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OLPE  Kelli" userId="c6a8d09a-3777-4d21-9625-be462b48773d" providerId="ADAL" clId="{DD42EE88-5C4A-4F77-9AB4-9663A0F400A7}"/>
    <pc:docChg chg="undo custSel modSld">
      <pc:chgData name="VOLPE  Kelli" userId="c6a8d09a-3777-4d21-9625-be462b48773d" providerId="ADAL" clId="{DD42EE88-5C4A-4F77-9AB4-9663A0F400A7}" dt="2021-09-15T10:04:57.828" v="150" actId="1076"/>
      <pc:docMkLst>
        <pc:docMk/>
      </pc:docMkLst>
      <pc:sldChg chg="modSp mod">
        <pc:chgData name="VOLPE  Kelli" userId="c6a8d09a-3777-4d21-9625-be462b48773d" providerId="ADAL" clId="{DD42EE88-5C4A-4F77-9AB4-9663A0F400A7}" dt="2021-09-15T10:04:57.828" v="150" actId="1076"/>
        <pc:sldMkLst>
          <pc:docMk/>
          <pc:sldMk cId="1551462510" sldId="261"/>
        </pc:sldMkLst>
        <pc:spChg chg="mod">
          <ac:chgData name="VOLPE  Kelli" userId="c6a8d09a-3777-4d21-9625-be462b48773d" providerId="ADAL" clId="{DD42EE88-5C4A-4F77-9AB4-9663A0F400A7}" dt="2021-09-15T10:00:59.168" v="99" actId="1076"/>
          <ac:spMkLst>
            <pc:docMk/>
            <pc:sldMk cId="1551462510" sldId="261"/>
            <ac:spMk id="5" creationId="{E877B17F-7F46-49C6-A54A-747FF509807F}"/>
          </ac:spMkLst>
        </pc:spChg>
        <pc:spChg chg="mod">
          <ac:chgData name="VOLPE  Kelli" userId="c6a8d09a-3777-4d21-9625-be462b48773d" providerId="ADAL" clId="{DD42EE88-5C4A-4F77-9AB4-9663A0F400A7}" dt="2021-09-15T10:04:21.994" v="148" actId="1076"/>
          <ac:spMkLst>
            <pc:docMk/>
            <pc:sldMk cId="1551462510" sldId="261"/>
            <ac:spMk id="6" creationId="{0791B7F2-A97D-432C-815B-09829824C149}"/>
          </ac:spMkLst>
        </pc:spChg>
        <pc:spChg chg="mod">
          <ac:chgData name="VOLPE  Kelli" userId="c6a8d09a-3777-4d21-9625-be462b48773d" providerId="ADAL" clId="{DD42EE88-5C4A-4F77-9AB4-9663A0F400A7}" dt="2021-09-15T10:04:57.828" v="150" actId="1076"/>
          <ac:spMkLst>
            <pc:docMk/>
            <pc:sldMk cId="1551462510" sldId="261"/>
            <ac:spMk id="8" creationId="{694417DD-2ECA-4282-9091-169769F02F3F}"/>
          </ac:spMkLst>
        </pc:spChg>
        <pc:spChg chg="mod">
          <ac:chgData name="VOLPE  Kelli" userId="c6a8d09a-3777-4d21-9625-be462b48773d" providerId="ADAL" clId="{DD42EE88-5C4A-4F77-9AB4-9663A0F400A7}" dt="2021-09-15T10:04:12.974" v="146" actId="1076"/>
          <ac:spMkLst>
            <pc:docMk/>
            <pc:sldMk cId="1551462510" sldId="261"/>
            <ac:spMk id="9" creationId="{A5D476FD-5373-4A2D-9668-86A1E5324F15}"/>
          </ac:spMkLst>
        </pc:spChg>
        <pc:spChg chg="mod">
          <ac:chgData name="VOLPE  Kelli" userId="c6a8d09a-3777-4d21-9625-be462b48773d" providerId="ADAL" clId="{DD42EE88-5C4A-4F77-9AB4-9663A0F400A7}" dt="2021-09-15T10:04:08.273" v="145" actId="20577"/>
          <ac:spMkLst>
            <pc:docMk/>
            <pc:sldMk cId="1551462510" sldId="261"/>
            <ac:spMk id="10" creationId="{2AD7E314-A259-470D-B4B9-33587E460D91}"/>
          </ac:spMkLst>
        </pc:spChg>
        <pc:picChg chg="mod">
          <ac:chgData name="VOLPE  Kelli" userId="c6a8d09a-3777-4d21-9625-be462b48773d" providerId="ADAL" clId="{DD42EE88-5C4A-4F77-9AB4-9663A0F400A7}" dt="2021-09-15T10:01:09.691" v="100" actId="1076"/>
          <ac:picMkLst>
            <pc:docMk/>
            <pc:sldMk cId="1551462510" sldId="261"/>
            <ac:picMk id="13" creationId="{E84ABA51-5F32-402B-9418-39AEDAED9DD5}"/>
          </ac:picMkLst>
        </pc:picChg>
        <pc:picChg chg="mod">
          <ac:chgData name="VOLPE  Kelli" userId="c6a8d09a-3777-4d21-9625-be462b48773d" providerId="ADAL" clId="{DD42EE88-5C4A-4F77-9AB4-9663A0F400A7}" dt="2021-09-15T10:04:39.071" v="149" actId="1076"/>
          <ac:picMkLst>
            <pc:docMk/>
            <pc:sldMk cId="1551462510" sldId="261"/>
            <ac:picMk id="15" creationId="{BD5F0F31-C72C-47ED-9CA5-5DC7B2BCA46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75398-18C1-40C8-9255-9D4907F04946}" type="datetimeFigureOut">
              <a:rPr lang="fr-BE" smtClean="0"/>
              <a:t>15-09-21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5BB26-AC2D-4C2D-86B2-DFB3531FE5A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76526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1C1735-F06F-4CF8-92BC-3715BD58F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1A4C5-0782-4793-9769-85A51C962ABA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61E4DF-EB8C-4B44-ACA9-B90AA88E7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587F09-2F8C-4966-BE5C-291F617CF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4ED32-84C4-4B1E-8BBD-5950BFBA84B1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55476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AB09CDB1-CE75-407F-8953-5FE5A87D7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0CC81-6B39-432E-BB26-5960791456FF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1E8A866A-296A-45AF-B994-B7B8D9DBE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3EE4F4BD-5533-412F-AB61-B298A6AFC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2A5E6-B58F-4687-B6EB-53C0EBE327D1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788792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E0A2C2-7828-4025-8FD7-399FBB39B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EE53C-DCD5-47C9-986A-97D8EB210E73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B500AC-1919-4EAD-B839-468D1A8F3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B39492-3C64-4468-B926-0AEB4CF52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3CB67-7F55-47ED-BD87-2DD8010644E6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606897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8312267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899592" y="2084852"/>
            <a:ext cx="7715200" cy="4525433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23420366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23299D-4756-4EAE-8B80-85E1A879B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43680-331F-466B-AAC7-2702DC90C182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5A96DA-F857-4F47-B321-2B7B88ACE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D95A7F-47D3-4069-8C63-F3F867BFA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B8E3B-0554-4349-94DA-72D7691E1A40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520034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37CB5B-9312-4A61-9F3D-9BC4D5934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57A06-EE46-4783-939A-A82B09FACC22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BC9C59-DFC3-4423-8DB7-19776462A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43E019-B9BC-4763-96E6-D7C36FD2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14AB4-1D25-4C0D-80ED-882481E2C4C3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81451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4425132"/>
            <a:ext cx="7772400" cy="8223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15616" y="292494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5254B3-E338-49F2-938B-055C9E9C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89537-8E50-4FA7-A1BE-F4C67DFC6F07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1FC71F-6377-4B34-B1EF-9C661E78E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D58999-A08D-4006-865D-A13826CB2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3458B-10B8-47C8-B16D-DD25DA9C5880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433962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31640" y="1600200"/>
            <a:ext cx="316416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29E15A5A-9EEB-4B01-B3AA-605E5883B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932AC-EF7D-490D-9FFE-027DE2B3FAF4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5D75252A-96CD-4522-BEAD-ED1E17164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DF79D754-2E15-458B-9703-AC1C26ED7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F2897-36C2-4079-B9AB-DEB9F2449736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338503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18FE415E-CE9D-44D8-8E97-44C64D15B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BE50E-163E-474A-B432-5E54A7E19E99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6C423789-E341-491B-A68C-904337FB1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0CEEE400-0764-4AAD-A7B2-F97860BB1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9F326-016D-43BC-8EF9-8F0E524DAAF1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1688878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E9AB0303-3D7B-4B57-AC76-C17FECE39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EA669-0345-49BE-B029-CC8E97EA1B90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1D81C9D8-0E08-4F48-AC9C-8CC506676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EDD2A39B-4C20-475A-A15E-90C74C030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7315F-CE9C-4EA9-A225-EC8B10C36748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202428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CE8DF21B-4720-4CAE-B2E9-C43786CA1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64285-5878-4C1E-9979-0D154047BE83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997E02D6-6554-413D-A2BA-72551B127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2DB6AB0D-07EC-4A7D-9DEB-4ED4F3B64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FC7C6-8274-460C-A25A-F0FBBFBA2DBB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296235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238324"/>
            <a:ext cx="2277889" cy="95842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88640"/>
            <a:ext cx="5111750" cy="59375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87624" y="1412776"/>
            <a:ext cx="2277889" cy="4713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C77766EF-8A67-40F0-A90B-07FC13886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957D6-FC25-4590-8C9D-1B6F6D6850A7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54EABF60-39D6-4A89-9EE5-ADAA1F8A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9EF6AAF4-34C7-41C4-B32D-A0B1E6630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88B6D-F286-484E-A106-83B953E4F396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012101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8EC1EE82-9B6C-4E00-9360-A165C165B4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18122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Page d’ouverture</a:t>
            </a:r>
            <a:endParaRPr lang="fr-BE" alt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9A67E2-189B-40F4-825B-C833F051FF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E316487-4ADB-464E-9363-6D25185B1226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CEECE8-509D-4D8B-A37B-F3938EA59A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6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06FF1E-D25C-4347-B77C-9C859FBF9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67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A0EF83E-F355-4857-A386-EE6FC4904351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EB9671-D863-4250-B28E-ECA99F39BAC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19250" y="646113"/>
            <a:ext cx="6121400" cy="5565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fr-BE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031" name="Image 8" descr="ulb-logo-texte-vertical.jpg">
            <a:extLst>
              <a:ext uri="{FF2B5EF4-FFF2-40B4-BE49-F238E27FC236}">
                <a16:creationId xmlns:a16="http://schemas.microsoft.com/office/drawing/2014/main" id="{FC2C9D83-C46D-4A3F-8CA8-1010D34250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Image 9" descr="barrette-ulb-elargie-ppt.jpg">
            <a:extLst>
              <a:ext uri="{FF2B5EF4-FFF2-40B4-BE49-F238E27FC236}">
                <a16:creationId xmlns:a16="http://schemas.microsoft.com/office/drawing/2014/main" id="{B25AA335-A35D-49CC-BDD4-B9E9C2DEE132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4406900"/>
            <a:ext cx="104775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-101" charset="-128"/>
          <a:cs typeface="ヒラギノ角ゴ Pro W3" pitchFamily="-10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-101" charset="-128"/>
          <a:cs typeface="ヒラギノ角ゴ Pro W3" pitchFamily="-10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>
            <a:extLst>
              <a:ext uri="{FF2B5EF4-FFF2-40B4-BE49-F238E27FC236}">
                <a16:creationId xmlns:a16="http://schemas.microsoft.com/office/drawing/2014/main" id="{13A21683-015A-4F39-AB74-85F5A17240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46150" y="381000"/>
            <a:ext cx="72834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Page de contenu</a:t>
            </a:r>
            <a:endParaRPr lang="fr-BE" altLang="fr-FR"/>
          </a:p>
        </p:txBody>
      </p:sp>
      <p:sp>
        <p:nvSpPr>
          <p:cNvPr id="2051" name="Espace réservé du texte 2">
            <a:extLst>
              <a:ext uri="{FF2B5EF4-FFF2-40B4-BE49-F238E27FC236}">
                <a16:creationId xmlns:a16="http://schemas.microsoft.com/office/drawing/2014/main" id="{B165A560-11CB-4115-9503-581024EE67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46150" y="1600200"/>
            <a:ext cx="72834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fr-BE" alt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4BA6C2-3611-4E7B-8FDC-F4FC73E5F8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4400" y="6416675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AAF9426-96D4-4B8B-AE00-47DF5FA98ED0}" type="datetime1">
              <a:rPr lang="fr-BE" altLang="fr-FR"/>
              <a:pPr>
                <a:defRPr/>
              </a:pPr>
              <a:t>15-09-21</a:t>
            </a:fld>
            <a:endParaRPr lang="fr-BE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A4954E-A572-4347-9C74-2655D1AD0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8BCDC5-242E-46C2-A1FD-956E64A85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72200" y="6416675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626C8BD-727B-4CDA-9B58-D22AD873130E}" type="slidenum">
              <a:rPr lang="fr-BE" altLang="fr-FR"/>
              <a:pPr>
                <a:defRPr/>
              </a:pPr>
              <a:t>‹N°›</a:t>
            </a:fld>
            <a:endParaRPr lang="fr-BE" altLang="fr-FR"/>
          </a:p>
        </p:txBody>
      </p:sp>
      <p:pic>
        <p:nvPicPr>
          <p:cNvPr id="2055" name="Image 8" descr="ulb-logo-texte-vertical.jpg">
            <a:extLst>
              <a:ext uri="{FF2B5EF4-FFF2-40B4-BE49-F238E27FC236}">
                <a16:creationId xmlns:a16="http://schemas.microsoft.com/office/drawing/2014/main" id="{7CB130A6-D23B-4BED-9B27-5F5817FBF19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79" b="82310"/>
          <a:stretch>
            <a:fillRect/>
          </a:stretch>
        </p:blipFill>
        <p:spPr bwMode="auto">
          <a:xfrm>
            <a:off x="46038" y="152400"/>
            <a:ext cx="81438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Image 8" descr="barrette-ulb-elargie-ppt.jpg">
            <a:extLst>
              <a:ext uri="{FF2B5EF4-FFF2-40B4-BE49-F238E27FC236}">
                <a16:creationId xmlns:a16="http://schemas.microsoft.com/office/drawing/2014/main" id="{BCBDBABF-5A08-417E-91FE-8117C5E59075}"/>
              </a:ext>
            </a:extLst>
          </p:cNvPr>
          <p:cNvPicPr>
            <a:picLocks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3" y="939800"/>
            <a:ext cx="53975" cy="583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909" r:id="rId11"/>
    <p:sldLayoutId id="214748391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-101" charset="-128"/>
          <a:cs typeface="ヒラギノ角ゴ Pro W3" pitchFamily="-10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-101" charset="-128"/>
          <a:cs typeface="ヒラギノ角ゴ Pro W3" pitchFamily="-10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-101" charset="-128"/>
          <a:cs typeface="ヒラギノ角ゴ Pro W3" pitchFamily="-10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pitchFamily="-109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hyperlink" Target="mailto:ebs.esh@ulb.b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>
            <a:extLst>
              <a:ext uri="{FF2B5EF4-FFF2-40B4-BE49-F238E27FC236}">
                <a16:creationId xmlns:a16="http://schemas.microsoft.com/office/drawing/2014/main" id="{550E422C-AC23-4B92-BE58-84EABEC0C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877" y="1574321"/>
            <a:ext cx="7778750" cy="5114925"/>
          </a:xfrm>
        </p:spPr>
        <p:txBody>
          <a:bodyPr/>
          <a:lstStyle/>
          <a:p>
            <a:pPr algn="l"/>
            <a:br>
              <a:rPr lang="fr-FR" altLang="fr-FR" sz="1800" dirty="0">
                <a:latin typeface="Arial"/>
                <a:ea typeface="ヒラギノ角ゴ Pro W3"/>
              </a:rPr>
            </a:br>
            <a:br>
              <a:rPr lang="fr-FR" altLang="fr-FR" sz="1800" dirty="0">
                <a:latin typeface="Arial"/>
              </a:rPr>
            </a:br>
            <a:r>
              <a:rPr lang="fr-FR" altLang="fr-FR" sz="1800" dirty="0">
                <a:latin typeface="Arial"/>
                <a:ea typeface="ヒラギノ角ゴ Pro W3"/>
              </a:rPr>
              <a:t> </a:t>
            </a:r>
            <a:r>
              <a:rPr lang="fr-FR" altLang="fr-FR" sz="1800" dirty="0">
                <a:solidFill>
                  <a:srgbClr val="000000"/>
                </a:solidFill>
                <a:latin typeface="Arial"/>
                <a:ea typeface="ヒラギノ角ゴ Pro W3"/>
              </a:rPr>
              <a:t>               </a:t>
            </a:r>
            <a:br>
              <a:rPr lang="fr-BE" sz="1800" dirty="0">
                <a:solidFill>
                  <a:srgbClr val="000000"/>
                </a:solidFill>
                <a:latin typeface="Arial"/>
                <a:ea typeface="ヒラギノ角ゴ Pro W3"/>
                <a:cs typeface="Arial"/>
              </a:rPr>
            </a:br>
            <a:r>
              <a:rPr lang="fr-FR" altLang="fr-FR" sz="1800" dirty="0">
                <a:solidFill>
                  <a:srgbClr val="000000"/>
                </a:solidFill>
                <a:latin typeface="Arial"/>
                <a:ea typeface="ヒラギノ角ゴ Pro W3"/>
              </a:rPr>
              <a:t>       </a:t>
            </a:r>
            <a:br>
              <a:rPr lang="fr-FR" altLang="fr-FR" sz="1800" dirty="0">
                <a:latin typeface="Arial"/>
              </a:rPr>
            </a:br>
            <a:r>
              <a:rPr lang="fr-FR" altLang="fr-FR" sz="1800" dirty="0">
                <a:solidFill>
                  <a:srgbClr val="000000"/>
                </a:solidFill>
                <a:latin typeface="Arial"/>
                <a:ea typeface="ヒラギノ角ゴ Pro W3"/>
              </a:rPr>
              <a:t>	</a:t>
            </a:r>
            <a:br>
              <a:rPr lang="fr-FR" altLang="fr-FR" sz="1800" b="1" dirty="0">
                <a:latin typeface="Arial"/>
              </a:rPr>
            </a:br>
            <a:br>
              <a:rPr lang="fr-FR" altLang="fr-FR" sz="1800" dirty="0">
                <a:latin typeface="Arial"/>
              </a:rPr>
            </a:br>
            <a:r>
              <a:rPr lang="fr-FR" altLang="fr-FR" sz="1800" dirty="0">
                <a:solidFill>
                  <a:srgbClr val="000000"/>
                </a:solidFill>
                <a:latin typeface="Arial"/>
                <a:ea typeface="ヒラギノ角ゴ Pro W3"/>
              </a:rPr>
              <a:t>	</a:t>
            </a:r>
            <a:br>
              <a:rPr lang="fr-FR" altLang="fr-FR" sz="1800" dirty="0">
                <a:latin typeface="Arial"/>
              </a:rPr>
            </a:br>
            <a:r>
              <a:rPr lang="fr-FR" altLang="fr-FR" sz="1800" dirty="0">
                <a:solidFill>
                  <a:srgbClr val="000000"/>
                </a:solidFill>
                <a:latin typeface="Arial"/>
                <a:ea typeface="ヒラギノ角ゴ Pro W3"/>
              </a:rPr>
              <a:t>	</a:t>
            </a:r>
            <a:br>
              <a:rPr lang="fr-FR" altLang="fr-FR" sz="1800" dirty="0">
                <a:latin typeface="Arial"/>
                <a:ea typeface="ヒラギノ角ゴ Pro W3"/>
              </a:rPr>
            </a:br>
            <a:br>
              <a:rPr lang="fr-FR" altLang="fr-FR" sz="1800" dirty="0">
                <a:latin typeface="Arial"/>
                <a:ea typeface="ヒラギノ角ゴ Pro W3"/>
              </a:rPr>
            </a:br>
            <a:br>
              <a:rPr lang="fr-FR" altLang="fr-FR" sz="1800" dirty="0">
                <a:latin typeface="Arial"/>
                <a:ea typeface="ヒラギノ角ゴ Pro W3"/>
              </a:rPr>
            </a:br>
            <a:br>
              <a:rPr lang="fr-FR" altLang="fr-FR" sz="1800" dirty="0">
                <a:latin typeface="Arial"/>
                <a:ea typeface="ヒラギノ角ゴ Pro W3"/>
              </a:rPr>
            </a:br>
            <a:br>
              <a:rPr lang="fr-FR" altLang="fr-FR" sz="1800" dirty="0">
                <a:latin typeface="Arial"/>
                <a:ea typeface="ヒラギノ角ゴ Pro W3"/>
              </a:rPr>
            </a:br>
            <a:br>
              <a:rPr lang="fr-FR" altLang="fr-FR" sz="1800" dirty="0">
                <a:latin typeface="Arial"/>
                <a:ea typeface="ヒラギノ角ゴ Pro W3"/>
              </a:rPr>
            </a:br>
            <a:br>
              <a:rPr lang="fr-FR" altLang="fr-FR" sz="1800" dirty="0">
                <a:latin typeface="Arial"/>
                <a:ea typeface="ヒラギノ角ゴ Pro W3"/>
              </a:rPr>
            </a:br>
            <a:br>
              <a:rPr lang="fr-FR" altLang="fr-FR" sz="1800" dirty="0">
                <a:latin typeface="Arial"/>
                <a:ea typeface="ヒラギノ角ゴ Pro W3"/>
              </a:rPr>
            </a:br>
            <a:br>
              <a:rPr lang="fr-FR" altLang="fr-FR" sz="1800" dirty="0">
                <a:latin typeface="Arial"/>
                <a:ea typeface="ヒラギノ角ゴ Pro W3"/>
              </a:rPr>
            </a:br>
            <a:r>
              <a:rPr lang="fr-FR" altLang="fr-FR" sz="1800" dirty="0">
                <a:solidFill>
                  <a:srgbClr val="000000"/>
                </a:solidFill>
                <a:latin typeface="Arial"/>
                <a:ea typeface="ヒラギノ角ゴ Pro W3"/>
              </a:rPr>
              <a:t>Retrouvez-nous également sur l’UV</a:t>
            </a:r>
            <a:br>
              <a:rPr lang="fr-FR" altLang="fr-FR" sz="1800" dirty="0">
                <a:latin typeface="Arial"/>
              </a:rPr>
            </a:br>
            <a:r>
              <a:rPr lang="fr-FR" altLang="fr-FR" sz="1800" dirty="0">
                <a:solidFill>
                  <a:srgbClr val="000000"/>
                </a:solidFill>
                <a:latin typeface="Arial"/>
                <a:ea typeface="ヒラギノ角ゴ Pro W3"/>
              </a:rPr>
              <a:t>​</a:t>
            </a:r>
            <a:br>
              <a:rPr lang="fr-FR" altLang="fr-FR" sz="1800" dirty="0">
                <a:latin typeface="Arial"/>
              </a:rPr>
            </a:br>
            <a:r>
              <a:rPr lang="fr-FR" altLang="fr-FR" sz="1200" dirty="0">
                <a:solidFill>
                  <a:srgbClr val="000000"/>
                </a:solidFill>
                <a:ea typeface="ヒラギノ角ゴ Pro W3"/>
              </a:rPr>
              <a:t>​</a:t>
            </a:r>
            <a:endParaRPr lang="fr-BE" altLang="fr-FR" sz="3200" dirty="0">
              <a:ea typeface="ヒラギノ角ゴ Pro W3"/>
            </a:endParaRPr>
          </a:p>
        </p:txBody>
      </p:sp>
      <p:sp>
        <p:nvSpPr>
          <p:cNvPr id="6149" name="ZoneTexte 6">
            <a:extLst>
              <a:ext uri="{FF2B5EF4-FFF2-40B4-BE49-F238E27FC236}">
                <a16:creationId xmlns:a16="http://schemas.microsoft.com/office/drawing/2014/main" id="{3DEBF316-D1BB-476D-B504-9B83C8765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903" y="888731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2800" b="1">
                <a:solidFill>
                  <a:srgbClr val="000000"/>
                </a:solidFill>
                <a:latin typeface="Calibri Light" panose="020F0302020204030204" pitchFamily="34" charset="0"/>
              </a:rPr>
              <a:t>Cellule EBS/ESH </a:t>
            </a:r>
            <a:endParaRPr lang="fr-BE" altLang="fr-FR" sz="2800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694417DD-2ECA-4282-9091-169769F02F3F}"/>
              </a:ext>
            </a:extLst>
          </p:cNvPr>
          <p:cNvSpPr/>
          <p:nvPr/>
        </p:nvSpPr>
        <p:spPr>
          <a:xfrm>
            <a:off x="749662" y="3320130"/>
            <a:ext cx="913471" cy="18741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BE"/>
          </a:p>
        </p:txBody>
      </p:sp>
      <p:pic>
        <p:nvPicPr>
          <p:cNvPr id="13" name="Graphique 12" descr="Adresse de courrier contour">
            <a:extLst>
              <a:ext uri="{FF2B5EF4-FFF2-40B4-BE49-F238E27FC236}">
                <a16:creationId xmlns:a16="http://schemas.microsoft.com/office/drawing/2014/main" id="{E84ABA51-5F32-402B-9418-39AEDAED9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12" y="5046541"/>
            <a:ext cx="554038" cy="554038"/>
          </a:xfrm>
          <a:prstGeom prst="rect">
            <a:avLst/>
          </a:prstGeom>
        </p:spPr>
      </p:pic>
      <p:pic>
        <p:nvPicPr>
          <p:cNvPr id="15" name="Graphique 14" descr="Avertissement avec un remplissage uni">
            <a:extLst>
              <a:ext uri="{FF2B5EF4-FFF2-40B4-BE49-F238E27FC236}">
                <a16:creationId xmlns:a16="http://schemas.microsoft.com/office/drawing/2014/main" id="{BD5F0F31-C72C-47ED-9CA5-5DC7B2BCA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662" y="4245900"/>
            <a:ext cx="414338" cy="414338"/>
          </a:xfrm>
          <a:prstGeom prst="rect">
            <a:avLst/>
          </a:prstGeom>
        </p:spPr>
      </p:pic>
      <p:pic>
        <p:nvPicPr>
          <p:cNvPr id="17" name="Graphique 16" descr="Oreille contour">
            <a:extLst>
              <a:ext uri="{FF2B5EF4-FFF2-40B4-BE49-F238E27FC236}">
                <a16:creationId xmlns:a16="http://schemas.microsoft.com/office/drawing/2014/main" id="{953E4F55-BD8B-42E9-B9F4-FA76A577C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9588" y="781050"/>
            <a:ext cx="679450" cy="679450"/>
          </a:xfrm>
          <a:prstGeom prst="rect">
            <a:avLst/>
          </a:prstGeom>
        </p:spPr>
      </p:pic>
      <p:pic>
        <p:nvPicPr>
          <p:cNvPr id="19" name="Graphique 18" descr="Œil avec un remplissage uni">
            <a:extLst>
              <a:ext uri="{FF2B5EF4-FFF2-40B4-BE49-F238E27FC236}">
                <a16:creationId xmlns:a16="http://schemas.microsoft.com/office/drawing/2014/main" id="{3674C079-C5A8-451D-BF60-76E1F45DC1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7425" y="779463"/>
            <a:ext cx="679450" cy="679450"/>
          </a:xfrm>
          <a:prstGeom prst="rect">
            <a:avLst/>
          </a:prstGeom>
        </p:spPr>
      </p:pic>
      <p:pic>
        <p:nvPicPr>
          <p:cNvPr id="21" name="Graphique 20" descr="Toux contour">
            <a:extLst>
              <a:ext uri="{FF2B5EF4-FFF2-40B4-BE49-F238E27FC236}">
                <a16:creationId xmlns:a16="http://schemas.microsoft.com/office/drawing/2014/main" id="{CA21DB45-6B32-4EC3-A238-3812D7FFD3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1963" y="868363"/>
            <a:ext cx="554037" cy="554037"/>
          </a:xfrm>
          <a:prstGeom prst="rect">
            <a:avLst/>
          </a:prstGeom>
        </p:spPr>
      </p:pic>
      <p:pic>
        <p:nvPicPr>
          <p:cNvPr id="23" name="Graphique 22" descr="Santé mentale avec un remplissage uni">
            <a:extLst>
              <a:ext uri="{FF2B5EF4-FFF2-40B4-BE49-F238E27FC236}">
                <a16:creationId xmlns:a16="http://schemas.microsoft.com/office/drawing/2014/main" id="{6890F0F3-08EE-4864-BD4E-9513B60587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2213" y="831850"/>
            <a:ext cx="627062" cy="627063"/>
          </a:xfrm>
          <a:prstGeom prst="rect">
            <a:avLst/>
          </a:prstGeom>
        </p:spPr>
      </p:pic>
      <p:pic>
        <p:nvPicPr>
          <p:cNvPr id="25" name="Graphique 24" descr="Personne en fauteuil roulant avec un remplissage uni">
            <a:extLst>
              <a:ext uri="{FF2B5EF4-FFF2-40B4-BE49-F238E27FC236}">
                <a16:creationId xmlns:a16="http://schemas.microsoft.com/office/drawing/2014/main" id="{36EA4C9C-FE45-457A-BCDE-EE00FA9DF0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6175" y="763588"/>
            <a:ext cx="658813" cy="658812"/>
          </a:xfrm>
          <a:prstGeom prst="rect">
            <a:avLst/>
          </a:prstGeom>
        </p:spPr>
      </p:pic>
      <p:pic>
        <p:nvPicPr>
          <p:cNvPr id="3" name="Graphique 2" descr="Divers avec un remplissage uni">
            <a:extLst>
              <a:ext uri="{FF2B5EF4-FFF2-40B4-BE49-F238E27FC236}">
                <a16:creationId xmlns:a16="http://schemas.microsoft.com/office/drawing/2014/main" id="{FA79FAB2-9D7B-4B27-A7B2-E640BDDB80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73888" y="890588"/>
            <a:ext cx="627063" cy="627063"/>
          </a:xfrm>
          <a:prstGeom prst="rect">
            <a:avLst/>
          </a:prstGeom>
        </p:spPr>
      </p:pic>
      <p:pic>
        <p:nvPicPr>
          <p:cNvPr id="2" name="Image 4">
            <a:extLst>
              <a:ext uri="{FF2B5EF4-FFF2-40B4-BE49-F238E27FC236}">
                <a16:creationId xmlns:a16="http://schemas.microsoft.com/office/drawing/2014/main" id="{0EBE2C40-D674-4968-BD52-556D844869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09758" y="4608691"/>
            <a:ext cx="2110597" cy="208321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877B17F-7F46-49C6-A54A-747FF509807F}"/>
              </a:ext>
            </a:extLst>
          </p:cNvPr>
          <p:cNvSpPr txBox="1"/>
          <p:nvPr/>
        </p:nvSpPr>
        <p:spPr>
          <a:xfrm>
            <a:off x="1244785" y="5018464"/>
            <a:ext cx="694138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latin typeface="Arial"/>
                <a:cs typeface="Arial"/>
              </a:rPr>
              <a:t>Pour plus </a:t>
            </a:r>
            <a:r>
              <a:rPr lang="fr-BE" dirty="0">
                <a:latin typeface="Arial"/>
                <a:cs typeface="Arial"/>
              </a:rPr>
              <a:t>d’informations, scanne le QR-Code</a:t>
            </a:r>
          </a:p>
          <a:p>
            <a:r>
              <a:rPr lang="fr-BE" dirty="0">
                <a:latin typeface="Arial"/>
                <a:cs typeface="Arial"/>
              </a:rPr>
              <a:t>Email : </a:t>
            </a:r>
            <a:r>
              <a:rPr lang="fr-BE" dirty="0">
                <a:latin typeface="Arial"/>
                <a:cs typeface="Arial"/>
                <a:hlinkClick r:id="rId12"/>
              </a:rPr>
              <a:t>ebs.esh@ulb.be</a:t>
            </a:r>
            <a:r>
              <a:rPr lang="fr-BE" dirty="0">
                <a:latin typeface="Arial"/>
                <a:cs typeface="Arial"/>
              </a:rPr>
              <a:t> </a:t>
            </a:r>
            <a:endParaRPr lang="fr-FR" dirty="0">
              <a:cs typeface="Arial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91B7F2-A97D-432C-815B-09829824C149}"/>
              </a:ext>
            </a:extLst>
          </p:cNvPr>
          <p:cNvSpPr txBox="1"/>
          <p:nvPr/>
        </p:nvSpPr>
        <p:spPr>
          <a:xfrm>
            <a:off x="1233850" y="4143562"/>
            <a:ext cx="701327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latin typeface="Arial"/>
                <a:cs typeface="Arial"/>
              </a:rPr>
              <a:t>L'ensemble des démarches doit être finalisé pour </a:t>
            </a:r>
            <a:r>
              <a:rPr lang="fr-FR" b="1" u="sng" dirty="0">
                <a:latin typeface="Arial"/>
                <a:cs typeface="Arial"/>
              </a:rPr>
              <a:t>le 15 novembre au plus tard</a:t>
            </a:r>
            <a:r>
              <a:rPr lang="fr-FR" b="1" dirty="0">
                <a:latin typeface="Arial"/>
                <a:cs typeface="Arial"/>
              </a:rPr>
              <a:t> 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D436851-5313-4463-97C6-2A0BDD1EEF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64966" y="5770325"/>
            <a:ext cx="2153729" cy="68010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5D476FD-5373-4A2D-9668-86A1E5324F15}"/>
              </a:ext>
            </a:extLst>
          </p:cNvPr>
          <p:cNvSpPr txBox="1"/>
          <p:nvPr/>
        </p:nvSpPr>
        <p:spPr>
          <a:xfrm>
            <a:off x="696373" y="3240584"/>
            <a:ext cx="744459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latin typeface="Arial"/>
                <a:cs typeface="Arial"/>
              </a:rPr>
              <a:t>                 Sur base d'une demande circonstanciée, des aménagements raisonnables </a:t>
            </a:r>
            <a:r>
              <a:rPr lang="fr-BE" dirty="0">
                <a:latin typeface="Arial"/>
                <a:cs typeface="Arial"/>
              </a:rPr>
              <a:t>sont possibles!</a:t>
            </a:r>
            <a:endParaRPr lang="fr-FR" dirty="0">
              <a:cs typeface="Arial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D7E314-A259-470D-B4B9-33587E460D91}"/>
              </a:ext>
            </a:extLst>
          </p:cNvPr>
          <p:cNvSpPr txBox="1"/>
          <p:nvPr/>
        </p:nvSpPr>
        <p:spPr>
          <a:xfrm>
            <a:off x="683463" y="1661124"/>
            <a:ext cx="7387086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fr-FR" dirty="0">
                <a:latin typeface="Arial"/>
                <a:cs typeface="Arial"/>
              </a:rPr>
              <a:t>Tu as des besoins spécifiques liés à une situation de </a:t>
            </a:r>
            <a:r>
              <a:rPr lang="fr-FR" dirty="0">
                <a:solidFill>
                  <a:srgbClr val="014A94"/>
                </a:solidFill>
                <a:latin typeface="Arial"/>
                <a:cs typeface="Arial"/>
              </a:rPr>
              <a:t>handicap </a:t>
            </a:r>
            <a:r>
              <a:rPr lang="fr-FR" i="1" dirty="0">
                <a:solidFill>
                  <a:srgbClr val="014A94"/>
                </a:solidFill>
                <a:latin typeface="Arial"/>
                <a:cs typeface="Arial"/>
              </a:rPr>
              <a:t>visuel, auditif ou moteur</a:t>
            </a:r>
            <a:r>
              <a:rPr lang="fr-FR" dirty="0">
                <a:latin typeface="Arial"/>
                <a:cs typeface="Arial"/>
              </a:rPr>
              <a:t>? Un trouble spécifique d’apprentissage (</a:t>
            </a:r>
            <a:r>
              <a:rPr lang="fr-FR" i="1" dirty="0" err="1">
                <a:solidFill>
                  <a:srgbClr val="014A94"/>
                </a:solidFill>
                <a:latin typeface="Arial"/>
                <a:cs typeface="Arial"/>
              </a:rPr>
              <a:t>dys</a:t>
            </a:r>
            <a:r>
              <a:rPr lang="fr-FR" i="1" dirty="0">
                <a:solidFill>
                  <a:srgbClr val="014A94"/>
                </a:solidFill>
                <a:latin typeface="Arial"/>
                <a:cs typeface="Arial"/>
              </a:rPr>
              <a:t>, TDA/h</a:t>
            </a:r>
            <a:r>
              <a:rPr lang="fr-FR" dirty="0">
                <a:latin typeface="Arial"/>
                <a:cs typeface="Arial"/>
              </a:rPr>
              <a:t>, etc.) ou une </a:t>
            </a:r>
            <a:r>
              <a:rPr lang="fr-FR" i="1" dirty="0">
                <a:solidFill>
                  <a:srgbClr val="014A94"/>
                </a:solidFill>
                <a:latin typeface="Arial"/>
                <a:cs typeface="Arial"/>
              </a:rPr>
              <a:t>maladie invalidante</a:t>
            </a:r>
            <a:r>
              <a:rPr lang="fr-FR" i="1" dirty="0">
                <a:latin typeface="Arial"/>
                <a:cs typeface="Arial"/>
              </a:rPr>
              <a:t> </a:t>
            </a:r>
            <a:r>
              <a:rPr lang="fr-FR" dirty="0">
                <a:latin typeface="Arial"/>
                <a:cs typeface="Arial"/>
              </a:rPr>
              <a:t>? </a:t>
            </a:r>
          </a:p>
          <a:p>
            <a:pPr algn="just"/>
            <a:endParaRPr lang="fr-FR" dirty="0">
              <a:latin typeface="Arial"/>
              <a:cs typeface="Arial"/>
            </a:endParaRPr>
          </a:p>
          <a:p>
            <a:pPr algn="just"/>
            <a:r>
              <a:rPr lang="fr-FR" dirty="0">
                <a:latin typeface="Arial"/>
                <a:cs typeface="Arial"/>
              </a:rPr>
              <a:t>Cette situation pourrait avoir un impact sur tes études ? 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1462510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157</Words>
  <Application>Microsoft Office PowerPoint</Application>
  <PresentationFormat>Affichage à l'écran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1_Thème Office</vt:lpstr>
      <vt:lpstr>Conception personnalisée</vt:lpstr>
      <vt:lpstr>                                          Retrouvez-nous également sur l’UV ​ 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VOLPE  Kelli</cp:lastModifiedBy>
  <cp:revision>2</cp:revision>
  <cp:lastPrinted>2013-06-17T09:51:43Z</cp:lastPrinted>
  <dcterms:created xsi:type="dcterms:W3CDTF">2015-05-29T09:36:10Z</dcterms:created>
  <dcterms:modified xsi:type="dcterms:W3CDTF">2021-09-15T10:05:13Z</dcterms:modified>
</cp:coreProperties>
</file>