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webextensions/webextension1.xml" ContentType="application/vnd.ms-office.webextension+xml"/>
  <Override PartName="/ppt/notesSlides/notesSlide3.xml" ContentType="application/vnd.openxmlformats-officedocument.presentationml.notesSlide+xml"/>
  <Override PartName="/ppt/webextensions/webextension2.xml" ContentType="application/vnd.ms-office.webextension+xml"/>
  <Override PartName="/ppt/notesSlides/notesSlide4.xml" ContentType="application/vnd.openxmlformats-officedocument.presentationml.notesSlide+xml"/>
  <Override PartName="/ppt/webextensions/webextension3.xml" ContentType="application/vnd.ms-office.webextension+xml"/>
  <Override PartName="/ppt/notesSlides/notesSlide5.xml" ContentType="application/vnd.openxmlformats-officedocument.presentationml.notesSlide+xml"/>
  <Override PartName="/ppt/webextensions/webextension4.xml" ContentType="application/vnd.ms-office.webextension+xml"/>
  <Override PartName="/ppt/notesSlides/notesSlide6.xml" ContentType="application/vnd.openxmlformats-officedocument.presentationml.notesSlide+xml"/>
  <Override PartName="/ppt/webextensions/webextension5.xml" ContentType="application/vnd.ms-office.webextension+xml"/>
  <Override PartName="/ppt/notesSlides/notesSlide7.xml" ContentType="application/vnd.openxmlformats-officedocument.presentationml.notesSlide+xml"/>
  <Override PartName="/ppt/webextensions/webextension6.xml" ContentType="application/vnd.ms-office.webextension+xml"/>
  <Override PartName="/ppt/notesSlides/notesSlide8.xml" ContentType="application/vnd.openxmlformats-officedocument.presentationml.notesSlide+xml"/>
  <Override PartName="/ppt/webextensions/webextension7.xml" ContentType="application/vnd.ms-office.webextension+xml"/>
  <Override PartName="/ppt/notesSlides/notesSlide9.xml" ContentType="application/vnd.openxmlformats-officedocument.presentationml.notesSlide+xml"/>
  <Override PartName="/ppt/webextensions/webextension8.xml" ContentType="application/vnd.ms-office.webextension+xml"/>
  <Override PartName="/ppt/notesSlides/notesSlide10.xml" ContentType="application/vnd.openxmlformats-officedocument.presentationml.notesSlide+xml"/>
  <Override PartName="/ppt/webextensions/webextension9.xml" ContentType="application/vnd.ms-office.webextension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76" r:id="rId2"/>
    <p:sldId id="257" r:id="rId3"/>
    <p:sldId id="259" r:id="rId4"/>
    <p:sldId id="267" r:id="rId5"/>
    <p:sldId id="277" r:id="rId6"/>
    <p:sldId id="274" r:id="rId7"/>
    <p:sldId id="280" r:id="rId8"/>
    <p:sldId id="288" r:id="rId9"/>
    <p:sldId id="281" r:id="rId10"/>
    <p:sldId id="289" r:id="rId11"/>
    <p:sldId id="278" r:id="rId12"/>
    <p:sldId id="282" r:id="rId13"/>
    <p:sldId id="290" r:id="rId14"/>
    <p:sldId id="283" r:id="rId15"/>
    <p:sldId id="294" r:id="rId16"/>
    <p:sldId id="284" r:id="rId17"/>
    <p:sldId id="291" r:id="rId18"/>
    <p:sldId id="285" r:id="rId19"/>
    <p:sldId id="292" r:id="rId20"/>
    <p:sldId id="286" r:id="rId21"/>
    <p:sldId id="279" r:id="rId22"/>
    <p:sldId id="293" r:id="rId23"/>
    <p:sldId id="271" r:id="rId2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61A6"/>
    <a:srgbClr val="3EAFB7"/>
    <a:srgbClr val="434342"/>
    <a:srgbClr val="FAB83A"/>
    <a:srgbClr val="034A91"/>
    <a:srgbClr val="1F3544"/>
    <a:srgbClr val="E75C84"/>
    <a:srgbClr val="FBB93B"/>
    <a:srgbClr val="4242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F5F0C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7CED4">
              <a:alpha val="2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254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5DC123">
              <a:alpha val="19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3632E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3632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05381"/>
              <a:satOff val="14341"/>
              <a:lumOff val="10801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05381"/>
              <a:satOff val="14341"/>
              <a:lumOff val="10801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45761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77C8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77C83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59"/>
    <p:restoredTop sz="94640"/>
  </p:normalViewPr>
  <p:slideViewPr>
    <p:cSldViewPr snapToGrid="0" snapToObjects="1" showGuides="1">
      <p:cViewPr varScale="1">
        <p:scale>
          <a:sx n="51" d="100"/>
          <a:sy n="51" d="100"/>
        </p:scale>
        <p:origin x="1248" y="152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493095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7589044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761382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4103165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610408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629463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393043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375539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6644112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0105704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370520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-Ressourc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502374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exels-photo-325521.jpg" descr="pexels-photo-325521.jpg">
            <a:extLst>
              <a:ext uri="{FF2B5EF4-FFF2-40B4-BE49-F238E27FC236}">
                <a16:creationId xmlns:a16="http://schemas.microsoft.com/office/drawing/2014/main" id="{CFEA5B15-EC84-6D4A-B20C-D377AC6B08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02" r="-1675"/>
          <a:stretch/>
        </p:blipFill>
        <p:spPr>
          <a:xfrm>
            <a:off x="-200018" y="-384169"/>
            <a:ext cx="25071698" cy="145079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pexels-photo-340901-small.jpg" descr="pexels-photo-340901-small.jpg">
            <a:extLst>
              <a:ext uri="{FF2B5EF4-FFF2-40B4-BE49-F238E27FC236}">
                <a16:creationId xmlns:a16="http://schemas.microsoft.com/office/drawing/2014/main" id="{96D019B2-1824-604E-813E-F6F814B921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7214650">
            <a:off x="4923999" y="-1899027"/>
            <a:ext cx="24744184" cy="20696714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Rectangle">
            <a:extLst>
              <a:ext uri="{FF2B5EF4-FFF2-40B4-BE49-F238E27FC236}">
                <a16:creationId xmlns:a16="http://schemas.microsoft.com/office/drawing/2014/main" id="{81447A14-15CA-9B40-B864-F9CA75EF2832}"/>
              </a:ext>
            </a:extLst>
          </p:cNvPr>
          <p:cNvSpPr/>
          <p:nvPr userDrawn="1"/>
        </p:nvSpPr>
        <p:spPr>
          <a:xfrm rot="17211518">
            <a:off x="4408484" y="-1482507"/>
            <a:ext cx="24804570" cy="19800827"/>
          </a:xfrm>
          <a:prstGeom prst="rect">
            <a:avLst/>
          </a:prstGeom>
          <a:solidFill>
            <a:srgbClr val="203644">
              <a:alpha val="70889"/>
            </a:srgbClr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/>
          </a:p>
        </p:txBody>
      </p:sp>
      <p:pic>
        <p:nvPicPr>
          <p:cNvPr id="22" name="Image" descr="Image">
            <a:extLst>
              <a:ext uri="{FF2B5EF4-FFF2-40B4-BE49-F238E27FC236}">
                <a16:creationId xmlns:a16="http://schemas.microsoft.com/office/drawing/2014/main" id="{DC7879CF-089F-A14D-A6E2-4D8A4C82F75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526072">
            <a:off x="-992801" y="-303726"/>
            <a:ext cx="2260745" cy="87297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Image" descr="Image">
            <a:extLst>
              <a:ext uri="{FF2B5EF4-FFF2-40B4-BE49-F238E27FC236}">
                <a16:creationId xmlns:a16="http://schemas.microsoft.com/office/drawing/2014/main" id="{3571D1A7-26B4-C440-8794-53A588DCF8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0184" y="6011028"/>
            <a:ext cx="995511" cy="94322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Image" descr="Image">
            <a:extLst>
              <a:ext uri="{FF2B5EF4-FFF2-40B4-BE49-F238E27FC236}">
                <a16:creationId xmlns:a16="http://schemas.microsoft.com/office/drawing/2014/main" id="{62286C25-F823-0046-A427-525ECE22FD5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14821">
            <a:off x="1457582" y="10892897"/>
            <a:ext cx="1210941" cy="1024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6" name="Image" descr="Image">
            <a:extLst>
              <a:ext uri="{FF2B5EF4-FFF2-40B4-BE49-F238E27FC236}">
                <a16:creationId xmlns:a16="http://schemas.microsoft.com/office/drawing/2014/main" id="{0B29CF8D-E0C5-B648-A0E4-1E0DE0A36A7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81941" y="13291273"/>
            <a:ext cx="1365743" cy="52512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Image" descr="Image">
            <a:extLst>
              <a:ext uri="{FF2B5EF4-FFF2-40B4-BE49-F238E27FC236}">
                <a16:creationId xmlns:a16="http://schemas.microsoft.com/office/drawing/2014/main" id="{8190621D-16C8-A441-AF2E-389F703A5FB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65127" y="9684063"/>
            <a:ext cx="995511" cy="52512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" name="Image" descr="Image">
            <a:extLst>
              <a:ext uri="{FF2B5EF4-FFF2-40B4-BE49-F238E27FC236}">
                <a16:creationId xmlns:a16="http://schemas.microsoft.com/office/drawing/2014/main" id="{109FD8CB-B72B-074C-AEB7-1C027961087F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619503">
            <a:off x="19940903" y="1048819"/>
            <a:ext cx="1146227" cy="43616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" name="Image" descr="Image">
            <a:extLst>
              <a:ext uri="{FF2B5EF4-FFF2-40B4-BE49-F238E27FC236}">
                <a16:creationId xmlns:a16="http://schemas.microsoft.com/office/drawing/2014/main" id="{A37B1445-07DA-B640-B73E-7622CF67EEA6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0173" y="13044603"/>
            <a:ext cx="2447717" cy="101846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" name="Image" descr="Image">
            <a:extLst>
              <a:ext uri="{FF2B5EF4-FFF2-40B4-BE49-F238E27FC236}">
                <a16:creationId xmlns:a16="http://schemas.microsoft.com/office/drawing/2014/main" id="{6D271A80-A69D-AF4D-89AA-EEE9A46B168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586746">
            <a:off x="22595008" y="7117677"/>
            <a:ext cx="801883" cy="309642"/>
          </a:xfrm>
          <a:prstGeom prst="rect">
            <a:avLst/>
          </a:prstGeom>
          <a:ln w="12700">
            <a:miter lim="400000"/>
          </a:ln>
        </p:spPr>
      </p:pic>
      <p:pic>
        <p:nvPicPr>
          <p:cNvPr id="31" name="Image" descr="Image">
            <a:extLst>
              <a:ext uri="{FF2B5EF4-FFF2-40B4-BE49-F238E27FC236}">
                <a16:creationId xmlns:a16="http://schemas.microsoft.com/office/drawing/2014/main" id="{A06F0331-80C3-5D4B-9EE0-755E7D65C699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4590" y="2549079"/>
            <a:ext cx="801884" cy="549449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Espace réservé du numéro de diapositive 2">
            <a:extLst>
              <a:ext uri="{FF2B5EF4-FFF2-40B4-BE49-F238E27FC236}">
                <a16:creationId xmlns:a16="http://schemas.microsoft.com/office/drawing/2014/main" id="{6703D6B2-7AB9-AF43-A64F-BBC4ACB82E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2210256" y="12847260"/>
            <a:ext cx="868183" cy="51360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6CB4B4D-7CA3-9044-876B-883B54F8677D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0305833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uméro de diapositive">
            <a:extLst>
              <a:ext uri="{FF2B5EF4-FFF2-40B4-BE49-F238E27FC236}">
                <a16:creationId xmlns:a16="http://schemas.microsoft.com/office/drawing/2014/main" id="{44A3B146-1E30-5649-9746-3A19D4ADB94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2210256" y="12847260"/>
            <a:ext cx="868183" cy="513601"/>
          </a:xfrm>
          <a:prstGeom prst="rect">
            <a:avLst/>
          </a:prstGeom>
        </p:spPr>
        <p:txBody>
          <a:bodyPr anchor="t"/>
          <a:lstStyle>
            <a:lvl1pPr>
              <a:defRPr sz="2400">
                <a:solidFill>
                  <a:srgbClr val="1F3544"/>
                </a:solidFill>
                <a:latin typeface="MetaNormalLF-Roman" panose="020B0504030101020104" pitchFamily="34" charset="0"/>
              </a:defRPr>
            </a:lvl1pPr>
          </a:lstStyle>
          <a:p>
            <a:fld id="{86CB4B4D-7CA3-9044-876B-883B54F8677D}" type="slidenum">
              <a:rPr lang="fr-BE" smtClean="0"/>
              <a:pPr/>
              <a:t>‹#›</a:t>
            </a:fld>
            <a:endParaRPr lang="fr-B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</p:sldLayoutIdLst>
  <p:transition spd="med"/>
  <p:hf hdr="0" ftr="0" dt="0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625642" marR="0" indent="-625642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1082842" marR="0" indent="-625642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540042" marR="0" indent="-625642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997242" marR="0" indent="-625642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454442" marR="0" indent="-625642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911642" marR="0" indent="-625642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368842" marR="0" indent="-625642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826042" marR="0" indent="-625642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283242" marR="0" indent="-625642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11/relationships/webextension" Target="../webextensions/webextension4.xml"/><Relationship Id="rId3" Type="http://schemas.openxmlformats.org/officeDocument/2006/relationships/image" Target="../media/image2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11/relationships/webextension" Target="../webextensions/webextension5.xml"/><Relationship Id="rId3" Type="http://schemas.openxmlformats.org/officeDocument/2006/relationships/image" Target="../media/image2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11/relationships/webextension" Target="../webextensions/webextension6.xml"/><Relationship Id="rId3" Type="http://schemas.openxmlformats.org/officeDocument/2006/relationships/image" Target="../media/image2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11/relationships/webextension" Target="../webextensions/webextension7.xml"/><Relationship Id="rId3" Type="http://schemas.openxmlformats.org/officeDocument/2006/relationships/image" Target="../media/image2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11/relationships/webextension" Target="../webextensions/webextension8.xml"/><Relationship Id="rId3" Type="http://schemas.openxmlformats.org/officeDocument/2006/relationships/image" Target="../media/image2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12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7.emf"/><Relationship Id="rId5" Type="http://schemas.openxmlformats.org/officeDocument/2006/relationships/image" Target="../media/image15.png"/><Relationship Id="rId10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11/relationships/webextension" Target="../webextensions/webextension9.xml"/><Relationship Id="rId3" Type="http://schemas.openxmlformats.org/officeDocument/2006/relationships/image" Target="../media/image2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1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4.png"/><Relationship Id="rId7" Type="http://schemas.openxmlformats.org/officeDocument/2006/relationships/image" Target="../media/image4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6.png"/><Relationship Id="rId4" Type="http://schemas.openxmlformats.org/officeDocument/2006/relationships/image" Target="../media/image15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6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6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11/relationships/webextension" Target="../webextensions/webextension1.xml"/><Relationship Id="rId3" Type="http://schemas.openxmlformats.org/officeDocument/2006/relationships/image" Target="../media/image2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11/relationships/webextension" Target="../webextensions/webextension2.xml"/><Relationship Id="rId3" Type="http://schemas.openxmlformats.org/officeDocument/2006/relationships/image" Target="../media/image2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11/relationships/webextension" Target="../webextensions/webextension3.xml"/><Relationship Id="rId3" Type="http://schemas.openxmlformats.org/officeDocument/2006/relationships/image" Target="../media/image2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67B7440-6DDF-437C-B335-FBD458A4EDF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517797" y="2231666"/>
            <a:ext cx="13589000" cy="2986088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2400"/>
              </a:spcBef>
              <a:buNone/>
            </a:pPr>
            <a:r>
              <a:rPr lang="fr-FR" sz="9600" b="1" cap="small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Vérifier la compréhension et clarifier les enseignements via </a:t>
            </a:r>
            <a:r>
              <a:rPr lang="fr-FR" sz="9600" b="1" cap="small" dirty="0" err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Wooclap</a:t>
            </a:r>
            <a:endParaRPr lang="fr-BE" sz="9600" b="1" cap="small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3" name="Ligne">
            <a:extLst>
              <a:ext uri="{FF2B5EF4-FFF2-40B4-BE49-F238E27FC236}">
                <a16:creationId xmlns:a16="http://schemas.microsoft.com/office/drawing/2014/main" id="{6D10D7A2-9B3D-4655-89FA-0DB7237FB209}"/>
              </a:ext>
            </a:extLst>
          </p:cNvPr>
          <p:cNvSpPr/>
          <p:nvPr/>
        </p:nvSpPr>
        <p:spPr>
          <a:xfrm>
            <a:off x="10517797" y="8034269"/>
            <a:ext cx="3475127" cy="0"/>
          </a:xfrm>
          <a:prstGeom prst="line">
            <a:avLst/>
          </a:prstGeom>
          <a:ln w="50800">
            <a:solidFill>
              <a:srgbClr val="3EAFB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62F617E9-B260-4C84-A8E3-380832EA0493}"/>
              </a:ext>
            </a:extLst>
          </p:cNvPr>
          <p:cNvSpPr txBox="1">
            <a:spLocks/>
          </p:cNvSpPr>
          <p:nvPr/>
        </p:nvSpPr>
        <p:spPr>
          <a:xfrm>
            <a:off x="6985635" y="11826085"/>
            <a:ext cx="15637895" cy="188991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424241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>
              <a:spcBef>
                <a:spcPts val="0"/>
              </a:spcBef>
            </a:pPr>
            <a:endParaRPr lang="fr-FR" sz="4800" b="1" i="1" cap="none" dirty="0">
              <a:solidFill>
                <a:schemeClr val="bg1"/>
              </a:solidFill>
              <a:latin typeface="Meta Lf" panose="020B0504030101020102" pitchFamily="34" charset="77"/>
              <a:ea typeface="+mn-ea"/>
              <a:cs typeface="+mn-cs"/>
              <a:sym typeface="Helvetica Light"/>
            </a:endParaRPr>
          </a:p>
        </p:txBody>
      </p:sp>
      <p:pic>
        <p:nvPicPr>
          <p:cNvPr id="14" name="Image" descr="Image">
            <a:extLst>
              <a:ext uri="{FF2B5EF4-FFF2-40B4-BE49-F238E27FC236}">
                <a16:creationId xmlns:a16="http://schemas.microsoft.com/office/drawing/2014/main" id="{19E1790A-123F-4C3B-BD5B-28F9E9CE251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5635" y="12651359"/>
            <a:ext cx="1643237" cy="87900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Espace réservé du texte 10">
            <a:extLst>
              <a:ext uri="{FF2B5EF4-FFF2-40B4-BE49-F238E27FC236}">
                <a16:creationId xmlns:a16="http://schemas.microsoft.com/office/drawing/2014/main" id="{775D3269-4B19-4805-6768-59C7B26DD271}"/>
              </a:ext>
            </a:extLst>
          </p:cNvPr>
          <p:cNvSpPr txBox="1">
            <a:spLocks/>
          </p:cNvSpPr>
          <p:nvPr/>
        </p:nvSpPr>
        <p:spPr>
          <a:xfrm>
            <a:off x="13303250" y="10030055"/>
            <a:ext cx="9551988" cy="67619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1531" rtl="0" fontAlgn="auto" latinLnBrk="0" hangingPunct="0">
              <a:lnSpc>
                <a:spcPts val="3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fr-FR" sz="3100" b="0" i="0" u="none" strike="noStrike" cap="none" spc="0" normalizeH="0" baseline="0" dirty="0">
                <a:ln>
                  <a:noFill/>
                </a:ln>
                <a:solidFill>
                  <a:srgbClr val="FAB93B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MetaBlackLF-Italic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fr-BE" i="1" dirty="0">
                <a:latin typeface="Arial" panose="020B0604020202020204" pitchFamily="34" charset="0"/>
                <a:cs typeface="Arial" panose="020B0604020202020204" pitchFamily="34" charset="0"/>
              </a:rPr>
              <a:t>Un témoignage / des exemples</a:t>
            </a:r>
          </a:p>
        </p:txBody>
      </p:sp>
    </p:spTree>
    <p:extLst>
      <p:ext uri="{BB962C8B-B14F-4D97-AF65-F5344CB8AC3E}">
        <p14:creationId xmlns:p14="http://schemas.microsoft.com/office/powerpoint/2010/main" val="1954624339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39637F-0C55-69AA-18BD-B582DBE228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BE" smtClean="0"/>
              <a:pPr/>
              <a:t>10</a:t>
            </a:fld>
            <a:endParaRPr lang="fr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C3DEF3-D071-9096-BC6E-659F9D520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0" y="591254"/>
            <a:ext cx="23089259" cy="1116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08951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36FE1381-F2AC-EB55-FB7E-807EF59B0742}"/>
              </a:ext>
            </a:extLst>
          </p:cNvPr>
          <p:cNvSpPr/>
          <p:nvPr/>
        </p:nvSpPr>
        <p:spPr>
          <a:xfrm>
            <a:off x="-731520" y="-548639"/>
            <a:ext cx="9097478" cy="14752320"/>
          </a:xfrm>
          <a:prstGeom prst="rect">
            <a:avLst/>
          </a:prstGeom>
          <a:solidFill>
            <a:srgbClr val="203644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 dirty="0"/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99E76225-16CB-158F-923A-734A03AC7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14821">
            <a:off x="256497" y="-2295629"/>
            <a:ext cx="3318656" cy="280771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AABCFFDB-04F0-C27B-BC6F-01802A89F7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721485" y="6857999"/>
            <a:ext cx="1735157" cy="66715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6DD6A937-57E2-C949-6B00-6D06DAAE8E3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7504" y="10782551"/>
            <a:ext cx="1735156" cy="1188927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Espace réservé du numéro de diapositive 2">
            <a:extLst>
              <a:ext uri="{FF2B5EF4-FFF2-40B4-BE49-F238E27FC236}">
                <a16:creationId xmlns:a16="http://schemas.microsoft.com/office/drawing/2014/main" id="{1A445367-6E19-BFBF-2BC6-C13F57E20D3E}"/>
              </a:ext>
            </a:extLst>
          </p:cNvPr>
          <p:cNvSpPr txBox="1">
            <a:spLocks/>
          </p:cNvSpPr>
          <p:nvPr/>
        </p:nvSpPr>
        <p:spPr>
          <a:xfrm>
            <a:off x="22210256" y="12847260"/>
            <a:ext cx="868183" cy="513601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mtClean="0"/>
              <a:pPr/>
              <a:t>11</a:t>
            </a:fld>
            <a:endParaRPr lang="fr-BE" dirty="0"/>
          </a:p>
        </p:txBody>
      </p:sp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3C4463D3-F06F-1717-FD08-B07D0674CAE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225" y="12586019"/>
            <a:ext cx="1247203" cy="667156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Espace réservé du texte 26">
            <a:extLst>
              <a:ext uri="{FF2B5EF4-FFF2-40B4-BE49-F238E27FC236}">
                <a16:creationId xmlns:a16="http://schemas.microsoft.com/office/drawing/2014/main" id="{A6102DDB-CCF3-915E-6FA5-8D5B3DA19608}"/>
              </a:ext>
            </a:extLst>
          </p:cNvPr>
          <p:cNvSpPr txBox="1">
            <a:spLocks/>
          </p:cNvSpPr>
          <p:nvPr/>
        </p:nvSpPr>
        <p:spPr>
          <a:xfrm>
            <a:off x="2643430" y="12807140"/>
            <a:ext cx="5995987" cy="55692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F9F9F9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/>
              <a:t>Nom de la slide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82399FEE-BAE9-6660-731C-875FB05DA883}"/>
              </a:ext>
            </a:extLst>
          </p:cNvPr>
          <p:cNvSpPr txBox="1">
            <a:spLocks/>
          </p:cNvSpPr>
          <p:nvPr/>
        </p:nvSpPr>
        <p:spPr>
          <a:xfrm>
            <a:off x="1295400" y="1990240"/>
            <a:ext cx="7008812" cy="649149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Exemples</a:t>
            </a:r>
            <a:endParaRPr lang="en-CA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70A7A8E7-82F9-9A06-72FB-114C6FBA0FD3}"/>
              </a:ext>
            </a:extLst>
          </p:cNvPr>
          <p:cNvSpPr txBox="1">
            <a:spLocks/>
          </p:cNvSpPr>
          <p:nvPr/>
        </p:nvSpPr>
        <p:spPr>
          <a:xfrm>
            <a:off x="1296152" y="2684241"/>
            <a:ext cx="7069805" cy="681037"/>
          </a:xfrm>
          <a:prstGeom prst="rect">
            <a:avLst/>
          </a:prstGeom>
        </p:spPr>
        <p:txBody>
          <a:bodyPr/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3600" b="0" i="0" u="none" strike="noStrike" cap="none" spc="0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eta-LightLF"/>
                <a:ea typeface="Meta-LightLF"/>
                <a:cs typeface="Meta-LightLF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Langue </a:t>
            </a:r>
            <a:r>
              <a:rPr lang="en-CA" sz="3200" dirty="0" err="1">
                <a:latin typeface="Arial" panose="020B0604020202020204" pitchFamily="34" charset="0"/>
                <a:cs typeface="Arial" panose="020B0604020202020204" pitchFamily="34" charset="0"/>
              </a:rPr>
              <a:t>créative</a:t>
            </a:r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 (questions ouvertes)</a:t>
            </a:r>
          </a:p>
        </p:txBody>
      </p:sp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865821C5-6E03-0A9A-BF63-CEBDBC12620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328998">
            <a:off x="7154941" y="4792161"/>
            <a:ext cx="482675" cy="47524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Ligne">
            <a:extLst>
              <a:ext uri="{FF2B5EF4-FFF2-40B4-BE49-F238E27FC236}">
                <a16:creationId xmlns:a16="http://schemas.microsoft.com/office/drawing/2014/main" id="{46438EE2-544A-3E55-0EB4-9BF2D14C88FD}"/>
              </a:ext>
            </a:extLst>
          </p:cNvPr>
          <p:cNvSpPr/>
          <p:nvPr/>
        </p:nvSpPr>
        <p:spPr>
          <a:xfrm>
            <a:off x="1402804" y="3324747"/>
            <a:ext cx="1846234" cy="0"/>
          </a:xfrm>
          <a:prstGeom prst="line">
            <a:avLst/>
          </a:prstGeom>
          <a:ln w="25400">
            <a:solidFill>
              <a:srgbClr val="3EAFB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4" name="Espace réservé du texte 9">
            <a:extLst>
              <a:ext uri="{FF2B5EF4-FFF2-40B4-BE49-F238E27FC236}">
                <a16:creationId xmlns:a16="http://schemas.microsoft.com/office/drawing/2014/main" id="{8DDAD6A7-114F-50BB-5043-C1D798931549}"/>
              </a:ext>
            </a:extLst>
          </p:cNvPr>
          <p:cNvSpPr txBox="1">
            <a:spLocks/>
          </p:cNvSpPr>
          <p:nvPr/>
        </p:nvSpPr>
        <p:spPr>
          <a:xfrm>
            <a:off x="1295400" y="1189738"/>
            <a:ext cx="3643312" cy="78232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5400" b="0" i="0" u="none" strike="noStrike" cap="none" spc="0" normalizeH="0" baseline="0" dirty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-ThinLF"/>
                <a:ea typeface="Meta-ThinLF"/>
                <a:cs typeface="Meta-ThinLF"/>
                <a:sym typeface="Meta-ThinLF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02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11" name="Add-in 10" title="Wooclap - Make learning awesome">
                <a:extLst>
                  <a:ext uri="{FF2B5EF4-FFF2-40B4-BE49-F238E27FC236}">
                    <a16:creationId xmlns:a16="http://schemas.microsoft.com/office/drawing/2014/main" id="{7BEF53F3-FFF8-CC16-F8F4-7449E498C73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34963873"/>
                  </p:ext>
                </p:extLst>
              </p:nvPr>
            </p:nvGraphicFramePr>
            <p:xfrm>
              <a:off x="8365957" y="0"/>
              <a:ext cx="16018043" cy="13715999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8"/>
              </a:graphicData>
            </a:graphic>
          </p:graphicFrame>
        </mc:Choice>
        <mc:Fallback>
          <p:pic>
            <p:nvPicPr>
              <p:cNvPr id="11" name="Add-in 10" title="Wooclap - Make learning awesome">
                <a:extLst>
                  <a:ext uri="{FF2B5EF4-FFF2-40B4-BE49-F238E27FC236}">
                    <a16:creationId xmlns:a16="http://schemas.microsoft.com/office/drawing/2014/main" id="{7BEF53F3-FFF8-CC16-F8F4-7449E498C73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8365957" y="0"/>
                <a:ext cx="16018043" cy="1371599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7456461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36FE1381-F2AC-EB55-FB7E-807EF59B0742}"/>
              </a:ext>
            </a:extLst>
          </p:cNvPr>
          <p:cNvSpPr/>
          <p:nvPr/>
        </p:nvSpPr>
        <p:spPr>
          <a:xfrm>
            <a:off x="-731520" y="-548639"/>
            <a:ext cx="9097478" cy="14752320"/>
          </a:xfrm>
          <a:prstGeom prst="rect">
            <a:avLst/>
          </a:prstGeom>
          <a:solidFill>
            <a:srgbClr val="203644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 dirty="0"/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99E76225-16CB-158F-923A-734A03AC7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14821">
            <a:off x="256497" y="-2295629"/>
            <a:ext cx="3318656" cy="280771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AABCFFDB-04F0-C27B-BC6F-01802A89F7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721485" y="6857999"/>
            <a:ext cx="1735157" cy="66715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6DD6A937-57E2-C949-6B00-6D06DAAE8E3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7504" y="10782551"/>
            <a:ext cx="1735156" cy="1188927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Espace réservé du numéro de diapositive 2">
            <a:extLst>
              <a:ext uri="{FF2B5EF4-FFF2-40B4-BE49-F238E27FC236}">
                <a16:creationId xmlns:a16="http://schemas.microsoft.com/office/drawing/2014/main" id="{1A445367-6E19-BFBF-2BC6-C13F57E20D3E}"/>
              </a:ext>
            </a:extLst>
          </p:cNvPr>
          <p:cNvSpPr txBox="1">
            <a:spLocks/>
          </p:cNvSpPr>
          <p:nvPr/>
        </p:nvSpPr>
        <p:spPr>
          <a:xfrm>
            <a:off x="22210256" y="12847260"/>
            <a:ext cx="868183" cy="513601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mtClean="0"/>
              <a:pPr/>
              <a:t>12</a:t>
            </a:fld>
            <a:endParaRPr lang="fr-BE" dirty="0"/>
          </a:p>
        </p:txBody>
      </p:sp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3C4463D3-F06F-1717-FD08-B07D0674CAE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225" y="12586019"/>
            <a:ext cx="1247203" cy="667156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Espace réservé du texte 26">
            <a:extLst>
              <a:ext uri="{FF2B5EF4-FFF2-40B4-BE49-F238E27FC236}">
                <a16:creationId xmlns:a16="http://schemas.microsoft.com/office/drawing/2014/main" id="{A6102DDB-CCF3-915E-6FA5-8D5B3DA19608}"/>
              </a:ext>
            </a:extLst>
          </p:cNvPr>
          <p:cNvSpPr txBox="1">
            <a:spLocks/>
          </p:cNvSpPr>
          <p:nvPr/>
        </p:nvSpPr>
        <p:spPr>
          <a:xfrm>
            <a:off x="2643430" y="12807140"/>
            <a:ext cx="5995987" cy="55692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F9F9F9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/>
              <a:t>Nom de la slide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82399FEE-BAE9-6660-731C-875FB05DA883}"/>
              </a:ext>
            </a:extLst>
          </p:cNvPr>
          <p:cNvSpPr txBox="1">
            <a:spLocks/>
          </p:cNvSpPr>
          <p:nvPr/>
        </p:nvSpPr>
        <p:spPr>
          <a:xfrm>
            <a:off x="1295400" y="1990240"/>
            <a:ext cx="7008812" cy="649149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Exemples</a:t>
            </a:r>
            <a:endParaRPr lang="en-CA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70A7A8E7-82F9-9A06-72FB-114C6FBA0FD3}"/>
              </a:ext>
            </a:extLst>
          </p:cNvPr>
          <p:cNvSpPr txBox="1">
            <a:spLocks/>
          </p:cNvSpPr>
          <p:nvPr/>
        </p:nvSpPr>
        <p:spPr>
          <a:xfrm>
            <a:off x="1296152" y="2684241"/>
            <a:ext cx="7069805" cy="681037"/>
          </a:xfrm>
          <a:prstGeom prst="rect">
            <a:avLst/>
          </a:prstGeom>
        </p:spPr>
        <p:txBody>
          <a:bodyPr/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3600" b="0" i="0" u="none" strike="noStrike" cap="none" spc="0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eta-LightLF"/>
                <a:ea typeface="Meta-LightLF"/>
                <a:cs typeface="Meta-LightLF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Langue </a:t>
            </a:r>
            <a:r>
              <a:rPr lang="en-CA" sz="3200" dirty="0" err="1">
                <a:latin typeface="Arial" panose="020B0604020202020204" pitchFamily="34" charset="0"/>
                <a:cs typeface="Arial" panose="020B0604020202020204" pitchFamily="34" charset="0"/>
              </a:rPr>
              <a:t>créative</a:t>
            </a:r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 (questions ouvertes)</a:t>
            </a:r>
          </a:p>
        </p:txBody>
      </p:sp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865821C5-6E03-0A9A-BF63-CEBDBC12620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328998">
            <a:off x="7154941" y="4792161"/>
            <a:ext cx="482675" cy="47524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Ligne">
            <a:extLst>
              <a:ext uri="{FF2B5EF4-FFF2-40B4-BE49-F238E27FC236}">
                <a16:creationId xmlns:a16="http://schemas.microsoft.com/office/drawing/2014/main" id="{46438EE2-544A-3E55-0EB4-9BF2D14C88FD}"/>
              </a:ext>
            </a:extLst>
          </p:cNvPr>
          <p:cNvSpPr/>
          <p:nvPr/>
        </p:nvSpPr>
        <p:spPr>
          <a:xfrm>
            <a:off x="1402804" y="3324747"/>
            <a:ext cx="1846234" cy="0"/>
          </a:xfrm>
          <a:prstGeom prst="line">
            <a:avLst/>
          </a:prstGeom>
          <a:ln w="25400">
            <a:solidFill>
              <a:srgbClr val="3EAFB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4" name="Espace réservé du texte 9">
            <a:extLst>
              <a:ext uri="{FF2B5EF4-FFF2-40B4-BE49-F238E27FC236}">
                <a16:creationId xmlns:a16="http://schemas.microsoft.com/office/drawing/2014/main" id="{8DDAD6A7-114F-50BB-5043-C1D798931549}"/>
              </a:ext>
            </a:extLst>
          </p:cNvPr>
          <p:cNvSpPr txBox="1">
            <a:spLocks/>
          </p:cNvSpPr>
          <p:nvPr/>
        </p:nvSpPr>
        <p:spPr>
          <a:xfrm>
            <a:off x="1295400" y="1189738"/>
            <a:ext cx="3643312" cy="78232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5400" b="0" i="0" u="none" strike="noStrike" cap="none" spc="0" normalizeH="0" baseline="0" dirty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-ThinLF"/>
                <a:ea typeface="Meta-ThinLF"/>
                <a:cs typeface="Meta-ThinLF"/>
                <a:sym typeface="Meta-ThinLF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02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15" name="Add-in 14" title="Wooclap - Make learning awesome">
                <a:extLst>
                  <a:ext uri="{FF2B5EF4-FFF2-40B4-BE49-F238E27FC236}">
                    <a16:creationId xmlns:a16="http://schemas.microsoft.com/office/drawing/2014/main" id="{26E0D8C7-C9A4-43AD-56A0-B45E082C3B8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53946949"/>
                  </p:ext>
                </p:extLst>
              </p:nvPr>
            </p:nvGraphicFramePr>
            <p:xfrm>
              <a:off x="8313662" y="0"/>
              <a:ext cx="16070338" cy="13715999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8"/>
              </a:graphicData>
            </a:graphic>
          </p:graphicFrame>
        </mc:Choice>
        <mc:Fallback>
          <p:pic>
            <p:nvPicPr>
              <p:cNvPr id="15" name="Add-in 14" title="Wooclap - Make learning awesome">
                <a:extLst>
                  <a:ext uri="{FF2B5EF4-FFF2-40B4-BE49-F238E27FC236}">
                    <a16:creationId xmlns:a16="http://schemas.microsoft.com/office/drawing/2014/main" id="{26E0D8C7-C9A4-43AD-56A0-B45E082C3B8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8313662" y="0"/>
                <a:ext cx="16070338" cy="1371599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2520833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1BB5D3-A1CA-CAFD-9B48-5612621934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BE" smtClean="0"/>
              <a:pPr/>
              <a:t>13</a:t>
            </a:fld>
            <a:endParaRPr lang="fr-B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25FCFA-68F3-F3EB-41F0-F5C3BF9CCE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5"/>
          <a:stretch/>
        </p:blipFill>
        <p:spPr>
          <a:xfrm>
            <a:off x="135765" y="2006600"/>
            <a:ext cx="24112470" cy="1007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474393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36FE1381-F2AC-EB55-FB7E-807EF59B0742}"/>
              </a:ext>
            </a:extLst>
          </p:cNvPr>
          <p:cNvSpPr/>
          <p:nvPr/>
        </p:nvSpPr>
        <p:spPr>
          <a:xfrm>
            <a:off x="-731520" y="-548639"/>
            <a:ext cx="9097478" cy="14752320"/>
          </a:xfrm>
          <a:prstGeom prst="rect">
            <a:avLst/>
          </a:prstGeom>
          <a:solidFill>
            <a:srgbClr val="203644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 dirty="0"/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99E76225-16CB-158F-923A-734A03AC7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14821">
            <a:off x="256497" y="-2295629"/>
            <a:ext cx="3318656" cy="280771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AABCFFDB-04F0-C27B-BC6F-01802A89F7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721485" y="6857999"/>
            <a:ext cx="1735157" cy="66715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6DD6A937-57E2-C949-6B00-6D06DAAE8E3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7504" y="10782551"/>
            <a:ext cx="1735156" cy="1188927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Espace réservé du numéro de diapositive 2">
            <a:extLst>
              <a:ext uri="{FF2B5EF4-FFF2-40B4-BE49-F238E27FC236}">
                <a16:creationId xmlns:a16="http://schemas.microsoft.com/office/drawing/2014/main" id="{1A445367-6E19-BFBF-2BC6-C13F57E20D3E}"/>
              </a:ext>
            </a:extLst>
          </p:cNvPr>
          <p:cNvSpPr txBox="1">
            <a:spLocks/>
          </p:cNvSpPr>
          <p:nvPr/>
        </p:nvSpPr>
        <p:spPr>
          <a:xfrm>
            <a:off x="22210256" y="12847260"/>
            <a:ext cx="868183" cy="513601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mtClean="0"/>
              <a:pPr/>
              <a:t>14</a:t>
            </a:fld>
            <a:endParaRPr lang="fr-BE" dirty="0"/>
          </a:p>
        </p:txBody>
      </p:sp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3C4463D3-F06F-1717-FD08-B07D0674CAE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225" y="12586019"/>
            <a:ext cx="1247203" cy="667156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Espace réservé du texte 26">
            <a:extLst>
              <a:ext uri="{FF2B5EF4-FFF2-40B4-BE49-F238E27FC236}">
                <a16:creationId xmlns:a16="http://schemas.microsoft.com/office/drawing/2014/main" id="{A6102DDB-CCF3-915E-6FA5-8D5B3DA19608}"/>
              </a:ext>
            </a:extLst>
          </p:cNvPr>
          <p:cNvSpPr txBox="1">
            <a:spLocks/>
          </p:cNvSpPr>
          <p:nvPr/>
        </p:nvSpPr>
        <p:spPr>
          <a:xfrm>
            <a:off x="2643430" y="12807140"/>
            <a:ext cx="5995987" cy="55692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F9F9F9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/>
              <a:t>Nom de la slide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82399FEE-BAE9-6660-731C-875FB05DA883}"/>
              </a:ext>
            </a:extLst>
          </p:cNvPr>
          <p:cNvSpPr txBox="1">
            <a:spLocks/>
          </p:cNvSpPr>
          <p:nvPr/>
        </p:nvSpPr>
        <p:spPr>
          <a:xfrm>
            <a:off x="1295400" y="1990240"/>
            <a:ext cx="7008812" cy="649149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Exemples</a:t>
            </a:r>
            <a:endParaRPr lang="en-CA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70A7A8E7-82F9-9A06-72FB-114C6FBA0FD3}"/>
              </a:ext>
            </a:extLst>
          </p:cNvPr>
          <p:cNvSpPr txBox="1">
            <a:spLocks/>
          </p:cNvSpPr>
          <p:nvPr/>
        </p:nvSpPr>
        <p:spPr>
          <a:xfrm>
            <a:off x="1296152" y="2684241"/>
            <a:ext cx="7069805" cy="681037"/>
          </a:xfrm>
          <a:prstGeom prst="rect">
            <a:avLst/>
          </a:prstGeom>
        </p:spPr>
        <p:txBody>
          <a:bodyPr/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3600" b="0" i="0" u="none" strike="noStrike" cap="none" spc="0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eta-LightLF"/>
                <a:ea typeface="Meta-LightLF"/>
                <a:cs typeface="Meta-LightLF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Langue </a:t>
            </a:r>
            <a:r>
              <a:rPr lang="en-CA" sz="3200" dirty="0" err="1">
                <a:latin typeface="Arial" panose="020B0604020202020204" pitchFamily="34" charset="0"/>
                <a:cs typeface="Arial" panose="020B0604020202020204" pitchFamily="34" charset="0"/>
              </a:rPr>
              <a:t>créative</a:t>
            </a:r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 (questions ouvertes)</a:t>
            </a:r>
          </a:p>
        </p:txBody>
      </p:sp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865821C5-6E03-0A9A-BF63-CEBDBC12620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328998">
            <a:off x="7154941" y="4792161"/>
            <a:ext cx="482675" cy="47524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Ligne">
            <a:extLst>
              <a:ext uri="{FF2B5EF4-FFF2-40B4-BE49-F238E27FC236}">
                <a16:creationId xmlns:a16="http://schemas.microsoft.com/office/drawing/2014/main" id="{46438EE2-544A-3E55-0EB4-9BF2D14C88FD}"/>
              </a:ext>
            </a:extLst>
          </p:cNvPr>
          <p:cNvSpPr/>
          <p:nvPr/>
        </p:nvSpPr>
        <p:spPr>
          <a:xfrm>
            <a:off x="1402804" y="3324747"/>
            <a:ext cx="1846234" cy="0"/>
          </a:xfrm>
          <a:prstGeom prst="line">
            <a:avLst/>
          </a:prstGeom>
          <a:ln w="25400">
            <a:solidFill>
              <a:srgbClr val="3EAFB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4" name="Espace réservé du texte 9">
            <a:extLst>
              <a:ext uri="{FF2B5EF4-FFF2-40B4-BE49-F238E27FC236}">
                <a16:creationId xmlns:a16="http://schemas.microsoft.com/office/drawing/2014/main" id="{8DDAD6A7-114F-50BB-5043-C1D798931549}"/>
              </a:ext>
            </a:extLst>
          </p:cNvPr>
          <p:cNvSpPr txBox="1">
            <a:spLocks/>
          </p:cNvSpPr>
          <p:nvPr/>
        </p:nvSpPr>
        <p:spPr>
          <a:xfrm>
            <a:off x="1295400" y="1189738"/>
            <a:ext cx="3643312" cy="78232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5400" b="0" i="0" u="none" strike="noStrike" cap="none" spc="0" normalizeH="0" baseline="0" dirty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-ThinLF"/>
                <a:ea typeface="Meta-ThinLF"/>
                <a:cs typeface="Meta-ThinLF"/>
                <a:sym typeface="Meta-ThinLF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02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11" name="Add-in 10" title="Wooclap - Make learning awesome">
                <a:extLst>
                  <a:ext uri="{FF2B5EF4-FFF2-40B4-BE49-F238E27FC236}">
                    <a16:creationId xmlns:a16="http://schemas.microsoft.com/office/drawing/2014/main" id="{AD291951-E7C1-E651-0232-598DC7EF5D0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60193268"/>
                  </p:ext>
                </p:extLst>
              </p:nvPr>
            </p:nvGraphicFramePr>
            <p:xfrm>
              <a:off x="8365957" y="0"/>
              <a:ext cx="16018043" cy="13715999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8"/>
              </a:graphicData>
            </a:graphic>
          </p:graphicFrame>
        </mc:Choice>
        <mc:Fallback>
          <p:pic>
            <p:nvPicPr>
              <p:cNvPr id="11" name="Add-in 10" title="Wooclap - Make learning awesome">
                <a:extLst>
                  <a:ext uri="{FF2B5EF4-FFF2-40B4-BE49-F238E27FC236}">
                    <a16:creationId xmlns:a16="http://schemas.microsoft.com/office/drawing/2014/main" id="{AD291951-E7C1-E651-0232-598DC7EF5D0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8365957" y="0"/>
                <a:ext cx="16018043" cy="1371599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99899553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D093BE-BEE8-0F66-31E9-BB6FEC8B7F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BE" smtClean="0"/>
              <a:pPr/>
              <a:t>15</a:t>
            </a:fld>
            <a:endParaRPr lang="fr-B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E9933F-5BB4-2533-8A78-88EC5EE6EF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71" y="1244600"/>
            <a:ext cx="24459590" cy="1140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72307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36FE1381-F2AC-EB55-FB7E-807EF59B0742}"/>
              </a:ext>
            </a:extLst>
          </p:cNvPr>
          <p:cNvSpPr/>
          <p:nvPr/>
        </p:nvSpPr>
        <p:spPr>
          <a:xfrm>
            <a:off x="-731520" y="-548639"/>
            <a:ext cx="9097478" cy="14752320"/>
          </a:xfrm>
          <a:prstGeom prst="rect">
            <a:avLst/>
          </a:prstGeom>
          <a:solidFill>
            <a:srgbClr val="203644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 dirty="0"/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99E76225-16CB-158F-923A-734A03AC7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14821">
            <a:off x="256497" y="-2295629"/>
            <a:ext cx="3318656" cy="280771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AABCFFDB-04F0-C27B-BC6F-01802A89F7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721485" y="6857999"/>
            <a:ext cx="1735157" cy="66715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6DD6A937-57E2-C949-6B00-6D06DAAE8E3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7504" y="10782551"/>
            <a:ext cx="1735156" cy="1188927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Espace réservé du numéro de diapositive 2">
            <a:extLst>
              <a:ext uri="{FF2B5EF4-FFF2-40B4-BE49-F238E27FC236}">
                <a16:creationId xmlns:a16="http://schemas.microsoft.com/office/drawing/2014/main" id="{1A445367-6E19-BFBF-2BC6-C13F57E20D3E}"/>
              </a:ext>
            </a:extLst>
          </p:cNvPr>
          <p:cNvSpPr txBox="1">
            <a:spLocks/>
          </p:cNvSpPr>
          <p:nvPr/>
        </p:nvSpPr>
        <p:spPr>
          <a:xfrm>
            <a:off x="22210256" y="12847260"/>
            <a:ext cx="868183" cy="513601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mtClean="0"/>
              <a:pPr/>
              <a:t>16</a:t>
            </a:fld>
            <a:endParaRPr lang="fr-BE" dirty="0"/>
          </a:p>
        </p:txBody>
      </p:sp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3C4463D3-F06F-1717-FD08-B07D0674CAE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225" y="12586019"/>
            <a:ext cx="1247203" cy="667156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Espace réservé du texte 26">
            <a:extLst>
              <a:ext uri="{FF2B5EF4-FFF2-40B4-BE49-F238E27FC236}">
                <a16:creationId xmlns:a16="http://schemas.microsoft.com/office/drawing/2014/main" id="{A6102DDB-CCF3-915E-6FA5-8D5B3DA19608}"/>
              </a:ext>
            </a:extLst>
          </p:cNvPr>
          <p:cNvSpPr txBox="1">
            <a:spLocks/>
          </p:cNvSpPr>
          <p:nvPr/>
        </p:nvSpPr>
        <p:spPr>
          <a:xfrm>
            <a:off x="2643430" y="12807140"/>
            <a:ext cx="5995987" cy="55692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F9F9F9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/>
              <a:t>Nom de la slide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82399FEE-BAE9-6660-731C-875FB05DA883}"/>
              </a:ext>
            </a:extLst>
          </p:cNvPr>
          <p:cNvSpPr txBox="1">
            <a:spLocks/>
          </p:cNvSpPr>
          <p:nvPr/>
        </p:nvSpPr>
        <p:spPr>
          <a:xfrm>
            <a:off x="1295400" y="1990240"/>
            <a:ext cx="7008812" cy="649149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Exemples</a:t>
            </a:r>
            <a:endParaRPr lang="en-CA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70A7A8E7-82F9-9A06-72FB-114C6FBA0FD3}"/>
              </a:ext>
            </a:extLst>
          </p:cNvPr>
          <p:cNvSpPr txBox="1">
            <a:spLocks/>
          </p:cNvSpPr>
          <p:nvPr/>
        </p:nvSpPr>
        <p:spPr>
          <a:xfrm>
            <a:off x="1296152" y="2684241"/>
            <a:ext cx="7069805" cy="681037"/>
          </a:xfrm>
          <a:prstGeom prst="rect">
            <a:avLst/>
          </a:prstGeom>
        </p:spPr>
        <p:txBody>
          <a:bodyPr/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3600" b="0" i="0" u="none" strike="noStrike" cap="none" spc="0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eta-LightLF"/>
                <a:ea typeface="Meta-LightLF"/>
                <a:cs typeface="Meta-LightLF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Langue </a:t>
            </a:r>
            <a:r>
              <a:rPr lang="en-CA" sz="3200" dirty="0" err="1">
                <a:latin typeface="Arial" panose="020B0604020202020204" pitchFamily="34" charset="0"/>
                <a:cs typeface="Arial" panose="020B0604020202020204" pitchFamily="34" charset="0"/>
              </a:rPr>
              <a:t>créative</a:t>
            </a:r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 (questions ouvertes)</a:t>
            </a:r>
          </a:p>
        </p:txBody>
      </p:sp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865821C5-6E03-0A9A-BF63-CEBDBC12620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328998">
            <a:off x="7154941" y="4792161"/>
            <a:ext cx="482675" cy="47524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Ligne">
            <a:extLst>
              <a:ext uri="{FF2B5EF4-FFF2-40B4-BE49-F238E27FC236}">
                <a16:creationId xmlns:a16="http://schemas.microsoft.com/office/drawing/2014/main" id="{46438EE2-544A-3E55-0EB4-9BF2D14C88FD}"/>
              </a:ext>
            </a:extLst>
          </p:cNvPr>
          <p:cNvSpPr/>
          <p:nvPr/>
        </p:nvSpPr>
        <p:spPr>
          <a:xfrm>
            <a:off x="1402804" y="3324747"/>
            <a:ext cx="1846234" cy="0"/>
          </a:xfrm>
          <a:prstGeom prst="line">
            <a:avLst/>
          </a:prstGeom>
          <a:ln w="25400">
            <a:solidFill>
              <a:srgbClr val="3EAFB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4" name="Espace réservé du texte 9">
            <a:extLst>
              <a:ext uri="{FF2B5EF4-FFF2-40B4-BE49-F238E27FC236}">
                <a16:creationId xmlns:a16="http://schemas.microsoft.com/office/drawing/2014/main" id="{8DDAD6A7-114F-50BB-5043-C1D798931549}"/>
              </a:ext>
            </a:extLst>
          </p:cNvPr>
          <p:cNvSpPr txBox="1">
            <a:spLocks/>
          </p:cNvSpPr>
          <p:nvPr/>
        </p:nvSpPr>
        <p:spPr>
          <a:xfrm>
            <a:off x="1295400" y="1189738"/>
            <a:ext cx="3643312" cy="78232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5400" b="0" i="0" u="none" strike="noStrike" cap="none" spc="0" normalizeH="0" baseline="0" dirty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-ThinLF"/>
                <a:ea typeface="Meta-ThinLF"/>
                <a:cs typeface="Meta-ThinLF"/>
                <a:sym typeface="Meta-ThinLF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02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15" name="Add-in 14" title="Wooclap - Make learning awesome">
                <a:extLst>
                  <a:ext uri="{FF2B5EF4-FFF2-40B4-BE49-F238E27FC236}">
                    <a16:creationId xmlns:a16="http://schemas.microsoft.com/office/drawing/2014/main" id="{D8B5A1F8-16F1-B041-EC48-108FE060CCB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78027684"/>
                  </p:ext>
                </p:extLst>
              </p:nvPr>
            </p:nvGraphicFramePr>
            <p:xfrm>
              <a:off x="8313662" y="351932"/>
              <a:ext cx="16070338" cy="13364067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8"/>
              </a:graphicData>
            </a:graphic>
          </p:graphicFrame>
        </mc:Choice>
        <mc:Fallback>
          <p:pic>
            <p:nvPicPr>
              <p:cNvPr id="15" name="Add-in 14" title="Wooclap - Make learning awesome">
                <a:extLst>
                  <a:ext uri="{FF2B5EF4-FFF2-40B4-BE49-F238E27FC236}">
                    <a16:creationId xmlns:a16="http://schemas.microsoft.com/office/drawing/2014/main" id="{D8B5A1F8-16F1-B041-EC48-108FE060CCB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8313662" y="351932"/>
                <a:ext cx="16070338" cy="1336406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59886909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2FE194-D8C9-42CF-1B4A-4C52044840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BE" smtClean="0"/>
              <a:pPr/>
              <a:t>17</a:t>
            </a:fld>
            <a:endParaRPr lang="fr-B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C382ED-04EF-67CE-B7B3-10052CF146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07" y="2946400"/>
            <a:ext cx="24253093" cy="1015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187541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36FE1381-F2AC-EB55-FB7E-807EF59B0742}"/>
              </a:ext>
            </a:extLst>
          </p:cNvPr>
          <p:cNvSpPr/>
          <p:nvPr/>
        </p:nvSpPr>
        <p:spPr>
          <a:xfrm>
            <a:off x="-731520" y="-548639"/>
            <a:ext cx="9097478" cy="14752320"/>
          </a:xfrm>
          <a:prstGeom prst="rect">
            <a:avLst/>
          </a:prstGeom>
          <a:solidFill>
            <a:srgbClr val="203644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 dirty="0"/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99E76225-16CB-158F-923A-734A03AC7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14821">
            <a:off x="256497" y="-2295629"/>
            <a:ext cx="3318656" cy="280771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AABCFFDB-04F0-C27B-BC6F-01802A89F7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721485" y="6857999"/>
            <a:ext cx="1735157" cy="66715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6DD6A937-57E2-C949-6B00-6D06DAAE8E3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7504" y="10782551"/>
            <a:ext cx="1735156" cy="1188927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Espace réservé du numéro de diapositive 2">
            <a:extLst>
              <a:ext uri="{FF2B5EF4-FFF2-40B4-BE49-F238E27FC236}">
                <a16:creationId xmlns:a16="http://schemas.microsoft.com/office/drawing/2014/main" id="{1A445367-6E19-BFBF-2BC6-C13F57E20D3E}"/>
              </a:ext>
            </a:extLst>
          </p:cNvPr>
          <p:cNvSpPr txBox="1">
            <a:spLocks/>
          </p:cNvSpPr>
          <p:nvPr/>
        </p:nvSpPr>
        <p:spPr>
          <a:xfrm>
            <a:off x="22210256" y="12847260"/>
            <a:ext cx="868183" cy="513601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mtClean="0"/>
              <a:pPr/>
              <a:t>18</a:t>
            </a:fld>
            <a:endParaRPr lang="fr-BE" dirty="0"/>
          </a:p>
        </p:txBody>
      </p:sp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3C4463D3-F06F-1717-FD08-B07D0674CAE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225" y="12586019"/>
            <a:ext cx="1247203" cy="667156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Espace réservé du texte 26">
            <a:extLst>
              <a:ext uri="{FF2B5EF4-FFF2-40B4-BE49-F238E27FC236}">
                <a16:creationId xmlns:a16="http://schemas.microsoft.com/office/drawing/2014/main" id="{A6102DDB-CCF3-915E-6FA5-8D5B3DA19608}"/>
              </a:ext>
            </a:extLst>
          </p:cNvPr>
          <p:cNvSpPr txBox="1">
            <a:spLocks/>
          </p:cNvSpPr>
          <p:nvPr/>
        </p:nvSpPr>
        <p:spPr>
          <a:xfrm>
            <a:off x="2643430" y="12807140"/>
            <a:ext cx="5995987" cy="55692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F9F9F9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/>
              <a:t>Nom de la slide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82399FEE-BAE9-6660-731C-875FB05DA883}"/>
              </a:ext>
            </a:extLst>
          </p:cNvPr>
          <p:cNvSpPr txBox="1">
            <a:spLocks/>
          </p:cNvSpPr>
          <p:nvPr/>
        </p:nvSpPr>
        <p:spPr>
          <a:xfrm>
            <a:off x="1295400" y="1990240"/>
            <a:ext cx="7008812" cy="649149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Exemples</a:t>
            </a:r>
            <a:endParaRPr lang="en-CA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70A7A8E7-82F9-9A06-72FB-114C6FBA0FD3}"/>
              </a:ext>
            </a:extLst>
          </p:cNvPr>
          <p:cNvSpPr txBox="1">
            <a:spLocks/>
          </p:cNvSpPr>
          <p:nvPr/>
        </p:nvSpPr>
        <p:spPr>
          <a:xfrm>
            <a:off x="1296152" y="2684241"/>
            <a:ext cx="7069805" cy="681037"/>
          </a:xfrm>
          <a:prstGeom prst="rect">
            <a:avLst/>
          </a:prstGeom>
        </p:spPr>
        <p:txBody>
          <a:bodyPr/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3600" b="0" i="0" u="none" strike="noStrike" cap="none" spc="0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eta-LightLF"/>
                <a:ea typeface="Meta-LightLF"/>
                <a:cs typeface="Meta-LightLF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Langue </a:t>
            </a:r>
            <a:r>
              <a:rPr lang="en-CA" sz="3200" dirty="0" err="1">
                <a:latin typeface="Arial" panose="020B0604020202020204" pitchFamily="34" charset="0"/>
                <a:cs typeface="Arial" panose="020B0604020202020204" pitchFamily="34" charset="0"/>
              </a:rPr>
              <a:t>créative</a:t>
            </a:r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 (questions ouvertes)</a:t>
            </a:r>
          </a:p>
        </p:txBody>
      </p:sp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865821C5-6E03-0A9A-BF63-CEBDBC12620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328998">
            <a:off x="7154941" y="4792161"/>
            <a:ext cx="482675" cy="47524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Ligne">
            <a:extLst>
              <a:ext uri="{FF2B5EF4-FFF2-40B4-BE49-F238E27FC236}">
                <a16:creationId xmlns:a16="http://schemas.microsoft.com/office/drawing/2014/main" id="{46438EE2-544A-3E55-0EB4-9BF2D14C88FD}"/>
              </a:ext>
            </a:extLst>
          </p:cNvPr>
          <p:cNvSpPr/>
          <p:nvPr/>
        </p:nvSpPr>
        <p:spPr>
          <a:xfrm>
            <a:off x="1402804" y="3324747"/>
            <a:ext cx="1846234" cy="0"/>
          </a:xfrm>
          <a:prstGeom prst="line">
            <a:avLst/>
          </a:prstGeom>
          <a:ln w="25400">
            <a:solidFill>
              <a:srgbClr val="3EAFB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4" name="Espace réservé du texte 9">
            <a:extLst>
              <a:ext uri="{FF2B5EF4-FFF2-40B4-BE49-F238E27FC236}">
                <a16:creationId xmlns:a16="http://schemas.microsoft.com/office/drawing/2014/main" id="{8DDAD6A7-114F-50BB-5043-C1D798931549}"/>
              </a:ext>
            </a:extLst>
          </p:cNvPr>
          <p:cNvSpPr txBox="1">
            <a:spLocks/>
          </p:cNvSpPr>
          <p:nvPr/>
        </p:nvSpPr>
        <p:spPr>
          <a:xfrm>
            <a:off x="1295400" y="1189738"/>
            <a:ext cx="3643312" cy="78232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5400" b="0" i="0" u="none" strike="noStrike" cap="none" spc="0" normalizeH="0" baseline="0" dirty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-ThinLF"/>
                <a:ea typeface="Meta-ThinLF"/>
                <a:cs typeface="Meta-ThinLF"/>
                <a:sym typeface="Meta-ThinLF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02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11" name="Add-in 10" title="Wooclap - Make learning awesome">
                <a:extLst>
                  <a:ext uri="{FF2B5EF4-FFF2-40B4-BE49-F238E27FC236}">
                    <a16:creationId xmlns:a16="http://schemas.microsoft.com/office/drawing/2014/main" id="{24CD9B8E-AF12-9AB4-2373-DD279576A6C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07692967"/>
                  </p:ext>
                </p:extLst>
              </p:nvPr>
            </p:nvGraphicFramePr>
            <p:xfrm>
              <a:off x="8408214" y="0"/>
              <a:ext cx="15975786" cy="13715999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8"/>
              </a:graphicData>
            </a:graphic>
          </p:graphicFrame>
        </mc:Choice>
        <mc:Fallback>
          <p:pic>
            <p:nvPicPr>
              <p:cNvPr id="11" name="Add-in 10" title="Wooclap - Make learning awesome">
                <a:extLst>
                  <a:ext uri="{FF2B5EF4-FFF2-40B4-BE49-F238E27FC236}">
                    <a16:creationId xmlns:a16="http://schemas.microsoft.com/office/drawing/2014/main" id="{24CD9B8E-AF12-9AB4-2373-DD279576A6C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8408214" y="0"/>
                <a:ext cx="15975786" cy="1371599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46786519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FC00F8-F9EE-62B5-99F2-C63651021F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BE" smtClean="0"/>
              <a:pPr/>
              <a:t>19</a:t>
            </a:fld>
            <a:endParaRPr lang="fr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D8CEB2-7ED5-D828-690C-CECE086C20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0"/>
          <a:stretch/>
        </p:blipFill>
        <p:spPr>
          <a:xfrm>
            <a:off x="400197" y="1492998"/>
            <a:ext cx="24248479" cy="1039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50545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A7F2A744-A169-EECF-65FD-8E213E503FD1}"/>
              </a:ext>
            </a:extLst>
          </p:cNvPr>
          <p:cNvSpPr/>
          <p:nvPr/>
        </p:nvSpPr>
        <p:spPr>
          <a:xfrm>
            <a:off x="8712201" y="-586527"/>
            <a:ext cx="16239236" cy="14796291"/>
          </a:xfrm>
          <a:prstGeom prst="rect">
            <a:avLst/>
          </a:prstGeom>
          <a:solidFill>
            <a:srgbClr val="203644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 dirty="0"/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D904CC9F-B18E-7846-C906-296C321EE9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8322">
            <a:off x="2641768" y="7277853"/>
            <a:ext cx="16105170" cy="6413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89150DF0-3D14-2DED-0178-FC7DE3D567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57679" y="-3856"/>
            <a:ext cx="801883" cy="30964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2261CF50-5B26-94E4-E28A-A2BB54CA35B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2117" y="3897291"/>
            <a:ext cx="645205" cy="61131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4B8FCE2F-A2A2-7D6E-8408-A135D9C108C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14821">
            <a:off x="16763998" y="11358591"/>
            <a:ext cx="801883" cy="678424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3B745609-3E8A-30DD-664B-B9247B080DC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68930" y="13193864"/>
            <a:ext cx="1365744" cy="525119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33FB5A17-7321-FCAF-AD14-BEF126EFBB0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37002" y="8737873"/>
            <a:ext cx="995511" cy="525119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" descr="Image">
            <a:extLst>
              <a:ext uri="{FF2B5EF4-FFF2-40B4-BE49-F238E27FC236}">
                <a16:creationId xmlns:a16="http://schemas.microsoft.com/office/drawing/2014/main" id="{3EF28F16-086A-8D11-DFB2-B04ABE50597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619503">
            <a:off x="22012591" y="64095"/>
            <a:ext cx="1146226" cy="436161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Ligne">
            <a:extLst>
              <a:ext uri="{FF2B5EF4-FFF2-40B4-BE49-F238E27FC236}">
                <a16:creationId xmlns:a16="http://schemas.microsoft.com/office/drawing/2014/main" id="{A674522B-090C-EFF2-329B-904BE0D27021}"/>
              </a:ext>
            </a:extLst>
          </p:cNvPr>
          <p:cNvSpPr/>
          <p:nvPr/>
        </p:nvSpPr>
        <p:spPr>
          <a:xfrm>
            <a:off x="13216253" y="8741635"/>
            <a:ext cx="1191063" cy="1"/>
          </a:xfrm>
          <a:prstGeom prst="line">
            <a:avLst/>
          </a:prstGeom>
          <a:ln w="25400">
            <a:solidFill>
              <a:srgbClr val="F9B83A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/>
          </a:p>
        </p:txBody>
      </p:sp>
      <p:pic>
        <p:nvPicPr>
          <p:cNvPr id="11" name="Image" descr="Image">
            <a:extLst>
              <a:ext uri="{FF2B5EF4-FFF2-40B4-BE49-F238E27FC236}">
                <a16:creationId xmlns:a16="http://schemas.microsoft.com/office/drawing/2014/main" id="{91F98392-002F-883F-3B3C-B670091F487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586746">
            <a:off x="20980804" y="5793648"/>
            <a:ext cx="801883" cy="3096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E216A97A-F67F-4E5A-B7FA-F969477C59F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50590" y="2948239"/>
            <a:ext cx="801883" cy="549449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73E022F-0610-DBF0-0F27-315F2FF8650D}"/>
              </a:ext>
            </a:extLst>
          </p:cNvPr>
          <p:cNvSpPr txBox="1">
            <a:spLocks/>
          </p:cNvSpPr>
          <p:nvPr/>
        </p:nvSpPr>
        <p:spPr>
          <a:xfrm>
            <a:off x="13102908" y="5948452"/>
            <a:ext cx="10590212" cy="1634311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21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MetaBlackLF-Italic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sz="7200" dirty="0">
                <a:latin typeface="Arial" panose="020B0604020202020204" pitchFamily="34" charset="0"/>
                <a:cs typeface="Arial" panose="020B0604020202020204" pitchFamily="34" charset="0"/>
              </a:rPr>
              <a:t>Justine</a:t>
            </a:r>
            <a:endParaRPr lang="fr-B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BD45E62C-D4FE-5B9B-709D-19A753838111}"/>
              </a:ext>
            </a:extLst>
          </p:cNvPr>
          <p:cNvSpPr txBox="1">
            <a:spLocks/>
          </p:cNvSpPr>
          <p:nvPr/>
        </p:nvSpPr>
        <p:spPr>
          <a:xfrm>
            <a:off x="13092748" y="6888252"/>
            <a:ext cx="10590212" cy="1634311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90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Kemlo</a:t>
            </a:r>
            <a:endParaRPr lang="fr-BE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557CDBD5-FC96-79D4-9030-E7D9596A1742}"/>
              </a:ext>
            </a:extLst>
          </p:cNvPr>
          <p:cNvSpPr txBox="1">
            <a:spLocks/>
          </p:cNvSpPr>
          <p:nvPr/>
        </p:nvSpPr>
        <p:spPr>
          <a:xfrm>
            <a:off x="13125450" y="8158836"/>
            <a:ext cx="9551988" cy="67619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1531" rtl="0" fontAlgn="auto" latinLnBrk="0" hangingPunct="0">
              <a:lnSpc>
                <a:spcPts val="3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fr-FR" sz="3100" b="0" i="0" u="none" strike="noStrike" cap="none" spc="0" normalizeH="0" baseline="0" dirty="0">
                <a:ln>
                  <a:noFill/>
                </a:ln>
                <a:solidFill>
                  <a:srgbClr val="FAB93B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MetaBlackLF-Italic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fr-BE" i="1" dirty="0">
                <a:latin typeface="Arial" panose="020B0604020202020204" pitchFamily="34" charset="0"/>
                <a:cs typeface="Arial" panose="020B0604020202020204" pitchFamily="34" charset="0"/>
              </a:rPr>
              <a:t>Maître de Langue (Anglais) LTC </a:t>
            </a:r>
          </a:p>
        </p:txBody>
      </p:sp>
      <p:pic>
        <p:nvPicPr>
          <p:cNvPr id="16" name="Image" descr="Image">
            <a:extLst>
              <a:ext uri="{FF2B5EF4-FFF2-40B4-BE49-F238E27FC236}">
                <a16:creationId xmlns:a16="http://schemas.microsoft.com/office/drawing/2014/main" id="{EA5CAE6B-CD09-A949-9B73-59E1861F04B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43722" y="1292810"/>
            <a:ext cx="2743200" cy="11642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45B99BE-6912-05AB-9ED3-26B573F0A8E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41600" y="1134330"/>
            <a:ext cx="2376492" cy="1270845"/>
          </a:xfrm>
          <a:prstGeom prst="rect">
            <a:avLst/>
          </a:prstGeom>
        </p:spPr>
      </p:pic>
      <p:sp>
        <p:nvSpPr>
          <p:cNvPr id="18" name="Numéro de diapositive">
            <a:extLst>
              <a:ext uri="{FF2B5EF4-FFF2-40B4-BE49-F238E27FC236}">
                <a16:creationId xmlns:a16="http://schemas.microsoft.com/office/drawing/2014/main" id="{7EA2EBF1-2FEC-F467-50AF-FABD83C5C3B6}"/>
              </a:ext>
            </a:extLst>
          </p:cNvPr>
          <p:cNvSpPr txBox="1">
            <a:spLocks/>
          </p:cNvSpPr>
          <p:nvPr/>
        </p:nvSpPr>
        <p:spPr>
          <a:xfrm>
            <a:off x="22210256" y="128472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mtClean="0"/>
              <a:pPr/>
              <a:t>2</a:t>
            </a:fld>
            <a:endParaRPr lang="fr-BE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A3480B5-FBC8-81FC-5F71-891F2DA9D9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155" y="0"/>
            <a:ext cx="9032542" cy="1561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632634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36FE1381-F2AC-EB55-FB7E-807EF59B0742}"/>
              </a:ext>
            </a:extLst>
          </p:cNvPr>
          <p:cNvSpPr/>
          <p:nvPr/>
        </p:nvSpPr>
        <p:spPr>
          <a:xfrm>
            <a:off x="-731520" y="-548639"/>
            <a:ext cx="9097478" cy="14752320"/>
          </a:xfrm>
          <a:prstGeom prst="rect">
            <a:avLst/>
          </a:prstGeom>
          <a:solidFill>
            <a:srgbClr val="203644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 dirty="0"/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99E76225-16CB-158F-923A-734A03AC7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14821">
            <a:off x="256497" y="-2295629"/>
            <a:ext cx="3318656" cy="280771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AABCFFDB-04F0-C27B-BC6F-01802A89F7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721485" y="6857999"/>
            <a:ext cx="1735157" cy="66715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6DD6A937-57E2-C949-6B00-6D06DAAE8E3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7504" y="10782551"/>
            <a:ext cx="1735156" cy="1188927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Espace réservé du numéro de diapositive 2">
            <a:extLst>
              <a:ext uri="{FF2B5EF4-FFF2-40B4-BE49-F238E27FC236}">
                <a16:creationId xmlns:a16="http://schemas.microsoft.com/office/drawing/2014/main" id="{1A445367-6E19-BFBF-2BC6-C13F57E20D3E}"/>
              </a:ext>
            </a:extLst>
          </p:cNvPr>
          <p:cNvSpPr txBox="1">
            <a:spLocks/>
          </p:cNvSpPr>
          <p:nvPr/>
        </p:nvSpPr>
        <p:spPr>
          <a:xfrm>
            <a:off x="22210256" y="12847260"/>
            <a:ext cx="868183" cy="513601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mtClean="0"/>
              <a:pPr/>
              <a:t>20</a:t>
            </a:fld>
            <a:endParaRPr lang="fr-BE" dirty="0"/>
          </a:p>
        </p:txBody>
      </p:sp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3C4463D3-F06F-1717-FD08-B07D0674CAE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225" y="12586019"/>
            <a:ext cx="1247203" cy="667156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Espace réservé du texte 26">
            <a:extLst>
              <a:ext uri="{FF2B5EF4-FFF2-40B4-BE49-F238E27FC236}">
                <a16:creationId xmlns:a16="http://schemas.microsoft.com/office/drawing/2014/main" id="{A6102DDB-CCF3-915E-6FA5-8D5B3DA19608}"/>
              </a:ext>
            </a:extLst>
          </p:cNvPr>
          <p:cNvSpPr txBox="1">
            <a:spLocks/>
          </p:cNvSpPr>
          <p:nvPr/>
        </p:nvSpPr>
        <p:spPr>
          <a:xfrm>
            <a:off x="2643430" y="12807140"/>
            <a:ext cx="5995987" cy="55692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F9F9F9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/>
              <a:t>Nom de la slide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82399FEE-BAE9-6660-731C-875FB05DA883}"/>
              </a:ext>
            </a:extLst>
          </p:cNvPr>
          <p:cNvSpPr txBox="1">
            <a:spLocks/>
          </p:cNvSpPr>
          <p:nvPr/>
        </p:nvSpPr>
        <p:spPr>
          <a:xfrm>
            <a:off x="1295400" y="1990240"/>
            <a:ext cx="7008812" cy="649149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Exemples</a:t>
            </a:r>
            <a:endParaRPr lang="en-CA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70A7A8E7-82F9-9A06-72FB-114C6FBA0FD3}"/>
              </a:ext>
            </a:extLst>
          </p:cNvPr>
          <p:cNvSpPr txBox="1">
            <a:spLocks/>
          </p:cNvSpPr>
          <p:nvPr/>
        </p:nvSpPr>
        <p:spPr>
          <a:xfrm>
            <a:off x="1296152" y="2684241"/>
            <a:ext cx="7069805" cy="681037"/>
          </a:xfrm>
          <a:prstGeom prst="rect">
            <a:avLst/>
          </a:prstGeom>
        </p:spPr>
        <p:txBody>
          <a:bodyPr/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3600" b="0" i="0" u="none" strike="noStrike" cap="none" spc="0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eta-LightLF"/>
                <a:ea typeface="Meta-LightLF"/>
                <a:cs typeface="Meta-LightLF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Langue </a:t>
            </a:r>
            <a:r>
              <a:rPr lang="en-CA" sz="3200" dirty="0" err="1">
                <a:latin typeface="Arial" panose="020B0604020202020204" pitchFamily="34" charset="0"/>
                <a:cs typeface="Arial" panose="020B0604020202020204" pitchFamily="34" charset="0"/>
              </a:rPr>
              <a:t>créative</a:t>
            </a:r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 (questions ouvertes)</a:t>
            </a:r>
          </a:p>
        </p:txBody>
      </p:sp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865821C5-6E03-0A9A-BF63-CEBDBC12620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328998">
            <a:off x="7154941" y="4792161"/>
            <a:ext cx="482675" cy="47524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Ligne">
            <a:extLst>
              <a:ext uri="{FF2B5EF4-FFF2-40B4-BE49-F238E27FC236}">
                <a16:creationId xmlns:a16="http://schemas.microsoft.com/office/drawing/2014/main" id="{46438EE2-544A-3E55-0EB4-9BF2D14C88FD}"/>
              </a:ext>
            </a:extLst>
          </p:cNvPr>
          <p:cNvSpPr/>
          <p:nvPr/>
        </p:nvSpPr>
        <p:spPr>
          <a:xfrm>
            <a:off x="1402804" y="3324747"/>
            <a:ext cx="1846234" cy="0"/>
          </a:xfrm>
          <a:prstGeom prst="line">
            <a:avLst/>
          </a:prstGeom>
          <a:ln w="25400">
            <a:solidFill>
              <a:srgbClr val="3EAFB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4" name="Espace réservé du texte 9">
            <a:extLst>
              <a:ext uri="{FF2B5EF4-FFF2-40B4-BE49-F238E27FC236}">
                <a16:creationId xmlns:a16="http://schemas.microsoft.com/office/drawing/2014/main" id="{8DDAD6A7-114F-50BB-5043-C1D798931549}"/>
              </a:ext>
            </a:extLst>
          </p:cNvPr>
          <p:cNvSpPr txBox="1">
            <a:spLocks/>
          </p:cNvSpPr>
          <p:nvPr/>
        </p:nvSpPr>
        <p:spPr>
          <a:xfrm>
            <a:off x="1295400" y="1189738"/>
            <a:ext cx="3643312" cy="78232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5400" b="0" i="0" u="none" strike="noStrike" cap="none" spc="0" normalizeH="0" baseline="0" dirty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-ThinLF"/>
                <a:ea typeface="Meta-ThinLF"/>
                <a:cs typeface="Meta-ThinLF"/>
                <a:sym typeface="Meta-ThinLF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02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15" name="Add-in 14" title="Wooclap - Make learning awesome">
                <a:extLst>
                  <a:ext uri="{FF2B5EF4-FFF2-40B4-BE49-F238E27FC236}">
                    <a16:creationId xmlns:a16="http://schemas.microsoft.com/office/drawing/2014/main" id="{B4ED570D-9405-2EBD-E1AA-4102EBB48CC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30382849"/>
                  </p:ext>
                </p:extLst>
              </p:nvPr>
            </p:nvGraphicFramePr>
            <p:xfrm>
              <a:off x="8469959" y="0"/>
              <a:ext cx="15914041" cy="13715999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8"/>
              </a:graphicData>
            </a:graphic>
          </p:graphicFrame>
        </mc:Choice>
        <mc:Fallback>
          <p:pic>
            <p:nvPicPr>
              <p:cNvPr id="15" name="Add-in 14" title="Wooclap - Make learning awesome">
                <a:extLst>
                  <a:ext uri="{FF2B5EF4-FFF2-40B4-BE49-F238E27FC236}">
                    <a16:creationId xmlns:a16="http://schemas.microsoft.com/office/drawing/2014/main" id="{B4ED570D-9405-2EBD-E1AA-4102EBB48CC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8469959" y="0"/>
                <a:ext cx="15914041" cy="1371599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11384215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259BBBEF-AD3C-8EBA-E4BE-86B743D3E96C}"/>
              </a:ext>
            </a:extLst>
          </p:cNvPr>
          <p:cNvSpPr txBox="1">
            <a:spLocks/>
          </p:cNvSpPr>
          <p:nvPr/>
        </p:nvSpPr>
        <p:spPr>
          <a:xfrm>
            <a:off x="22210256" y="12847260"/>
            <a:ext cx="868183" cy="513601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mtClean="0"/>
              <a:pPr/>
              <a:t>21</a:t>
            </a:fld>
            <a:endParaRPr lang="fr-BE" dirty="0"/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DA0E2292-1F8D-6BB1-98B3-E9653337D8E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51892" y="13073451"/>
            <a:ext cx="2050513" cy="788408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EBE80346-297F-1D69-BF02-0CA6A4AA11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32433" y="-552198"/>
            <a:ext cx="1735157" cy="1188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79B77726-C076-79AF-DEFF-1DA39AF57B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114821">
            <a:off x="13903278" y="-2362998"/>
            <a:ext cx="3318656" cy="280771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D789B1DF-5472-8518-00B7-861F90BED90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439617">
            <a:off x="23390485" y="2875832"/>
            <a:ext cx="2157795" cy="897828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8AB6D096-B7AA-E76B-19B2-0AF992ABD502}"/>
              </a:ext>
            </a:extLst>
          </p:cNvPr>
          <p:cNvSpPr txBox="1">
            <a:spLocks/>
          </p:cNvSpPr>
          <p:nvPr/>
        </p:nvSpPr>
        <p:spPr>
          <a:xfrm>
            <a:off x="357129" y="3822664"/>
            <a:ext cx="22005527" cy="1504975"/>
          </a:xfrm>
          <a:prstGeom prst="rect">
            <a:avLst/>
          </a:prstGeom>
        </p:spPr>
        <p:txBody>
          <a:bodyPr/>
          <a:lstStyle>
            <a:lvl1pPr marL="0" marR="0" indent="0" algn="l" defTabSz="821531" rtl="0" eaLnBrk="1" fontAlgn="auto" latinLnBrk="0" hangingPunct="1">
              <a:lnSpc>
                <a:spcPts val="89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BE" sz="8000" b="0" i="0" u="none" strike="noStrike" cap="none" spc="0" normalizeH="0" baseline="0" dirty="0" smtClean="0">
                <a:ln>
                  <a:noFill/>
                </a:ln>
                <a:solidFill>
                  <a:srgbClr val="3EAFB7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MetaBlackLF-Italic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1143000" indent="-114300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fr-BE" sz="6600" b="1" dirty="0">
                <a:latin typeface="Arial Black" panose="020B0604020202020204" pitchFamily="34" charset="0"/>
                <a:cs typeface="Arial Black" panose="020B0604020202020204" pitchFamily="34" charset="0"/>
              </a:rPr>
              <a:t>Test de sortie</a:t>
            </a:r>
          </a:p>
        </p:txBody>
      </p:sp>
      <p:pic>
        <p:nvPicPr>
          <p:cNvPr id="14" name="Image" descr="Image">
            <a:extLst>
              <a:ext uri="{FF2B5EF4-FFF2-40B4-BE49-F238E27FC236}">
                <a16:creationId xmlns:a16="http://schemas.microsoft.com/office/drawing/2014/main" id="{AC94A4CA-3842-555A-35D0-1C2C76A4012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0" y="12591470"/>
            <a:ext cx="1246658" cy="666861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Ligne">
            <a:extLst>
              <a:ext uri="{FF2B5EF4-FFF2-40B4-BE49-F238E27FC236}">
                <a16:creationId xmlns:a16="http://schemas.microsoft.com/office/drawing/2014/main" id="{490759A8-46A3-3642-9296-1AB410766D71}"/>
              </a:ext>
            </a:extLst>
          </p:cNvPr>
          <p:cNvSpPr/>
          <p:nvPr/>
        </p:nvSpPr>
        <p:spPr>
          <a:xfrm>
            <a:off x="1402804" y="3324747"/>
            <a:ext cx="1846234" cy="0"/>
          </a:xfrm>
          <a:prstGeom prst="line">
            <a:avLst/>
          </a:prstGeom>
          <a:ln w="25400">
            <a:solidFill>
              <a:srgbClr val="3EAFB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Espace réservé du texte 3">
            <a:extLst>
              <a:ext uri="{FF2B5EF4-FFF2-40B4-BE49-F238E27FC236}">
                <a16:creationId xmlns:a16="http://schemas.microsoft.com/office/drawing/2014/main" id="{D3376C52-C93D-AE8B-660C-85CE11C9AE1A}"/>
              </a:ext>
            </a:extLst>
          </p:cNvPr>
          <p:cNvSpPr txBox="1">
            <a:spLocks/>
          </p:cNvSpPr>
          <p:nvPr/>
        </p:nvSpPr>
        <p:spPr>
          <a:xfrm>
            <a:off x="1295400" y="1615913"/>
            <a:ext cx="7008812" cy="649149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3600" b="0" i="0" u="none" strike="noStrike" cap="none" spc="0" normalizeH="0" baseline="0" dirty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sz="9600" b="1" i="1" dirty="0">
                <a:latin typeface="Arial" panose="020B0604020202020204" pitchFamily="34" charset="0"/>
                <a:cs typeface="Arial" panose="020B0604020202020204" pitchFamily="34" charset="0"/>
              </a:rPr>
              <a:t>Comment?</a:t>
            </a:r>
          </a:p>
        </p:txBody>
      </p:sp>
      <p:sp>
        <p:nvSpPr>
          <p:cNvPr id="19" name="Espace réservé du texte 9">
            <a:extLst>
              <a:ext uri="{FF2B5EF4-FFF2-40B4-BE49-F238E27FC236}">
                <a16:creationId xmlns:a16="http://schemas.microsoft.com/office/drawing/2014/main" id="{D9E17188-5492-EFFB-D20C-AF5256FA85EA}"/>
              </a:ext>
            </a:extLst>
          </p:cNvPr>
          <p:cNvSpPr txBox="1">
            <a:spLocks/>
          </p:cNvSpPr>
          <p:nvPr/>
        </p:nvSpPr>
        <p:spPr>
          <a:xfrm>
            <a:off x="1295400" y="889469"/>
            <a:ext cx="3643312" cy="78232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5400" b="0" i="0" u="none" strike="noStrike" cap="none" spc="0" normalizeH="0" baseline="0" dirty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-ThinLF"/>
                <a:ea typeface="Meta-ThinLF"/>
                <a:cs typeface="Meta-ThinLF"/>
                <a:sym typeface="Meta-ThinLF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latin typeface="Arial Black" panose="020B0604020202020204" pitchFamily="34" charset="0"/>
                <a:cs typeface="Arial Black" panose="020B0604020202020204" pitchFamily="34" charset="0"/>
              </a:rPr>
              <a:t>3</a:t>
            </a:r>
          </a:p>
          <a:p>
            <a:pPr hangingPunct="1"/>
            <a:endParaRPr lang="fr-BE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22" name="Espace réservé du texte 26">
            <a:extLst>
              <a:ext uri="{FF2B5EF4-FFF2-40B4-BE49-F238E27FC236}">
                <a16:creationId xmlns:a16="http://schemas.microsoft.com/office/drawing/2014/main" id="{071D56B8-D9A9-E8FA-92C2-BA5EC0144EE1}"/>
              </a:ext>
            </a:extLst>
          </p:cNvPr>
          <p:cNvSpPr txBox="1">
            <a:spLocks/>
          </p:cNvSpPr>
          <p:nvPr/>
        </p:nvSpPr>
        <p:spPr>
          <a:xfrm>
            <a:off x="2795830" y="12809640"/>
            <a:ext cx="5995987" cy="55692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424241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  <a:t>Nom de la slide</a:t>
            </a:r>
          </a:p>
        </p:txBody>
      </p:sp>
      <p:sp>
        <p:nvSpPr>
          <p:cNvPr id="23" name="Numéro de diapositive">
            <a:extLst>
              <a:ext uri="{FF2B5EF4-FFF2-40B4-BE49-F238E27FC236}">
                <a16:creationId xmlns:a16="http://schemas.microsoft.com/office/drawing/2014/main" id="{87C15EBA-6A05-79DF-A620-543FF37B7392}"/>
              </a:ext>
            </a:extLst>
          </p:cNvPr>
          <p:cNvSpPr txBox="1">
            <a:spLocks/>
          </p:cNvSpPr>
          <p:nvPr/>
        </p:nvSpPr>
        <p:spPr>
          <a:xfrm>
            <a:off x="22362656" y="128497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21</a:t>
            </a:fld>
            <a:endParaRPr lang="fr-B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C08AB1B-7E74-EA6F-4B04-0519AF5164D2}"/>
              </a:ext>
            </a:extLst>
          </p:cNvPr>
          <p:cNvCxnSpPr>
            <a:cxnSpLocks/>
          </p:cNvCxnSpPr>
          <p:nvPr/>
        </p:nvCxnSpPr>
        <p:spPr>
          <a:xfrm>
            <a:off x="2705890" y="12591470"/>
            <a:ext cx="0" cy="732249"/>
          </a:xfrm>
          <a:prstGeom prst="line">
            <a:avLst/>
          </a:prstGeom>
          <a:noFill/>
          <a:ln w="3175" cap="flat">
            <a:solidFill>
              <a:srgbClr val="434342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442ADF31-232D-F19D-79F6-5B283BA32C17}"/>
              </a:ext>
            </a:extLst>
          </p:cNvPr>
          <p:cNvSpPr txBox="1">
            <a:spLocks/>
          </p:cNvSpPr>
          <p:nvPr/>
        </p:nvSpPr>
        <p:spPr>
          <a:xfrm>
            <a:off x="357129" y="6064440"/>
            <a:ext cx="23311536" cy="1504975"/>
          </a:xfrm>
          <a:prstGeom prst="rect">
            <a:avLst/>
          </a:prstGeom>
        </p:spPr>
        <p:txBody>
          <a:bodyPr/>
          <a:lstStyle>
            <a:lvl1pPr marL="0" marR="0" indent="0" algn="l" defTabSz="821531" rtl="0" eaLnBrk="1" fontAlgn="auto" latinLnBrk="0" hangingPunct="1">
              <a:lnSpc>
                <a:spcPts val="89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BE" sz="8000" b="0" i="0" u="none" strike="noStrike" cap="none" spc="0" normalizeH="0" baseline="0" dirty="0" smtClean="0">
                <a:ln>
                  <a:noFill/>
                </a:ln>
                <a:solidFill>
                  <a:srgbClr val="3EAFB7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MetaBlackLF-Italic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fr-BE" sz="6000" b="1" dirty="0">
                <a:latin typeface="+mj-lt"/>
                <a:cs typeface="Arial Black" panose="020B0604020202020204" pitchFamily="34" charset="0"/>
              </a:rPr>
              <a:t>Activé 5 minutes avant la fin du cours</a:t>
            </a:r>
          </a:p>
          <a:p>
            <a:pPr>
              <a:lnSpc>
                <a:spcPct val="100000"/>
              </a:lnSpc>
              <a:defRPr/>
            </a:pPr>
            <a:r>
              <a:rPr lang="fr-BE" sz="6000" b="1" dirty="0">
                <a:latin typeface="+mj-lt"/>
                <a:cs typeface="Arial Black" panose="020B0604020202020204" pitchFamily="34" charset="0"/>
              </a:rPr>
              <a:t>Format questionnaire: dizaine de questions (courtes)</a:t>
            </a:r>
          </a:p>
          <a:p>
            <a:pPr>
              <a:lnSpc>
                <a:spcPct val="100000"/>
              </a:lnSpc>
              <a:defRPr/>
            </a:pPr>
            <a:r>
              <a:rPr lang="fr-BE" sz="6000" b="1" dirty="0">
                <a:latin typeface="+mj-lt"/>
                <a:cs typeface="Arial Black" panose="020B0604020202020204" pitchFamily="34" charset="0"/>
              </a:rPr>
              <a:t>Correction commune</a:t>
            </a:r>
          </a:p>
        </p:txBody>
      </p:sp>
    </p:spTree>
    <p:extLst>
      <p:ext uri="{BB962C8B-B14F-4D97-AF65-F5344CB8AC3E}">
        <p14:creationId xmlns:p14="http://schemas.microsoft.com/office/powerpoint/2010/main" val="3790497516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1BFB341-C01F-F89A-82DD-0BC1A7F447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3949908" y="14396660"/>
            <a:ext cx="868183" cy="513601"/>
          </a:xfrm>
        </p:spPr>
        <p:txBody>
          <a:bodyPr/>
          <a:lstStyle/>
          <a:p>
            <a:fld id="{86CB4B4D-7CA3-9044-876B-883B54F8677D}" type="slidenum">
              <a:rPr lang="fr-BE" smtClean="0"/>
              <a:pPr/>
              <a:t>22</a:t>
            </a:fld>
            <a:endParaRPr lang="fr-B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59A83D-1699-FF8C-F64D-CA9CE4E716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8" y="-374650"/>
            <a:ext cx="9474200" cy="44873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7E86572-C5EA-442B-87F4-19819FAC3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495" y="4428898"/>
            <a:ext cx="8476951" cy="38166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FC18260-08E4-AEB9-BB69-FDCD6C903F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6446" y="598231"/>
            <a:ext cx="9227478" cy="61247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1D591D1-E64D-FACF-8562-5141264FD2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9" y="8333786"/>
            <a:ext cx="12146651" cy="603958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E1FB7D5-C405-EDEA-E527-68D9A12763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1811" y="8561742"/>
            <a:ext cx="10884634" cy="537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421428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95E91C76-B05A-A8F5-EBA2-BC2CEE81A9D4}"/>
              </a:ext>
            </a:extLst>
          </p:cNvPr>
          <p:cNvSpPr/>
          <p:nvPr/>
        </p:nvSpPr>
        <p:spPr>
          <a:xfrm rot="18140457">
            <a:off x="-4815228" y="-2907243"/>
            <a:ext cx="21039798" cy="15288412"/>
          </a:xfrm>
          <a:prstGeom prst="rect">
            <a:avLst/>
          </a:prstGeom>
          <a:solidFill>
            <a:srgbClr val="203644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 dirty="0"/>
          </a:p>
        </p:txBody>
      </p:sp>
      <p:sp>
        <p:nvSpPr>
          <p:cNvPr id="4" name="01/">
            <a:extLst>
              <a:ext uri="{FF2B5EF4-FFF2-40B4-BE49-F238E27FC236}">
                <a16:creationId xmlns:a16="http://schemas.microsoft.com/office/drawing/2014/main" id="{1C301B0A-B68C-E3A7-B561-66256635C9BD}"/>
              </a:ext>
            </a:extLst>
          </p:cNvPr>
          <p:cNvSpPr txBox="1"/>
          <p:nvPr/>
        </p:nvSpPr>
        <p:spPr>
          <a:xfrm>
            <a:off x="22798203" y="12783335"/>
            <a:ext cx="657239" cy="540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 algn="l">
              <a:defRPr sz="2700" cap="all">
                <a:solidFill>
                  <a:srgbClr val="F9F9F9"/>
                </a:solidFill>
                <a:latin typeface="MetaNormalLF-Roman"/>
                <a:ea typeface="MetaNormalLF-Roman"/>
                <a:cs typeface="MetaNormalLF-Roman"/>
                <a:sym typeface="MetaNormalLF-Roman"/>
              </a:defRPr>
            </a:pPr>
            <a:r>
              <a:rPr>
                <a:latin typeface="Meta-LightLF"/>
                <a:ea typeface="Meta-LightLF"/>
                <a:cs typeface="Meta-LightLF"/>
                <a:sym typeface="Meta-LightLF"/>
              </a:rPr>
              <a:t>01</a:t>
            </a:r>
            <a:r>
              <a:rPr>
                <a:latin typeface="MetaBoldLF-Roman"/>
                <a:ea typeface="MetaBoldLF-Roman"/>
                <a:cs typeface="MetaBoldLF-Roman"/>
                <a:sym typeface="MetaBoldLF-Roman"/>
              </a:rPr>
              <a:t>/</a:t>
            </a:r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5D230A53-DA32-373C-FB35-24251FD2923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9242" y="-11432"/>
            <a:ext cx="801883" cy="309642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D01DF380-C3A5-6160-38F3-CA5D2C0E3AA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3430" y="1714229"/>
            <a:ext cx="645205" cy="611315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BD484637-DF09-4651-2D37-C36435200EA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14821">
            <a:off x="7845722" y="13222315"/>
            <a:ext cx="801883" cy="678424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03951B21-8016-778A-D0AD-0658807F5BB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714297">
            <a:off x="15358705" y="-353499"/>
            <a:ext cx="1365744" cy="525120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" descr="Image">
            <a:extLst>
              <a:ext uri="{FF2B5EF4-FFF2-40B4-BE49-F238E27FC236}">
                <a16:creationId xmlns:a16="http://schemas.microsoft.com/office/drawing/2014/main" id="{A1EB1514-5897-0DBA-DAA4-56E646F8A54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6764" y="13202831"/>
            <a:ext cx="1469206" cy="611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04E57E60-9B59-F9BC-5F2A-1BC6FF37C5D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36739" y="6968202"/>
            <a:ext cx="1549292" cy="10772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" descr="Image">
            <a:extLst>
              <a:ext uri="{FF2B5EF4-FFF2-40B4-BE49-F238E27FC236}">
                <a16:creationId xmlns:a16="http://schemas.microsoft.com/office/drawing/2014/main" id="{7D35D945-CB24-8ED0-24D7-4FD366008A1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2152" y="2978763"/>
            <a:ext cx="801883" cy="549449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D7F573E-8901-6FB9-2983-2D70A3B0671E}"/>
              </a:ext>
            </a:extLst>
          </p:cNvPr>
          <p:cNvSpPr txBox="1">
            <a:spLocks/>
          </p:cNvSpPr>
          <p:nvPr/>
        </p:nvSpPr>
        <p:spPr>
          <a:xfrm>
            <a:off x="2637662" y="8743766"/>
            <a:ext cx="10964073" cy="202247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1000" b="0" i="0" u="none" strike="noStrike" cap="all" spc="0" normalizeH="0" baseline="0" dirty="0">
                <a:ln>
                  <a:noFill/>
                </a:ln>
                <a:solidFill>
                  <a:srgbClr val="FAB93B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MetaBlackLF-Italic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sz="8000" b="1" dirty="0">
                <a:latin typeface="Arial Black" panose="020B0604020202020204" pitchFamily="34" charset="0"/>
                <a:cs typeface="Arial Black" panose="020B0604020202020204" pitchFamily="34" charset="0"/>
              </a:rPr>
              <a:t>Questions?</a:t>
            </a:r>
          </a:p>
        </p:txBody>
      </p:sp>
      <p:pic>
        <p:nvPicPr>
          <p:cNvPr id="16" name="Image" descr="Image">
            <a:extLst>
              <a:ext uri="{FF2B5EF4-FFF2-40B4-BE49-F238E27FC236}">
                <a16:creationId xmlns:a16="http://schemas.microsoft.com/office/drawing/2014/main" id="{A3E597D1-24F2-DB97-538D-D6D4F2A54E9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225" y="12586019"/>
            <a:ext cx="1247203" cy="667156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Espace réservé du texte 26">
            <a:extLst>
              <a:ext uri="{FF2B5EF4-FFF2-40B4-BE49-F238E27FC236}">
                <a16:creationId xmlns:a16="http://schemas.microsoft.com/office/drawing/2014/main" id="{D14083C8-BADA-CCE8-C752-024DBAF5AE53}"/>
              </a:ext>
            </a:extLst>
          </p:cNvPr>
          <p:cNvSpPr txBox="1">
            <a:spLocks/>
          </p:cNvSpPr>
          <p:nvPr/>
        </p:nvSpPr>
        <p:spPr>
          <a:xfrm>
            <a:off x="2795830" y="12809640"/>
            <a:ext cx="5995987" cy="55692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424241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 de la slide</a:t>
            </a:r>
          </a:p>
        </p:txBody>
      </p:sp>
      <p:sp>
        <p:nvSpPr>
          <p:cNvPr id="22" name="Numéro de diapositive">
            <a:extLst>
              <a:ext uri="{FF2B5EF4-FFF2-40B4-BE49-F238E27FC236}">
                <a16:creationId xmlns:a16="http://schemas.microsoft.com/office/drawing/2014/main" id="{83134C76-A9F6-6C17-3268-4276DE6B1F0D}"/>
              </a:ext>
            </a:extLst>
          </p:cNvPr>
          <p:cNvSpPr txBox="1">
            <a:spLocks/>
          </p:cNvSpPr>
          <p:nvPr/>
        </p:nvSpPr>
        <p:spPr>
          <a:xfrm>
            <a:off x="22362656" y="128497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23</a:t>
            </a:fld>
            <a:endParaRPr lang="fr-B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999F189B-4301-A8F3-FBE2-03F32A400FF3}"/>
              </a:ext>
            </a:extLst>
          </p:cNvPr>
          <p:cNvCxnSpPr>
            <a:cxnSpLocks/>
          </p:cNvCxnSpPr>
          <p:nvPr/>
        </p:nvCxnSpPr>
        <p:spPr>
          <a:xfrm>
            <a:off x="2705890" y="12591470"/>
            <a:ext cx="0" cy="732249"/>
          </a:xfrm>
          <a:prstGeom prst="line">
            <a:avLst/>
          </a:prstGeom>
          <a:noFill/>
          <a:ln w="3175" cap="flat">
            <a:solidFill>
              <a:schemeClr val="bg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C19AEC7-1CAB-F625-007B-7964FE1C3CF8}"/>
              </a:ext>
            </a:extLst>
          </p:cNvPr>
          <p:cNvSpPr txBox="1">
            <a:spLocks/>
          </p:cNvSpPr>
          <p:nvPr/>
        </p:nvSpPr>
        <p:spPr>
          <a:xfrm>
            <a:off x="2529088" y="3736313"/>
            <a:ext cx="10964073" cy="202247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1000" b="0" i="0" u="none" strike="noStrike" cap="all" spc="0" normalizeH="0" baseline="0" dirty="0">
                <a:ln>
                  <a:noFill/>
                </a:ln>
                <a:solidFill>
                  <a:srgbClr val="FAB93B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MetaBlackLF-Italic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sz="8000" b="1" dirty="0">
                <a:latin typeface="Arial Black" panose="020B0604020202020204" pitchFamily="34" charset="0"/>
                <a:cs typeface="Arial Black" panose="020B0604020202020204" pitchFamily="34" charset="0"/>
              </a:rPr>
              <a:t>Pistes?</a:t>
            </a:r>
          </a:p>
          <a:p>
            <a:pPr hangingPunct="1"/>
            <a:endParaRPr lang="fr-BE" sz="72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0C480910-D4EB-4DD3-7B85-D3C19D4410EE}"/>
              </a:ext>
            </a:extLst>
          </p:cNvPr>
          <p:cNvSpPr txBox="1">
            <a:spLocks/>
          </p:cNvSpPr>
          <p:nvPr/>
        </p:nvSpPr>
        <p:spPr>
          <a:xfrm>
            <a:off x="2539428" y="5380932"/>
            <a:ext cx="10964073" cy="202247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1000" b="0" i="0" u="none" strike="noStrike" cap="all" spc="0" normalizeH="0" baseline="0" dirty="0">
                <a:ln>
                  <a:noFill/>
                </a:ln>
                <a:solidFill>
                  <a:srgbClr val="FAB93B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MetaBlackLF-Italic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sz="5400" b="1" dirty="0">
                <a:latin typeface="Arial Black" panose="020B0604020202020204" pitchFamily="34" charset="0"/>
                <a:cs typeface="Arial Black" panose="020B0604020202020204" pitchFamily="34" charset="0"/>
              </a:rPr>
              <a:t>Tableau blanc, </a:t>
            </a:r>
            <a:r>
              <a:rPr lang="fr-BE" sz="54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groupes,compétition</a:t>
            </a:r>
            <a:r>
              <a:rPr lang="fr-BE" sz="5400" b="1" dirty="0">
                <a:latin typeface="Arial Black" panose="020B0604020202020204" pitchFamily="34" charset="0"/>
                <a:cs typeface="Arial Black" panose="020B0604020202020204" pitchFamily="34" charset="0"/>
              </a:rPr>
              <a:t>…</a:t>
            </a:r>
          </a:p>
          <a:p>
            <a:pPr hangingPunct="1"/>
            <a:endParaRPr lang="fr-BE" sz="72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82162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01/">
            <a:extLst>
              <a:ext uri="{FF2B5EF4-FFF2-40B4-BE49-F238E27FC236}">
                <a16:creationId xmlns:a16="http://schemas.microsoft.com/office/drawing/2014/main" id="{1626D598-5EF8-D5DB-61AB-1EA361CB883B}"/>
              </a:ext>
            </a:extLst>
          </p:cNvPr>
          <p:cNvSpPr txBox="1"/>
          <p:nvPr/>
        </p:nvSpPr>
        <p:spPr>
          <a:xfrm>
            <a:off x="22798203" y="12783335"/>
            <a:ext cx="657239" cy="540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 algn="l">
              <a:defRPr sz="2700" cap="all">
                <a:solidFill>
                  <a:srgbClr val="F9F9F9"/>
                </a:solidFill>
                <a:latin typeface="MetaNormalLF-Roman"/>
                <a:ea typeface="MetaNormalLF-Roman"/>
                <a:cs typeface="MetaNormalLF-Roman"/>
                <a:sym typeface="MetaNormalLF-Roman"/>
              </a:defRPr>
            </a:pPr>
            <a:r>
              <a:rPr>
                <a:latin typeface="Meta-LightLF"/>
                <a:ea typeface="Meta-LightLF"/>
                <a:cs typeface="Meta-LightLF"/>
                <a:sym typeface="Meta-LightLF"/>
              </a:rPr>
              <a:t>01</a:t>
            </a:r>
            <a:r>
              <a:rPr>
                <a:latin typeface="MetaBoldLF-Roman"/>
                <a:ea typeface="MetaBoldLF-Roman"/>
                <a:cs typeface="MetaBoldLF-Roman"/>
                <a:sym typeface="MetaBoldLF-Roman"/>
              </a:rPr>
              <a:t>/</a:t>
            </a:r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53BE6C6A-FAEF-2E66-092A-EE94334377D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0" y="12591470"/>
            <a:ext cx="1246658" cy="66686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Ligne">
            <a:extLst>
              <a:ext uri="{FF2B5EF4-FFF2-40B4-BE49-F238E27FC236}">
                <a16:creationId xmlns:a16="http://schemas.microsoft.com/office/drawing/2014/main" id="{F4EF5BF9-5F13-9874-38DD-235BEDF8B7FC}"/>
              </a:ext>
            </a:extLst>
          </p:cNvPr>
          <p:cNvSpPr/>
          <p:nvPr/>
        </p:nvSpPr>
        <p:spPr>
          <a:xfrm>
            <a:off x="1387364" y="3144733"/>
            <a:ext cx="20933669" cy="1"/>
          </a:xfrm>
          <a:prstGeom prst="line">
            <a:avLst/>
          </a:prstGeom>
          <a:ln w="139700">
            <a:solidFill>
              <a:srgbClr val="3EAFB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248DEC94-C5C0-DE1C-27EE-622F9602289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8043" y="12941689"/>
            <a:ext cx="2946782" cy="1133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AD8772AD-526A-9A21-0E14-F73997880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114821">
            <a:off x="15224078" y="-2032798"/>
            <a:ext cx="3318656" cy="280771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090BF415-02CD-A5B4-B052-11698EDE149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439617">
            <a:off x="22583193" y="3769093"/>
            <a:ext cx="3445163" cy="1433482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">
            <a:extLst>
              <a:ext uri="{FF2B5EF4-FFF2-40B4-BE49-F238E27FC236}">
                <a16:creationId xmlns:a16="http://schemas.microsoft.com/office/drawing/2014/main" id="{39B95059-8BAD-00D1-F658-61F759EC73A0}"/>
              </a:ext>
            </a:extLst>
          </p:cNvPr>
          <p:cNvSpPr/>
          <p:nvPr/>
        </p:nvSpPr>
        <p:spPr>
          <a:xfrm rot="2711999">
            <a:off x="23788573" y="12489825"/>
            <a:ext cx="458659" cy="3250471"/>
          </a:xfrm>
          <a:prstGeom prst="rect">
            <a:avLst/>
          </a:prstGeom>
          <a:solidFill>
            <a:srgbClr val="203644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/>
          </a:p>
        </p:txBody>
      </p:sp>
      <p:pic>
        <p:nvPicPr>
          <p:cNvPr id="9" name="Image" descr="Image">
            <a:extLst>
              <a:ext uri="{FF2B5EF4-FFF2-40B4-BE49-F238E27FC236}">
                <a16:creationId xmlns:a16="http://schemas.microsoft.com/office/drawing/2014/main" id="{C49D83BE-670D-B768-3F60-59BEF2890C2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742195">
            <a:off x="-1256381" y="543989"/>
            <a:ext cx="1764094" cy="1208754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Ligne">
            <a:extLst>
              <a:ext uri="{FF2B5EF4-FFF2-40B4-BE49-F238E27FC236}">
                <a16:creationId xmlns:a16="http://schemas.microsoft.com/office/drawing/2014/main" id="{C2964DBF-7861-5837-D9B6-F35E3A93F341}"/>
              </a:ext>
            </a:extLst>
          </p:cNvPr>
          <p:cNvSpPr/>
          <p:nvPr/>
        </p:nvSpPr>
        <p:spPr>
          <a:xfrm flipV="1">
            <a:off x="8152493" y="11785936"/>
            <a:ext cx="4518915" cy="4518915"/>
          </a:xfrm>
          <a:prstGeom prst="line">
            <a:avLst/>
          </a:prstGeom>
          <a:ln w="12700">
            <a:solidFill>
              <a:srgbClr val="49CFAF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1" name="Ligne">
            <a:extLst>
              <a:ext uri="{FF2B5EF4-FFF2-40B4-BE49-F238E27FC236}">
                <a16:creationId xmlns:a16="http://schemas.microsoft.com/office/drawing/2014/main" id="{B342FF76-3F80-1C96-4CF2-7228426F8F3E}"/>
              </a:ext>
            </a:extLst>
          </p:cNvPr>
          <p:cNvSpPr/>
          <p:nvPr/>
        </p:nvSpPr>
        <p:spPr>
          <a:xfrm flipV="1">
            <a:off x="21918623" y="-847284"/>
            <a:ext cx="3208207" cy="3208207"/>
          </a:xfrm>
          <a:prstGeom prst="line">
            <a:avLst/>
          </a:prstGeom>
          <a:ln w="12700">
            <a:solidFill>
              <a:srgbClr val="49CFAF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3" name="Espace réservé du texte 76">
            <a:extLst>
              <a:ext uri="{FF2B5EF4-FFF2-40B4-BE49-F238E27FC236}">
                <a16:creationId xmlns:a16="http://schemas.microsoft.com/office/drawing/2014/main" id="{9C98AE61-E94B-8C4E-6D76-A5C5F2C20FC8}"/>
              </a:ext>
            </a:extLst>
          </p:cNvPr>
          <p:cNvSpPr txBox="1">
            <a:spLocks/>
          </p:cNvSpPr>
          <p:nvPr/>
        </p:nvSpPr>
        <p:spPr>
          <a:xfrm>
            <a:off x="1295400" y="701365"/>
            <a:ext cx="8123237" cy="199841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ts val="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6100" b="0" i="0" u="none" strike="noStrike" cap="none" spc="0" normalizeH="0" baseline="0" dirty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endParaRPr lang="fr-BE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pPr hangingPunct="1"/>
            <a:r>
              <a:rPr lang="fr-BE" b="1" dirty="0">
                <a:latin typeface="Arial Black" panose="020B0604020202020204" pitchFamily="34" charset="0"/>
                <a:cs typeface="Arial Black" panose="020B0604020202020204" pitchFamily="34" charset="0"/>
              </a:rPr>
              <a:t>TABLE</a:t>
            </a:r>
          </a:p>
          <a:p>
            <a:pPr hangingPunct="1"/>
            <a: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  <a:t>DES MATIÈRES</a:t>
            </a:r>
          </a:p>
        </p:txBody>
      </p:sp>
      <p:sp>
        <p:nvSpPr>
          <p:cNvPr id="14" name="Espace réservé du texte 78">
            <a:extLst>
              <a:ext uri="{FF2B5EF4-FFF2-40B4-BE49-F238E27FC236}">
                <a16:creationId xmlns:a16="http://schemas.microsoft.com/office/drawing/2014/main" id="{C43E1AA4-95AF-C82D-F34B-09F50BFF2165}"/>
              </a:ext>
            </a:extLst>
          </p:cNvPr>
          <p:cNvSpPr txBox="1">
            <a:spLocks/>
          </p:cNvSpPr>
          <p:nvPr/>
        </p:nvSpPr>
        <p:spPr>
          <a:xfrm>
            <a:off x="9908886" y="4947149"/>
            <a:ext cx="4566227" cy="87393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821531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fr-FR" sz="2200" b="0" i="0" u="none" strike="noStrike" cap="none" spc="0" normalizeH="0" baseline="0" dirty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BoldLF-Roman"/>
                <a:ea typeface="MetaBoldLF-Roman"/>
                <a:cs typeface="MetaBoldLF-Roman"/>
                <a:sym typeface="MetaBold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fr-BE" sz="5400" dirty="0">
                <a:latin typeface="Arial" panose="020B0604020202020204" pitchFamily="34" charset="0"/>
                <a:cs typeface="Arial" panose="020B0604020202020204" pitchFamily="34" charset="0"/>
              </a:rPr>
              <a:t>Pourquoi?</a:t>
            </a:r>
          </a:p>
        </p:txBody>
      </p:sp>
      <p:sp>
        <p:nvSpPr>
          <p:cNvPr id="15" name="Espace réservé du texte 80">
            <a:extLst>
              <a:ext uri="{FF2B5EF4-FFF2-40B4-BE49-F238E27FC236}">
                <a16:creationId xmlns:a16="http://schemas.microsoft.com/office/drawing/2014/main" id="{913476E9-9139-4E17-ECA6-4B0B3F010712}"/>
              </a:ext>
            </a:extLst>
          </p:cNvPr>
          <p:cNvSpPr txBox="1">
            <a:spLocks/>
          </p:cNvSpPr>
          <p:nvPr/>
        </p:nvSpPr>
        <p:spPr>
          <a:xfrm>
            <a:off x="10703878" y="3981613"/>
            <a:ext cx="2976244" cy="66503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marR="0" indent="0" algn="ctr" defTabSz="821531" rtl="0" fontAlgn="auto" latinLnBrk="0" hangingPunct="0">
              <a:lnSpc>
                <a:spcPct val="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fr-FR" sz="8500" b="0" i="0" u="none" strike="noStrike" cap="none" spc="0" normalizeH="0" baseline="0" dirty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MetaBlackLF-Italic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kumimoji="0" lang="fr-FR" sz="8500" b="0" i="0" u="none" strike="noStrike" cap="none" spc="0" normalizeH="0" baseline="0" dirty="0" smtClean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MetaBlackLF-Italic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fr-BE" b="1" dirty="0">
                <a:latin typeface="Arial Black" panose="020B0604020202020204" pitchFamily="34" charset="0"/>
                <a:cs typeface="Arial Black" panose="020B0604020202020204" pitchFamily="34" charset="0"/>
              </a:rPr>
              <a:t>1</a:t>
            </a:r>
          </a:p>
        </p:txBody>
      </p:sp>
      <p:sp>
        <p:nvSpPr>
          <p:cNvPr id="16" name="Espace réservé du texte 78">
            <a:extLst>
              <a:ext uri="{FF2B5EF4-FFF2-40B4-BE49-F238E27FC236}">
                <a16:creationId xmlns:a16="http://schemas.microsoft.com/office/drawing/2014/main" id="{032A1172-3BAB-4F3F-E959-3A19D4B1B066}"/>
              </a:ext>
            </a:extLst>
          </p:cNvPr>
          <p:cNvSpPr txBox="1">
            <a:spLocks/>
          </p:cNvSpPr>
          <p:nvPr/>
        </p:nvSpPr>
        <p:spPr>
          <a:xfrm>
            <a:off x="9908885" y="10378831"/>
            <a:ext cx="4566227" cy="87393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821531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fr-FR" sz="2200" b="0" i="0" u="none" strike="noStrike" cap="none" spc="0" normalizeH="0" baseline="0" dirty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BoldLF-Roman"/>
                <a:ea typeface="MetaBoldLF-Roman"/>
                <a:cs typeface="MetaBoldLF-Roman"/>
                <a:sym typeface="MetaBold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fr-BE" sz="5400" dirty="0">
                <a:latin typeface="Arial" panose="020B0604020202020204" pitchFamily="34" charset="0"/>
                <a:cs typeface="Arial" panose="020B0604020202020204" pitchFamily="34" charset="0"/>
              </a:rPr>
              <a:t>Comment?</a:t>
            </a:r>
          </a:p>
        </p:txBody>
      </p:sp>
      <p:sp>
        <p:nvSpPr>
          <p:cNvPr id="17" name="Espace réservé du texte 80">
            <a:extLst>
              <a:ext uri="{FF2B5EF4-FFF2-40B4-BE49-F238E27FC236}">
                <a16:creationId xmlns:a16="http://schemas.microsoft.com/office/drawing/2014/main" id="{6F1230C2-CDF2-2121-AD05-789EBDF2B397}"/>
              </a:ext>
            </a:extLst>
          </p:cNvPr>
          <p:cNvSpPr txBox="1">
            <a:spLocks/>
          </p:cNvSpPr>
          <p:nvPr/>
        </p:nvSpPr>
        <p:spPr>
          <a:xfrm>
            <a:off x="10703878" y="6725182"/>
            <a:ext cx="2976244" cy="66503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marR="0" indent="0" algn="ctr" defTabSz="821531" rtl="0" fontAlgn="auto" latinLnBrk="0" hangingPunct="0">
              <a:lnSpc>
                <a:spcPct val="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fr-FR" sz="8500" b="0" i="0" u="none" strike="noStrike" cap="none" spc="0" normalizeH="0" baseline="0" dirty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MetaBlackLF-Italic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kumimoji="0" lang="fr-FR" sz="8500" b="0" i="0" u="none" strike="noStrike" cap="none" spc="0" normalizeH="0" baseline="0" dirty="0" smtClean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MetaBlackLF-Italic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fr-BE" b="1" dirty="0">
                <a:latin typeface="Arial Black" panose="020B0604020202020204" pitchFamily="34" charset="0"/>
                <a:cs typeface="Arial Black" panose="020B0604020202020204" pitchFamily="34" charset="0"/>
              </a:rPr>
              <a:t>2</a:t>
            </a:r>
          </a:p>
        </p:txBody>
      </p:sp>
      <p:sp>
        <p:nvSpPr>
          <p:cNvPr id="18" name="Espace réservé du texte 78">
            <a:extLst>
              <a:ext uri="{FF2B5EF4-FFF2-40B4-BE49-F238E27FC236}">
                <a16:creationId xmlns:a16="http://schemas.microsoft.com/office/drawing/2014/main" id="{F8035D15-B7AA-17DD-DBC4-6124EEC24190}"/>
              </a:ext>
            </a:extLst>
          </p:cNvPr>
          <p:cNvSpPr txBox="1">
            <a:spLocks/>
          </p:cNvSpPr>
          <p:nvPr/>
        </p:nvSpPr>
        <p:spPr>
          <a:xfrm>
            <a:off x="9908886" y="7540220"/>
            <a:ext cx="4566227" cy="87393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821531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fr-FR" sz="2200" b="0" i="0" u="none" strike="noStrike" cap="none" spc="0" normalizeH="0" baseline="0" dirty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BoldLF-Roman"/>
                <a:ea typeface="MetaBoldLF-Roman"/>
                <a:cs typeface="MetaBoldLF-Roman"/>
                <a:sym typeface="MetaBold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fr-BE" sz="6000" dirty="0">
                <a:latin typeface="Arial" panose="020B0604020202020204" pitchFamily="34" charset="0"/>
                <a:cs typeface="Arial" panose="020B0604020202020204" pitchFamily="34" charset="0"/>
              </a:rPr>
              <a:t>Quoi?</a:t>
            </a:r>
          </a:p>
        </p:txBody>
      </p:sp>
      <p:sp>
        <p:nvSpPr>
          <p:cNvPr id="19" name="Espace réservé du texte 80">
            <a:extLst>
              <a:ext uri="{FF2B5EF4-FFF2-40B4-BE49-F238E27FC236}">
                <a16:creationId xmlns:a16="http://schemas.microsoft.com/office/drawing/2014/main" id="{2185EBD5-DCA4-8CEE-07C1-4DC1CBDE774C}"/>
              </a:ext>
            </a:extLst>
          </p:cNvPr>
          <p:cNvSpPr txBox="1">
            <a:spLocks/>
          </p:cNvSpPr>
          <p:nvPr/>
        </p:nvSpPr>
        <p:spPr>
          <a:xfrm>
            <a:off x="10703878" y="9435006"/>
            <a:ext cx="2976244" cy="66503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marR="0" indent="0" algn="ctr" defTabSz="821531" rtl="0" fontAlgn="auto" latinLnBrk="0" hangingPunct="0">
              <a:lnSpc>
                <a:spcPct val="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fr-FR" sz="8500" b="0" i="0" u="none" strike="noStrike" cap="none" spc="0" normalizeH="0" baseline="0" dirty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MetaBlackLF-Italic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kumimoji="0" lang="fr-FR" sz="8500" b="0" i="0" u="none" strike="noStrike" cap="none" spc="0" normalizeH="0" baseline="0" dirty="0" smtClean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MetaBlackLF-Italic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fr-BE" b="1" dirty="0">
                <a:latin typeface="Arial Black" panose="020B0604020202020204" pitchFamily="34" charset="0"/>
                <a:cs typeface="Arial Black" panose="020B0604020202020204" pitchFamily="34" charset="0"/>
              </a:rPr>
              <a:t>3</a:t>
            </a:r>
          </a:p>
        </p:txBody>
      </p:sp>
      <p:sp>
        <p:nvSpPr>
          <p:cNvPr id="41" name="Espace réservé du texte 26">
            <a:extLst>
              <a:ext uri="{FF2B5EF4-FFF2-40B4-BE49-F238E27FC236}">
                <a16:creationId xmlns:a16="http://schemas.microsoft.com/office/drawing/2014/main" id="{09BF9AC6-3133-DBD7-9C1F-CA0D8AD5F1AA}"/>
              </a:ext>
            </a:extLst>
          </p:cNvPr>
          <p:cNvSpPr txBox="1">
            <a:spLocks/>
          </p:cNvSpPr>
          <p:nvPr/>
        </p:nvSpPr>
        <p:spPr>
          <a:xfrm>
            <a:off x="2795830" y="12809640"/>
            <a:ext cx="5995987" cy="55692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424241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  <a:t>Nom de la slide</a:t>
            </a:r>
          </a:p>
        </p:txBody>
      </p:sp>
      <p:sp>
        <p:nvSpPr>
          <p:cNvPr id="42" name="Numéro de diapositive">
            <a:extLst>
              <a:ext uri="{FF2B5EF4-FFF2-40B4-BE49-F238E27FC236}">
                <a16:creationId xmlns:a16="http://schemas.microsoft.com/office/drawing/2014/main" id="{7962549C-EBE2-9A35-6C92-11316177435C}"/>
              </a:ext>
            </a:extLst>
          </p:cNvPr>
          <p:cNvSpPr txBox="1">
            <a:spLocks/>
          </p:cNvSpPr>
          <p:nvPr/>
        </p:nvSpPr>
        <p:spPr>
          <a:xfrm>
            <a:off x="22362656" y="128497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fr-B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9AC0F46F-6EA8-B33C-F4F7-19EA8FAADC39}"/>
              </a:ext>
            </a:extLst>
          </p:cNvPr>
          <p:cNvCxnSpPr>
            <a:cxnSpLocks/>
          </p:cNvCxnSpPr>
          <p:nvPr/>
        </p:nvCxnSpPr>
        <p:spPr>
          <a:xfrm>
            <a:off x="2705890" y="12591470"/>
            <a:ext cx="0" cy="732249"/>
          </a:xfrm>
          <a:prstGeom prst="line">
            <a:avLst/>
          </a:prstGeom>
          <a:noFill/>
          <a:ln w="3175" cap="flat">
            <a:solidFill>
              <a:srgbClr val="434342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7850826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259BBBEF-AD3C-8EBA-E4BE-86B743D3E96C}"/>
              </a:ext>
            </a:extLst>
          </p:cNvPr>
          <p:cNvSpPr txBox="1">
            <a:spLocks/>
          </p:cNvSpPr>
          <p:nvPr/>
        </p:nvSpPr>
        <p:spPr>
          <a:xfrm>
            <a:off x="22210256" y="12847260"/>
            <a:ext cx="868183" cy="513601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mtClean="0"/>
              <a:pPr/>
              <a:t>4</a:t>
            </a:fld>
            <a:endParaRPr lang="fr-BE" dirty="0"/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DA0E2292-1F8D-6BB1-98B3-E9653337D8E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51892" y="13073451"/>
            <a:ext cx="2050513" cy="788408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EBE80346-297F-1D69-BF02-0CA6A4AA11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32433" y="-552198"/>
            <a:ext cx="1735157" cy="1188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79B77726-C076-79AF-DEFF-1DA39AF57B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114821">
            <a:off x="13903278" y="-2362998"/>
            <a:ext cx="3318656" cy="280771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D789B1DF-5472-8518-00B7-861F90BED90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439617">
            <a:off x="23390485" y="2875832"/>
            <a:ext cx="2157795" cy="897828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8AB6D096-B7AA-E76B-19B2-0AF992ABD502}"/>
              </a:ext>
            </a:extLst>
          </p:cNvPr>
          <p:cNvSpPr txBox="1">
            <a:spLocks/>
          </p:cNvSpPr>
          <p:nvPr/>
        </p:nvSpPr>
        <p:spPr>
          <a:xfrm>
            <a:off x="898556" y="3740160"/>
            <a:ext cx="21703848" cy="1504975"/>
          </a:xfrm>
          <a:prstGeom prst="rect">
            <a:avLst/>
          </a:prstGeom>
        </p:spPr>
        <p:txBody>
          <a:bodyPr/>
          <a:lstStyle>
            <a:lvl1pPr marL="0" marR="0" indent="0" algn="l" defTabSz="821531" rtl="0" eaLnBrk="1" fontAlgn="auto" latinLnBrk="0" hangingPunct="1">
              <a:lnSpc>
                <a:spcPts val="89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BE" sz="8000" b="0" i="0" u="none" strike="noStrike" cap="none" spc="0" normalizeH="0" baseline="0" dirty="0" smtClean="0">
                <a:ln>
                  <a:noFill/>
                </a:ln>
                <a:solidFill>
                  <a:srgbClr val="3EAFB7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MetaBlackLF-Italic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1143000" indent="-114300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fr-BE" sz="6600" b="1" dirty="0">
                <a:latin typeface="Arial Black" panose="020B0604020202020204" pitchFamily="34" charset="0"/>
                <a:cs typeface="Arial Black" panose="020B0604020202020204" pitchFamily="34" charset="0"/>
              </a:rPr>
              <a:t>De longue date (évolution)</a:t>
            </a:r>
          </a:p>
          <a:p>
            <a:pPr marL="1143000" indent="-114300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fr-BE" sz="6600" b="1" dirty="0">
                <a:latin typeface="Arial Black" panose="020B0604020202020204" pitchFamily="34" charset="0"/>
                <a:cs typeface="Arial Black" panose="020B0604020202020204" pitchFamily="34" charset="0"/>
              </a:rPr>
              <a:t>Base: gestion d’un groupe sans scinder les exercices de la théorie (économique)</a:t>
            </a:r>
          </a:p>
        </p:txBody>
      </p:sp>
      <p:pic>
        <p:nvPicPr>
          <p:cNvPr id="14" name="Image" descr="Image">
            <a:extLst>
              <a:ext uri="{FF2B5EF4-FFF2-40B4-BE49-F238E27FC236}">
                <a16:creationId xmlns:a16="http://schemas.microsoft.com/office/drawing/2014/main" id="{AC94A4CA-3842-555A-35D0-1C2C76A4012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0" y="12591470"/>
            <a:ext cx="1246658" cy="666861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Ligne">
            <a:extLst>
              <a:ext uri="{FF2B5EF4-FFF2-40B4-BE49-F238E27FC236}">
                <a16:creationId xmlns:a16="http://schemas.microsoft.com/office/drawing/2014/main" id="{490759A8-46A3-3642-9296-1AB410766D71}"/>
              </a:ext>
            </a:extLst>
          </p:cNvPr>
          <p:cNvSpPr/>
          <p:nvPr/>
        </p:nvSpPr>
        <p:spPr>
          <a:xfrm>
            <a:off x="1402804" y="3324747"/>
            <a:ext cx="1846234" cy="0"/>
          </a:xfrm>
          <a:prstGeom prst="line">
            <a:avLst/>
          </a:prstGeom>
          <a:ln w="25400">
            <a:solidFill>
              <a:srgbClr val="3EAFB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Espace réservé du texte 3">
            <a:extLst>
              <a:ext uri="{FF2B5EF4-FFF2-40B4-BE49-F238E27FC236}">
                <a16:creationId xmlns:a16="http://schemas.microsoft.com/office/drawing/2014/main" id="{D3376C52-C93D-AE8B-660C-85CE11C9AE1A}"/>
              </a:ext>
            </a:extLst>
          </p:cNvPr>
          <p:cNvSpPr txBox="1">
            <a:spLocks/>
          </p:cNvSpPr>
          <p:nvPr/>
        </p:nvSpPr>
        <p:spPr>
          <a:xfrm>
            <a:off x="1295400" y="1615913"/>
            <a:ext cx="7008812" cy="649149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3600" b="0" i="0" u="none" strike="noStrike" cap="none" spc="0" normalizeH="0" baseline="0" dirty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sz="9600" b="1" i="1" dirty="0">
                <a:latin typeface="Arial" panose="020B0604020202020204" pitchFamily="34" charset="0"/>
                <a:cs typeface="Arial" panose="020B0604020202020204" pitchFamily="34" charset="0"/>
              </a:rPr>
              <a:t>Pourquoi?</a:t>
            </a:r>
          </a:p>
        </p:txBody>
      </p:sp>
      <p:sp>
        <p:nvSpPr>
          <p:cNvPr id="19" name="Espace réservé du texte 9">
            <a:extLst>
              <a:ext uri="{FF2B5EF4-FFF2-40B4-BE49-F238E27FC236}">
                <a16:creationId xmlns:a16="http://schemas.microsoft.com/office/drawing/2014/main" id="{D9E17188-5492-EFFB-D20C-AF5256FA85EA}"/>
              </a:ext>
            </a:extLst>
          </p:cNvPr>
          <p:cNvSpPr txBox="1">
            <a:spLocks/>
          </p:cNvSpPr>
          <p:nvPr/>
        </p:nvSpPr>
        <p:spPr>
          <a:xfrm>
            <a:off x="1295400" y="889469"/>
            <a:ext cx="3643312" cy="78232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5400" b="0" i="0" u="none" strike="noStrike" cap="none" spc="0" normalizeH="0" baseline="0" dirty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-ThinLF"/>
                <a:ea typeface="Meta-ThinLF"/>
                <a:cs typeface="Meta-ThinLF"/>
                <a:sym typeface="Meta-ThinLF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latin typeface="Arial Black" panose="020B0604020202020204" pitchFamily="34" charset="0"/>
                <a:cs typeface="Arial Black" panose="020B0604020202020204" pitchFamily="34" charset="0"/>
              </a:rPr>
              <a:t>1</a:t>
            </a:r>
          </a:p>
          <a:p>
            <a:pPr hangingPunct="1"/>
            <a:endParaRPr lang="fr-BE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22" name="Espace réservé du texte 26">
            <a:extLst>
              <a:ext uri="{FF2B5EF4-FFF2-40B4-BE49-F238E27FC236}">
                <a16:creationId xmlns:a16="http://schemas.microsoft.com/office/drawing/2014/main" id="{071D56B8-D9A9-E8FA-92C2-BA5EC0144EE1}"/>
              </a:ext>
            </a:extLst>
          </p:cNvPr>
          <p:cNvSpPr txBox="1">
            <a:spLocks/>
          </p:cNvSpPr>
          <p:nvPr/>
        </p:nvSpPr>
        <p:spPr>
          <a:xfrm>
            <a:off x="2795830" y="12809640"/>
            <a:ext cx="5995987" cy="55692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424241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  <a:t>Nom de la slide</a:t>
            </a:r>
          </a:p>
        </p:txBody>
      </p:sp>
      <p:sp>
        <p:nvSpPr>
          <p:cNvPr id="23" name="Numéro de diapositive">
            <a:extLst>
              <a:ext uri="{FF2B5EF4-FFF2-40B4-BE49-F238E27FC236}">
                <a16:creationId xmlns:a16="http://schemas.microsoft.com/office/drawing/2014/main" id="{87C15EBA-6A05-79DF-A620-543FF37B7392}"/>
              </a:ext>
            </a:extLst>
          </p:cNvPr>
          <p:cNvSpPr txBox="1">
            <a:spLocks/>
          </p:cNvSpPr>
          <p:nvPr/>
        </p:nvSpPr>
        <p:spPr>
          <a:xfrm>
            <a:off x="22362656" y="128497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fr-B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C08AB1B-7E74-EA6F-4B04-0519AF5164D2}"/>
              </a:ext>
            </a:extLst>
          </p:cNvPr>
          <p:cNvCxnSpPr>
            <a:cxnSpLocks/>
          </p:cNvCxnSpPr>
          <p:nvPr/>
        </p:nvCxnSpPr>
        <p:spPr>
          <a:xfrm>
            <a:off x="2705890" y="12591470"/>
            <a:ext cx="0" cy="732249"/>
          </a:xfrm>
          <a:prstGeom prst="line">
            <a:avLst/>
          </a:prstGeom>
          <a:noFill/>
          <a:ln w="3175" cap="flat">
            <a:solidFill>
              <a:srgbClr val="434342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" name="Espace réservé du texte 11">
            <a:extLst>
              <a:ext uri="{FF2B5EF4-FFF2-40B4-BE49-F238E27FC236}">
                <a16:creationId xmlns:a16="http://schemas.microsoft.com/office/drawing/2014/main" id="{B871EE78-D442-D974-29F2-FBD33875F69B}"/>
              </a:ext>
            </a:extLst>
          </p:cNvPr>
          <p:cNvSpPr txBox="1">
            <a:spLocks/>
          </p:cNvSpPr>
          <p:nvPr/>
        </p:nvSpPr>
        <p:spPr>
          <a:xfrm>
            <a:off x="1295400" y="10476701"/>
            <a:ext cx="10846400" cy="1504975"/>
          </a:xfrm>
          <a:prstGeom prst="rect">
            <a:avLst/>
          </a:prstGeom>
        </p:spPr>
        <p:txBody>
          <a:bodyPr/>
          <a:lstStyle>
            <a:lvl1pPr marL="0" marR="0" indent="0" algn="l" defTabSz="821531" rtl="0" eaLnBrk="1" fontAlgn="auto" latinLnBrk="0" hangingPunct="1">
              <a:lnSpc>
                <a:spcPts val="89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BE" sz="8000" b="0" i="0" u="none" strike="noStrike" cap="none" spc="0" normalizeH="0" baseline="0" dirty="0" smtClean="0">
                <a:ln>
                  <a:noFill/>
                </a:ln>
                <a:solidFill>
                  <a:srgbClr val="3EAFB7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MetaBlackLF-Italic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fr-BE" sz="6600" b="1" dirty="0">
                <a:latin typeface="Arial Black" panose="020B0604020202020204" pitchFamily="34" charset="0"/>
                <a:cs typeface="Arial Black" panose="020B0604020202020204" pitchFamily="34" charset="0"/>
              </a:rPr>
              <a:t>Participation globale (émulation)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5035E02F-97A1-FAD5-0D35-B7B03DB144EA}"/>
              </a:ext>
            </a:extLst>
          </p:cNvPr>
          <p:cNvSpPr txBox="1">
            <a:spLocks/>
          </p:cNvSpPr>
          <p:nvPr/>
        </p:nvSpPr>
        <p:spPr>
          <a:xfrm>
            <a:off x="13203415" y="10476700"/>
            <a:ext cx="11265967" cy="1504975"/>
          </a:xfrm>
          <a:prstGeom prst="rect">
            <a:avLst/>
          </a:prstGeom>
        </p:spPr>
        <p:txBody>
          <a:bodyPr/>
          <a:lstStyle>
            <a:lvl1pPr marL="0" marR="0" indent="0" algn="l" defTabSz="821531" rtl="0" eaLnBrk="1" fontAlgn="auto" latinLnBrk="0" hangingPunct="1">
              <a:lnSpc>
                <a:spcPts val="89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BE" sz="8000" b="0" i="0" u="none" strike="noStrike" cap="none" spc="0" normalizeH="0" baseline="0" dirty="0" smtClean="0">
                <a:ln>
                  <a:noFill/>
                </a:ln>
                <a:solidFill>
                  <a:srgbClr val="3EAFB7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MetaBlackLF-Italic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fr-BE" sz="6600" b="1" dirty="0">
                <a:latin typeface="Arial Black" panose="020B0604020202020204" pitchFamily="34" charset="0"/>
                <a:cs typeface="Arial Black" panose="020B0604020202020204" pitchFamily="34" charset="0"/>
              </a:rPr>
              <a:t>Participation anonyme (confiance)</a:t>
            </a:r>
          </a:p>
          <a:p>
            <a:pPr marL="1143000" indent="-114300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endParaRPr lang="fr-BE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29" name="Curved Left Arrow 28">
            <a:extLst>
              <a:ext uri="{FF2B5EF4-FFF2-40B4-BE49-F238E27FC236}">
                <a16:creationId xmlns:a16="http://schemas.microsoft.com/office/drawing/2014/main" id="{1F148A23-9AEF-AE51-1F36-AA80E56307A1}"/>
              </a:ext>
            </a:extLst>
          </p:cNvPr>
          <p:cNvSpPr/>
          <p:nvPr/>
        </p:nvSpPr>
        <p:spPr>
          <a:xfrm>
            <a:off x="7434312" y="7741511"/>
            <a:ext cx="4757688" cy="2064392"/>
          </a:xfrm>
          <a:prstGeom prst="curvedLeftArrow">
            <a:avLst/>
          </a:prstGeom>
          <a:solidFill>
            <a:srgbClr val="3EAFB7"/>
          </a:solidFill>
          <a:ln w="12700" cap="flat">
            <a:noFill/>
            <a:miter lim="400000"/>
          </a:ln>
          <a:effectLst>
            <a:outerShdw blurRad="101600" dir="18900000" rotWithShape="0">
              <a:srgbClr val="000000">
                <a:alpha val="8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BE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0" name="Curved Left Arrow 29">
            <a:extLst>
              <a:ext uri="{FF2B5EF4-FFF2-40B4-BE49-F238E27FC236}">
                <a16:creationId xmlns:a16="http://schemas.microsoft.com/office/drawing/2014/main" id="{9DEA3928-4EA1-AD2C-00E4-B2B7C6A2C3AA}"/>
              </a:ext>
            </a:extLst>
          </p:cNvPr>
          <p:cNvSpPr/>
          <p:nvPr/>
        </p:nvSpPr>
        <p:spPr>
          <a:xfrm flipH="1">
            <a:off x="12373889" y="7741511"/>
            <a:ext cx="4874510" cy="2064392"/>
          </a:xfrm>
          <a:prstGeom prst="curvedLeftArrow">
            <a:avLst/>
          </a:prstGeom>
          <a:solidFill>
            <a:srgbClr val="3EAFB7"/>
          </a:solidFill>
          <a:ln w="12700" cap="flat">
            <a:noFill/>
            <a:miter lim="400000"/>
          </a:ln>
          <a:effectLst>
            <a:outerShdw blurRad="101600" dir="18900000" rotWithShape="0">
              <a:srgbClr val="000000">
                <a:alpha val="8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BE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3490312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29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259BBBEF-AD3C-8EBA-E4BE-86B743D3E96C}"/>
              </a:ext>
            </a:extLst>
          </p:cNvPr>
          <p:cNvSpPr txBox="1">
            <a:spLocks/>
          </p:cNvSpPr>
          <p:nvPr/>
        </p:nvSpPr>
        <p:spPr>
          <a:xfrm>
            <a:off x="22210256" y="12847260"/>
            <a:ext cx="868183" cy="513601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mtClean="0"/>
              <a:pPr/>
              <a:t>5</a:t>
            </a:fld>
            <a:endParaRPr lang="fr-BE" dirty="0"/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DA0E2292-1F8D-6BB1-98B3-E9653337D8E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51892" y="13073451"/>
            <a:ext cx="2050513" cy="788408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EBE80346-297F-1D69-BF02-0CA6A4AA11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32433" y="-552198"/>
            <a:ext cx="1735157" cy="1188926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Ligne">
            <a:extLst>
              <a:ext uri="{FF2B5EF4-FFF2-40B4-BE49-F238E27FC236}">
                <a16:creationId xmlns:a16="http://schemas.microsoft.com/office/drawing/2014/main" id="{958BDD48-7243-CDF6-8504-F60BABC7C0DF}"/>
              </a:ext>
            </a:extLst>
          </p:cNvPr>
          <p:cNvSpPr/>
          <p:nvPr/>
        </p:nvSpPr>
        <p:spPr>
          <a:xfrm flipV="1">
            <a:off x="12216906" y="6089897"/>
            <a:ext cx="1" cy="6757362"/>
          </a:xfrm>
          <a:prstGeom prst="line">
            <a:avLst/>
          </a:prstGeom>
          <a:ln w="12700">
            <a:solidFill>
              <a:srgbClr val="203644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/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79B77726-C076-79AF-DEFF-1DA39AF57B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114821">
            <a:off x="13903278" y="-2362998"/>
            <a:ext cx="3318656" cy="280771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D789B1DF-5472-8518-00B7-861F90BED90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439617">
            <a:off x="23390485" y="2875832"/>
            <a:ext cx="2157795" cy="897828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8AB6D096-B7AA-E76B-19B2-0AF992ABD502}"/>
              </a:ext>
            </a:extLst>
          </p:cNvPr>
          <p:cNvSpPr txBox="1">
            <a:spLocks/>
          </p:cNvSpPr>
          <p:nvPr/>
        </p:nvSpPr>
        <p:spPr>
          <a:xfrm>
            <a:off x="357129" y="3822664"/>
            <a:ext cx="22005527" cy="1504975"/>
          </a:xfrm>
          <a:prstGeom prst="rect">
            <a:avLst/>
          </a:prstGeom>
        </p:spPr>
        <p:txBody>
          <a:bodyPr/>
          <a:lstStyle>
            <a:lvl1pPr marL="0" marR="0" indent="0" algn="l" defTabSz="821531" rtl="0" eaLnBrk="1" fontAlgn="auto" latinLnBrk="0" hangingPunct="1">
              <a:lnSpc>
                <a:spcPts val="89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BE" sz="8000" b="0" i="0" u="none" strike="noStrike" cap="none" spc="0" normalizeH="0" baseline="0" dirty="0" smtClean="0">
                <a:ln>
                  <a:noFill/>
                </a:ln>
                <a:solidFill>
                  <a:srgbClr val="3EAFB7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MetaBlackLF-Italic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1143000" indent="-114300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fr-BE" sz="6600" b="1" dirty="0">
                <a:latin typeface="Arial Black" panose="020B0604020202020204" pitchFamily="34" charset="0"/>
                <a:cs typeface="Arial Black" panose="020B0604020202020204" pitchFamily="34" charset="0"/>
              </a:rPr>
              <a:t>Quels types de questions pour quel résultat?</a:t>
            </a:r>
          </a:p>
        </p:txBody>
      </p:sp>
      <p:pic>
        <p:nvPicPr>
          <p:cNvPr id="14" name="Image" descr="Image">
            <a:extLst>
              <a:ext uri="{FF2B5EF4-FFF2-40B4-BE49-F238E27FC236}">
                <a16:creationId xmlns:a16="http://schemas.microsoft.com/office/drawing/2014/main" id="{AC94A4CA-3842-555A-35D0-1C2C76A4012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0" y="12591470"/>
            <a:ext cx="1246658" cy="666861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Ligne">
            <a:extLst>
              <a:ext uri="{FF2B5EF4-FFF2-40B4-BE49-F238E27FC236}">
                <a16:creationId xmlns:a16="http://schemas.microsoft.com/office/drawing/2014/main" id="{490759A8-46A3-3642-9296-1AB410766D71}"/>
              </a:ext>
            </a:extLst>
          </p:cNvPr>
          <p:cNvSpPr/>
          <p:nvPr/>
        </p:nvSpPr>
        <p:spPr>
          <a:xfrm>
            <a:off x="1402804" y="3324747"/>
            <a:ext cx="1846234" cy="0"/>
          </a:xfrm>
          <a:prstGeom prst="line">
            <a:avLst/>
          </a:prstGeom>
          <a:ln w="25400">
            <a:solidFill>
              <a:srgbClr val="3EAFB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Espace réservé du texte 3">
            <a:extLst>
              <a:ext uri="{FF2B5EF4-FFF2-40B4-BE49-F238E27FC236}">
                <a16:creationId xmlns:a16="http://schemas.microsoft.com/office/drawing/2014/main" id="{D3376C52-C93D-AE8B-660C-85CE11C9AE1A}"/>
              </a:ext>
            </a:extLst>
          </p:cNvPr>
          <p:cNvSpPr txBox="1">
            <a:spLocks/>
          </p:cNvSpPr>
          <p:nvPr/>
        </p:nvSpPr>
        <p:spPr>
          <a:xfrm>
            <a:off x="1295400" y="1615913"/>
            <a:ext cx="7008812" cy="649149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3600" b="0" i="0" u="none" strike="noStrike" cap="none" spc="0" normalizeH="0" baseline="0" dirty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sz="9600" b="1" i="1" dirty="0">
                <a:latin typeface="Arial" panose="020B0604020202020204" pitchFamily="34" charset="0"/>
                <a:cs typeface="Arial" panose="020B0604020202020204" pitchFamily="34" charset="0"/>
              </a:rPr>
              <a:t>Quoi?</a:t>
            </a:r>
          </a:p>
        </p:txBody>
      </p:sp>
      <p:sp>
        <p:nvSpPr>
          <p:cNvPr id="19" name="Espace réservé du texte 9">
            <a:extLst>
              <a:ext uri="{FF2B5EF4-FFF2-40B4-BE49-F238E27FC236}">
                <a16:creationId xmlns:a16="http://schemas.microsoft.com/office/drawing/2014/main" id="{D9E17188-5492-EFFB-D20C-AF5256FA85EA}"/>
              </a:ext>
            </a:extLst>
          </p:cNvPr>
          <p:cNvSpPr txBox="1">
            <a:spLocks/>
          </p:cNvSpPr>
          <p:nvPr/>
        </p:nvSpPr>
        <p:spPr>
          <a:xfrm>
            <a:off x="1295400" y="889469"/>
            <a:ext cx="3643312" cy="78232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5400" b="0" i="0" u="none" strike="noStrike" cap="none" spc="0" normalizeH="0" baseline="0" dirty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-ThinLF"/>
                <a:ea typeface="Meta-ThinLF"/>
                <a:cs typeface="Meta-ThinLF"/>
                <a:sym typeface="Meta-ThinLF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latin typeface="Arial Black" panose="020B0604020202020204" pitchFamily="34" charset="0"/>
                <a:cs typeface="Arial Black" panose="020B0604020202020204" pitchFamily="34" charset="0"/>
              </a:rPr>
              <a:t>2</a:t>
            </a:r>
          </a:p>
          <a:p>
            <a:pPr hangingPunct="1"/>
            <a:endParaRPr lang="fr-BE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22" name="Espace réservé du texte 26">
            <a:extLst>
              <a:ext uri="{FF2B5EF4-FFF2-40B4-BE49-F238E27FC236}">
                <a16:creationId xmlns:a16="http://schemas.microsoft.com/office/drawing/2014/main" id="{071D56B8-D9A9-E8FA-92C2-BA5EC0144EE1}"/>
              </a:ext>
            </a:extLst>
          </p:cNvPr>
          <p:cNvSpPr txBox="1">
            <a:spLocks/>
          </p:cNvSpPr>
          <p:nvPr/>
        </p:nvSpPr>
        <p:spPr>
          <a:xfrm>
            <a:off x="2795830" y="12809640"/>
            <a:ext cx="5995987" cy="55692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424241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  <a:t>Nom de la slide</a:t>
            </a:r>
          </a:p>
        </p:txBody>
      </p:sp>
      <p:sp>
        <p:nvSpPr>
          <p:cNvPr id="23" name="Numéro de diapositive">
            <a:extLst>
              <a:ext uri="{FF2B5EF4-FFF2-40B4-BE49-F238E27FC236}">
                <a16:creationId xmlns:a16="http://schemas.microsoft.com/office/drawing/2014/main" id="{87C15EBA-6A05-79DF-A620-543FF37B7392}"/>
              </a:ext>
            </a:extLst>
          </p:cNvPr>
          <p:cNvSpPr txBox="1">
            <a:spLocks/>
          </p:cNvSpPr>
          <p:nvPr/>
        </p:nvSpPr>
        <p:spPr>
          <a:xfrm>
            <a:off x="22362656" y="128497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fr-B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C08AB1B-7E74-EA6F-4B04-0519AF5164D2}"/>
              </a:ext>
            </a:extLst>
          </p:cNvPr>
          <p:cNvCxnSpPr>
            <a:cxnSpLocks/>
          </p:cNvCxnSpPr>
          <p:nvPr/>
        </p:nvCxnSpPr>
        <p:spPr>
          <a:xfrm>
            <a:off x="2705890" y="12591470"/>
            <a:ext cx="0" cy="732249"/>
          </a:xfrm>
          <a:prstGeom prst="line">
            <a:avLst/>
          </a:prstGeom>
          <a:noFill/>
          <a:ln w="3175" cap="flat">
            <a:solidFill>
              <a:srgbClr val="434342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442ADF31-232D-F19D-79F6-5B283BA32C17}"/>
              </a:ext>
            </a:extLst>
          </p:cNvPr>
          <p:cNvSpPr txBox="1">
            <a:spLocks/>
          </p:cNvSpPr>
          <p:nvPr/>
        </p:nvSpPr>
        <p:spPr>
          <a:xfrm>
            <a:off x="357129" y="6064440"/>
            <a:ext cx="11479269" cy="1504975"/>
          </a:xfrm>
          <a:prstGeom prst="rect">
            <a:avLst/>
          </a:prstGeom>
        </p:spPr>
        <p:txBody>
          <a:bodyPr/>
          <a:lstStyle>
            <a:lvl1pPr marL="0" marR="0" indent="0" algn="l" defTabSz="821531" rtl="0" eaLnBrk="1" fontAlgn="auto" latinLnBrk="0" hangingPunct="1">
              <a:lnSpc>
                <a:spcPts val="89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BE" sz="8000" b="0" i="0" u="none" strike="noStrike" cap="none" spc="0" normalizeH="0" baseline="0" dirty="0" smtClean="0">
                <a:ln>
                  <a:noFill/>
                </a:ln>
                <a:solidFill>
                  <a:srgbClr val="3EAFB7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MetaBlackLF-Italic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fr-BE" sz="6000" b="1" dirty="0">
                <a:latin typeface="+mj-lt"/>
                <a:cs typeface="Arial Black" panose="020B0604020202020204" pitchFamily="34" charset="0"/>
              </a:rPr>
              <a:t>Exercices de langue « pure » (grammaire…) : QCM, texte à trous … applicable à des concepts précis</a:t>
            </a:r>
          </a:p>
        </p:txBody>
      </p:sp>
      <p:sp>
        <p:nvSpPr>
          <p:cNvPr id="11" name="Espace réservé du texte 11">
            <a:extLst>
              <a:ext uri="{FF2B5EF4-FFF2-40B4-BE49-F238E27FC236}">
                <a16:creationId xmlns:a16="http://schemas.microsoft.com/office/drawing/2014/main" id="{376E42A9-F150-9289-6E27-5F17303D6AF4}"/>
              </a:ext>
            </a:extLst>
          </p:cNvPr>
          <p:cNvSpPr txBox="1">
            <a:spLocks/>
          </p:cNvSpPr>
          <p:nvPr/>
        </p:nvSpPr>
        <p:spPr>
          <a:xfrm>
            <a:off x="12990113" y="6089897"/>
            <a:ext cx="11479269" cy="1504975"/>
          </a:xfrm>
          <a:prstGeom prst="rect">
            <a:avLst/>
          </a:prstGeom>
        </p:spPr>
        <p:txBody>
          <a:bodyPr/>
          <a:lstStyle>
            <a:lvl1pPr marL="0" marR="0" indent="0" algn="l" defTabSz="821531" rtl="0" eaLnBrk="1" fontAlgn="auto" latinLnBrk="0" hangingPunct="1">
              <a:lnSpc>
                <a:spcPts val="89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BE" sz="8000" b="0" i="0" u="none" strike="noStrike" cap="none" spc="0" normalizeH="0" baseline="0" dirty="0" smtClean="0">
                <a:ln>
                  <a:noFill/>
                </a:ln>
                <a:solidFill>
                  <a:srgbClr val="3EAFB7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MetaBlackLF-Italic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fr-BE" sz="6000" b="1" dirty="0">
                <a:latin typeface="+mj-lt"/>
                <a:cs typeface="Arial Black" panose="020B0604020202020204" pitchFamily="34" charset="0"/>
              </a:rPr>
              <a:t>Exercices plus créatifs : questions ouvertes (traductions) + sondages, </a:t>
            </a:r>
            <a:r>
              <a:rPr lang="fr-BE" sz="6000" b="1" dirty="0" err="1">
                <a:latin typeface="+mj-lt"/>
                <a:cs typeface="Arial Black" panose="020B0604020202020204" pitchFamily="34" charset="0"/>
              </a:rPr>
              <a:t>wordcloud</a:t>
            </a:r>
            <a:r>
              <a:rPr lang="fr-BE" sz="6000" b="1" dirty="0">
                <a:latin typeface="+mj-lt"/>
                <a:cs typeface="Arial Black" panose="020B0604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6992140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/>
      <p:bldP spid="8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36FE1381-F2AC-EB55-FB7E-807EF59B0742}"/>
              </a:ext>
            </a:extLst>
          </p:cNvPr>
          <p:cNvSpPr/>
          <p:nvPr/>
        </p:nvSpPr>
        <p:spPr>
          <a:xfrm>
            <a:off x="-731520" y="-548639"/>
            <a:ext cx="9097478" cy="14752320"/>
          </a:xfrm>
          <a:prstGeom prst="rect">
            <a:avLst/>
          </a:prstGeom>
          <a:solidFill>
            <a:srgbClr val="203644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 dirty="0"/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99E76225-16CB-158F-923A-734A03AC7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14821">
            <a:off x="256497" y="-2295629"/>
            <a:ext cx="3318656" cy="280771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AABCFFDB-04F0-C27B-BC6F-01802A89F7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721485" y="6857999"/>
            <a:ext cx="1735157" cy="66715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6DD6A937-57E2-C949-6B00-6D06DAAE8E3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7504" y="10782551"/>
            <a:ext cx="1735156" cy="1188927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Espace réservé du numéro de diapositive 2">
            <a:extLst>
              <a:ext uri="{FF2B5EF4-FFF2-40B4-BE49-F238E27FC236}">
                <a16:creationId xmlns:a16="http://schemas.microsoft.com/office/drawing/2014/main" id="{1A445367-6E19-BFBF-2BC6-C13F57E20D3E}"/>
              </a:ext>
            </a:extLst>
          </p:cNvPr>
          <p:cNvSpPr txBox="1">
            <a:spLocks/>
          </p:cNvSpPr>
          <p:nvPr/>
        </p:nvSpPr>
        <p:spPr>
          <a:xfrm>
            <a:off x="22210256" y="12847260"/>
            <a:ext cx="868183" cy="513601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mtClean="0"/>
              <a:pPr/>
              <a:t>6</a:t>
            </a:fld>
            <a:endParaRPr lang="fr-BE" dirty="0"/>
          </a:p>
        </p:txBody>
      </p:sp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3C4463D3-F06F-1717-FD08-B07D0674CAE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225" y="12586019"/>
            <a:ext cx="1247203" cy="667156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Espace réservé du texte 26">
            <a:extLst>
              <a:ext uri="{FF2B5EF4-FFF2-40B4-BE49-F238E27FC236}">
                <a16:creationId xmlns:a16="http://schemas.microsoft.com/office/drawing/2014/main" id="{A6102DDB-CCF3-915E-6FA5-8D5B3DA19608}"/>
              </a:ext>
            </a:extLst>
          </p:cNvPr>
          <p:cNvSpPr txBox="1">
            <a:spLocks/>
          </p:cNvSpPr>
          <p:nvPr/>
        </p:nvSpPr>
        <p:spPr>
          <a:xfrm>
            <a:off x="2643430" y="12807140"/>
            <a:ext cx="5995987" cy="55692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F9F9F9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/>
              <a:t>Nom de la slide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82399FEE-BAE9-6660-731C-875FB05DA883}"/>
              </a:ext>
            </a:extLst>
          </p:cNvPr>
          <p:cNvSpPr txBox="1">
            <a:spLocks/>
          </p:cNvSpPr>
          <p:nvPr/>
        </p:nvSpPr>
        <p:spPr>
          <a:xfrm>
            <a:off x="1295400" y="1990240"/>
            <a:ext cx="7008812" cy="649149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Exemples</a:t>
            </a:r>
            <a:endParaRPr lang="en-CA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70A7A8E7-82F9-9A06-72FB-114C6FBA0FD3}"/>
              </a:ext>
            </a:extLst>
          </p:cNvPr>
          <p:cNvSpPr txBox="1">
            <a:spLocks/>
          </p:cNvSpPr>
          <p:nvPr/>
        </p:nvSpPr>
        <p:spPr>
          <a:xfrm>
            <a:off x="1296153" y="2684241"/>
            <a:ext cx="6792912" cy="681037"/>
          </a:xfrm>
          <a:prstGeom prst="rect">
            <a:avLst/>
          </a:prstGeom>
        </p:spPr>
        <p:txBody>
          <a:bodyPr/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3600" b="0" i="0" u="none" strike="noStrike" cap="none" spc="0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eta-LightLF"/>
                <a:ea typeface="Meta-LightLF"/>
                <a:cs typeface="Meta-LightLF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Langue “pure” (questions </a:t>
            </a:r>
            <a:r>
              <a:rPr lang="en-CA" sz="3200" dirty="0" err="1">
                <a:latin typeface="Arial" panose="020B0604020202020204" pitchFamily="34" charset="0"/>
                <a:cs typeface="Arial" panose="020B0604020202020204" pitchFamily="34" charset="0"/>
              </a:rPr>
              <a:t>fermées</a:t>
            </a:r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865821C5-6E03-0A9A-BF63-CEBDBC12620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328998">
            <a:off x="7154941" y="4792161"/>
            <a:ext cx="482675" cy="47524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Ligne">
            <a:extLst>
              <a:ext uri="{FF2B5EF4-FFF2-40B4-BE49-F238E27FC236}">
                <a16:creationId xmlns:a16="http://schemas.microsoft.com/office/drawing/2014/main" id="{46438EE2-544A-3E55-0EB4-9BF2D14C88FD}"/>
              </a:ext>
            </a:extLst>
          </p:cNvPr>
          <p:cNvSpPr/>
          <p:nvPr/>
        </p:nvSpPr>
        <p:spPr>
          <a:xfrm>
            <a:off x="1402804" y="3324747"/>
            <a:ext cx="1846234" cy="0"/>
          </a:xfrm>
          <a:prstGeom prst="line">
            <a:avLst/>
          </a:prstGeom>
          <a:ln w="25400">
            <a:solidFill>
              <a:srgbClr val="3EAFB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4" name="Espace réservé du texte 9">
            <a:extLst>
              <a:ext uri="{FF2B5EF4-FFF2-40B4-BE49-F238E27FC236}">
                <a16:creationId xmlns:a16="http://schemas.microsoft.com/office/drawing/2014/main" id="{8DDAD6A7-114F-50BB-5043-C1D798931549}"/>
              </a:ext>
            </a:extLst>
          </p:cNvPr>
          <p:cNvSpPr txBox="1">
            <a:spLocks/>
          </p:cNvSpPr>
          <p:nvPr/>
        </p:nvSpPr>
        <p:spPr>
          <a:xfrm>
            <a:off x="1295400" y="1189738"/>
            <a:ext cx="3643312" cy="78232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5400" b="0" i="0" u="none" strike="noStrike" cap="none" spc="0" normalizeH="0" baseline="0" dirty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-ThinLF"/>
                <a:ea typeface="Meta-ThinLF"/>
                <a:cs typeface="Meta-ThinLF"/>
                <a:sym typeface="Meta-ThinLF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02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15" name="Add-in 14" title="Wooclap - Make learning awesome">
                <a:extLst>
                  <a:ext uri="{FF2B5EF4-FFF2-40B4-BE49-F238E27FC236}">
                    <a16:creationId xmlns:a16="http://schemas.microsoft.com/office/drawing/2014/main" id="{DA05CBA0-980D-7574-A93A-21D83DB912C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37056737"/>
                  </p:ext>
                </p:extLst>
              </p:nvPr>
            </p:nvGraphicFramePr>
            <p:xfrm>
              <a:off x="8476678" y="6547"/>
              <a:ext cx="15907322" cy="13709453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8"/>
              </a:graphicData>
            </a:graphic>
          </p:graphicFrame>
        </mc:Choice>
        <mc:Fallback>
          <p:pic>
            <p:nvPicPr>
              <p:cNvPr id="15" name="Add-in 14" title="Wooclap - Make learning awesome">
                <a:extLst>
                  <a:ext uri="{FF2B5EF4-FFF2-40B4-BE49-F238E27FC236}">
                    <a16:creationId xmlns:a16="http://schemas.microsoft.com/office/drawing/2014/main" id="{DA05CBA0-980D-7574-A93A-21D83DB912C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8476678" y="6547"/>
                <a:ext cx="15907322" cy="1370945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567484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36FE1381-F2AC-EB55-FB7E-807EF59B0742}"/>
              </a:ext>
            </a:extLst>
          </p:cNvPr>
          <p:cNvSpPr/>
          <p:nvPr/>
        </p:nvSpPr>
        <p:spPr>
          <a:xfrm>
            <a:off x="-731520" y="-548639"/>
            <a:ext cx="9097478" cy="14752320"/>
          </a:xfrm>
          <a:prstGeom prst="rect">
            <a:avLst/>
          </a:prstGeom>
          <a:solidFill>
            <a:srgbClr val="203644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 dirty="0"/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99E76225-16CB-158F-923A-734A03AC7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14821">
            <a:off x="256497" y="-2295629"/>
            <a:ext cx="3318656" cy="280771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AABCFFDB-04F0-C27B-BC6F-01802A89F7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721485" y="6857999"/>
            <a:ext cx="1735157" cy="66715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6DD6A937-57E2-C949-6B00-6D06DAAE8E3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7504" y="10782551"/>
            <a:ext cx="1735156" cy="1188927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Espace réservé du numéro de diapositive 2">
            <a:extLst>
              <a:ext uri="{FF2B5EF4-FFF2-40B4-BE49-F238E27FC236}">
                <a16:creationId xmlns:a16="http://schemas.microsoft.com/office/drawing/2014/main" id="{1A445367-6E19-BFBF-2BC6-C13F57E20D3E}"/>
              </a:ext>
            </a:extLst>
          </p:cNvPr>
          <p:cNvSpPr txBox="1">
            <a:spLocks/>
          </p:cNvSpPr>
          <p:nvPr/>
        </p:nvSpPr>
        <p:spPr>
          <a:xfrm>
            <a:off x="22210256" y="12847260"/>
            <a:ext cx="868183" cy="513601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mtClean="0"/>
              <a:pPr/>
              <a:t>7</a:t>
            </a:fld>
            <a:endParaRPr lang="fr-BE" dirty="0"/>
          </a:p>
        </p:txBody>
      </p:sp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3C4463D3-F06F-1717-FD08-B07D0674CAE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225" y="12586019"/>
            <a:ext cx="1247203" cy="667156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Espace réservé du texte 26">
            <a:extLst>
              <a:ext uri="{FF2B5EF4-FFF2-40B4-BE49-F238E27FC236}">
                <a16:creationId xmlns:a16="http://schemas.microsoft.com/office/drawing/2014/main" id="{A6102DDB-CCF3-915E-6FA5-8D5B3DA19608}"/>
              </a:ext>
            </a:extLst>
          </p:cNvPr>
          <p:cNvSpPr txBox="1">
            <a:spLocks/>
          </p:cNvSpPr>
          <p:nvPr/>
        </p:nvSpPr>
        <p:spPr>
          <a:xfrm>
            <a:off x="2643430" y="12807140"/>
            <a:ext cx="5995987" cy="55692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F9F9F9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/>
              <a:t>Nom de la slide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82399FEE-BAE9-6660-731C-875FB05DA883}"/>
              </a:ext>
            </a:extLst>
          </p:cNvPr>
          <p:cNvSpPr txBox="1">
            <a:spLocks/>
          </p:cNvSpPr>
          <p:nvPr/>
        </p:nvSpPr>
        <p:spPr>
          <a:xfrm>
            <a:off x="1295400" y="1990240"/>
            <a:ext cx="7008812" cy="649149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Exemples</a:t>
            </a:r>
            <a:endParaRPr lang="en-CA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70A7A8E7-82F9-9A06-72FB-114C6FBA0FD3}"/>
              </a:ext>
            </a:extLst>
          </p:cNvPr>
          <p:cNvSpPr txBox="1">
            <a:spLocks/>
          </p:cNvSpPr>
          <p:nvPr/>
        </p:nvSpPr>
        <p:spPr>
          <a:xfrm>
            <a:off x="1296153" y="2684241"/>
            <a:ext cx="6792912" cy="681037"/>
          </a:xfrm>
          <a:prstGeom prst="rect">
            <a:avLst/>
          </a:prstGeom>
        </p:spPr>
        <p:txBody>
          <a:bodyPr/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3600" b="0" i="0" u="none" strike="noStrike" cap="none" spc="0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eta-LightLF"/>
                <a:ea typeface="Meta-LightLF"/>
                <a:cs typeface="Meta-LightLF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Langue “pure” (questions </a:t>
            </a:r>
            <a:r>
              <a:rPr lang="en-CA" sz="3200" dirty="0" err="1">
                <a:latin typeface="Arial" panose="020B0604020202020204" pitchFamily="34" charset="0"/>
                <a:cs typeface="Arial" panose="020B0604020202020204" pitchFamily="34" charset="0"/>
              </a:rPr>
              <a:t>fermées</a:t>
            </a:r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865821C5-6E03-0A9A-BF63-CEBDBC12620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328998">
            <a:off x="7154941" y="4792161"/>
            <a:ext cx="482675" cy="47524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Ligne">
            <a:extLst>
              <a:ext uri="{FF2B5EF4-FFF2-40B4-BE49-F238E27FC236}">
                <a16:creationId xmlns:a16="http://schemas.microsoft.com/office/drawing/2014/main" id="{46438EE2-544A-3E55-0EB4-9BF2D14C88FD}"/>
              </a:ext>
            </a:extLst>
          </p:cNvPr>
          <p:cNvSpPr/>
          <p:nvPr/>
        </p:nvSpPr>
        <p:spPr>
          <a:xfrm>
            <a:off x="1402804" y="3324747"/>
            <a:ext cx="1846234" cy="0"/>
          </a:xfrm>
          <a:prstGeom prst="line">
            <a:avLst/>
          </a:prstGeom>
          <a:ln w="25400">
            <a:solidFill>
              <a:srgbClr val="3EAFB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4" name="Espace réservé du texte 9">
            <a:extLst>
              <a:ext uri="{FF2B5EF4-FFF2-40B4-BE49-F238E27FC236}">
                <a16:creationId xmlns:a16="http://schemas.microsoft.com/office/drawing/2014/main" id="{8DDAD6A7-114F-50BB-5043-C1D798931549}"/>
              </a:ext>
            </a:extLst>
          </p:cNvPr>
          <p:cNvSpPr txBox="1">
            <a:spLocks/>
          </p:cNvSpPr>
          <p:nvPr/>
        </p:nvSpPr>
        <p:spPr>
          <a:xfrm>
            <a:off x="1295400" y="1189738"/>
            <a:ext cx="3643312" cy="78232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5400" b="0" i="0" u="none" strike="noStrike" cap="none" spc="0" normalizeH="0" baseline="0" dirty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-ThinLF"/>
                <a:ea typeface="Meta-ThinLF"/>
                <a:cs typeface="Meta-ThinLF"/>
                <a:sym typeface="Meta-ThinLF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02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11" name="Add-in 10" title="Wooclap - Make learning awesome">
                <a:extLst>
                  <a:ext uri="{FF2B5EF4-FFF2-40B4-BE49-F238E27FC236}">
                    <a16:creationId xmlns:a16="http://schemas.microsoft.com/office/drawing/2014/main" id="{6793FF02-15A4-7F8C-3CEB-CC1E777534C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33559650"/>
                  </p:ext>
                </p:extLst>
              </p:nvPr>
            </p:nvGraphicFramePr>
            <p:xfrm>
              <a:off x="8418056" y="190850"/>
              <a:ext cx="15965944" cy="1352515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8"/>
              </a:graphicData>
            </a:graphic>
          </p:graphicFrame>
        </mc:Choice>
        <mc:Fallback>
          <p:pic>
            <p:nvPicPr>
              <p:cNvPr id="11" name="Add-in 10" title="Wooclap - Make learning awesome">
                <a:extLst>
                  <a:ext uri="{FF2B5EF4-FFF2-40B4-BE49-F238E27FC236}">
                    <a16:creationId xmlns:a16="http://schemas.microsoft.com/office/drawing/2014/main" id="{6793FF02-15A4-7F8C-3CEB-CC1E777534C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8418056" y="190850"/>
                <a:ext cx="15965944" cy="1352515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4181758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C4EAA1-A476-5CA5-28D7-AE4037AFAE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BE" smtClean="0"/>
              <a:pPr/>
              <a:t>8</a:t>
            </a:fld>
            <a:endParaRPr lang="fr-B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C9D682-D387-388C-9E50-0A5450FD0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346" y="7651750"/>
            <a:ext cx="17532636" cy="71818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354C513-F541-91B7-A278-E079950F9B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699" y="-234950"/>
            <a:ext cx="18689931" cy="762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21011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36FE1381-F2AC-EB55-FB7E-807EF59B0742}"/>
              </a:ext>
            </a:extLst>
          </p:cNvPr>
          <p:cNvSpPr/>
          <p:nvPr/>
        </p:nvSpPr>
        <p:spPr>
          <a:xfrm>
            <a:off x="-731520" y="-548639"/>
            <a:ext cx="9097478" cy="14752320"/>
          </a:xfrm>
          <a:prstGeom prst="rect">
            <a:avLst/>
          </a:prstGeom>
          <a:solidFill>
            <a:srgbClr val="203644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 dirty="0"/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99E76225-16CB-158F-923A-734A03AC7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14821">
            <a:off x="256497" y="-2295629"/>
            <a:ext cx="3318656" cy="280771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AABCFFDB-04F0-C27B-BC6F-01802A89F7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721485" y="6857999"/>
            <a:ext cx="1735157" cy="66715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6DD6A937-57E2-C949-6B00-6D06DAAE8E3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7504" y="10782551"/>
            <a:ext cx="1735156" cy="1188927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Espace réservé du numéro de diapositive 2">
            <a:extLst>
              <a:ext uri="{FF2B5EF4-FFF2-40B4-BE49-F238E27FC236}">
                <a16:creationId xmlns:a16="http://schemas.microsoft.com/office/drawing/2014/main" id="{1A445367-6E19-BFBF-2BC6-C13F57E20D3E}"/>
              </a:ext>
            </a:extLst>
          </p:cNvPr>
          <p:cNvSpPr txBox="1">
            <a:spLocks/>
          </p:cNvSpPr>
          <p:nvPr/>
        </p:nvSpPr>
        <p:spPr>
          <a:xfrm>
            <a:off x="22210256" y="12847260"/>
            <a:ext cx="868183" cy="513601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mtClean="0"/>
              <a:pPr/>
              <a:t>9</a:t>
            </a:fld>
            <a:endParaRPr lang="fr-BE" dirty="0"/>
          </a:p>
        </p:txBody>
      </p:sp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3C4463D3-F06F-1717-FD08-B07D0674CAE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225" y="12586019"/>
            <a:ext cx="1247203" cy="667156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Espace réservé du texte 26">
            <a:extLst>
              <a:ext uri="{FF2B5EF4-FFF2-40B4-BE49-F238E27FC236}">
                <a16:creationId xmlns:a16="http://schemas.microsoft.com/office/drawing/2014/main" id="{A6102DDB-CCF3-915E-6FA5-8D5B3DA19608}"/>
              </a:ext>
            </a:extLst>
          </p:cNvPr>
          <p:cNvSpPr txBox="1">
            <a:spLocks/>
          </p:cNvSpPr>
          <p:nvPr/>
        </p:nvSpPr>
        <p:spPr>
          <a:xfrm>
            <a:off x="2643430" y="12807140"/>
            <a:ext cx="5995987" cy="55692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F9F9F9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/>
              <a:t>Nom de la slide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82399FEE-BAE9-6660-731C-875FB05DA883}"/>
              </a:ext>
            </a:extLst>
          </p:cNvPr>
          <p:cNvSpPr txBox="1">
            <a:spLocks/>
          </p:cNvSpPr>
          <p:nvPr/>
        </p:nvSpPr>
        <p:spPr>
          <a:xfrm>
            <a:off x="1295400" y="1990240"/>
            <a:ext cx="7008812" cy="649149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Exemples</a:t>
            </a:r>
            <a:endParaRPr lang="en-CA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70A7A8E7-82F9-9A06-72FB-114C6FBA0FD3}"/>
              </a:ext>
            </a:extLst>
          </p:cNvPr>
          <p:cNvSpPr txBox="1">
            <a:spLocks/>
          </p:cNvSpPr>
          <p:nvPr/>
        </p:nvSpPr>
        <p:spPr>
          <a:xfrm>
            <a:off x="1296153" y="2684241"/>
            <a:ext cx="6792912" cy="681037"/>
          </a:xfrm>
          <a:prstGeom prst="rect">
            <a:avLst/>
          </a:prstGeom>
        </p:spPr>
        <p:txBody>
          <a:bodyPr/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3600" b="0" i="0" u="none" strike="noStrike" cap="none" spc="0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eta-LightLF"/>
                <a:ea typeface="Meta-LightLF"/>
                <a:cs typeface="Meta-LightLF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Langue “pure” (questions </a:t>
            </a:r>
            <a:r>
              <a:rPr lang="en-CA" sz="3200" dirty="0" err="1">
                <a:latin typeface="Arial" panose="020B0604020202020204" pitchFamily="34" charset="0"/>
                <a:cs typeface="Arial" panose="020B0604020202020204" pitchFamily="34" charset="0"/>
              </a:rPr>
              <a:t>fermées</a:t>
            </a:r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865821C5-6E03-0A9A-BF63-CEBDBC12620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328998">
            <a:off x="7154941" y="4792161"/>
            <a:ext cx="482675" cy="47524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Ligne">
            <a:extLst>
              <a:ext uri="{FF2B5EF4-FFF2-40B4-BE49-F238E27FC236}">
                <a16:creationId xmlns:a16="http://schemas.microsoft.com/office/drawing/2014/main" id="{46438EE2-544A-3E55-0EB4-9BF2D14C88FD}"/>
              </a:ext>
            </a:extLst>
          </p:cNvPr>
          <p:cNvSpPr/>
          <p:nvPr/>
        </p:nvSpPr>
        <p:spPr>
          <a:xfrm>
            <a:off x="1402804" y="3324747"/>
            <a:ext cx="1846234" cy="0"/>
          </a:xfrm>
          <a:prstGeom prst="line">
            <a:avLst/>
          </a:prstGeom>
          <a:ln w="25400">
            <a:solidFill>
              <a:srgbClr val="3EAFB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4" name="Espace réservé du texte 9">
            <a:extLst>
              <a:ext uri="{FF2B5EF4-FFF2-40B4-BE49-F238E27FC236}">
                <a16:creationId xmlns:a16="http://schemas.microsoft.com/office/drawing/2014/main" id="{8DDAD6A7-114F-50BB-5043-C1D798931549}"/>
              </a:ext>
            </a:extLst>
          </p:cNvPr>
          <p:cNvSpPr txBox="1">
            <a:spLocks/>
          </p:cNvSpPr>
          <p:nvPr/>
        </p:nvSpPr>
        <p:spPr>
          <a:xfrm>
            <a:off x="1295400" y="1189738"/>
            <a:ext cx="3643312" cy="78232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5400" b="0" i="0" u="none" strike="noStrike" cap="none" spc="0" normalizeH="0" baseline="0" dirty="0">
                <a:ln>
                  <a:noFill/>
                </a:ln>
                <a:solidFill>
                  <a:srgbClr val="203644"/>
                </a:solidFill>
                <a:effectLst/>
                <a:uFillTx/>
                <a:latin typeface="Meta-ThinLF"/>
                <a:ea typeface="Meta-ThinLF"/>
                <a:cs typeface="Meta-ThinLF"/>
                <a:sym typeface="Meta-ThinLF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02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11" name="Add-in 10" title="Wooclap - Make learning awesome">
                <a:extLst>
                  <a:ext uri="{FF2B5EF4-FFF2-40B4-BE49-F238E27FC236}">
                    <a16:creationId xmlns:a16="http://schemas.microsoft.com/office/drawing/2014/main" id="{1A0DAAAD-0469-D897-A3CD-5AF8226521B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86452381"/>
                  </p:ext>
                </p:extLst>
              </p:nvPr>
            </p:nvGraphicFramePr>
            <p:xfrm>
              <a:off x="8469960" y="0"/>
              <a:ext cx="15914040" cy="13360861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8"/>
              </a:graphicData>
            </a:graphic>
          </p:graphicFrame>
        </mc:Choice>
        <mc:Fallback>
          <p:pic>
            <p:nvPicPr>
              <p:cNvPr id="11" name="Add-in 10" title="Wooclap - Make learning awesome">
                <a:extLst>
                  <a:ext uri="{FF2B5EF4-FFF2-40B4-BE49-F238E27FC236}">
                    <a16:creationId xmlns:a16="http://schemas.microsoft.com/office/drawing/2014/main" id="{1A0DAAAD-0469-D897-A3CD-5AF8226521B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8469960" y="0"/>
                <a:ext cx="15914040" cy="1336086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6590066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Gradient">
  <a:themeElements>
    <a:clrScheme name="Gradient">
      <a:dk1>
        <a:srgbClr val="FF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016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1016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101600" dir="18900000" rotWithShape="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/>
            </a:gs>
            <a:gs pos="100000">
              <a:schemeClr val="accent1">
                <a:hueOff val="321133"/>
                <a:satOff val="-12043"/>
                <a:lumOff val="-7113"/>
              </a:schemeClr>
            </a:gs>
          </a:gsLst>
          <a:lin ang="5400000" scaled="0"/>
        </a:gradFill>
        <a:ln w="12700" cap="flat">
          <a:noFill/>
          <a:miter lim="400000"/>
        </a:ln>
        <a:effectLst>
          <a:outerShdw blurRad="101600" dir="18900000" rotWithShape="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23998" dir="2700000" rotWithShape="0">
                <a:srgbClr val="000000">
                  <a:alpha val="31034"/>
                </a:srgbClr>
              </a:outerShdw>
            </a:effectLst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adient">
  <a:themeElements>
    <a:clrScheme name="Gradient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016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1016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101600" dir="18900000" rotWithShape="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/>
            </a:gs>
            <a:gs pos="100000">
              <a:schemeClr val="accent1">
                <a:hueOff val="321133"/>
                <a:satOff val="-12043"/>
                <a:lumOff val="-7113"/>
              </a:schemeClr>
            </a:gs>
          </a:gsLst>
          <a:lin ang="5400000" scaled="0"/>
        </a:gradFill>
        <a:ln w="12700" cap="flat">
          <a:noFill/>
          <a:miter lim="400000"/>
        </a:ln>
        <a:effectLst>
          <a:outerShdw blurRad="101600" dir="18900000" rotWithShape="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23998" dir="2700000" rotWithShape="0">
                <a:srgbClr val="000000">
                  <a:alpha val="31034"/>
                </a:srgbClr>
              </a:outerShdw>
            </a:effectLst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webextensions/webextension1.xml><?xml version="1.0" encoding="utf-8"?>
<we:webextension xmlns:we="http://schemas.microsoft.com/office/webextensions/webextension/2010/11" id="{90B9A303-FD7A-9D4A-915E-436B4A1863E4}">
  <we:reference id="71a1a0ed-6cd0-4a6e-ad2d-015b8a8b43cb" version="1.0.0.4" store="EXCatalog" storeType="EXCatalog"/>
  <we:alternateReferences>
    <we:reference id="wa104381682" version="1.0.0.4" store="fr-be" storeType="OMEX"/>
  </we:alternateReferences>
  <we:properties>
    <we:property name="addinSlideId" value="274"/>
    <we:property name="selectedSlug" value="&quot;AJSATM&quot;"/>
    <we:property name="selectedQuestionId" value="&quot;637e0c8ff69fc35705d5be00&quot;"/>
  </we:properties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D51F2289-2D58-4148-929F-F8C0D50D93D8}">
  <we:reference id="71a1a0ed-6cd0-4a6e-ad2d-015b8a8b43cb" version="1.0.0.4" store="EXCatalog" storeType="EXCatalog"/>
  <we:alternateReferences>
    <we:reference id="WA104381682" version="1.0.0.4" store="fr-BE" storeType="OMEX"/>
  </we:alternateReferences>
  <we:properties>
    <we:property name="addinSlideId" value="280"/>
    <we:property name="selectedSlug" value="&quot;AJSATM&quot;"/>
    <we:property name="selectedQuestionId" value="&quot;637e0cae0b1e5b9f27c05674&quot;"/>
  </we:properties>
  <we:bindings/>
  <we:snapshot xmlns:r="http://schemas.openxmlformats.org/officeDocument/2006/relationships"/>
</we:webextension>
</file>

<file path=ppt/webextensions/webextension3.xml><?xml version="1.0" encoding="utf-8"?>
<we:webextension xmlns:we="http://schemas.microsoft.com/office/webextensions/webextension/2010/11" id="{16A01B1D-B53E-8B48-A354-F556EC663CAE}">
  <we:reference id="71a1a0ed-6cd0-4a6e-ad2d-015b8a8b43cb" version="1.0.0.4" store="EXCatalog" storeType="EXCatalog"/>
  <we:alternateReferences>
    <we:reference id="WA104381682" version="1.0.0.4" store="fr-BE" storeType="OMEX"/>
  </we:alternateReferences>
  <we:properties>
    <we:property name="addinSlideId" value="281"/>
    <we:property name="selectedSlug" value="&quot;AJSATM&quot;"/>
    <we:property name="selectedQuestionId" value="&quot;637e0cf85e7201582ef85328&quot;"/>
  </we:properties>
  <we:bindings/>
  <we:snapshot xmlns:r="http://schemas.openxmlformats.org/officeDocument/2006/relationships"/>
</we:webextension>
</file>

<file path=ppt/webextensions/webextension4.xml><?xml version="1.0" encoding="utf-8"?>
<we:webextension xmlns:we="http://schemas.microsoft.com/office/webextensions/webextension/2010/11" id="{E3B2B45B-5D12-9749-966B-4FBCE6CF5CF7}">
  <we:reference id="71a1a0ed-6cd0-4a6e-ad2d-015b8a8b43cb" version="1.0.0.4" store="EXCatalog" storeType="EXCatalog"/>
  <we:alternateReferences>
    <we:reference id="wa104381682" version="1.0.0.4" store="fr-be" storeType="OMEX"/>
  </we:alternateReferences>
  <we:properties>
    <we:property name="addinSlideId" value="278"/>
    <we:property name="selectedSlug" value="&quot;AJSATM&quot;"/>
    <we:property name="selectedQuestionId" value="&quot;637e0ddf6bfc1a3766e885dd&quot;"/>
  </we:properties>
  <we:bindings/>
  <we:snapshot xmlns:r="http://schemas.openxmlformats.org/officeDocument/2006/relationships"/>
</we:webextension>
</file>

<file path=ppt/webextensions/webextension5.xml><?xml version="1.0" encoding="utf-8"?>
<we:webextension xmlns:we="http://schemas.microsoft.com/office/webextensions/webextension/2010/11" id="{536DEF87-50CB-3C47-B324-B1C92716E44C}">
  <we:reference id="71a1a0ed-6cd0-4a6e-ad2d-015b8a8b43cb" version="1.0.0.4" store="EXCatalog" storeType="EXCatalog"/>
  <we:alternateReferences>
    <we:reference id="wa104381682" version="1.0.0.4" store="fr-be" storeType="OMEX"/>
  </we:alternateReferences>
  <we:properties>
    <we:property name="addinSlideId" value="282"/>
    <we:property name="selectedSlug" value="&quot;AJSATM&quot;"/>
    <we:property name="selectedQuestionId" value="&quot;637e0e6f2e30307d2be9dbde&quot;"/>
  </we:properties>
  <we:bindings/>
  <we:snapshot xmlns:r="http://schemas.openxmlformats.org/officeDocument/2006/relationships"/>
</we:webextension>
</file>

<file path=ppt/webextensions/webextension6.xml><?xml version="1.0" encoding="utf-8"?>
<we:webextension xmlns:we="http://schemas.microsoft.com/office/webextensions/webextension/2010/11" id="{BB470804-BB03-C145-A285-3036522A1058}">
  <we:reference id="71a1a0ed-6cd0-4a6e-ad2d-015b8a8b43cb" version="1.0.0.4" store="EXCatalog" storeType="EXCatalog"/>
  <we:alternateReferences>
    <we:reference id="wa104381682" version="1.0.0.4" store="fr-be" storeType="OMEX"/>
  </we:alternateReferences>
  <we:properties>
    <we:property name="addinSlideId" value="283"/>
    <we:property name="selectedSlug" value="&quot;AJSATM&quot;"/>
    <we:property name="selectedQuestionId" value="&quot;637e0ecaa783257d9423d73f&quot;"/>
  </we:properties>
  <we:bindings/>
  <we:snapshot xmlns:r="http://schemas.openxmlformats.org/officeDocument/2006/relationships"/>
</we:webextension>
</file>

<file path=ppt/webextensions/webextension7.xml><?xml version="1.0" encoding="utf-8"?>
<we:webextension xmlns:we="http://schemas.microsoft.com/office/webextensions/webextension/2010/11" id="{D74C666B-214D-4B48-90B4-F5CD3B98DA3F}">
  <we:reference id="71a1a0ed-6cd0-4a6e-ad2d-015b8a8b43cb" version="1.0.0.4" store="EXCatalog" storeType="EXCatalog"/>
  <we:alternateReferences>
    <we:reference id="wa104381682" version="1.0.0.4" store="fr-be" storeType="OMEX"/>
  </we:alternateReferences>
  <we:properties>
    <we:property name="addinSlideId" value="284"/>
    <we:property name="selectedSlug" value="&quot;AJSATM&quot;"/>
    <we:property name="selectedQuestionId" value="&quot;637e0f444c786c1014fdec60&quot;"/>
  </we:properties>
  <we:bindings/>
  <we:snapshot xmlns:r="http://schemas.openxmlformats.org/officeDocument/2006/relationships"/>
</we:webextension>
</file>

<file path=ppt/webextensions/webextension8.xml><?xml version="1.0" encoding="utf-8"?>
<we:webextension xmlns:we="http://schemas.microsoft.com/office/webextensions/webextension/2010/11" id="{0E0A0B99-B158-0847-B5D5-6CE50739D65C}">
  <we:reference id="71a1a0ed-6cd0-4a6e-ad2d-015b8a8b43cb" version="1.0.0.4" store="EXCatalog" storeType="EXCatalog"/>
  <we:alternateReferences>
    <we:reference id="wa104381682" version="1.0.0.4" store="fr-be" storeType="OMEX"/>
  </we:alternateReferences>
  <we:properties>
    <we:property name="addinSlideId" value="285"/>
    <we:property name="selectedSlug" value="&quot;AJSATM&quot;"/>
    <we:property name="selectedQuestionId" value="&quot;637e0f4516a6af789e7b7f02&quot;"/>
  </we:properties>
  <we:bindings/>
  <we:snapshot xmlns:r="http://schemas.openxmlformats.org/officeDocument/2006/relationships"/>
</we:webextension>
</file>

<file path=ppt/webextensions/webextension9.xml><?xml version="1.0" encoding="utf-8"?>
<we:webextension xmlns:we="http://schemas.microsoft.com/office/webextensions/webextension/2010/11" id="{CB52D676-5696-E54C-B9BA-285C43C49DD6}">
  <we:reference id="71a1a0ed-6cd0-4a6e-ad2d-015b8a8b43cb" version="1.0.0.4" store="EXCatalog" storeType="EXCatalog"/>
  <we:alternateReferences>
    <we:reference id="wa104381682" version="1.0.0.4" store="fr-be" storeType="OMEX"/>
  </we:alternateReferences>
  <we:properties>
    <we:property name="addinSlideId" value="286"/>
    <we:property name="selectedSlug" value="&quot;AJSATM&quot;"/>
    <we:property name="selectedQuestionId" value="&quot;637e110b3860f2f8253d00dd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9493</TotalTime>
  <Words>314</Words>
  <Application>Microsoft Macintosh PowerPoint</Application>
  <PresentationFormat>Custom</PresentationFormat>
  <Paragraphs>102</Paragraphs>
  <Slides>23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Arial Black</vt:lpstr>
      <vt:lpstr>Helvetica Light</vt:lpstr>
      <vt:lpstr>Helvetica Neue</vt:lpstr>
      <vt:lpstr>Meta Lf</vt:lpstr>
      <vt:lpstr>Meta-LightLF</vt:lpstr>
      <vt:lpstr>MetaBoldLF-Roman</vt:lpstr>
      <vt:lpstr>MetaNormalLF-Roman</vt:lpstr>
      <vt:lpstr>Gradient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cp:lastModifiedBy>KEMLO Justine</cp:lastModifiedBy>
  <cp:revision>129</cp:revision>
  <dcterms:modified xsi:type="dcterms:W3CDTF">2022-11-23T17:01:18Z</dcterms:modified>
</cp:coreProperties>
</file>