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80" r:id="rId2"/>
    <p:sldId id="391" r:id="rId3"/>
    <p:sldId id="321" r:id="rId4"/>
    <p:sldId id="392" r:id="rId5"/>
    <p:sldId id="393" r:id="rId6"/>
    <p:sldId id="394" r:id="rId7"/>
    <p:sldId id="395" r:id="rId8"/>
    <p:sldId id="397" r:id="rId9"/>
    <p:sldId id="398" r:id="rId10"/>
    <p:sldId id="399" r:id="rId11"/>
    <p:sldId id="400" r:id="rId12"/>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EEAE0A-A20A-4D9F-8C55-8B39B3392703}" v="23" dt="2022-11-24T21:22:49.0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7" d="100"/>
          <a:sy n="87" d="100"/>
        </p:scale>
        <p:origin x="533" y="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MIJLEN David" userId="7770379c-9103-4cd5-b260-2dd047d27393" providerId="ADAL" clId="{5AEEAE0A-A20A-4D9F-8C55-8B39B3392703}"/>
    <pc:docChg chg="undo custSel addSld delSld modSld">
      <pc:chgData name="VERMIJLEN David" userId="7770379c-9103-4cd5-b260-2dd047d27393" providerId="ADAL" clId="{5AEEAE0A-A20A-4D9F-8C55-8B39B3392703}" dt="2022-11-24T21:22:51.626" v="159" actId="1076"/>
      <pc:docMkLst>
        <pc:docMk/>
      </pc:docMkLst>
      <pc:sldChg chg="del">
        <pc:chgData name="VERMIJLEN David" userId="7770379c-9103-4cd5-b260-2dd047d27393" providerId="ADAL" clId="{5AEEAE0A-A20A-4D9F-8C55-8B39B3392703}" dt="2022-11-22T19:56:03.692" v="3" actId="47"/>
        <pc:sldMkLst>
          <pc:docMk/>
          <pc:sldMk cId="4217398804" sldId="256"/>
        </pc:sldMkLst>
      </pc:sldChg>
      <pc:sldChg chg="del">
        <pc:chgData name="VERMIJLEN David" userId="7770379c-9103-4cd5-b260-2dd047d27393" providerId="ADAL" clId="{5AEEAE0A-A20A-4D9F-8C55-8B39B3392703}" dt="2022-11-22T19:56:14.353" v="4" actId="47"/>
        <pc:sldMkLst>
          <pc:docMk/>
          <pc:sldMk cId="314808107" sldId="257"/>
        </pc:sldMkLst>
      </pc:sldChg>
      <pc:sldChg chg="del">
        <pc:chgData name="VERMIJLEN David" userId="7770379c-9103-4cd5-b260-2dd047d27393" providerId="ADAL" clId="{5AEEAE0A-A20A-4D9F-8C55-8B39B3392703}" dt="2022-11-22T19:56:15.606" v="5" actId="47"/>
        <pc:sldMkLst>
          <pc:docMk/>
          <pc:sldMk cId="2283935864" sldId="258"/>
        </pc:sldMkLst>
      </pc:sldChg>
      <pc:sldChg chg="del">
        <pc:chgData name="VERMIJLEN David" userId="7770379c-9103-4cd5-b260-2dd047d27393" providerId="ADAL" clId="{5AEEAE0A-A20A-4D9F-8C55-8B39B3392703}" dt="2022-11-24T20:57:46.687" v="90" actId="47"/>
        <pc:sldMkLst>
          <pc:docMk/>
          <pc:sldMk cId="3328096676" sldId="259"/>
        </pc:sldMkLst>
      </pc:sldChg>
      <pc:sldChg chg="del">
        <pc:chgData name="VERMIJLEN David" userId="7770379c-9103-4cd5-b260-2dd047d27393" providerId="ADAL" clId="{5AEEAE0A-A20A-4D9F-8C55-8B39B3392703}" dt="2022-11-24T20:57:53.978" v="91" actId="47"/>
        <pc:sldMkLst>
          <pc:docMk/>
          <pc:sldMk cId="2413599101" sldId="260"/>
        </pc:sldMkLst>
      </pc:sldChg>
      <pc:sldChg chg="modSp del mod">
        <pc:chgData name="VERMIJLEN David" userId="7770379c-9103-4cd5-b260-2dd047d27393" providerId="ADAL" clId="{5AEEAE0A-A20A-4D9F-8C55-8B39B3392703}" dt="2022-11-24T21:17:39.827" v="117" actId="47"/>
        <pc:sldMkLst>
          <pc:docMk/>
          <pc:sldMk cId="3723487845" sldId="261"/>
        </pc:sldMkLst>
        <pc:spChg chg="mod">
          <ac:chgData name="VERMIJLEN David" userId="7770379c-9103-4cd5-b260-2dd047d27393" providerId="ADAL" clId="{5AEEAE0A-A20A-4D9F-8C55-8B39B3392703}" dt="2022-11-22T19:56:59.673" v="10" actId="1076"/>
          <ac:spMkLst>
            <pc:docMk/>
            <pc:sldMk cId="3723487845" sldId="261"/>
            <ac:spMk id="3" creationId="{AD78EE7C-CBE3-B229-EB10-F6B9B6B9EFFD}"/>
          </ac:spMkLst>
        </pc:spChg>
        <pc:spChg chg="mod">
          <ac:chgData name="VERMIJLEN David" userId="7770379c-9103-4cd5-b260-2dd047d27393" providerId="ADAL" clId="{5AEEAE0A-A20A-4D9F-8C55-8B39B3392703}" dt="2022-11-22T19:56:49.877" v="9" actId="6549"/>
          <ac:spMkLst>
            <pc:docMk/>
            <pc:sldMk cId="3723487845" sldId="261"/>
            <ac:spMk id="4" creationId="{CBDA226B-3D3C-3BEB-4EC7-110A3009346D}"/>
          </ac:spMkLst>
        </pc:spChg>
      </pc:sldChg>
      <pc:sldChg chg="del">
        <pc:chgData name="VERMIJLEN David" userId="7770379c-9103-4cd5-b260-2dd047d27393" providerId="ADAL" clId="{5AEEAE0A-A20A-4D9F-8C55-8B39B3392703}" dt="2022-11-24T21:17:45.350" v="120" actId="47"/>
        <pc:sldMkLst>
          <pc:docMk/>
          <pc:sldMk cId="2543401636" sldId="262"/>
        </pc:sldMkLst>
      </pc:sldChg>
      <pc:sldChg chg="modSp del mod">
        <pc:chgData name="VERMIJLEN David" userId="7770379c-9103-4cd5-b260-2dd047d27393" providerId="ADAL" clId="{5AEEAE0A-A20A-4D9F-8C55-8B39B3392703}" dt="2022-11-24T21:17:54.692" v="121" actId="47"/>
        <pc:sldMkLst>
          <pc:docMk/>
          <pc:sldMk cId="4012098049" sldId="263"/>
        </pc:sldMkLst>
        <pc:spChg chg="mod">
          <ac:chgData name="VERMIJLEN David" userId="7770379c-9103-4cd5-b260-2dd047d27393" providerId="ADAL" clId="{5AEEAE0A-A20A-4D9F-8C55-8B39B3392703}" dt="2022-11-22T19:57:30.342" v="13" actId="113"/>
          <ac:spMkLst>
            <pc:docMk/>
            <pc:sldMk cId="4012098049" sldId="263"/>
            <ac:spMk id="3" creationId="{C665DFEF-3045-22FD-3409-E478F3345CC4}"/>
          </ac:spMkLst>
        </pc:spChg>
      </pc:sldChg>
      <pc:sldChg chg="del">
        <pc:chgData name="VERMIJLEN David" userId="7770379c-9103-4cd5-b260-2dd047d27393" providerId="ADAL" clId="{5AEEAE0A-A20A-4D9F-8C55-8B39B3392703}" dt="2022-11-24T21:17:57.931" v="123" actId="47"/>
        <pc:sldMkLst>
          <pc:docMk/>
          <pc:sldMk cId="2933134882" sldId="264"/>
        </pc:sldMkLst>
      </pc:sldChg>
      <pc:sldChg chg="modSp add del mod">
        <pc:chgData name="VERMIJLEN David" userId="7770379c-9103-4cd5-b260-2dd047d27393" providerId="ADAL" clId="{5AEEAE0A-A20A-4D9F-8C55-8B39B3392703}" dt="2022-11-24T20:45:12.756" v="51" actId="47"/>
        <pc:sldMkLst>
          <pc:docMk/>
          <pc:sldMk cId="1954624339" sldId="276"/>
        </pc:sldMkLst>
        <pc:spChg chg="mod">
          <ac:chgData name="VERMIJLEN David" userId="7770379c-9103-4cd5-b260-2dd047d27393" providerId="ADAL" clId="{5AEEAE0A-A20A-4D9F-8C55-8B39B3392703}" dt="2022-11-22T19:56:00.722" v="1" actId="27636"/>
          <ac:spMkLst>
            <pc:docMk/>
            <pc:sldMk cId="1954624339" sldId="276"/>
            <ac:spMk id="4" creationId="{A67B7440-6DDF-437C-B335-FBD458A4EDF3}"/>
          </ac:spMkLst>
        </pc:spChg>
      </pc:sldChg>
      <pc:sldChg chg="modSp add del mod">
        <pc:chgData name="VERMIJLEN David" userId="7770379c-9103-4cd5-b260-2dd047d27393" providerId="ADAL" clId="{5AEEAE0A-A20A-4D9F-8C55-8B39B3392703}" dt="2022-11-24T20:45:13.750" v="52" actId="47"/>
        <pc:sldMkLst>
          <pc:docMk/>
          <pc:sldMk cId="1754632634" sldId="277"/>
        </pc:sldMkLst>
        <pc:spChg chg="mod">
          <ac:chgData name="VERMIJLEN David" userId="7770379c-9103-4cd5-b260-2dd047d27393" providerId="ADAL" clId="{5AEEAE0A-A20A-4D9F-8C55-8B39B3392703}" dt="2022-11-22T19:56:01.038" v="2" actId="27636"/>
          <ac:spMkLst>
            <pc:docMk/>
            <pc:sldMk cId="1754632634" sldId="277"/>
            <ac:spMk id="15" creationId="{557CDBD5-FC96-79D4-9030-E7D9596A1742}"/>
          </ac:spMkLst>
        </pc:spChg>
      </pc:sldChg>
      <pc:sldChg chg="modSp add del mod">
        <pc:chgData name="VERMIJLEN David" userId="7770379c-9103-4cd5-b260-2dd047d27393" providerId="ADAL" clId="{5AEEAE0A-A20A-4D9F-8C55-8B39B3392703}" dt="2022-11-24T21:17:42.889" v="118" actId="47"/>
        <pc:sldMkLst>
          <pc:docMk/>
          <pc:sldMk cId="141726377" sldId="278"/>
        </pc:sldMkLst>
        <pc:spChg chg="mod">
          <ac:chgData name="VERMIJLEN David" userId="7770379c-9103-4cd5-b260-2dd047d27393" providerId="ADAL" clId="{5AEEAE0A-A20A-4D9F-8C55-8B39B3392703}" dt="2022-11-22T19:56:36.455" v="7" actId="113"/>
          <ac:spMkLst>
            <pc:docMk/>
            <pc:sldMk cId="141726377" sldId="278"/>
            <ac:spMk id="4" creationId="{CBDA226B-3D3C-3BEB-4EC7-110A3009346D}"/>
          </ac:spMkLst>
        </pc:spChg>
      </pc:sldChg>
      <pc:sldChg chg="modSp add del mod">
        <pc:chgData name="VERMIJLEN David" userId="7770379c-9103-4cd5-b260-2dd047d27393" providerId="ADAL" clId="{5AEEAE0A-A20A-4D9F-8C55-8B39B3392703}" dt="2022-11-24T21:17:56.173" v="122" actId="47"/>
        <pc:sldMkLst>
          <pc:docMk/>
          <pc:sldMk cId="729796436" sldId="279"/>
        </pc:sldMkLst>
        <pc:spChg chg="mod">
          <ac:chgData name="VERMIJLEN David" userId="7770379c-9103-4cd5-b260-2dd047d27393" providerId="ADAL" clId="{5AEEAE0A-A20A-4D9F-8C55-8B39B3392703}" dt="2022-11-22T19:57:25.548" v="12" actId="113"/>
          <ac:spMkLst>
            <pc:docMk/>
            <pc:sldMk cId="729796436" sldId="279"/>
            <ac:spMk id="3" creationId="{C665DFEF-3045-22FD-3409-E478F3345CC4}"/>
          </ac:spMkLst>
        </pc:spChg>
      </pc:sldChg>
      <pc:sldChg chg="addSp delSp modSp new mod">
        <pc:chgData name="VERMIJLEN David" userId="7770379c-9103-4cd5-b260-2dd047d27393" providerId="ADAL" clId="{5AEEAE0A-A20A-4D9F-8C55-8B39B3392703}" dt="2022-11-24T21:22:10.597" v="157" actId="1076"/>
        <pc:sldMkLst>
          <pc:docMk/>
          <pc:sldMk cId="3462132897" sldId="280"/>
        </pc:sldMkLst>
        <pc:spChg chg="mod">
          <ac:chgData name="VERMIJLEN David" userId="7770379c-9103-4cd5-b260-2dd047d27393" providerId="ADAL" clId="{5AEEAE0A-A20A-4D9F-8C55-8B39B3392703}" dt="2022-11-24T21:22:10.597" v="157" actId="1076"/>
          <ac:spMkLst>
            <pc:docMk/>
            <pc:sldMk cId="3462132897" sldId="280"/>
            <ac:spMk id="2" creationId="{8568E1A5-6DF6-32A9-C1D0-893432D33B54}"/>
          </ac:spMkLst>
        </pc:spChg>
        <pc:spChg chg="mod">
          <ac:chgData name="VERMIJLEN David" userId="7770379c-9103-4cd5-b260-2dd047d27393" providerId="ADAL" clId="{5AEEAE0A-A20A-4D9F-8C55-8B39B3392703}" dt="2022-11-24T20:44:52.321" v="49" actId="1076"/>
          <ac:spMkLst>
            <pc:docMk/>
            <pc:sldMk cId="3462132897" sldId="280"/>
            <ac:spMk id="3" creationId="{432A9299-BE54-F24A-7C4C-2350F43ED74C}"/>
          </ac:spMkLst>
        </pc:spChg>
        <pc:spChg chg="add del mod">
          <ac:chgData name="VERMIJLEN David" userId="7770379c-9103-4cd5-b260-2dd047d27393" providerId="ADAL" clId="{5AEEAE0A-A20A-4D9F-8C55-8B39B3392703}" dt="2022-11-24T21:21:27.136" v="150" actId="478"/>
          <ac:spMkLst>
            <pc:docMk/>
            <pc:sldMk cId="3462132897" sldId="280"/>
            <ac:spMk id="9" creationId="{2864FC18-36E0-E37C-D7A9-7F2AAEFB1A5F}"/>
          </ac:spMkLst>
        </pc:spChg>
        <pc:spChg chg="add mod ord">
          <ac:chgData name="VERMIJLEN David" userId="7770379c-9103-4cd5-b260-2dd047d27393" providerId="ADAL" clId="{5AEEAE0A-A20A-4D9F-8C55-8B39B3392703}" dt="2022-11-24T21:22:05.957" v="156" actId="14100"/>
          <ac:spMkLst>
            <pc:docMk/>
            <pc:sldMk cId="3462132897" sldId="280"/>
            <ac:spMk id="10" creationId="{BD96AC02-38E2-B592-2E58-AD1C45E88713}"/>
          </ac:spMkLst>
        </pc:spChg>
        <pc:picChg chg="add mod">
          <ac:chgData name="VERMIJLEN David" userId="7770379c-9103-4cd5-b260-2dd047d27393" providerId="ADAL" clId="{5AEEAE0A-A20A-4D9F-8C55-8B39B3392703}" dt="2022-11-24T21:20:06.780" v="137" actId="1076"/>
          <ac:picMkLst>
            <pc:docMk/>
            <pc:sldMk cId="3462132897" sldId="280"/>
            <ac:picMk id="4" creationId="{53F1375E-02CA-BDB1-E5F5-86E8D73F1347}"/>
          </ac:picMkLst>
        </pc:picChg>
        <pc:picChg chg="add mod">
          <ac:chgData name="VERMIJLEN David" userId="7770379c-9103-4cd5-b260-2dd047d27393" providerId="ADAL" clId="{5AEEAE0A-A20A-4D9F-8C55-8B39B3392703}" dt="2022-11-24T21:20:08.597" v="139" actId="1076"/>
          <ac:picMkLst>
            <pc:docMk/>
            <pc:sldMk cId="3462132897" sldId="280"/>
            <ac:picMk id="5" creationId="{E690166F-96CC-CF21-04AF-02CC18126C0A}"/>
          </ac:picMkLst>
        </pc:picChg>
        <pc:picChg chg="add mod">
          <ac:chgData name="VERMIJLEN David" userId="7770379c-9103-4cd5-b260-2dd047d27393" providerId="ADAL" clId="{5AEEAE0A-A20A-4D9F-8C55-8B39B3392703}" dt="2022-11-24T21:20:10.125" v="140" actId="1076"/>
          <ac:picMkLst>
            <pc:docMk/>
            <pc:sldMk cId="3462132897" sldId="280"/>
            <ac:picMk id="6" creationId="{6AC6E2FC-728F-EA25-DDE5-DF7F9277E825}"/>
          </ac:picMkLst>
        </pc:picChg>
        <pc:picChg chg="add mod">
          <ac:chgData name="VERMIJLEN David" userId="7770379c-9103-4cd5-b260-2dd047d27393" providerId="ADAL" clId="{5AEEAE0A-A20A-4D9F-8C55-8B39B3392703}" dt="2022-11-24T21:20:01.565" v="136" actId="1076"/>
          <ac:picMkLst>
            <pc:docMk/>
            <pc:sldMk cId="3462132897" sldId="280"/>
            <ac:picMk id="7" creationId="{3D0C8D90-D366-8F4A-4A16-2F07F9105649}"/>
          </ac:picMkLst>
        </pc:picChg>
        <pc:picChg chg="add mod">
          <ac:chgData name="VERMIJLEN David" userId="7770379c-9103-4cd5-b260-2dd047d27393" providerId="ADAL" clId="{5AEEAE0A-A20A-4D9F-8C55-8B39B3392703}" dt="2022-11-24T21:20:01.565" v="136" actId="1076"/>
          <ac:picMkLst>
            <pc:docMk/>
            <pc:sldMk cId="3462132897" sldId="280"/>
            <ac:picMk id="8" creationId="{A6A90CCE-A241-7AA2-9516-4EE5651E52DE}"/>
          </ac:picMkLst>
        </pc:picChg>
      </pc:sldChg>
      <pc:sldChg chg="add">
        <pc:chgData name="VERMIJLEN David" userId="7770379c-9103-4cd5-b260-2dd047d27393" providerId="ADAL" clId="{5AEEAE0A-A20A-4D9F-8C55-8B39B3392703}" dt="2022-11-24T20:48:01.559" v="67"/>
        <pc:sldMkLst>
          <pc:docMk/>
          <pc:sldMk cId="4259861627" sldId="321"/>
        </pc:sldMkLst>
      </pc:sldChg>
      <pc:sldChg chg="modSp add mod">
        <pc:chgData name="VERMIJLEN David" userId="7770379c-9103-4cd5-b260-2dd047d27393" providerId="ADAL" clId="{5AEEAE0A-A20A-4D9F-8C55-8B39B3392703}" dt="2022-11-24T20:47:38.247" v="66" actId="20577"/>
        <pc:sldMkLst>
          <pc:docMk/>
          <pc:sldMk cId="2102717802" sldId="391"/>
        </pc:sldMkLst>
        <pc:spChg chg="mod">
          <ac:chgData name="VERMIJLEN David" userId="7770379c-9103-4cd5-b260-2dd047d27393" providerId="ADAL" clId="{5AEEAE0A-A20A-4D9F-8C55-8B39B3392703}" dt="2022-11-24T20:47:38.247" v="66" actId="20577"/>
          <ac:spMkLst>
            <pc:docMk/>
            <pc:sldMk cId="2102717802" sldId="391"/>
            <ac:spMk id="2" creationId="{00000000-0000-0000-0000-000000000000}"/>
          </ac:spMkLst>
        </pc:spChg>
      </pc:sldChg>
      <pc:sldChg chg="addSp modSp new mod">
        <pc:chgData name="VERMIJLEN David" userId="7770379c-9103-4cd5-b260-2dd047d27393" providerId="ADAL" clId="{5AEEAE0A-A20A-4D9F-8C55-8B39B3392703}" dt="2022-11-24T21:22:51.626" v="159" actId="1076"/>
        <pc:sldMkLst>
          <pc:docMk/>
          <pc:sldMk cId="2389861629" sldId="392"/>
        </pc:sldMkLst>
        <pc:picChg chg="add mod modCrop">
          <ac:chgData name="VERMIJLEN David" userId="7770379c-9103-4cd5-b260-2dd047d27393" providerId="ADAL" clId="{5AEEAE0A-A20A-4D9F-8C55-8B39B3392703}" dt="2022-11-24T20:50:52.092" v="72" actId="1076"/>
          <ac:picMkLst>
            <pc:docMk/>
            <pc:sldMk cId="2389861629" sldId="392"/>
            <ac:picMk id="5" creationId="{1F2BA8AA-034E-9ADA-D41B-B380FB44FB7E}"/>
          </ac:picMkLst>
        </pc:picChg>
        <pc:cxnChg chg="add mod">
          <ac:chgData name="VERMIJLEN David" userId="7770379c-9103-4cd5-b260-2dd047d27393" providerId="ADAL" clId="{5AEEAE0A-A20A-4D9F-8C55-8B39B3392703}" dt="2022-11-24T21:22:51.626" v="159" actId="1076"/>
          <ac:cxnSpMkLst>
            <pc:docMk/>
            <pc:sldMk cId="2389861629" sldId="392"/>
            <ac:cxnSpMk id="6" creationId="{9A5873D3-4B6C-7013-CB7A-802FC2014E8D}"/>
          </ac:cxnSpMkLst>
        </pc:cxnChg>
      </pc:sldChg>
      <pc:sldChg chg="addSp modSp new mod">
        <pc:chgData name="VERMIJLEN David" userId="7770379c-9103-4cd5-b260-2dd047d27393" providerId="ADAL" clId="{5AEEAE0A-A20A-4D9F-8C55-8B39B3392703}" dt="2022-11-24T20:54:07.167" v="77" actId="1076"/>
        <pc:sldMkLst>
          <pc:docMk/>
          <pc:sldMk cId="2312201831" sldId="393"/>
        </pc:sldMkLst>
        <pc:picChg chg="add mod modCrop">
          <ac:chgData name="VERMIJLEN David" userId="7770379c-9103-4cd5-b260-2dd047d27393" providerId="ADAL" clId="{5AEEAE0A-A20A-4D9F-8C55-8B39B3392703}" dt="2022-11-24T20:54:07.167" v="77" actId="1076"/>
          <ac:picMkLst>
            <pc:docMk/>
            <pc:sldMk cId="2312201831" sldId="393"/>
            <ac:picMk id="5" creationId="{0E35C0C8-CE1D-F4F3-BE52-3A1BD2196A83}"/>
          </ac:picMkLst>
        </pc:picChg>
      </pc:sldChg>
      <pc:sldChg chg="addSp modSp new mod">
        <pc:chgData name="VERMIJLEN David" userId="7770379c-9103-4cd5-b260-2dd047d27393" providerId="ADAL" clId="{5AEEAE0A-A20A-4D9F-8C55-8B39B3392703}" dt="2022-11-24T20:56:10.269" v="83" actId="11529"/>
        <pc:sldMkLst>
          <pc:docMk/>
          <pc:sldMk cId="2286622620" sldId="394"/>
        </pc:sldMkLst>
        <pc:picChg chg="add mod modCrop">
          <ac:chgData name="VERMIJLEN David" userId="7770379c-9103-4cd5-b260-2dd047d27393" providerId="ADAL" clId="{5AEEAE0A-A20A-4D9F-8C55-8B39B3392703}" dt="2022-11-24T20:55:55.316" v="82" actId="1076"/>
          <ac:picMkLst>
            <pc:docMk/>
            <pc:sldMk cId="2286622620" sldId="394"/>
            <ac:picMk id="5" creationId="{28A56F4C-CF65-4F4F-81DC-D2F9CB322423}"/>
          </ac:picMkLst>
        </pc:picChg>
        <pc:cxnChg chg="add">
          <ac:chgData name="VERMIJLEN David" userId="7770379c-9103-4cd5-b260-2dd047d27393" providerId="ADAL" clId="{5AEEAE0A-A20A-4D9F-8C55-8B39B3392703}" dt="2022-11-24T20:56:10.269" v="83" actId="11529"/>
          <ac:cxnSpMkLst>
            <pc:docMk/>
            <pc:sldMk cId="2286622620" sldId="394"/>
            <ac:cxnSpMk id="7" creationId="{6548C4CC-F966-4069-6589-FD98C0B0ADCA}"/>
          </ac:cxnSpMkLst>
        </pc:cxnChg>
      </pc:sldChg>
      <pc:sldChg chg="addSp modSp new mod">
        <pc:chgData name="VERMIJLEN David" userId="7770379c-9103-4cd5-b260-2dd047d27393" providerId="ADAL" clId="{5AEEAE0A-A20A-4D9F-8C55-8B39B3392703}" dt="2022-11-24T20:57:03.452" v="89" actId="1076"/>
        <pc:sldMkLst>
          <pc:docMk/>
          <pc:sldMk cId="1091789479" sldId="395"/>
        </pc:sldMkLst>
        <pc:picChg chg="add mod modCrop">
          <ac:chgData name="VERMIJLEN David" userId="7770379c-9103-4cd5-b260-2dd047d27393" providerId="ADAL" clId="{5AEEAE0A-A20A-4D9F-8C55-8B39B3392703}" dt="2022-11-24T20:57:03.452" v="89" actId="1076"/>
          <ac:picMkLst>
            <pc:docMk/>
            <pc:sldMk cId="1091789479" sldId="395"/>
            <ac:picMk id="5" creationId="{7A48720D-D788-5E66-92E5-53BE884C4132}"/>
          </ac:picMkLst>
        </pc:picChg>
      </pc:sldChg>
      <pc:sldChg chg="new del">
        <pc:chgData name="VERMIJLEN David" userId="7770379c-9103-4cd5-b260-2dd047d27393" providerId="ADAL" clId="{5AEEAE0A-A20A-4D9F-8C55-8B39B3392703}" dt="2022-11-24T21:17:44.088" v="119" actId="47"/>
        <pc:sldMkLst>
          <pc:docMk/>
          <pc:sldMk cId="3379385248" sldId="396"/>
        </pc:sldMkLst>
      </pc:sldChg>
      <pc:sldChg chg="addSp modSp new mod">
        <pc:chgData name="VERMIJLEN David" userId="7770379c-9103-4cd5-b260-2dd047d27393" providerId="ADAL" clId="{5AEEAE0A-A20A-4D9F-8C55-8B39B3392703}" dt="2022-11-24T21:13:37.120" v="98" actId="11529"/>
        <pc:sldMkLst>
          <pc:docMk/>
          <pc:sldMk cId="287642569" sldId="397"/>
        </pc:sldMkLst>
        <pc:picChg chg="add mod modCrop">
          <ac:chgData name="VERMIJLEN David" userId="7770379c-9103-4cd5-b260-2dd047d27393" providerId="ADAL" clId="{5AEEAE0A-A20A-4D9F-8C55-8B39B3392703}" dt="2022-11-24T21:13:29.866" v="97" actId="1076"/>
          <ac:picMkLst>
            <pc:docMk/>
            <pc:sldMk cId="287642569" sldId="397"/>
            <ac:picMk id="5" creationId="{814D4538-390B-0501-8766-3345888C7F47}"/>
          </ac:picMkLst>
        </pc:picChg>
        <pc:cxnChg chg="add">
          <ac:chgData name="VERMIJLEN David" userId="7770379c-9103-4cd5-b260-2dd047d27393" providerId="ADAL" clId="{5AEEAE0A-A20A-4D9F-8C55-8B39B3392703}" dt="2022-11-24T21:13:37.120" v="98" actId="11529"/>
          <ac:cxnSpMkLst>
            <pc:docMk/>
            <pc:sldMk cId="287642569" sldId="397"/>
            <ac:cxnSpMk id="7" creationId="{FBE08F5F-A8B0-125E-CC7E-BF73A6611DB3}"/>
          </ac:cxnSpMkLst>
        </pc:cxnChg>
      </pc:sldChg>
      <pc:sldChg chg="addSp modSp new mod">
        <pc:chgData name="VERMIJLEN David" userId="7770379c-9103-4cd5-b260-2dd047d27393" providerId="ADAL" clId="{5AEEAE0A-A20A-4D9F-8C55-8B39B3392703}" dt="2022-11-24T21:14:20.316" v="104" actId="1076"/>
        <pc:sldMkLst>
          <pc:docMk/>
          <pc:sldMk cId="75017173" sldId="398"/>
        </pc:sldMkLst>
        <pc:picChg chg="add mod modCrop">
          <ac:chgData name="VERMIJLEN David" userId="7770379c-9103-4cd5-b260-2dd047d27393" providerId="ADAL" clId="{5AEEAE0A-A20A-4D9F-8C55-8B39B3392703}" dt="2022-11-24T21:14:20.316" v="104" actId="1076"/>
          <ac:picMkLst>
            <pc:docMk/>
            <pc:sldMk cId="75017173" sldId="398"/>
            <ac:picMk id="5" creationId="{652D3945-AF9E-68A8-7613-FC371A00074D}"/>
          </ac:picMkLst>
        </pc:picChg>
      </pc:sldChg>
      <pc:sldChg chg="addSp modSp new mod">
        <pc:chgData name="VERMIJLEN David" userId="7770379c-9103-4cd5-b260-2dd047d27393" providerId="ADAL" clId="{5AEEAE0A-A20A-4D9F-8C55-8B39B3392703}" dt="2022-11-24T21:16:28.746" v="111" actId="1076"/>
        <pc:sldMkLst>
          <pc:docMk/>
          <pc:sldMk cId="431863568" sldId="399"/>
        </pc:sldMkLst>
        <pc:picChg chg="add mod modCrop">
          <ac:chgData name="VERMIJLEN David" userId="7770379c-9103-4cd5-b260-2dd047d27393" providerId="ADAL" clId="{5AEEAE0A-A20A-4D9F-8C55-8B39B3392703}" dt="2022-11-24T21:16:07.873" v="109" actId="1076"/>
          <ac:picMkLst>
            <pc:docMk/>
            <pc:sldMk cId="431863568" sldId="399"/>
            <ac:picMk id="5" creationId="{F9675D2F-EFD8-094D-3942-F47DA84C03A4}"/>
          </ac:picMkLst>
        </pc:picChg>
        <pc:cxnChg chg="add mod">
          <ac:chgData name="VERMIJLEN David" userId="7770379c-9103-4cd5-b260-2dd047d27393" providerId="ADAL" clId="{5AEEAE0A-A20A-4D9F-8C55-8B39B3392703}" dt="2022-11-24T21:16:28.746" v="111" actId="1076"/>
          <ac:cxnSpMkLst>
            <pc:docMk/>
            <pc:sldMk cId="431863568" sldId="399"/>
            <ac:cxnSpMk id="6" creationId="{DCE60A70-FB2D-2961-2BB1-04C38CA776E6}"/>
          </ac:cxnSpMkLst>
        </pc:cxnChg>
      </pc:sldChg>
      <pc:sldChg chg="addSp modSp new mod">
        <pc:chgData name="VERMIJLEN David" userId="7770379c-9103-4cd5-b260-2dd047d27393" providerId="ADAL" clId="{5AEEAE0A-A20A-4D9F-8C55-8B39B3392703}" dt="2022-11-24T21:17:28.450" v="116" actId="1076"/>
        <pc:sldMkLst>
          <pc:docMk/>
          <pc:sldMk cId="1796099553" sldId="400"/>
        </pc:sldMkLst>
        <pc:picChg chg="add mod modCrop">
          <ac:chgData name="VERMIJLEN David" userId="7770379c-9103-4cd5-b260-2dd047d27393" providerId="ADAL" clId="{5AEEAE0A-A20A-4D9F-8C55-8B39B3392703}" dt="2022-11-24T21:17:28.450" v="116" actId="1076"/>
          <ac:picMkLst>
            <pc:docMk/>
            <pc:sldMk cId="1796099553" sldId="400"/>
            <ac:picMk id="5" creationId="{E7351762-04D1-C042-E6A7-480A6C5DF33E}"/>
          </ac:picMkLst>
        </pc:picChg>
      </pc:sldChg>
      <pc:sldMasterChg chg="delSldLayout">
        <pc:chgData name="VERMIJLEN David" userId="7770379c-9103-4cd5-b260-2dd047d27393" providerId="ADAL" clId="{5AEEAE0A-A20A-4D9F-8C55-8B39B3392703}" dt="2022-11-24T20:45:13.750" v="52" actId="47"/>
        <pc:sldMasterMkLst>
          <pc:docMk/>
          <pc:sldMasterMk cId="2436791809" sldId="2147483648"/>
        </pc:sldMasterMkLst>
        <pc:sldLayoutChg chg="del">
          <pc:chgData name="VERMIJLEN David" userId="7770379c-9103-4cd5-b260-2dd047d27393" providerId="ADAL" clId="{5AEEAE0A-A20A-4D9F-8C55-8B39B3392703}" dt="2022-11-24T20:45:12.756" v="51" actId="47"/>
          <pc:sldLayoutMkLst>
            <pc:docMk/>
            <pc:sldMasterMk cId="2436791809" sldId="2147483648"/>
            <pc:sldLayoutMk cId="983937497" sldId="2147483660"/>
          </pc:sldLayoutMkLst>
        </pc:sldLayoutChg>
        <pc:sldLayoutChg chg="del">
          <pc:chgData name="VERMIJLEN David" userId="7770379c-9103-4cd5-b260-2dd047d27393" providerId="ADAL" clId="{5AEEAE0A-A20A-4D9F-8C55-8B39B3392703}" dt="2022-11-24T20:45:13.750" v="52" actId="47"/>
          <pc:sldLayoutMkLst>
            <pc:docMk/>
            <pc:sldMasterMk cId="2436791809" sldId="2147483648"/>
            <pc:sldLayoutMk cId="3888609446"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CE46DD-9701-4868-A089-A1F88FF8351C}" type="datetimeFigureOut">
              <a:rPr lang="en-BE" smtClean="0"/>
              <a:t>24/11/2022</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901523-9F3B-48D9-97D2-9FFD4A7D6682}" type="slidenum">
              <a:rPr lang="en-BE" smtClean="0"/>
              <a:t>‹#›</a:t>
            </a:fld>
            <a:endParaRPr lang="en-BE"/>
          </a:p>
        </p:txBody>
      </p:sp>
    </p:spTree>
    <p:extLst>
      <p:ext uri="{BB962C8B-B14F-4D97-AF65-F5344CB8AC3E}">
        <p14:creationId xmlns:p14="http://schemas.microsoft.com/office/powerpoint/2010/main" val="2357258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DIT: essayer de comprendre/voir</a:t>
            </a:r>
            <a:r>
              <a:rPr lang="fr-BE" baseline="0" dirty="0"/>
              <a:t> les cours vu avant le prochaine cours </a:t>
            </a:r>
            <a:r>
              <a:rPr lang="fr-BE" i="1" baseline="0" dirty="0"/>
              <a:t>(feedback de vos collègues d’année passées)</a:t>
            </a:r>
          </a:p>
          <a:p>
            <a:r>
              <a:rPr lang="fr-BE" baseline="0" dirty="0"/>
              <a:t>Différents termes (TCR, CMH, PAMP </a:t>
            </a:r>
            <a:r>
              <a:rPr lang="fr-BE" baseline="0" dirty="0" err="1"/>
              <a:t>etc</a:t>
            </a:r>
            <a:r>
              <a:rPr lang="fr-BE" baseline="0" dirty="0"/>
              <a:t>) et on a plusieurs liens entre les différent cours…)</a:t>
            </a:r>
            <a:endParaRPr lang="fr-BE" dirty="0"/>
          </a:p>
          <a:p>
            <a:endParaRPr lang="fr-BE" dirty="0"/>
          </a:p>
          <a:p>
            <a:endParaRPr lang="fr-BE" dirty="0"/>
          </a:p>
          <a:p>
            <a:endParaRPr lang="fr-BE" dirty="0"/>
          </a:p>
          <a:p>
            <a:endParaRPr lang="fr-BE" dirty="0"/>
          </a:p>
          <a:p>
            <a:endParaRPr lang="fr-BE" dirty="0"/>
          </a:p>
          <a:p>
            <a:r>
              <a:rPr lang="fr-BE" dirty="0"/>
              <a:t>POUR 2019-2020:</a:t>
            </a:r>
            <a:r>
              <a:rPr lang="fr-BE" baseline="0" dirty="0"/>
              <a:t> met plut-tôt en ‘chapitres’…? Mais: déjà des </a:t>
            </a:r>
            <a:r>
              <a:rPr lang="fr-BE" baseline="0" dirty="0" err="1"/>
              <a:t>references</a:t>
            </a:r>
            <a:r>
              <a:rPr lang="fr-BE" baseline="0" dirty="0"/>
              <a:t> vers différent cours…</a:t>
            </a:r>
          </a:p>
          <a:p>
            <a:r>
              <a:rPr lang="fr-BE" baseline="0" dirty="0"/>
              <a:t>(et un doc Word avec plus de détails de chaque </a:t>
            </a:r>
            <a:r>
              <a:rPr lang="fr-BE" baseline="0" dirty="0" err="1"/>
              <a:t>chaptire</a:t>
            </a:r>
            <a:r>
              <a:rPr lang="fr-BE" baseline="0" dirty="0"/>
              <a:t>?? ‘contenu’? Que les étudiants pourraient utiliser afin d’étudier??)</a:t>
            </a:r>
            <a:endParaRPr lang="fr-BE" dirty="0"/>
          </a:p>
        </p:txBody>
      </p:sp>
      <p:sp>
        <p:nvSpPr>
          <p:cNvPr id="4" name="Date Placeholder 3"/>
          <p:cNvSpPr>
            <a:spLocks noGrp="1"/>
          </p:cNvSpPr>
          <p:nvPr>
            <p:ph type="dt"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C8A7EA-6755-4CE5-A35D-63BA6C992424}" type="slidenum">
              <a:rPr lang="en-US" smtClean="0"/>
              <a:t>2</a:t>
            </a:fld>
            <a:endParaRPr lang="en-US"/>
          </a:p>
        </p:txBody>
      </p:sp>
    </p:spTree>
    <p:extLst>
      <p:ext uri="{BB962C8B-B14F-4D97-AF65-F5344CB8AC3E}">
        <p14:creationId xmlns:p14="http://schemas.microsoft.com/office/powerpoint/2010/main" val="3715712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a:p>
            <a:endParaRPr lang="fr-FR" dirty="0"/>
          </a:p>
          <a:p>
            <a:endParaRPr lang="fr-FR" dirty="0"/>
          </a:p>
          <a:p>
            <a:endParaRPr lang="fr-FR" dirty="0"/>
          </a:p>
          <a:p>
            <a:r>
              <a:rPr lang="fr-FR" dirty="0"/>
              <a:t>Fig. 1.3 Principaux mécanismes de l'immunité innée et adaptative.  Les mécanismes de l'immunité naturelle assurent la défense initiale contre les infections. Certains des mécanismes empêchent les infections (par exemple, les barrières épithéliales), tandis que d'autres éliminent les microbes (par exemple, les phagocytes, les cellules NK et d'autres cellules lymphoïdes innées (ILC, </a:t>
            </a:r>
            <a:r>
              <a:rPr lang="fr-FR" dirty="0" err="1"/>
              <a:t>innate</a:t>
            </a:r>
            <a:r>
              <a:rPr lang="fr-FR" dirty="0"/>
              <a:t> </a:t>
            </a:r>
            <a:r>
              <a:rPr lang="fr-FR" dirty="0" err="1"/>
              <a:t>lymphoid</a:t>
            </a:r>
            <a:r>
              <a:rPr lang="fr-FR" dirty="0"/>
              <a:t> </a:t>
            </a:r>
            <a:r>
              <a:rPr lang="fr-FR" dirty="0" err="1"/>
              <a:t>cell</a:t>
            </a:r>
            <a:r>
              <a:rPr lang="fr-FR" dirty="0"/>
              <a:t> ) ainsi que le système du complément). Les réponses immunitaires adaptatives se développent plus tardivement et sont assurées par les lymphocytes et leurs produits. Les anticorps bloquent les infections et éliminent les microbes  ; les lymphocytes T éliminent les microbes intracellulaires. Les cinétiques des réponses immunitaires naturelles et adaptatives sont des approximations et peuvent varier en f  onction des infections.</a:t>
            </a:r>
            <a:endParaRPr lang="fr-BE" dirty="0"/>
          </a:p>
        </p:txBody>
      </p:sp>
      <p:sp>
        <p:nvSpPr>
          <p:cNvPr id="6" name="Date Placeholder 5"/>
          <p:cNvSpPr>
            <a:spLocks noGrp="1"/>
          </p:cNvSpPr>
          <p:nvPr>
            <p:ph type="dt" idx="11"/>
          </p:nvPr>
        </p:nvSpPr>
        <p:spPr/>
        <p:txBody>
          <a:bodyPr/>
          <a:lstStyle/>
          <a:p>
            <a:endParaRPr lang="en-US"/>
          </a:p>
        </p:txBody>
      </p:sp>
      <p:sp>
        <p:nvSpPr>
          <p:cNvPr id="7" name="Footer Placeholder 6"/>
          <p:cNvSpPr>
            <a:spLocks noGrp="1"/>
          </p:cNvSpPr>
          <p:nvPr>
            <p:ph type="ftr" sz="quarter" idx="12"/>
          </p:nvPr>
        </p:nvSpPr>
        <p:spPr/>
        <p:txBody>
          <a:bodyPr/>
          <a:lstStyle/>
          <a:p>
            <a:endParaRPr lang="en-US"/>
          </a:p>
        </p:txBody>
      </p:sp>
      <p:sp>
        <p:nvSpPr>
          <p:cNvPr id="8" name="Slide Number Placeholder 7"/>
          <p:cNvSpPr>
            <a:spLocks noGrp="1"/>
          </p:cNvSpPr>
          <p:nvPr>
            <p:ph type="sldNum" sz="quarter" idx="13"/>
          </p:nvPr>
        </p:nvSpPr>
        <p:spPr/>
        <p:txBody>
          <a:bodyPr/>
          <a:lstStyle/>
          <a:p>
            <a:fld id="{C5C8A7EA-6755-4CE5-A35D-63BA6C992424}" type="slidenum">
              <a:rPr lang="en-US" smtClean="0"/>
              <a:t>3</a:t>
            </a:fld>
            <a:endParaRPr lang="en-US"/>
          </a:p>
        </p:txBody>
      </p:sp>
    </p:spTree>
    <p:extLst>
      <p:ext uri="{BB962C8B-B14F-4D97-AF65-F5344CB8AC3E}">
        <p14:creationId xmlns:p14="http://schemas.microsoft.com/office/powerpoint/2010/main" val="3759240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9D23D-88D7-D91A-B05A-63CAF2A157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BE"/>
          </a:p>
        </p:txBody>
      </p:sp>
      <p:sp>
        <p:nvSpPr>
          <p:cNvPr id="3" name="Subtitle 2">
            <a:extLst>
              <a:ext uri="{FF2B5EF4-FFF2-40B4-BE49-F238E27FC236}">
                <a16:creationId xmlns:a16="http://schemas.microsoft.com/office/drawing/2014/main" id="{77312A99-E2F7-0973-FF8F-8B6FDEAFB4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BE"/>
          </a:p>
        </p:txBody>
      </p:sp>
      <p:sp>
        <p:nvSpPr>
          <p:cNvPr id="4" name="Date Placeholder 3">
            <a:extLst>
              <a:ext uri="{FF2B5EF4-FFF2-40B4-BE49-F238E27FC236}">
                <a16:creationId xmlns:a16="http://schemas.microsoft.com/office/drawing/2014/main" id="{74653EDF-BEB4-8C11-E98E-7F06AF050BBF}"/>
              </a:ext>
            </a:extLst>
          </p:cNvPr>
          <p:cNvSpPr>
            <a:spLocks noGrp="1"/>
          </p:cNvSpPr>
          <p:nvPr>
            <p:ph type="dt" sz="half" idx="10"/>
          </p:nvPr>
        </p:nvSpPr>
        <p:spPr/>
        <p:txBody>
          <a:bodyPr/>
          <a:lstStyle/>
          <a:p>
            <a:fld id="{8443E02F-6A05-4783-9C1C-C09654DCC032}" type="datetimeFigureOut">
              <a:rPr lang="en-BE" smtClean="0"/>
              <a:t>24/11/2022</a:t>
            </a:fld>
            <a:endParaRPr lang="en-BE"/>
          </a:p>
        </p:txBody>
      </p:sp>
      <p:sp>
        <p:nvSpPr>
          <p:cNvPr id="5" name="Footer Placeholder 4">
            <a:extLst>
              <a:ext uri="{FF2B5EF4-FFF2-40B4-BE49-F238E27FC236}">
                <a16:creationId xmlns:a16="http://schemas.microsoft.com/office/drawing/2014/main" id="{45523823-CB86-DE39-4856-42A1C1B5F75B}"/>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A1A1C1C1-E6CB-FB43-E5F3-5782F3DC5C7F}"/>
              </a:ext>
            </a:extLst>
          </p:cNvPr>
          <p:cNvSpPr>
            <a:spLocks noGrp="1"/>
          </p:cNvSpPr>
          <p:nvPr>
            <p:ph type="sldNum" sz="quarter" idx="12"/>
          </p:nvPr>
        </p:nvSpPr>
        <p:spPr/>
        <p:txBody>
          <a:bodyPr/>
          <a:lstStyle/>
          <a:p>
            <a:fld id="{5061685A-2B74-4FF5-B15E-A0BD9E195C1D}" type="slidenum">
              <a:rPr lang="en-BE" smtClean="0"/>
              <a:t>‹#›</a:t>
            </a:fld>
            <a:endParaRPr lang="en-BE"/>
          </a:p>
        </p:txBody>
      </p:sp>
    </p:spTree>
    <p:extLst>
      <p:ext uri="{BB962C8B-B14F-4D97-AF65-F5344CB8AC3E}">
        <p14:creationId xmlns:p14="http://schemas.microsoft.com/office/powerpoint/2010/main" val="135988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191D1-55F7-95ED-10A8-D6D7D30DC8BB}"/>
              </a:ext>
            </a:extLst>
          </p:cNvPr>
          <p:cNvSpPr>
            <a:spLocks noGrp="1"/>
          </p:cNvSpPr>
          <p:nvPr>
            <p:ph type="title"/>
          </p:nvPr>
        </p:nvSpPr>
        <p:spPr/>
        <p:txBody>
          <a:bodyPr/>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AA182A3F-F63B-0012-3887-ED4E3E2D3F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639E9F21-D09B-A198-73AD-BAA5A3B9FDE4}"/>
              </a:ext>
            </a:extLst>
          </p:cNvPr>
          <p:cNvSpPr>
            <a:spLocks noGrp="1"/>
          </p:cNvSpPr>
          <p:nvPr>
            <p:ph type="dt" sz="half" idx="10"/>
          </p:nvPr>
        </p:nvSpPr>
        <p:spPr/>
        <p:txBody>
          <a:bodyPr/>
          <a:lstStyle/>
          <a:p>
            <a:fld id="{8443E02F-6A05-4783-9C1C-C09654DCC032}" type="datetimeFigureOut">
              <a:rPr lang="en-BE" smtClean="0"/>
              <a:t>24/11/2022</a:t>
            </a:fld>
            <a:endParaRPr lang="en-BE"/>
          </a:p>
        </p:txBody>
      </p:sp>
      <p:sp>
        <p:nvSpPr>
          <p:cNvPr id="5" name="Footer Placeholder 4">
            <a:extLst>
              <a:ext uri="{FF2B5EF4-FFF2-40B4-BE49-F238E27FC236}">
                <a16:creationId xmlns:a16="http://schemas.microsoft.com/office/drawing/2014/main" id="{9FF3D287-5517-093F-BA14-327C730C7DDD}"/>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C71C01AF-8B75-7746-7825-80FB4240B01C}"/>
              </a:ext>
            </a:extLst>
          </p:cNvPr>
          <p:cNvSpPr>
            <a:spLocks noGrp="1"/>
          </p:cNvSpPr>
          <p:nvPr>
            <p:ph type="sldNum" sz="quarter" idx="12"/>
          </p:nvPr>
        </p:nvSpPr>
        <p:spPr/>
        <p:txBody>
          <a:bodyPr/>
          <a:lstStyle/>
          <a:p>
            <a:fld id="{5061685A-2B74-4FF5-B15E-A0BD9E195C1D}" type="slidenum">
              <a:rPr lang="en-BE" smtClean="0"/>
              <a:t>‹#›</a:t>
            </a:fld>
            <a:endParaRPr lang="en-BE"/>
          </a:p>
        </p:txBody>
      </p:sp>
    </p:spTree>
    <p:extLst>
      <p:ext uri="{BB962C8B-B14F-4D97-AF65-F5344CB8AC3E}">
        <p14:creationId xmlns:p14="http://schemas.microsoft.com/office/powerpoint/2010/main" val="2303337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259501-6B90-98D9-47A3-7F888FBE333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18754CBB-92D0-1894-FABC-F3326ACB31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BF58467F-48EE-A33B-0A48-2961656BDFF8}"/>
              </a:ext>
            </a:extLst>
          </p:cNvPr>
          <p:cNvSpPr>
            <a:spLocks noGrp="1"/>
          </p:cNvSpPr>
          <p:nvPr>
            <p:ph type="dt" sz="half" idx="10"/>
          </p:nvPr>
        </p:nvSpPr>
        <p:spPr/>
        <p:txBody>
          <a:bodyPr/>
          <a:lstStyle/>
          <a:p>
            <a:fld id="{8443E02F-6A05-4783-9C1C-C09654DCC032}" type="datetimeFigureOut">
              <a:rPr lang="en-BE" smtClean="0"/>
              <a:t>24/11/2022</a:t>
            </a:fld>
            <a:endParaRPr lang="en-BE"/>
          </a:p>
        </p:txBody>
      </p:sp>
      <p:sp>
        <p:nvSpPr>
          <p:cNvPr id="5" name="Footer Placeholder 4">
            <a:extLst>
              <a:ext uri="{FF2B5EF4-FFF2-40B4-BE49-F238E27FC236}">
                <a16:creationId xmlns:a16="http://schemas.microsoft.com/office/drawing/2014/main" id="{75FEA5D4-5884-3C67-01DF-BFF176633748}"/>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E0895660-6E31-8A76-8C5A-A157671A25A8}"/>
              </a:ext>
            </a:extLst>
          </p:cNvPr>
          <p:cNvSpPr>
            <a:spLocks noGrp="1"/>
          </p:cNvSpPr>
          <p:nvPr>
            <p:ph type="sldNum" sz="quarter" idx="12"/>
          </p:nvPr>
        </p:nvSpPr>
        <p:spPr/>
        <p:txBody>
          <a:bodyPr/>
          <a:lstStyle/>
          <a:p>
            <a:fld id="{5061685A-2B74-4FF5-B15E-A0BD9E195C1D}" type="slidenum">
              <a:rPr lang="en-BE" smtClean="0"/>
              <a:t>‹#›</a:t>
            </a:fld>
            <a:endParaRPr lang="en-BE"/>
          </a:p>
        </p:txBody>
      </p:sp>
    </p:spTree>
    <p:extLst>
      <p:ext uri="{BB962C8B-B14F-4D97-AF65-F5344CB8AC3E}">
        <p14:creationId xmlns:p14="http://schemas.microsoft.com/office/powerpoint/2010/main" val="3763155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5E0CB-5DAD-899C-E950-73AD766430C6}"/>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F9120740-D8E5-4648-140D-2230EEC71C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C02CC6D0-A44B-5206-92C7-2E9A9E208EAB}"/>
              </a:ext>
            </a:extLst>
          </p:cNvPr>
          <p:cNvSpPr>
            <a:spLocks noGrp="1"/>
          </p:cNvSpPr>
          <p:nvPr>
            <p:ph type="dt" sz="half" idx="10"/>
          </p:nvPr>
        </p:nvSpPr>
        <p:spPr/>
        <p:txBody>
          <a:bodyPr/>
          <a:lstStyle/>
          <a:p>
            <a:fld id="{8443E02F-6A05-4783-9C1C-C09654DCC032}" type="datetimeFigureOut">
              <a:rPr lang="en-BE" smtClean="0"/>
              <a:t>24/11/2022</a:t>
            </a:fld>
            <a:endParaRPr lang="en-BE"/>
          </a:p>
        </p:txBody>
      </p:sp>
      <p:sp>
        <p:nvSpPr>
          <p:cNvPr id="5" name="Footer Placeholder 4">
            <a:extLst>
              <a:ext uri="{FF2B5EF4-FFF2-40B4-BE49-F238E27FC236}">
                <a16:creationId xmlns:a16="http://schemas.microsoft.com/office/drawing/2014/main" id="{5608637E-4ACC-1CEB-E865-2C121BAFBDE3}"/>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3C4FA727-BE02-EA6C-6D36-8388F547615D}"/>
              </a:ext>
            </a:extLst>
          </p:cNvPr>
          <p:cNvSpPr>
            <a:spLocks noGrp="1"/>
          </p:cNvSpPr>
          <p:nvPr>
            <p:ph type="sldNum" sz="quarter" idx="12"/>
          </p:nvPr>
        </p:nvSpPr>
        <p:spPr/>
        <p:txBody>
          <a:bodyPr/>
          <a:lstStyle/>
          <a:p>
            <a:fld id="{5061685A-2B74-4FF5-B15E-A0BD9E195C1D}" type="slidenum">
              <a:rPr lang="en-BE" smtClean="0"/>
              <a:t>‹#›</a:t>
            </a:fld>
            <a:endParaRPr lang="en-BE"/>
          </a:p>
        </p:txBody>
      </p:sp>
    </p:spTree>
    <p:extLst>
      <p:ext uri="{BB962C8B-B14F-4D97-AF65-F5344CB8AC3E}">
        <p14:creationId xmlns:p14="http://schemas.microsoft.com/office/powerpoint/2010/main" val="2901567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90039-D51A-CF01-55D4-ACF741E77E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BE"/>
          </a:p>
        </p:txBody>
      </p:sp>
      <p:sp>
        <p:nvSpPr>
          <p:cNvPr id="3" name="Text Placeholder 2">
            <a:extLst>
              <a:ext uri="{FF2B5EF4-FFF2-40B4-BE49-F238E27FC236}">
                <a16:creationId xmlns:a16="http://schemas.microsoft.com/office/drawing/2014/main" id="{D6524B12-AB45-EA69-A7E0-39EC4039EB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61BD20-D75E-1E3A-3CCC-E3F377D1550E}"/>
              </a:ext>
            </a:extLst>
          </p:cNvPr>
          <p:cNvSpPr>
            <a:spLocks noGrp="1"/>
          </p:cNvSpPr>
          <p:nvPr>
            <p:ph type="dt" sz="half" idx="10"/>
          </p:nvPr>
        </p:nvSpPr>
        <p:spPr/>
        <p:txBody>
          <a:bodyPr/>
          <a:lstStyle/>
          <a:p>
            <a:fld id="{8443E02F-6A05-4783-9C1C-C09654DCC032}" type="datetimeFigureOut">
              <a:rPr lang="en-BE" smtClean="0"/>
              <a:t>24/11/2022</a:t>
            </a:fld>
            <a:endParaRPr lang="en-BE"/>
          </a:p>
        </p:txBody>
      </p:sp>
      <p:sp>
        <p:nvSpPr>
          <p:cNvPr id="5" name="Footer Placeholder 4">
            <a:extLst>
              <a:ext uri="{FF2B5EF4-FFF2-40B4-BE49-F238E27FC236}">
                <a16:creationId xmlns:a16="http://schemas.microsoft.com/office/drawing/2014/main" id="{E9CD0BB3-4BF1-79E2-45F9-471082E4D7BF}"/>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343700D9-E841-871E-0D38-A5739BABEF41}"/>
              </a:ext>
            </a:extLst>
          </p:cNvPr>
          <p:cNvSpPr>
            <a:spLocks noGrp="1"/>
          </p:cNvSpPr>
          <p:nvPr>
            <p:ph type="sldNum" sz="quarter" idx="12"/>
          </p:nvPr>
        </p:nvSpPr>
        <p:spPr/>
        <p:txBody>
          <a:bodyPr/>
          <a:lstStyle/>
          <a:p>
            <a:fld id="{5061685A-2B74-4FF5-B15E-A0BD9E195C1D}" type="slidenum">
              <a:rPr lang="en-BE" smtClean="0"/>
              <a:t>‹#›</a:t>
            </a:fld>
            <a:endParaRPr lang="en-BE"/>
          </a:p>
        </p:txBody>
      </p:sp>
    </p:spTree>
    <p:extLst>
      <p:ext uri="{BB962C8B-B14F-4D97-AF65-F5344CB8AC3E}">
        <p14:creationId xmlns:p14="http://schemas.microsoft.com/office/powerpoint/2010/main" val="3617568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F71CA-A211-988C-EC77-54F5CFD4B352}"/>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3AF57507-2986-6D95-9D2F-6FE02ADD3B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Content Placeholder 3">
            <a:extLst>
              <a:ext uri="{FF2B5EF4-FFF2-40B4-BE49-F238E27FC236}">
                <a16:creationId xmlns:a16="http://schemas.microsoft.com/office/drawing/2014/main" id="{3D98AC65-21CF-9C28-70F0-5041CA5B08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Date Placeholder 4">
            <a:extLst>
              <a:ext uri="{FF2B5EF4-FFF2-40B4-BE49-F238E27FC236}">
                <a16:creationId xmlns:a16="http://schemas.microsoft.com/office/drawing/2014/main" id="{5DB30D5A-0C3B-E999-BEB7-3C0440D2EF54}"/>
              </a:ext>
            </a:extLst>
          </p:cNvPr>
          <p:cNvSpPr>
            <a:spLocks noGrp="1"/>
          </p:cNvSpPr>
          <p:nvPr>
            <p:ph type="dt" sz="half" idx="10"/>
          </p:nvPr>
        </p:nvSpPr>
        <p:spPr/>
        <p:txBody>
          <a:bodyPr/>
          <a:lstStyle/>
          <a:p>
            <a:fld id="{8443E02F-6A05-4783-9C1C-C09654DCC032}" type="datetimeFigureOut">
              <a:rPr lang="en-BE" smtClean="0"/>
              <a:t>24/11/2022</a:t>
            </a:fld>
            <a:endParaRPr lang="en-BE"/>
          </a:p>
        </p:txBody>
      </p:sp>
      <p:sp>
        <p:nvSpPr>
          <p:cNvPr id="6" name="Footer Placeholder 5">
            <a:extLst>
              <a:ext uri="{FF2B5EF4-FFF2-40B4-BE49-F238E27FC236}">
                <a16:creationId xmlns:a16="http://schemas.microsoft.com/office/drawing/2014/main" id="{BDBCD6AF-5DD2-219F-E10D-3F024194ADBA}"/>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DF0463C3-E997-8627-D01D-A8609D4A4639}"/>
              </a:ext>
            </a:extLst>
          </p:cNvPr>
          <p:cNvSpPr>
            <a:spLocks noGrp="1"/>
          </p:cNvSpPr>
          <p:nvPr>
            <p:ph type="sldNum" sz="quarter" idx="12"/>
          </p:nvPr>
        </p:nvSpPr>
        <p:spPr/>
        <p:txBody>
          <a:bodyPr/>
          <a:lstStyle/>
          <a:p>
            <a:fld id="{5061685A-2B74-4FF5-B15E-A0BD9E195C1D}" type="slidenum">
              <a:rPr lang="en-BE" smtClean="0"/>
              <a:t>‹#›</a:t>
            </a:fld>
            <a:endParaRPr lang="en-BE"/>
          </a:p>
        </p:txBody>
      </p:sp>
    </p:spTree>
    <p:extLst>
      <p:ext uri="{BB962C8B-B14F-4D97-AF65-F5344CB8AC3E}">
        <p14:creationId xmlns:p14="http://schemas.microsoft.com/office/powerpoint/2010/main" val="2143342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2E49-511A-F6FB-FF8A-FDC6CCBEE799}"/>
              </a:ext>
            </a:extLst>
          </p:cNvPr>
          <p:cNvSpPr>
            <a:spLocks noGrp="1"/>
          </p:cNvSpPr>
          <p:nvPr>
            <p:ph type="title"/>
          </p:nvPr>
        </p:nvSpPr>
        <p:spPr>
          <a:xfrm>
            <a:off x="839788" y="365125"/>
            <a:ext cx="10515600" cy="1325563"/>
          </a:xfrm>
        </p:spPr>
        <p:txBody>
          <a:bodyPr/>
          <a:lstStyle/>
          <a:p>
            <a:r>
              <a:rPr lang="en-US"/>
              <a:t>Click to edit Master title style</a:t>
            </a:r>
            <a:endParaRPr lang="en-BE"/>
          </a:p>
        </p:txBody>
      </p:sp>
      <p:sp>
        <p:nvSpPr>
          <p:cNvPr id="3" name="Text Placeholder 2">
            <a:extLst>
              <a:ext uri="{FF2B5EF4-FFF2-40B4-BE49-F238E27FC236}">
                <a16:creationId xmlns:a16="http://schemas.microsoft.com/office/drawing/2014/main" id="{CBCBC730-D4A2-E66A-CF25-EE153DE726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4BC02DA-E375-0A64-C6E2-7682C80201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ext Placeholder 4">
            <a:extLst>
              <a:ext uri="{FF2B5EF4-FFF2-40B4-BE49-F238E27FC236}">
                <a16:creationId xmlns:a16="http://schemas.microsoft.com/office/drawing/2014/main" id="{74565648-2521-D319-2C6B-2143960281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DFE4FD-8B56-AC90-AD13-9794D11647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7" name="Date Placeholder 6">
            <a:extLst>
              <a:ext uri="{FF2B5EF4-FFF2-40B4-BE49-F238E27FC236}">
                <a16:creationId xmlns:a16="http://schemas.microsoft.com/office/drawing/2014/main" id="{00B5AB64-A088-2767-FF42-DCDE37234691}"/>
              </a:ext>
            </a:extLst>
          </p:cNvPr>
          <p:cNvSpPr>
            <a:spLocks noGrp="1"/>
          </p:cNvSpPr>
          <p:nvPr>
            <p:ph type="dt" sz="half" idx="10"/>
          </p:nvPr>
        </p:nvSpPr>
        <p:spPr/>
        <p:txBody>
          <a:bodyPr/>
          <a:lstStyle/>
          <a:p>
            <a:fld id="{8443E02F-6A05-4783-9C1C-C09654DCC032}" type="datetimeFigureOut">
              <a:rPr lang="en-BE" smtClean="0"/>
              <a:t>24/11/2022</a:t>
            </a:fld>
            <a:endParaRPr lang="en-BE"/>
          </a:p>
        </p:txBody>
      </p:sp>
      <p:sp>
        <p:nvSpPr>
          <p:cNvPr id="8" name="Footer Placeholder 7">
            <a:extLst>
              <a:ext uri="{FF2B5EF4-FFF2-40B4-BE49-F238E27FC236}">
                <a16:creationId xmlns:a16="http://schemas.microsoft.com/office/drawing/2014/main" id="{7E0989DF-89AD-3461-55BC-2652F2A08377}"/>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5D20364E-32BA-4EFB-C889-8F6B6B00866E}"/>
              </a:ext>
            </a:extLst>
          </p:cNvPr>
          <p:cNvSpPr>
            <a:spLocks noGrp="1"/>
          </p:cNvSpPr>
          <p:nvPr>
            <p:ph type="sldNum" sz="quarter" idx="12"/>
          </p:nvPr>
        </p:nvSpPr>
        <p:spPr/>
        <p:txBody>
          <a:bodyPr/>
          <a:lstStyle/>
          <a:p>
            <a:fld id="{5061685A-2B74-4FF5-B15E-A0BD9E195C1D}" type="slidenum">
              <a:rPr lang="en-BE" smtClean="0"/>
              <a:t>‹#›</a:t>
            </a:fld>
            <a:endParaRPr lang="en-BE"/>
          </a:p>
        </p:txBody>
      </p:sp>
    </p:spTree>
    <p:extLst>
      <p:ext uri="{BB962C8B-B14F-4D97-AF65-F5344CB8AC3E}">
        <p14:creationId xmlns:p14="http://schemas.microsoft.com/office/powerpoint/2010/main" val="2919130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4A12E-9728-548D-37D3-B9A50A6275F1}"/>
              </a:ext>
            </a:extLst>
          </p:cNvPr>
          <p:cNvSpPr>
            <a:spLocks noGrp="1"/>
          </p:cNvSpPr>
          <p:nvPr>
            <p:ph type="title"/>
          </p:nvPr>
        </p:nvSpPr>
        <p:spPr/>
        <p:txBody>
          <a:bodyPr/>
          <a:lstStyle/>
          <a:p>
            <a:r>
              <a:rPr lang="en-US"/>
              <a:t>Click to edit Master title style</a:t>
            </a:r>
            <a:endParaRPr lang="en-BE"/>
          </a:p>
        </p:txBody>
      </p:sp>
      <p:sp>
        <p:nvSpPr>
          <p:cNvPr id="3" name="Date Placeholder 2">
            <a:extLst>
              <a:ext uri="{FF2B5EF4-FFF2-40B4-BE49-F238E27FC236}">
                <a16:creationId xmlns:a16="http://schemas.microsoft.com/office/drawing/2014/main" id="{CCD26DFD-D44F-988B-C413-B465AF5381C1}"/>
              </a:ext>
            </a:extLst>
          </p:cNvPr>
          <p:cNvSpPr>
            <a:spLocks noGrp="1"/>
          </p:cNvSpPr>
          <p:nvPr>
            <p:ph type="dt" sz="half" idx="10"/>
          </p:nvPr>
        </p:nvSpPr>
        <p:spPr/>
        <p:txBody>
          <a:bodyPr/>
          <a:lstStyle/>
          <a:p>
            <a:fld id="{8443E02F-6A05-4783-9C1C-C09654DCC032}" type="datetimeFigureOut">
              <a:rPr lang="en-BE" smtClean="0"/>
              <a:t>24/11/2022</a:t>
            </a:fld>
            <a:endParaRPr lang="en-BE"/>
          </a:p>
        </p:txBody>
      </p:sp>
      <p:sp>
        <p:nvSpPr>
          <p:cNvPr id="4" name="Footer Placeholder 3">
            <a:extLst>
              <a:ext uri="{FF2B5EF4-FFF2-40B4-BE49-F238E27FC236}">
                <a16:creationId xmlns:a16="http://schemas.microsoft.com/office/drawing/2014/main" id="{0A528CAE-3199-70F6-D8EE-2F33AF55C80E}"/>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0F47F286-4B53-F381-3F25-E01834BB49DA}"/>
              </a:ext>
            </a:extLst>
          </p:cNvPr>
          <p:cNvSpPr>
            <a:spLocks noGrp="1"/>
          </p:cNvSpPr>
          <p:nvPr>
            <p:ph type="sldNum" sz="quarter" idx="12"/>
          </p:nvPr>
        </p:nvSpPr>
        <p:spPr/>
        <p:txBody>
          <a:bodyPr/>
          <a:lstStyle/>
          <a:p>
            <a:fld id="{5061685A-2B74-4FF5-B15E-A0BD9E195C1D}" type="slidenum">
              <a:rPr lang="en-BE" smtClean="0"/>
              <a:t>‹#›</a:t>
            </a:fld>
            <a:endParaRPr lang="en-BE"/>
          </a:p>
        </p:txBody>
      </p:sp>
    </p:spTree>
    <p:extLst>
      <p:ext uri="{BB962C8B-B14F-4D97-AF65-F5344CB8AC3E}">
        <p14:creationId xmlns:p14="http://schemas.microsoft.com/office/powerpoint/2010/main" val="577386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A9927D-5EDC-0BC6-37DF-4D4A07479C8E}"/>
              </a:ext>
            </a:extLst>
          </p:cNvPr>
          <p:cNvSpPr>
            <a:spLocks noGrp="1"/>
          </p:cNvSpPr>
          <p:nvPr>
            <p:ph type="dt" sz="half" idx="10"/>
          </p:nvPr>
        </p:nvSpPr>
        <p:spPr/>
        <p:txBody>
          <a:bodyPr/>
          <a:lstStyle/>
          <a:p>
            <a:fld id="{8443E02F-6A05-4783-9C1C-C09654DCC032}" type="datetimeFigureOut">
              <a:rPr lang="en-BE" smtClean="0"/>
              <a:t>24/11/2022</a:t>
            </a:fld>
            <a:endParaRPr lang="en-BE"/>
          </a:p>
        </p:txBody>
      </p:sp>
      <p:sp>
        <p:nvSpPr>
          <p:cNvPr id="3" name="Footer Placeholder 2">
            <a:extLst>
              <a:ext uri="{FF2B5EF4-FFF2-40B4-BE49-F238E27FC236}">
                <a16:creationId xmlns:a16="http://schemas.microsoft.com/office/drawing/2014/main" id="{7E2B1A57-BCB8-CC25-97E0-F09EBA6CE0BD}"/>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69EFA46C-031E-670B-33C2-A9426F97290A}"/>
              </a:ext>
            </a:extLst>
          </p:cNvPr>
          <p:cNvSpPr>
            <a:spLocks noGrp="1"/>
          </p:cNvSpPr>
          <p:nvPr>
            <p:ph type="sldNum" sz="quarter" idx="12"/>
          </p:nvPr>
        </p:nvSpPr>
        <p:spPr/>
        <p:txBody>
          <a:bodyPr/>
          <a:lstStyle/>
          <a:p>
            <a:fld id="{5061685A-2B74-4FF5-B15E-A0BD9E195C1D}" type="slidenum">
              <a:rPr lang="en-BE" smtClean="0"/>
              <a:t>‹#›</a:t>
            </a:fld>
            <a:endParaRPr lang="en-BE"/>
          </a:p>
        </p:txBody>
      </p:sp>
    </p:spTree>
    <p:extLst>
      <p:ext uri="{BB962C8B-B14F-4D97-AF65-F5344CB8AC3E}">
        <p14:creationId xmlns:p14="http://schemas.microsoft.com/office/powerpoint/2010/main" val="1297909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4AC65-E59A-509B-FF09-EB1F030BD9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Content Placeholder 2">
            <a:extLst>
              <a:ext uri="{FF2B5EF4-FFF2-40B4-BE49-F238E27FC236}">
                <a16:creationId xmlns:a16="http://schemas.microsoft.com/office/drawing/2014/main" id="{D13DD8BA-69D1-F010-E7FB-3A903900E1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Text Placeholder 3">
            <a:extLst>
              <a:ext uri="{FF2B5EF4-FFF2-40B4-BE49-F238E27FC236}">
                <a16:creationId xmlns:a16="http://schemas.microsoft.com/office/drawing/2014/main" id="{878D0338-B98E-8DA3-D3DE-140AC91577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684F5A-4BC1-0C5F-C15F-FF92102D2C89}"/>
              </a:ext>
            </a:extLst>
          </p:cNvPr>
          <p:cNvSpPr>
            <a:spLocks noGrp="1"/>
          </p:cNvSpPr>
          <p:nvPr>
            <p:ph type="dt" sz="half" idx="10"/>
          </p:nvPr>
        </p:nvSpPr>
        <p:spPr/>
        <p:txBody>
          <a:bodyPr/>
          <a:lstStyle/>
          <a:p>
            <a:fld id="{8443E02F-6A05-4783-9C1C-C09654DCC032}" type="datetimeFigureOut">
              <a:rPr lang="en-BE" smtClean="0"/>
              <a:t>24/11/2022</a:t>
            </a:fld>
            <a:endParaRPr lang="en-BE"/>
          </a:p>
        </p:txBody>
      </p:sp>
      <p:sp>
        <p:nvSpPr>
          <p:cNvPr id="6" name="Footer Placeholder 5">
            <a:extLst>
              <a:ext uri="{FF2B5EF4-FFF2-40B4-BE49-F238E27FC236}">
                <a16:creationId xmlns:a16="http://schemas.microsoft.com/office/drawing/2014/main" id="{97FB94A3-A3DB-0CBC-B124-887B9CD166E4}"/>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7DD015C9-242D-7625-E32A-9C0942E148CE}"/>
              </a:ext>
            </a:extLst>
          </p:cNvPr>
          <p:cNvSpPr>
            <a:spLocks noGrp="1"/>
          </p:cNvSpPr>
          <p:nvPr>
            <p:ph type="sldNum" sz="quarter" idx="12"/>
          </p:nvPr>
        </p:nvSpPr>
        <p:spPr/>
        <p:txBody>
          <a:bodyPr/>
          <a:lstStyle/>
          <a:p>
            <a:fld id="{5061685A-2B74-4FF5-B15E-A0BD9E195C1D}" type="slidenum">
              <a:rPr lang="en-BE" smtClean="0"/>
              <a:t>‹#›</a:t>
            </a:fld>
            <a:endParaRPr lang="en-BE"/>
          </a:p>
        </p:txBody>
      </p:sp>
    </p:spTree>
    <p:extLst>
      <p:ext uri="{BB962C8B-B14F-4D97-AF65-F5344CB8AC3E}">
        <p14:creationId xmlns:p14="http://schemas.microsoft.com/office/powerpoint/2010/main" val="1125678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469D5-6C31-9E96-6D7E-81A3F1CB54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Picture Placeholder 2">
            <a:extLst>
              <a:ext uri="{FF2B5EF4-FFF2-40B4-BE49-F238E27FC236}">
                <a16:creationId xmlns:a16="http://schemas.microsoft.com/office/drawing/2014/main" id="{A38FA6CE-C0EB-18D1-D53F-BD684C3DB8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41559A6B-C167-C4BB-73F0-60199F7F5B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C9256B-813F-684F-81A7-F8110594BE28}"/>
              </a:ext>
            </a:extLst>
          </p:cNvPr>
          <p:cNvSpPr>
            <a:spLocks noGrp="1"/>
          </p:cNvSpPr>
          <p:nvPr>
            <p:ph type="dt" sz="half" idx="10"/>
          </p:nvPr>
        </p:nvSpPr>
        <p:spPr/>
        <p:txBody>
          <a:bodyPr/>
          <a:lstStyle/>
          <a:p>
            <a:fld id="{8443E02F-6A05-4783-9C1C-C09654DCC032}" type="datetimeFigureOut">
              <a:rPr lang="en-BE" smtClean="0"/>
              <a:t>24/11/2022</a:t>
            </a:fld>
            <a:endParaRPr lang="en-BE"/>
          </a:p>
        </p:txBody>
      </p:sp>
      <p:sp>
        <p:nvSpPr>
          <p:cNvPr id="6" name="Footer Placeholder 5">
            <a:extLst>
              <a:ext uri="{FF2B5EF4-FFF2-40B4-BE49-F238E27FC236}">
                <a16:creationId xmlns:a16="http://schemas.microsoft.com/office/drawing/2014/main" id="{10BE875D-C173-0628-BAF2-CE83A9E2F7EF}"/>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CE621225-F95A-2B0F-2E17-621CF46F8149}"/>
              </a:ext>
            </a:extLst>
          </p:cNvPr>
          <p:cNvSpPr>
            <a:spLocks noGrp="1"/>
          </p:cNvSpPr>
          <p:nvPr>
            <p:ph type="sldNum" sz="quarter" idx="12"/>
          </p:nvPr>
        </p:nvSpPr>
        <p:spPr/>
        <p:txBody>
          <a:bodyPr/>
          <a:lstStyle/>
          <a:p>
            <a:fld id="{5061685A-2B74-4FF5-B15E-A0BD9E195C1D}" type="slidenum">
              <a:rPr lang="en-BE" smtClean="0"/>
              <a:t>‹#›</a:t>
            </a:fld>
            <a:endParaRPr lang="en-BE"/>
          </a:p>
        </p:txBody>
      </p:sp>
    </p:spTree>
    <p:extLst>
      <p:ext uri="{BB962C8B-B14F-4D97-AF65-F5344CB8AC3E}">
        <p14:creationId xmlns:p14="http://schemas.microsoft.com/office/powerpoint/2010/main" val="818378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AF673A-0BFC-E703-A2B6-99EAF58AC7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BE"/>
          </a:p>
        </p:txBody>
      </p:sp>
      <p:sp>
        <p:nvSpPr>
          <p:cNvPr id="3" name="Text Placeholder 2">
            <a:extLst>
              <a:ext uri="{FF2B5EF4-FFF2-40B4-BE49-F238E27FC236}">
                <a16:creationId xmlns:a16="http://schemas.microsoft.com/office/drawing/2014/main" id="{4FB57105-CC96-7C2B-69B0-92A99A98D3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325DDAFB-9FC7-02D7-7801-2D6519B90A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43E02F-6A05-4783-9C1C-C09654DCC032}" type="datetimeFigureOut">
              <a:rPr lang="en-BE" smtClean="0"/>
              <a:t>24/11/2022</a:t>
            </a:fld>
            <a:endParaRPr lang="en-BE"/>
          </a:p>
        </p:txBody>
      </p:sp>
      <p:sp>
        <p:nvSpPr>
          <p:cNvPr id="5" name="Footer Placeholder 4">
            <a:extLst>
              <a:ext uri="{FF2B5EF4-FFF2-40B4-BE49-F238E27FC236}">
                <a16:creationId xmlns:a16="http://schemas.microsoft.com/office/drawing/2014/main" id="{421D51B9-9EE1-95E0-3F40-033EA66461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E"/>
          </a:p>
        </p:txBody>
      </p:sp>
      <p:sp>
        <p:nvSpPr>
          <p:cNvPr id="6" name="Slide Number Placeholder 5">
            <a:extLst>
              <a:ext uri="{FF2B5EF4-FFF2-40B4-BE49-F238E27FC236}">
                <a16:creationId xmlns:a16="http://schemas.microsoft.com/office/drawing/2014/main" id="{ACDFB8B7-6982-DC4D-8EC5-AD746CD8FE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61685A-2B74-4FF5-B15E-A0BD9E195C1D}" type="slidenum">
              <a:rPr lang="en-BE" smtClean="0"/>
              <a:t>‹#›</a:t>
            </a:fld>
            <a:endParaRPr lang="en-BE"/>
          </a:p>
        </p:txBody>
      </p:sp>
    </p:spTree>
    <p:extLst>
      <p:ext uri="{BB962C8B-B14F-4D97-AF65-F5344CB8AC3E}">
        <p14:creationId xmlns:p14="http://schemas.microsoft.com/office/powerpoint/2010/main" val="2436791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96AC02-38E2-B592-2E58-AD1C45E88713}"/>
              </a:ext>
            </a:extLst>
          </p:cNvPr>
          <p:cNvSpPr/>
          <p:nvPr/>
        </p:nvSpPr>
        <p:spPr>
          <a:xfrm>
            <a:off x="0" y="0"/>
            <a:ext cx="12192000" cy="210217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1">
            <a:extLst>
              <a:ext uri="{FF2B5EF4-FFF2-40B4-BE49-F238E27FC236}">
                <a16:creationId xmlns:a16="http://schemas.microsoft.com/office/drawing/2014/main" id="{8568E1A5-6DF6-32A9-C1D0-893432D33B54}"/>
              </a:ext>
            </a:extLst>
          </p:cNvPr>
          <p:cNvSpPr>
            <a:spLocks noGrp="1"/>
          </p:cNvSpPr>
          <p:nvPr>
            <p:ph type="ctrTitle"/>
          </p:nvPr>
        </p:nvSpPr>
        <p:spPr>
          <a:xfrm>
            <a:off x="1101970" y="1596338"/>
            <a:ext cx="9144000" cy="2387600"/>
          </a:xfrm>
        </p:spPr>
        <p:txBody>
          <a:bodyPr>
            <a:normAutofit/>
          </a:bodyPr>
          <a:lstStyle/>
          <a:p>
            <a:r>
              <a:rPr lang="en-GB" sz="4400" dirty="0"/>
              <a:t>WOOCLAP </a:t>
            </a:r>
            <a:br>
              <a:rPr lang="en-GB" sz="4400" dirty="0"/>
            </a:br>
            <a:r>
              <a:rPr lang="fr-FR" sz="4400" b="0" i="0" u="none" strike="noStrike" baseline="0" dirty="0">
                <a:latin typeface="Lexend-Regular"/>
              </a:rPr>
              <a:t>Évaluer les acquis du cours précédent</a:t>
            </a:r>
            <a:endParaRPr lang="en-BE" sz="4400" dirty="0"/>
          </a:p>
        </p:txBody>
      </p:sp>
      <p:sp>
        <p:nvSpPr>
          <p:cNvPr id="3" name="Subtitle 2">
            <a:extLst>
              <a:ext uri="{FF2B5EF4-FFF2-40B4-BE49-F238E27FC236}">
                <a16:creationId xmlns:a16="http://schemas.microsoft.com/office/drawing/2014/main" id="{432A9299-BE54-F24A-7C4C-2350F43ED74C}"/>
              </a:ext>
            </a:extLst>
          </p:cNvPr>
          <p:cNvSpPr>
            <a:spLocks noGrp="1"/>
          </p:cNvSpPr>
          <p:nvPr>
            <p:ph type="subTitle" idx="1"/>
          </p:nvPr>
        </p:nvSpPr>
        <p:spPr>
          <a:xfrm>
            <a:off x="1334966" y="4428515"/>
            <a:ext cx="9144000" cy="1655762"/>
          </a:xfrm>
        </p:spPr>
        <p:txBody>
          <a:bodyPr/>
          <a:lstStyle/>
          <a:p>
            <a:r>
              <a:rPr lang="en-GB" dirty="0"/>
              <a:t>David Vermijlen</a:t>
            </a:r>
            <a:endParaRPr lang="en-BE" dirty="0"/>
          </a:p>
        </p:txBody>
      </p:sp>
      <p:pic>
        <p:nvPicPr>
          <p:cNvPr id="4" name="Picture 5" descr="IMI logo">
            <a:extLst>
              <a:ext uri="{FF2B5EF4-FFF2-40B4-BE49-F238E27FC236}">
                <a16:creationId xmlns:a16="http://schemas.microsoft.com/office/drawing/2014/main" id="{53F1375E-02CA-BDB1-E5F5-86E8D73F13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082" y="5014418"/>
            <a:ext cx="1934367" cy="144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logo Department of Pharmacotherapy and Pharmaceutics">
            <a:extLst>
              <a:ext uri="{FF2B5EF4-FFF2-40B4-BE49-F238E27FC236}">
                <a16:creationId xmlns:a16="http://schemas.microsoft.com/office/drawing/2014/main" id="{E690166F-96CC-CF21-04AF-02CC18126C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721" y="5317670"/>
            <a:ext cx="3500516" cy="143754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U-CRI">
            <a:extLst>
              <a:ext uri="{FF2B5EF4-FFF2-40B4-BE49-F238E27FC236}">
                <a16:creationId xmlns:a16="http://schemas.microsoft.com/office/drawing/2014/main" id="{6AC6E2FC-728F-EA25-DDE5-DF7F9277E8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3506" y="4947624"/>
            <a:ext cx="3488283" cy="117436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descr="Image">
            <a:extLst>
              <a:ext uri="{FF2B5EF4-FFF2-40B4-BE49-F238E27FC236}">
                <a16:creationId xmlns:a16="http://schemas.microsoft.com/office/drawing/2014/main" id="{3D0C8D90-D366-8F4A-4A16-2F07F91056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20565" y="596057"/>
            <a:ext cx="2743200" cy="1164217"/>
          </a:xfrm>
          <a:prstGeom prst="rect">
            <a:avLst/>
          </a:prstGeom>
          <a:ln w="12700">
            <a:miter lim="400000"/>
          </a:ln>
        </p:spPr>
      </p:pic>
      <p:pic>
        <p:nvPicPr>
          <p:cNvPr id="8" name="Image 16">
            <a:extLst>
              <a:ext uri="{FF2B5EF4-FFF2-40B4-BE49-F238E27FC236}">
                <a16:creationId xmlns:a16="http://schemas.microsoft.com/office/drawing/2014/main" id="{A6A90CCE-A241-7AA2-9516-4EE5651E5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18443" y="437577"/>
            <a:ext cx="2376492" cy="1270845"/>
          </a:xfrm>
          <a:prstGeom prst="rect">
            <a:avLst/>
          </a:prstGeom>
        </p:spPr>
      </p:pic>
    </p:spTree>
    <p:extLst>
      <p:ext uri="{BB962C8B-B14F-4D97-AF65-F5344CB8AC3E}">
        <p14:creationId xmlns:p14="http://schemas.microsoft.com/office/powerpoint/2010/main" val="346213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22F6-B001-0FE3-3124-B1A21B84D657}"/>
              </a:ext>
            </a:extLst>
          </p:cNvPr>
          <p:cNvSpPr>
            <a:spLocks noGrp="1"/>
          </p:cNvSpPr>
          <p:nvPr>
            <p:ph type="title"/>
          </p:nvPr>
        </p:nvSpPr>
        <p:spPr/>
        <p:txBody>
          <a:bodyPr/>
          <a:lstStyle/>
          <a:p>
            <a:endParaRPr lang="en-BE"/>
          </a:p>
        </p:txBody>
      </p:sp>
      <p:sp>
        <p:nvSpPr>
          <p:cNvPr id="3" name="Content Placeholder 2">
            <a:extLst>
              <a:ext uri="{FF2B5EF4-FFF2-40B4-BE49-F238E27FC236}">
                <a16:creationId xmlns:a16="http://schemas.microsoft.com/office/drawing/2014/main" id="{8C3E4AFF-2C8E-2DA3-58AB-7A30C15426FC}"/>
              </a:ext>
            </a:extLst>
          </p:cNvPr>
          <p:cNvSpPr>
            <a:spLocks noGrp="1"/>
          </p:cNvSpPr>
          <p:nvPr>
            <p:ph idx="1"/>
          </p:nvPr>
        </p:nvSpPr>
        <p:spPr/>
        <p:txBody>
          <a:bodyPr/>
          <a:lstStyle/>
          <a:p>
            <a:endParaRPr lang="en-BE"/>
          </a:p>
        </p:txBody>
      </p:sp>
      <p:pic>
        <p:nvPicPr>
          <p:cNvPr id="5" name="Picture 4">
            <a:extLst>
              <a:ext uri="{FF2B5EF4-FFF2-40B4-BE49-F238E27FC236}">
                <a16:creationId xmlns:a16="http://schemas.microsoft.com/office/drawing/2014/main" id="{F9675D2F-EFD8-094D-3942-F47DA84C03A4}"/>
              </a:ext>
            </a:extLst>
          </p:cNvPr>
          <p:cNvPicPr>
            <a:picLocks noChangeAspect="1"/>
          </p:cNvPicPr>
          <p:nvPr/>
        </p:nvPicPr>
        <p:blipFill rotWithShape="1">
          <a:blip r:embed="rId2"/>
          <a:srcRect t="11065" b="5324"/>
          <a:stretch/>
        </p:blipFill>
        <p:spPr>
          <a:xfrm>
            <a:off x="122549" y="365125"/>
            <a:ext cx="12192000" cy="5734017"/>
          </a:xfrm>
          <a:prstGeom prst="rect">
            <a:avLst/>
          </a:prstGeom>
        </p:spPr>
      </p:pic>
      <p:cxnSp>
        <p:nvCxnSpPr>
          <p:cNvPr id="6" name="Straight Arrow Connector 5">
            <a:extLst>
              <a:ext uri="{FF2B5EF4-FFF2-40B4-BE49-F238E27FC236}">
                <a16:creationId xmlns:a16="http://schemas.microsoft.com/office/drawing/2014/main" id="{DCE60A70-FB2D-2961-2BB1-04C38CA776E6}"/>
              </a:ext>
            </a:extLst>
          </p:cNvPr>
          <p:cNvCxnSpPr/>
          <p:nvPr/>
        </p:nvCxnSpPr>
        <p:spPr>
          <a:xfrm>
            <a:off x="1951348" y="5114041"/>
            <a:ext cx="51376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1863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20843-756E-01B2-C790-D36E6795122A}"/>
              </a:ext>
            </a:extLst>
          </p:cNvPr>
          <p:cNvSpPr>
            <a:spLocks noGrp="1"/>
          </p:cNvSpPr>
          <p:nvPr>
            <p:ph type="title"/>
          </p:nvPr>
        </p:nvSpPr>
        <p:spPr/>
        <p:txBody>
          <a:bodyPr/>
          <a:lstStyle/>
          <a:p>
            <a:endParaRPr lang="en-BE"/>
          </a:p>
        </p:txBody>
      </p:sp>
      <p:sp>
        <p:nvSpPr>
          <p:cNvPr id="3" name="Content Placeholder 2">
            <a:extLst>
              <a:ext uri="{FF2B5EF4-FFF2-40B4-BE49-F238E27FC236}">
                <a16:creationId xmlns:a16="http://schemas.microsoft.com/office/drawing/2014/main" id="{BBBD7934-C853-2287-FE8B-CC7A960A17BD}"/>
              </a:ext>
            </a:extLst>
          </p:cNvPr>
          <p:cNvSpPr>
            <a:spLocks noGrp="1"/>
          </p:cNvSpPr>
          <p:nvPr>
            <p:ph idx="1"/>
          </p:nvPr>
        </p:nvSpPr>
        <p:spPr/>
        <p:txBody>
          <a:bodyPr/>
          <a:lstStyle/>
          <a:p>
            <a:endParaRPr lang="en-BE"/>
          </a:p>
        </p:txBody>
      </p:sp>
      <p:pic>
        <p:nvPicPr>
          <p:cNvPr id="5" name="Picture 4">
            <a:extLst>
              <a:ext uri="{FF2B5EF4-FFF2-40B4-BE49-F238E27FC236}">
                <a16:creationId xmlns:a16="http://schemas.microsoft.com/office/drawing/2014/main" id="{E7351762-04D1-C042-E6A7-480A6C5DF33E}"/>
              </a:ext>
            </a:extLst>
          </p:cNvPr>
          <p:cNvPicPr>
            <a:picLocks noChangeAspect="1"/>
          </p:cNvPicPr>
          <p:nvPr/>
        </p:nvPicPr>
        <p:blipFill rotWithShape="1">
          <a:blip r:embed="rId2"/>
          <a:srcRect t="11988" b="13269"/>
          <a:stretch/>
        </p:blipFill>
        <p:spPr>
          <a:xfrm>
            <a:off x="0" y="866042"/>
            <a:ext cx="12192000" cy="5125916"/>
          </a:xfrm>
          <a:prstGeom prst="rect">
            <a:avLst/>
          </a:prstGeom>
        </p:spPr>
      </p:pic>
    </p:spTree>
    <p:extLst>
      <p:ext uri="{BB962C8B-B14F-4D97-AF65-F5344CB8AC3E}">
        <p14:creationId xmlns:p14="http://schemas.microsoft.com/office/powerpoint/2010/main" val="1796099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58" y="112462"/>
            <a:ext cx="10515600" cy="1325563"/>
          </a:xfrm>
        </p:spPr>
        <p:txBody>
          <a:bodyPr/>
          <a:lstStyle/>
          <a:p>
            <a:pPr algn="ctr"/>
            <a:r>
              <a:rPr lang="fr-BE" dirty="0"/>
              <a:t>Immunologie (BIOL-J301)</a:t>
            </a:r>
            <a:br>
              <a:rPr lang="en-US" dirty="0"/>
            </a:br>
            <a:r>
              <a:rPr lang="fr-BE" dirty="0"/>
              <a:t>Plan du cours</a:t>
            </a:r>
            <a:endParaRPr lang="en-US" dirty="0"/>
          </a:p>
        </p:txBody>
      </p:sp>
      <p:sp>
        <p:nvSpPr>
          <p:cNvPr id="3" name="Content Placeholder 2"/>
          <p:cNvSpPr>
            <a:spLocks noGrp="1"/>
          </p:cNvSpPr>
          <p:nvPr>
            <p:ph idx="1"/>
          </p:nvPr>
        </p:nvSpPr>
        <p:spPr>
          <a:xfrm>
            <a:off x="669758" y="1849688"/>
            <a:ext cx="9889957" cy="4351338"/>
          </a:xfrm>
        </p:spPr>
        <p:txBody>
          <a:bodyPr>
            <a:normAutofit fontScale="70000" lnSpcReduction="20000"/>
          </a:bodyPr>
          <a:lstStyle/>
          <a:p>
            <a:r>
              <a:rPr lang="fr-BE" dirty="0"/>
              <a:t>Cours 1: Introduction</a:t>
            </a:r>
          </a:p>
          <a:p>
            <a:r>
              <a:rPr lang="fr-BE" dirty="0"/>
              <a:t>Cours 2: Immunité inné</a:t>
            </a:r>
          </a:p>
          <a:p>
            <a:r>
              <a:rPr lang="fr-BE" dirty="0"/>
              <a:t>Cours 3-4: Anticorps </a:t>
            </a:r>
          </a:p>
          <a:p>
            <a:pPr lvl="1"/>
            <a:r>
              <a:rPr lang="fr-BE" dirty="0"/>
              <a:t>Mécanismes créant la diversité (cours 3)</a:t>
            </a:r>
          </a:p>
          <a:p>
            <a:pPr lvl="1"/>
            <a:r>
              <a:rPr lang="fr-BE" dirty="0"/>
              <a:t>Sélection clonale (lymphocytes B) (cours 4)</a:t>
            </a:r>
          </a:p>
          <a:p>
            <a:pPr lvl="1"/>
            <a:r>
              <a:rPr lang="fr-BE" dirty="0"/>
              <a:t>Fonctions effectrices (cours 4)</a:t>
            </a:r>
          </a:p>
          <a:p>
            <a:r>
              <a:rPr lang="fr-BE" dirty="0"/>
              <a:t>Cours 5-6-7: Lymphocytes T</a:t>
            </a:r>
          </a:p>
          <a:p>
            <a:pPr lvl="1"/>
            <a:r>
              <a:rPr lang="fr-BE" dirty="0"/>
              <a:t>TCR (T </a:t>
            </a:r>
            <a:r>
              <a:rPr lang="fr-BE" dirty="0" err="1"/>
              <a:t>cell</a:t>
            </a:r>
            <a:r>
              <a:rPr lang="fr-BE" dirty="0"/>
              <a:t> </a:t>
            </a:r>
            <a:r>
              <a:rPr lang="fr-BE" dirty="0" err="1"/>
              <a:t>receptor</a:t>
            </a:r>
            <a:r>
              <a:rPr lang="fr-BE" dirty="0"/>
              <a:t>); CMH (complexe majeur d'histocompatibilité) (cours 5 et 6)</a:t>
            </a:r>
          </a:p>
          <a:p>
            <a:pPr lvl="1"/>
            <a:r>
              <a:rPr lang="fr-BE" dirty="0"/>
              <a:t>Sélection dans le thymus (cours 7)</a:t>
            </a:r>
          </a:p>
          <a:p>
            <a:r>
              <a:rPr lang="fr-BE" dirty="0"/>
              <a:t>Cours 8: Les réponses immunitaires cellulaires (CTL, NK, interaction lymphocytes B-T, </a:t>
            </a:r>
            <a:r>
              <a:rPr lang="fr-BE" dirty="0" err="1"/>
              <a:t>Treg</a:t>
            </a:r>
            <a:r>
              <a:rPr lang="fr-BE" dirty="0"/>
              <a:t>)</a:t>
            </a:r>
          </a:p>
          <a:p>
            <a:r>
              <a:rPr lang="fr-BE" dirty="0"/>
              <a:t>Cours 9: Cellules dendritiques et </a:t>
            </a:r>
            <a:r>
              <a:rPr lang="fr-BE" dirty="0" err="1"/>
              <a:t>co</a:t>
            </a:r>
            <a:r>
              <a:rPr lang="fr-BE" dirty="0"/>
              <a:t>-stimulation de cellules T </a:t>
            </a:r>
          </a:p>
          <a:p>
            <a:r>
              <a:rPr lang="fr-FR" altLang="fr-FR" dirty="0"/>
              <a:t>Cours 10: Les sous-populations de lymphocytes T CD4 (Th1/Th2/Th17/</a:t>
            </a:r>
            <a:r>
              <a:rPr lang="fr-FR" altLang="fr-FR" dirty="0" err="1"/>
              <a:t>Tfh</a:t>
            </a:r>
            <a:r>
              <a:rPr lang="fr-FR" altLang="fr-FR" dirty="0"/>
              <a:t>) et la régulation d'une réponse immunitaire</a:t>
            </a:r>
            <a:endParaRPr lang="fr-BE" dirty="0">
              <a:solidFill>
                <a:srgbClr val="FF0000"/>
              </a:solidFill>
            </a:endParaRPr>
          </a:p>
          <a:p>
            <a:r>
              <a:rPr lang="fr-BE" dirty="0"/>
              <a:t>Cours 11/12: Introduction à l’</a:t>
            </a:r>
            <a:r>
              <a:rPr lang="fr-BE" dirty="0" err="1"/>
              <a:t>immunopathologie</a:t>
            </a:r>
            <a:r>
              <a:rPr lang="fr-BE" dirty="0"/>
              <a:t> et les bases de l’immunothérapie</a:t>
            </a:r>
          </a:p>
          <a:p>
            <a:endParaRPr lang="fr-BE" dirty="0"/>
          </a:p>
          <a:p>
            <a:pPr marL="0" indent="0">
              <a:buNone/>
            </a:pPr>
            <a:endParaRPr lang="fr-BE" dirty="0"/>
          </a:p>
        </p:txBody>
      </p:sp>
      <p:cxnSp>
        <p:nvCxnSpPr>
          <p:cNvPr id="4" name="Straight Connector 3"/>
          <p:cNvCxnSpPr/>
          <p:nvPr/>
        </p:nvCxnSpPr>
        <p:spPr>
          <a:xfrm>
            <a:off x="0" y="1349829"/>
            <a:ext cx="12192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2717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044" y="-168842"/>
            <a:ext cx="12660085" cy="1325563"/>
          </a:xfrm>
        </p:spPr>
        <p:txBody>
          <a:bodyPr>
            <a:normAutofit/>
          </a:bodyPr>
          <a:lstStyle/>
          <a:p>
            <a:pPr algn="ctr"/>
            <a:r>
              <a:rPr lang="fr-BE" sz="2800" dirty="0"/>
              <a:t>Vue d’ensemble des principaux mécanismes de l’immunité innée et adaptative</a:t>
            </a:r>
          </a:p>
        </p:txBody>
      </p:sp>
      <p:cxnSp>
        <p:nvCxnSpPr>
          <p:cNvPr id="6" name="Straight Connector 5"/>
          <p:cNvCxnSpPr/>
          <p:nvPr/>
        </p:nvCxnSpPr>
        <p:spPr>
          <a:xfrm>
            <a:off x="0" y="987879"/>
            <a:ext cx="12192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a:srcRect l="16210" t="11778" r="13158" b="18889"/>
          <a:stretch/>
        </p:blipFill>
        <p:spPr>
          <a:xfrm>
            <a:off x="1086192" y="1156721"/>
            <a:ext cx="10019609" cy="5532437"/>
          </a:xfrm>
          <a:prstGeom prst="rect">
            <a:avLst/>
          </a:prstGeom>
        </p:spPr>
      </p:pic>
      <p:sp>
        <p:nvSpPr>
          <p:cNvPr id="8" name="TextBox 7"/>
          <p:cNvSpPr txBox="1"/>
          <p:nvPr/>
        </p:nvSpPr>
        <p:spPr>
          <a:xfrm>
            <a:off x="8172450" y="6515100"/>
            <a:ext cx="3714750" cy="276999"/>
          </a:xfrm>
          <a:prstGeom prst="rect">
            <a:avLst/>
          </a:prstGeom>
          <a:noFill/>
        </p:spPr>
        <p:txBody>
          <a:bodyPr wrap="square" rtlCol="0">
            <a:spAutoFit/>
          </a:bodyPr>
          <a:lstStyle/>
          <a:p>
            <a:r>
              <a:rPr lang="fr-BE" sz="1200" dirty="0"/>
              <a:t>Abbas 2016, Elsevier Masson</a:t>
            </a:r>
          </a:p>
        </p:txBody>
      </p:sp>
      <p:sp>
        <p:nvSpPr>
          <p:cNvPr id="3" name="TextBox 2"/>
          <p:cNvSpPr txBox="1"/>
          <p:nvPr/>
        </p:nvSpPr>
        <p:spPr>
          <a:xfrm>
            <a:off x="5813255" y="4114799"/>
            <a:ext cx="565484" cy="276999"/>
          </a:xfrm>
          <a:prstGeom prst="rect">
            <a:avLst/>
          </a:prstGeom>
          <a:noFill/>
        </p:spPr>
        <p:txBody>
          <a:bodyPr wrap="square" rtlCol="0">
            <a:spAutoFit/>
          </a:bodyPr>
          <a:lstStyle/>
          <a:p>
            <a:r>
              <a:rPr lang="fr-BE" sz="1200" dirty="0"/>
              <a:t>TCR</a:t>
            </a:r>
          </a:p>
        </p:txBody>
      </p:sp>
      <p:sp>
        <p:nvSpPr>
          <p:cNvPr id="9" name="TextBox 8"/>
          <p:cNvSpPr txBox="1"/>
          <p:nvPr/>
        </p:nvSpPr>
        <p:spPr>
          <a:xfrm>
            <a:off x="5135476" y="3148262"/>
            <a:ext cx="565484" cy="276999"/>
          </a:xfrm>
          <a:prstGeom prst="rect">
            <a:avLst/>
          </a:prstGeom>
          <a:noFill/>
        </p:spPr>
        <p:txBody>
          <a:bodyPr wrap="square" rtlCol="0">
            <a:spAutoFit/>
          </a:bodyPr>
          <a:lstStyle/>
          <a:p>
            <a:r>
              <a:rPr lang="fr-BE" sz="1200" dirty="0"/>
              <a:t>BCR</a:t>
            </a:r>
          </a:p>
        </p:txBody>
      </p:sp>
      <p:sp>
        <p:nvSpPr>
          <p:cNvPr id="4" name="TextBox 3"/>
          <p:cNvSpPr txBox="1"/>
          <p:nvPr/>
        </p:nvSpPr>
        <p:spPr>
          <a:xfrm>
            <a:off x="5135476" y="4780210"/>
            <a:ext cx="567487" cy="276999"/>
          </a:xfrm>
          <a:prstGeom prst="rect">
            <a:avLst/>
          </a:prstGeom>
          <a:noFill/>
        </p:spPr>
        <p:txBody>
          <a:bodyPr wrap="square" rtlCol="0">
            <a:spAutoFit/>
          </a:bodyPr>
          <a:lstStyle/>
          <a:p>
            <a:r>
              <a:rPr lang="fr-BE" sz="1200" dirty="0"/>
              <a:t>CMH</a:t>
            </a:r>
          </a:p>
        </p:txBody>
      </p:sp>
      <p:sp>
        <p:nvSpPr>
          <p:cNvPr id="5" name="TextBox 4"/>
          <p:cNvSpPr txBox="1"/>
          <p:nvPr/>
        </p:nvSpPr>
        <p:spPr>
          <a:xfrm>
            <a:off x="3815339" y="3666633"/>
            <a:ext cx="976561" cy="523220"/>
          </a:xfrm>
          <a:prstGeom prst="rect">
            <a:avLst/>
          </a:prstGeom>
          <a:solidFill>
            <a:schemeClr val="bg1"/>
          </a:solidFill>
        </p:spPr>
        <p:txBody>
          <a:bodyPr wrap="square" rtlCol="0">
            <a:spAutoFit/>
          </a:bodyPr>
          <a:lstStyle/>
          <a:p>
            <a:r>
              <a:rPr lang="fr-BE" sz="1400" dirty="0">
                <a:highlight>
                  <a:srgbClr val="00FFFF"/>
                </a:highlight>
              </a:rPr>
              <a:t>Cours 9 </a:t>
            </a:r>
          </a:p>
          <a:p>
            <a:r>
              <a:rPr lang="fr-BE" sz="1400" dirty="0">
                <a:highlight>
                  <a:srgbClr val="00FFFF"/>
                </a:highlight>
              </a:rPr>
              <a:t>(</a:t>
            </a:r>
            <a:r>
              <a:rPr lang="fr-BE" sz="1400" dirty="0" err="1">
                <a:highlight>
                  <a:srgbClr val="00FFFF"/>
                </a:highlight>
              </a:rPr>
              <a:t>cel</a:t>
            </a:r>
            <a:r>
              <a:rPr lang="fr-BE" sz="1400" dirty="0">
                <a:highlight>
                  <a:srgbClr val="00FFFF"/>
                </a:highlight>
              </a:rPr>
              <a:t>. den.)</a:t>
            </a:r>
          </a:p>
        </p:txBody>
      </p:sp>
      <p:sp>
        <p:nvSpPr>
          <p:cNvPr id="10" name="TextBox 9"/>
          <p:cNvSpPr txBox="1"/>
          <p:nvPr/>
        </p:nvSpPr>
        <p:spPr>
          <a:xfrm>
            <a:off x="9348614" y="1644660"/>
            <a:ext cx="1624263" cy="338554"/>
          </a:xfrm>
          <a:prstGeom prst="rect">
            <a:avLst/>
          </a:prstGeom>
          <a:noFill/>
        </p:spPr>
        <p:txBody>
          <a:bodyPr wrap="square" rtlCol="0">
            <a:spAutoFit/>
          </a:bodyPr>
          <a:lstStyle/>
          <a:p>
            <a:r>
              <a:rPr lang="fr-BE" sz="1600" dirty="0">
                <a:highlight>
                  <a:srgbClr val="00FFFF"/>
                </a:highlight>
              </a:rPr>
              <a:t>Cours 3-4</a:t>
            </a:r>
          </a:p>
        </p:txBody>
      </p:sp>
      <p:sp>
        <p:nvSpPr>
          <p:cNvPr id="11" name="TextBox 10"/>
          <p:cNvSpPr txBox="1"/>
          <p:nvPr/>
        </p:nvSpPr>
        <p:spPr>
          <a:xfrm>
            <a:off x="10225956" y="5181212"/>
            <a:ext cx="1805623" cy="338554"/>
          </a:xfrm>
          <a:prstGeom prst="rect">
            <a:avLst/>
          </a:prstGeom>
          <a:noFill/>
        </p:spPr>
        <p:txBody>
          <a:bodyPr wrap="square" rtlCol="0">
            <a:spAutoFit/>
          </a:bodyPr>
          <a:lstStyle/>
          <a:p>
            <a:r>
              <a:rPr lang="fr-BE" sz="1600" dirty="0">
                <a:highlight>
                  <a:srgbClr val="00FFFF"/>
                </a:highlight>
              </a:rPr>
              <a:t>(p.ex. CTL: cours 8)</a:t>
            </a:r>
          </a:p>
        </p:txBody>
      </p:sp>
      <p:sp>
        <p:nvSpPr>
          <p:cNvPr id="12" name="TextBox 11"/>
          <p:cNvSpPr txBox="1"/>
          <p:nvPr/>
        </p:nvSpPr>
        <p:spPr>
          <a:xfrm>
            <a:off x="4755804" y="3918069"/>
            <a:ext cx="2114901" cy="369332"/>
          </a:xfrm>
          <a:prstGeom prst="rect">
            <a:avLst/>
          </a:prstGeom>
          <a:noFill/>
        </p:spPr>
        <p:txBody>
          <a:bodyPr wrap="square" rtlCol="0">
            <a:spAutoFit/>
          </a:bodyPr>
          <a:lstStyle/>
          <a:p>
            <a:r>
              <a:rPr lang="fr-BE" dirty="0">
                <a:highlight>
                  <a:srgbClr val="00FFFF"/>
                </a:highlight>
              </a:rPr>
              <a:t>TCR/CMH: cours 5-6</a:t>
            </a:r>
          </a:p>
        </p:txBody>
      </p:sp>
      <p:sp>
        <p:nvSpPr>
          <p:cNvPr id="13" name="TextBox 12"/>
          <p:cNvSpPr txBox="1"/>
          <p:nvPr/>
        </p:nvSpPr>
        <p:spPr>
          <a:xfrm>
            <a:off x="6292517" y="1973818"/>
            <a:ext cx="2671010" cy="338554"/>
          </a:xfrm>
          <a:prstGeom prst="rect">
            <a:avLst/>
          </a:prstGeom>
          <a:noFill/>
        </p:spPr>
        <p:txBody>
          <a:bodyPr wrap="square" rtlCol="0">
            <a:spAutoFit/>
          </a:bodyPr>
          <a:lstStyle/>
          <a:p>
            <a:r>
              <a:rPr lang="fr-BE" sz="1600" dirty="0"/>
              <a:t>Cours 4: sélection clonale</a:t>
            </a:r>
          </a:p>
        </p:txBody>
      </p:sp>
      <p:sp>
        <p:nvSpPr>
          <p:cNvPr id="14" name="TextBox 13"/>
          <p:cNvSpPr txBox="1"/>
          <p:nvPr/>
        </p:nvSpPr>
        <p:spPr>
          <a:xfrm>
            <a:off x="2154981" y="1931867"/>
            <a:ext cx="1624263" cy="338554"/>
          </a:xfrm>
          <a:prstGeom prst="rect">
            <a:avLst/>
          </a:prstGeom>
          <a:noFill/>
        </p:spPr>
        <p:txBody>
          <a:bodyPr wrap="square" rtlCol="0">
            <a:spAutoFit/>
          </a:bodyPr>
          <a:lstStyle/>
          <a:p>
            <a:r>
              <a:rPr lang="fr-BE" sz="1600" dirty="0">
                <a:highlight>
                  <a:srgbClr val="00FFFF"/>
                </a:highlight>
              </a:rPr>
              <a:t>Cours 2</a:t>
            </a:r>
          </a:p>
        </p:txBody>
      </p:sp>
    </p:spTree>
    <p:extLst>
      <p:ext uri="{BB962C8B-B14F-4D97-AF65-F5344CB8AC3E}">
        <p14:creationId xmlns:p14="http://schemas.microsoft.com/office/powerpoint/2010/main" val="4259861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D2D85-EDE5-0138-CFA7-BBA2341A092E}"/>
              </a:ext>
            </a:extLst>
          </p:cNvPr>
          <p:cNvSpPr>
            <a:spLocks noGrp="1"/>
          </p:cNvSpPr>
          <p:nvPr>
            <p:ph type="title"/>
          </p:nvPr>
        </p:nvSpPr>
        <p:spPr/>
        <p:txBody>
          <a:bodyPr/>
          <a:lstStyle/>
          <a:p>
            <a:endParaRPr lang="en-BE"/>
          </a:p>
        </p:txBody>
      </p:sp>
      <p:sp>
        <p:nvSpPr>
          <p:cNvPr id="3" name="Content Placeholder 2">
            <a:extLst>
              <a:ext uri="{FF2B5EF4-FFF2-40B4-BE49-F238E27FC236}">
                <a16:creationId xmlns:a16="http://schemas.microsoft.com/office/drawing/2014/main" id="{02073585-903A-82AD-72DD-71A0CB4F7227}"/>
              </a:ext>
            </a:extLst>
          </p:cNvPr>
          <p:cNvSpPr>
            <a:spLocks noGrp="1"/>
          </p:cNvSpPr>
          <p:nvPr>
            <p:ph idx="1"/>
          </p:nvPr>
        </p:nvSpPr>
        <p:spPr/>
        <p:txBody>
          <a:bodyPr/>
          <a:lstStyle/>
          <a:p>
            <a:endParaRPr lang="en-BE"/>
          </a:p>
        </p:txBody>
      </p:sp>
      <p:pic>
        <p:nvPicPr>
          <p:cNvPr id="5" name="Picture 4">
            <a:extLst>
              <a:ext uri="{FF2B5EF4-FFF2-40B4-BE49-F238E27FC236}">
                <a16:creationId xmlns:a16="http://schemas.microsoft.com/office/drawing/2014/main" id="{1F2BA8AA-034E-9ADA-D41B-B380FB44FB7E}"/>
              </a:ext>
            </a:extLst>
          </p:cNvPr>
          <p:cNvPicPr>
            <a:picLocks noChangeAspect="1"/>
          </p:cNvPicPr>
          <p:nvPr/>
        </p:nvPicPr>
        <p:blipFill rotWithShape="1">
          <a:blip r:embed="rId2"/>
          <a:srcRect t="11409" b="5910"/>
          <a:stretch/>
        </p:blipFill>
        <p:spPr>
          <a:xfrm>
            <a:off x="0" y="301657"/>
            <a:ext cx="12192000" cy="5670223"/>
          </a:xfrm>
          <a:prstGeom prst="rect">
            <a:avLst/>
          </a:prstGeom>
        </p:spPr>
      </p:pic>
      <p:cxnSp>
        <p:nvCxnSpPr>
          <p:cNvPr id="6" name="Straight Arrow Connector 5">
            <a:extLst>
              <a:ext uri="{FF2B5EF4-FFF2-40B4-BE49-F238E27FC236}">
                <a16:creationId xmlns:a16="http://schemas.microsoft.com/office/drawing/2014/main" id="{9A5873D3-4B6C-7013-CB7A-802FC2014E8D}"/>
              </a:ext>
            </a:extLst>
          </p:cNvPr>
          <p:cNvCxnSpPr/>
          <p:nvPr/>
        </p:nvCxnSpPr>
        <p:spPr>
          <a:xfrm flipV="1">
            <a:off x="1567070" y="4446414"/>
            <a:ext cx="862553" cy="377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9861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83188-8B86-281F-DBC8-9FA75620AAB5}"/>
              </a:ext>
            </a:extLst>
          </p:cNvPr>
          <p:cNvSpPr>
            <a:spLocks noGrp="1"/>
          </p:cNvSpPr>
          <p:nvPr>
            <p:ph type="title"/>
          </p:nvPr>
        </p:nvSpPr>
        <p:spPr/>
        <p:txBody>
          <a:bodyPr/>
          <a:lstStyle/>
          <a:p>
            <a:endParaRPr lang="en-BE"/>
          </a:p>
        </p:txBody>
      </p:sp>
      <p:sp>
        <p:nvSpPr>
          <p:cNvPr id="3" name="Content Placeholder 2">
            <a:extLst>
              <a:ext uri="{FF2B5EF4-FFF2-40B4-BE49-F238E27FC236}">
                <a16:creationId xmlns:a16="http://schemas.microsoft.com/office/drawing/2014/main" id="{BE9B8F4C-560B-5CE5-0E71-8F359730A37E}"/>
              </a:ext>
            </a:extLst>
          </p:cNvPr>
          <p:cNvSpPr>
            <a:spLocks noGrp="1"/>
          </p:cNvSpPr>
          <p:nvPr>
            <p:ph idx="1"/>
          </p:nvPr>
        </p:nvSpPr>
        <p:spPr/>
        <p:txBody>
          <a:bodyPr/>
          <a:lstStyle/>
          <a:p>
            <a:endParaRPr lang="en-BE"/>
          </a:p>
        </p:txBody>
      </p:sp>
      <p:pic>
        <p:nvPicPr>
          <p:cNvPr id="5" name="Picture 4">
            <a:extLst>
              <a:ext uri="{FF2B5EF4-FFF2-40B4-BE49-F238E27FC236}">
                <a16:creationId xmlns:a16="http://schemas.microsoft.com/office/drawing/2014/main" id="{0E35C0C8-CE1D-F4F3-BE52-3A1BD2196A83}"/>
              </a:ext>
            </a:extLst>
          </p:cNvPr>
          <p:cNvPicPr>
            <a:picLocks noChangeAspect="1"/>
          </p:cNvPicPr>
          <p:nvPr/>
        </p:nvPicPr>
        <p:blipFill rotWithShape="1">
          <a:blip r:embed="rId2"/>
          <a:srcRect t="11821" b="4330"/>
          <a:stretch/>
        </p:blipFill>
        <p:spPr>
          <a:xfrm>
            <a:off x="32994" y="681037"/>
            <a:ext cx="12192000" cy="5750352"/>
          </a:xfrm>
          <a:prstGeom prst="rect">
            <a:avLst/>
          </a:prstGeom>
        </p:spPr>
      </p:pic>
    </p:spTree>
    <p:extLst>
      <p:ext uri="{BB962C8B-B14F-4D97-AF65-F5344CB8AC3E}">
        <p14:creationId xmlns:p14="http://schemas.microsoft.com/office/powerpoint/2010/main" val="2312201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65D9C-8980-4AA7-CD81-2D3E9B1ABB03}"/>
              </a:ext>
            </a:extLst>
          </p:cNvPr>
          <p:cNvSpPr>
            <a:spLocks noGrp="1"/>
          </p:cNvSpPr>
          <p:nvPr>
            <p:ph type="title"/>
          </p:nvPr>
        </p:nvSpPr>
        <p:spPr/>
        <p:txBody>
          <a:bodyPr/>
          <a:lstStyle/>
          <a:p>
            <a:endParaRPr lang="en-BE" dirty="0"/>
          </a:p>
        </p:txBody>
      </p:sp>
      <p:sp>
        <p:nvSpPr>
          <p:cNvPr id="3" name="Content Placeholder 2">
            <a:extLst>
              <a:ext uri="{FF2B5EF4-FFF2-40B4-BE49-F238E27FC236}">
                <a16:creationId xmlns:a16="http://schemas.microsoft.com/office/drawing/2014/main" id="{084BA5B3-7553-573D-DE8A-020F348E06AD}"/>
              </a:ext>
            </a:extLst>
          </p:cNvPr>
          <p:cNvSpPr>
            <a:spLocks noGrp="1"/>
          </p:cNvSpPr>
          <p:nvPr>
            <p:ph idx="1"/>
          </p:nvPr>
        </p:nvSpPr>
        <p:spPr/>
        <p:txBody>
          <a:bodyPr/>
          <a:lstStyle/>
          <a:p>
            <a:endParaRPr lang="en-BE"/>
          </a:p>
        </p:txBody>
      </p:sp>
      <p:pic>
        <p:nvPicPr>
          <p:cNvPr id="5" name="Picture 4">
            <a:extLst>
              <a:ext uri="{FF2B5EF4-FFF2-40B4-BE49-F238E27FC236}">
                <a16:creationId xmlns:a16="http://schemas.microsoft.com/office/drawing/2014/main" id="{28A56F4C-CF65-4F4F-81DC-D2F9CB322423}"/>
              </a:ext>
            </a:extLst>
          </p:cNvPr>
          <p:cNvPicPr>
            <a:picLocks noChangeAspect="1"/>
          </p:cNvPicPr>
          <p:nvPr/>
        </p:nvPicPr>
        <p:blipFill rotWithShape="1">
          <a:blip r:embed="rId2"/>
          <a:srcRect t="11478" b="5324"/>
          <a:stretch/>
        </p:blipFill>
        <p:spPr>
          <a:xfrm>
            <a:off x="155542" y="537328"/>
            <a:ext cx="12192000" cy="5705737"/>
          </a:xfrm>
          <a:prstGeom prst="rect">
            <a:avLst/>
          </a:prstGeom>
        </p:spPr>
      </p:pic>
      <p:cxnSp>
        <p:nvCxnSpPr>
          <p:cNvPr id="7" name="Straight Arrow Connector 6">
            <a:extLst>
              <a:ext uri="{FF2B5EF4-FFF2-40B4-BE49-F238E27FC236}">
                <a16:creationId xmlns:a16="http://schemas.microsoft.com/office/drawing/2014/main" id="{6548C4CC-F966-4069-6589-FD98C0B0ADCA}"/>
              </a:ext>
            </a:extLst>
          </p:cNvPr>
          <p:cNvCxnSpPr/>
          <p:nvPr/>
        </p:nvCxnSpPr>
        <p:spPr>
          <a:xfrm flipV="1">
            <a:off x="1597843" y="5057480"/>
            <a:ext cx="862553" cy="377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6622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E4372-352E-8B40-C74D-A561AA64619D}"/>
              </a:ext>
            </a:extLst>
          </p:cNvPr>
          <p:cNvSpPr>
            <a:spLocks noGrp="1"/>
          </p:cNvSpPr>
          <p:nvPr>
            <p:ph type="title"/>
          </p:nvPr>
        </p:nvSpPr>
        <p:spPr/>
        <p:txBody>
          <a:bodyPr/>
          <a:lstStyle/>
          <a:p>
            <a:endParaRPr lang="en-BE"/>
          </a:p>
        </p:txBody>
      </p:sp>
      <p:sp>
        <p:nvSpPr>
          <p:cNvPr id="3" name="Content Placeholder 2">
            <a:extLst>
              <a:ext uri="{FF2B5EF4-FFF2-40B4-BE49-F238E27FC236}">
                <a16:creationId xmlns:a16="http://schemas.microsoft.com/office/drawing/2014/main" id="{6E547C75-9062-BAC9-0295-3468C6399057}"/>
              </a:ext>
            </a:extLst>
          </p:cNvPr>
          <p:cNvSpPr>
            <a:spLocks noGrp="1"/>
          </p:cNvSpPr>
          <p:nvPr>
            <p:ph idx="1"/>
          </p:nvPr>
        </p:nvSpPr>
        <p:spPr/>
        <p:txBody>
          <a:bodyPr/>
          <a:lstStyle/>
          <a:p>
            <a:endParaRPr lang="en-BE"/>
          </a:p>
        </p:txBody>
      </p:sp>
      <p:pic>
        <p:nvPicPr>
          <p:cNvPr id="5" name="Picture 4">
            <a:extLst>
              <a:ext uri="{FF2B5EF4-FFF2-40B4-BE49-F238E27FC236}">
                <a16:creationId xmlns:a16="http://schemas.microsoft.com/office/drawing/2014/main" id="{7A48720D-D788-5E66-92E5-53BE884C4132}"/>
              </a:ext>
            </a:extLst>
          </p:cNvPr>
          <p:cNvPicPr>
            <a:picLocks noChangeAspect="1"/>
          </p:cNvPicPr>
          <p:nvPr/>
        </p:nvPicPr>
        <p:blipFill rotWithShape="1">
          <a:blip r:embed="rId2"/>
          <a:srcRect l="464" t="11134" r="-464" b="4880"/>
          <a:stretch/>
        </p:blipFill>
        <p:spPr>
          <a:xfrm>
            <a:off x="42421" y="549111"/>
            <a:ext cx="12192000" cy="5759777"/>
          </a:xfrm>
          <a:prstGeom prst="rect">
            <a:avLst/>
          </a:prstGeom>
        </p:spPr>
      </p:pic>
    </p:spTree>
    <p:extLst>
      <p:ext uri="{BB962C8B-B14F-4D97-AF65-F5344CB8AC3E}">
        <p14:creationId xmlns:p14="http://schemas.microsoft.com/office/powerpoint/2010/main" val="1091789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FF735-F344-AE97-7856-8CD8126A032B}"/>
              </a:ext>
            </a:extLst>
          </p:cNvPr>
          <p:cNvSpPr>
            <a:spLocks noGrp="1"/>
          </p:cNvSpPr>
          <p:nvPr>
            <p:ph type="title"/>
          </p:nvPr>
        </p:nvSpPr>
        <p:spPr/>
        <p:txBody>
          <a:bodyPr/>
          <a:lstStyle/>
          <a:p>
            <a:endParaRPr lang="en-BE"/>
          </a:p>
        </p:txBody>
      </p:sp>
      <p:sp>
        <p:nvSpPr>
          <p:cNvPr id="3" name="Content Placeholder 2">
            <a:extLst>
              <a:ext uri="{FF2B5EF4-FFF2-40B4-BE49-F238E27FC236}">
                <a16:creationId xmlns:a16="http://schemas.microsoft.com/office/drawing/2014/main" id="{74B4E8FA-2FCB-355F-4D5E-45416085F1FC}"/>
              </a:ext>
            </a:extLst>
          </p:cNvPr>
          <p:cNvSpPr>
            <a:spLocks noGrp="1"/>
          </p:cNvSpPr>
          <p:nvPr>
            <p:ph idx="1"/>
          </p:nvPr>
        </p:nvSpPr>
        <p:spPr/>
        <p:txBody>
          <a:bodyPr/>
          <a:lstStyle/>
          <a:p>
            <a:endParaRPr lang="en-BE"/>
          </a:p>
        </p:txBody>
      </p:sp>
      <p:pic>
        <p:nvPicPr>
          <p:cNvPr id="5" name="Picture 4">
            <a:extLst>
              <a:ext uri="{FF2B5EF4-FFF2-40B4-BE49-F238E27FC236}">
                <a16:creationId xmlns:a16="http://schemas.microsoft.com/office/drawing/2014/main" id="{814D4538-390B-0501-8766-3345888C7F47}"/>
              </a:ext>
            </a:extLst>
          </p:cNvPr>
          <p:cNvPicPr>
            <a:picLocks noChangeAspect="1"/>
          </p:cNvPicPr>
          <p:nvPr/>
        </p:nvPicPr>
        <p:blipFill rotWithShape="1">
          <a:blip r:embed="rId2"/>
          <a:srcRect t="11340" b="5324"/>
          <a:stretch/>
        </p:blipFill>
        <p:spPr>
          <a:xfrm>
            <a:off x="0" y="461798"/>
            <a:ext cx="12192000" cy="5715165"/>
          </a:xfrm>
          <a:prstGeom prst="rect">
            <a:avLst/>
          </a:prstGeom>
        </p:spPr>
      </p:pic>
      <p:cxnSp>
        <p:nvCxnSpPr>
          <p:cNvPr id="7" name="Straight Arrow Connector 6">
            <a:extLst>
              <a:ext uri="{FF2B5EF4-FFF2-40B4-BE49-F238E27FC236}">
                <a16:creationId xmlns:a16="http://schemas.microsoft.com/office/drawing/2014/main" id="{FBE08F5F-A8B0-125E-CC7E-BF73A6611DB3}"/>
              </a:ext>
            </a:extLst>
          </p:cNvPr>
          <p:cNvCxnSpPr/>
          <p:nvPr/>
        </p:nvCxnSpPr>
        <p:spPr>
          <a:xfrm>
            <a:off x="1890074" y="5010346"/>
            <a:ext cx="51376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42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5B471-7DF7-C1B0-CA4B-201D644B5D6A}"/>
              </a:ext>
            </a:extLst>
          </p:cNvPr>
          <p:cNvSpPr>
            <a:spLocks noGrp="1"/>
          </p:cNvSpPr>
          <p:nvPr>
            <p:ph type="title"/>
          </p:nvPr>
        </p:nvSpPr>
        <p:spPr/>
        <p:txBody>
          <a:bodyPr/>
          <a:lstStyle/>
          <a:p>
            <a:endParaRPr lang="en-BE"/>
          </a:p>
        </p:txBody>
      </p:sp>
      <p:sp>
        <p:nvSpPr>
          <p:cNvPr id="3" name="Content Placeholder 2">
            <a:extLst>
              <a:ext uri="{FF2B5EF4-FFF2-40B4-BE49-F238E27FC236}">
                <a16:creationId xmlns:a16="http://schemas.microsoft.com/office/drawing/2014/main" id="{D424D2C9-DEE9-02C6-536A-74E171594BC3}"/>
              </a:ext>
            </a:extLst>
          </p:cNvPr>
          <p:cNvSpPr>
            <a:spLocks noGrp="1"/>
          </p:cNvSpPr>
          <p:nvPr>
            <p:ph idx="1"/>
          </p:nvPr>
        </p:nvSpPr>
        <p:spPr/>
        <p:txBody>
          <a:bodyPr/>
          <a:lstStyle/>
          <a:p>
            <a:endParaRPr lang="en-BE"/>
          </a:p>
        </p:txBody>
      </p:sp>
      <p:pic>
        <p:nvPicPr>
          <p:cNvPr id="5" name="Picture 4">
            <a:extLst>
              <a:ext uri="{FF2B5EF4-FFF2-40B4-BE49-F238E27FC236}">
                <a16:creationId xmlns:a16="http://schemas.microsoft.com/office/drawing/2014/main" id="{652D3945-AF9E-68A8-7613-FC371A00074D}"/>
              </a:ext>
            </a:extLst>
          </p:cNvPr>
          <p:cNvPicPr>
            <a:picLocks noChangeAspect="1"/>
          </p:cNvPicPr>
          <p:nvPr/>
        </p:nvPicPr>
        <p:blipFill rotWithShape="1">
          <a:blip r:embed="rId2"/>
          <a:srcRect l="-865" t="12628" r="865" b="4615"/>
          <a:stretch/>
        </p:blipFill>
        <p:spPr>
          <a:xfrm>
            <a:off x="-65943" y="501529"/>
            <a:ext cx="12192000" cy="5675434"/>
          </a:xfrm>
          <a:prstGeom prst="rect">
            <a:avLst/>
          </a:prstGeom>
        </p:spPr>
      </p:pic>
    </p:spTree>
    <p:extLst>
      <p:ext uri="{BB962C8B-B14F-4D97-AF65-F5344CB8AC3E}">
        <p14:creationId xmlns:p14="http://schemas.microsoft.com/office/powerpoint/2010/main" val="750171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414</Words>
  <Application>Microsoft Office PowerPoint</Application>
  <PresentationFormat>Widescreen</PresentationFormat>
  <Paragraphs>44</Paragraphs>
  <Slides>11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Lexend-Regular</vt:lpstr>
      <vt:lpstr>Office Theme</vt:lpstr>
      <vt:lpstr>WOOCLAP  Évaluer les acquis du cours précédent</vt:lpstr>
      <vt:lpstr>Immunologie (BIOL-J301) Plan du cours</vt:lpstr>
      <vt:lpstr>Vue d’ensemble des principaux mécanismes de l’immunité innée et adaptative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VERMIJLEN David</dc:creator>
  <cp:lastModifiedBy>VERMIJLEN David</cp:lastModifiedBy>
  <cp:revision>1</cp:revision>
  <dcterms:created xsi:type="dcterms:W3CDTF">2022-11-22T19:25:58Z</dcterms:created>
  <dcterms:modified xsi:type="dcterms:W3CDTF">2022-11-24T21:22:57Z</dcterms:modified>
</cp:coreProperties>
</file>