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29"/>
  </p:notesMasterIdLst>
  <p:handoutMasterIdLst>
    <p:handoutMasterId r:id="rId30"/>
  </p:handoutMasterIdLst>
  <p:sldIdLst>
    <p:sldId id="256" r:id="rId5"/>
    <p:sldId id="291" r:id="rId6"/>
    <p:sldId id="293" r:id="rId7"/>
    <p:sldId id="257" r:id="rId8"/>
    <p:sldId id="259" r:id="rId9"/>
    <p:sldId id="274" r:id="rId10"/>
    <p:sldId id="296" r:id="rId11"/>
    <p:sldId id="260" r:id="rId12"/>
    <p:sldId id="261" r:id="rId13"/>
    <p:sldId id="287" r:id="rId14"/>
    <p:sldId id="285" r:id="rId15"/>
    <p:sldId id="262" r:id="rId16"/>
    <p:sldId id="275" r:id="rId17"/>
    <p:sldId id="276" r:id="rId18"/>
    <p:sldId id="283" r:id="rId19"/>
    <p:sldId id="278" r:id="rId20"/>
    <p:sldId id="281" r:id="rId21"/>
    <p:sldId id="298" r:id="rId22"/>
    <p:sldId id="268" r:id="rId23"/>
    <p:sldId id="270" r:id="rId24"/>
    <p:sldId id="280" r:id="rId25"/>
    <p:sldId id="297" r:id="rId26"/>
    <p:sldId id="294" r:id="rId27"/>
    <p:sldId id="289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E5BDEF40-0B45-42D4-A61E-8B6ADC1D061F}">
          <p14:sldIdLst>
            <p14:sldId id="256"/>
            <p14:sldId id="291"/>
            <p14:sldId id="293"/>
            <p14:sldId id="257"/>
            <p14:sldId id="259"/>
            <p14:sldId id="274"/>
            <p14:sldId id="296"/>
            <p14:sldId id="260"/>
            <p14:sldId id="261"/>
            <p14:sldId id="287"/>
            <p14:sldId id="285"/>
            <p14:sldId id="262"/>
            <p14:sldId id="275"/>
            <p14:sldId id="276"/>
            <p14:sldId id="283"/>
            <p14:sldId id="278"/>
            <p14:sldId id="281"/>
            <p14:sldId id="298"/>
            <p14:sldId id="268"/>
            <p14:sldId id="270"/>
            <p14:sldId id="280"/>
            <p14:sldId id="297"/>
            <p14:sldId id="294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99"/>
    <a:srgbClr val="3DA9B0"/>
    <a:srgbClr val="00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633" autoAdjust="0"/>
  </p:normalViewPr>
  <p:slideViewPr>
    <p:cSldViewPr snapToGrid="0">
      <p:cViewPr varScale="1">
        <p:scale>
          <a:sx n="73" d="100"/>
          <a:sy n="73" d="100"/>
        </p:scale>
        <p:origin x="99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EIGNEUR Laurence" userId="1fe67fc4-2739-418b-a14f-eeb9eff80fd2" providerId="ADAL" clId="{02558377-C606-4893-B0E2-62B9C90C219E}"/>
    <pc:docChg chg="undo redo custSel addSld delSld modSld sldOrd addMainMaster delMainMaster modMainMaster addSection delSection modSection">
      <pc:chgData name="LESEIGNEUR Laurence" userId="1fe67fc4-2739-418b-a14f-eeb9eff80fd2" providerId="ADAL" clId="{02558377-C606-4893-B0E2-62B9C90C219E}" dt="2024-05-17T09:22:32.695" v="4104" actId="207"/>
      <pc:docMkLst>
        <pc:docMk/>
      </pc:docMkLst>
      <pc:sldChg chg="addSp delSp modSp mod modTransition modClrScheme chgLayout">
        <pc:chgData name="LESEIGNEUR Laurence" userId="1fe67fc4-2739-418b-a14f-eeb9eff80fd2" providerId="ADAL" clId="{02558377-C606-4893-B0E2-62B9C90C219E}" dt="2024-05-13T09:32:40.587" v="4100" actId="2085"/>
        <pc:sldMkLst>
          <pc:docMk/>
          <pc:sldMk cId="2806296387" sldId="256"/>
        </pc:sldMkLst>
        <pc:spChg chg="mod ord">
          <ac:chgData name="LESEIGNEUR Laurence" userId="1fe67fc4-2739-418b-a14f-eeb9eff80fd2" providerId="ADAL" clId="{02558377-C606-4893-B0E2-62B9C90C219E}" dt="2024-05-13T09:16:57.925" v="3842" actId="1035"/>
          <ac:spMkLst>
            <pc:docMk/>
            <pc:sldMk cId="2806296387" sldId="256"/>
            <ac:spMk id="2" creationId="{3FA42D6F-B9E2-71D2-E797-0137CAE8835C}"/>
          </ac:spMkLst>
        </pc:spChg>
        <pc:spChg chg="add del mod ord">
          <ac:chgData name="LESEIGNEUR Laurence" userId="1fe67fc4-2739-418b-a14f-eeb9eff80fd2" providerId="ADAL" clId="{02558377-C606-4893-B0E2-62B9C90C219E}" dt="2024-05-13T09:15:06.492" v="3777" actId="478"/>
          <ac:spMkLst>
            <pc:docMk/>
            <pc:sldMk cId="2806296387" sldId="256"/>
            <ac:spMk id="3" creationId="{50DBED29-ECBF-1AAF-536C-F2E19F9412B7}"/>
          </ac:spMkLst>
        </pc:spChg>
        <pc:spChg chg="add">
          <ac:chgData name="LESEIGNEUR Laurence" userId="1fe67fc4-2739-418b-a14f-eeb9eff80fd2" providerId="ADAL" clId="{02558377-C606-4893-B0E2-62B9C90C219E}" dt="2024-04-29T13:53:38.549" v="1663"/>
          <ac:spMkLst>
            <pc:docMk/>
            <pc:sldMk cId="2806296387" sldId="256"/>
            <ac:spMk id="4" creationId="{1C75AE06-71AB-FC69-88C6-CC9371AE0322}"/>
          </ac:spMkLst>
        </pc:spChg>
        <pc:spChg chg="add del mod ord">
          <ac:chgData name="LESEIGNEUR Laurence" userId="1fe67fc4-2739-418b-a14f-eeb9eff80fd2" providerId="ADAL" clId="{02558377-C606-4893-B0E2-62B9C90C219E}" dt="2024-05-13T09:16:39.778" v="3818" actId="700"/>
          <ac:spMkLst>
            <pc:docMk/>
            <pc:sldMk cId="2806296387" sldId="256"/>
            <ac:spMk id="4" creationId="{C11F163A-31D5-4513-7639-FDDA84502AFF}"/>
          </ac:spMkLst>
        </pc:spChg>
        <pc:spChg chg="add mod">
          <ac:chgData name="LESEIGNEUR Laurence" userId="1fe67fc4-2739-418b-a14f-eeb9eff80fd2" providerId="ADAL" clId="{02558377-C606-4893-B0E2-62B9C90C219E}" dt="2024-05-13T09:32:01.913" v="4089" actId="113"/>
          <ac:spMkLst>
            <pc:docMk/>
            <pc:sldMk cId="2806296387" sldId="256"/>
            <ac:spMk id="9" creationId="{2C770BBD-2DE3-DC2C-7D70-3FE1B3928271}"/>
          </ac:spMkLst>
        </pc:spChg>
        <pc:picChg chg="add mod">
          <ac:chgData name="LESEIGNEUR Laurence" userId="1fe67fc4-2739-418b-a14f-eeb9eff80fd2" providerId="ADAL" clId="{02558377-C606-4893-B0E2-62B9C90C219E}" dt="2024-04-25T10:06:28.962" v="964" actId="14100"/>
          <ac:picMkLst>
            <pc:docMk/>
            <pc:sldMk cId="2806296387" sldId="256"/>
            <ac:picMk id="3" creationId="{CFE193DE-16FE-6F6F-7A2A-A0484678B1D6}"/>
          </ac:picMkLst>
        </pc:picChg>
        <pc:picChg chg="add del mod">
          <ac:chgData name="LESEIGNEUR Laurence" userId="1fe67fc4-2739-418b-a14f-eeb9eff80fd2" providerId="ADAL" clId="{02558377-C606-4893-B0E2-62B9C90C219E}" dt="2024-05-13T09:32:40.587" v="4100" actId="2085"/>
          <ac:picMkLst>
            <pc:docMk/>
            <pc:sldMk cId="2806296387" sldId="256"/>
            <ac:picMk id="1026" creationId="{2B8769E8-7558-0F35-2F49-303F74F20773}"/>
          </ac:picMkLst>
        </pc:picChg>
        <pc:cxnChg chg="add mod">
          <ac:chgData name="LESEIGNEUR Laurence" userId="1fe67fc4-2739-418b-a14f-eeb9eff80fd2" providerId="ADAL" clId="{02558377-C606-4893-B0E2-62B9C90C219E}" dt="2024-05-13T09:32:12.349" v="4098" actId="1035"/>
          <ac:cxnSpMkLst>
            <pc:docMk/>
            <pc:sldMk cId="2806296387" sldId="256"/>
            <ac:cxnSpMk id="5" creationId="{8C3A5FEC-BD91-D0E3-51BA-D22AF4B61CE9}"/>
          </ac:cxnSpMkLst>
        </pc:cxnChg>
        <pc:cxnChg chg="add mod">
          <ac:chgData name="LESEIGNEUR Laurence" userId="1fe67fc4-2739-418b-a14f-eeb9eff80fd2" providerId="ADAL" clId="{02558377-C606-4893-B0E2-62B9C90C219E}" dt="2024-05-13T09:32:14.275" v="4099" actId="1076"/>
          <ac:cxnSpMkLst>
            <pc:docMk/>
            <pc:sldMk cId="2806296387" sldId="256"/>
            <ac:cxnSpMk id="6" creationId="{9A282EEE-B520-D9B2-8156-E3EA7B2F1BEC}"/>
          </ac:cxnSpMkLst>
        </pc:cxnChg>
        <pc:cxnChg chg="add del mod">
          <ac:chgData name="LESEIGNEUR Laurence" userId="1fe67fc4-2739-418b-a14f-eeb9eff80fd2" providerId="ADAL" clId="{02558377-C606-4893-B0E2-62B9C90C219E}" dt="2024-05-13T09:17:04.588" v="3844" actId="478"/>
          <ac:cxnSpMkLst>
            <pc:docMk/>
            <pc:sldMk cId="2806296387" sldId="256"/>
            <ac:cxnSpMk id="7" creationId="{3D843E23-6651-E5EB-7255-CE0871A658E0}"/>
          </ac:cxnSpMkLst>
        </pc:cxnChg>
        <pc:cxnChg chg="add del mod">
          <ac:chgData name="LESEIGNEUR Laurence" userId="1fe67fc4-2739-418b-a14f-eeb9eff80fd2" providerId="ADAL" clId="{02558377-C606-4893-B0E2-62B9C90C219E}" dt="2024-05-13T09:17:05.773" v="3845" actId="478"/>
          <ac:cxnSpMkLst>
            <pc:docMk/>
            <pc:sldMk cId="2806296387" sldId="256"/>
            <ac:cxnSpMk id="8" creationId="{57866F65-EF4E-6980-3AF1-9CEF243A704E}"/>
          </ac:cxnSpMkLst>
        </pc:cxn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17:29.167" v="3277"/>
        <pc:sldMkLst>
          <pc:docMk/>
          <pc:sldMk cId="103152546" sldId="257"/>
        </pc:sldMkLst>
        <pc:spChg chg="mod ord">
          <ac:chgData name="LESEIGNEUR Laurence" userId="1fe67fc4-2739-418b-a14f-eeb9eff80fd2" providerId="ADAL" clId="{02558377-C606-4893-B0E2-62B9C90C219E}" dt="2024-04-23T14:07:45.721" v="948" actId="700"/>
          <ac:spMkLst>
            <pc:docMk/>
            <pc:sldMk cId="103152546" sldId="257"/>
            <ac:spMk id="2" creationId="{D91001AC-DFE9-48EF-B85A-4466CF4AA293}"/>
          </ac:spMkLst>
        </pc:spChg>
        <pc:spChg chg="mod ord">
          <ac:chgData name="LESEIGNEUR Laurence" userId="1fe67fc4-2739-418b-a14f-eeb9eff80fd2" providerId="ADAL" clId="{02558377-C606-4893-B0E2-62B9C90C219E}" dt="2024-04-29T13:58:02.597" v="1767" actId="20577"/>
          <ac:spMkLst>
            <pc:docMk/>
            <pc:sldMk cId="103152546" sldId="257"/>
            <ac:spMk id="3" creationId="{F7B7E19C-D1C9-456A-1EE9-0B409CA9494C}"/>
          </ac:spMkLst>
        </pc:spChg>
        <pc:spChg chg="add mod ord">
          <ac:chgData name="LESEIGNEUR Laurence" userId="1fe67fc4-2739-418b-a14f-eeb9eff80fd2" providerId="ADAL" clId="{02558377-C606-4893-B0E2-62B9C90C219E}" dt="2024-04-29T13:53:38.549" v="1663"/>
          <ac:spMkLst>
            <pc:docMk/>
            <pc:sldMk cId="103152546" sldId="257"/>
            <ac:spMk id="4" creationId="{4F6CC006-1474-6162-26ED-08E3C55E782F}"/>
          </ac:spMkLst>
        </pc:spChg>
        <pc:spChg chg="add mod">
          <ac:chgData name="LESEIGNEUR Laurence" userId="1fe67fc4-2739-418b-a14f-eeb9eff80fd2" providerId="ADAL" clId="{02558377-C606-4893-B0E2-62B9C90C219E}" dt="2024-05-13T08:17:29.167" v="3277"/>
          <ac:spMkLst>
            <pc:docMk/>
            <pc:sldMk cId="103152546" sldId="257"/>
            <ac:spMk id="5" creationId="{8C56F36F-BA67-1880-D8FB-8E611FD5F11A}"/>
          </ac:spMkLst>
        </pc:spChg>
        <pc:spChg chg="add mod">
          <ac:chgData name="LESEIGNEUR Laurence" userId="1fe67fc4-2739-418b-a14f-eeb9eff80fd2" providerId="ADAL" clId="{02558377-C606-4893-B0E2-62B9C90C219E}" dt="2024-04-23T08:58:25.713" v="693"/>
          <ac:spMkLst>
            <pc:docMk/>
            <pc:sldMk cId="103152546" sldId="257"/>
            <ac:spMk id="5" creationId="{E19816E5-5FE7-2782-B163-D73A73318704}"/>
          </ac:spMkLst>
        </pc:spChg>
        <pc:spChg chg="del mod">
          <ac:chgData name="LESEIGNEUR Laurence" userId="1fe67fc4-2739-418b-a14f-eeb9eff80fd2" providerId="ADAL" clId="{02558377-C606-4893-B0E2-62B9C90C219E}" dt="2024-05-13T08:14:11.447" v="3241" actId="478"/>
          <ac:spMkLst>
            <pc:docMk/>
            <pc:sldMk cId="103152546" sldId="257"/>
            <ac:spMk id="6" creationId="{FA96CE95-4B91-D876-D0A7-F817576178E4}"/>
          </ac:spMkLst>
        </pc:spChg>
        <pc:spChg chg="del">
          <ac:chgData name="LESEIGNEUR Laurence" userId="1fe67fc4-2739-418b-a14f-eeb9eff80fd2" providerId="ADAL" clId="{02558377-C606-4893-B0E2-62B9C90C219E}" dt="2024-04-23T08:58:25.311" v="692" actId="478"/>
          <ac:spMkLst>
            <pc:docMk/>
            <pc:sldMk cId="103152546" sldId="257"/>
            <ac:spMk id="6" creationId="{FF020552-4B9B-19A3-BBC9-F5831247CB09}"/>
          </ac:spMkLst>
        </pc:spChg>
        <pc:picChg chg="del mod">
          <ac:chgData name="LESEIGNEUR Laurence" userId="1fe67fc4-2739-418b-a14f-eeb9eff80fd2" providerId="ADAL" clId="{02558377-C606-4893-B0E2-62B9C90C219E}" dt="2024-04-23T09:39:30.108" v="828" actId="478"/>
          <ac:picMkLst>
            <pc:docMk/>
            <pc:sldMk cId="103152546" sldId="257"/>
            <ac:picMk id="7" creationId="{5DB7D0A6-7468-DC41-FFCA-E752378815CD}"/>
          </ac:picMkLst>
        </pc:pic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1:29.289" v="3305" actId="700"/>
        <pc:sldMkLst>
          <pc:docMk/>
          <pc:sldMk cId="1664329452" sldId="259"/>
        </pc:sldMkLst>
        <pc:spChg chg="mod ord">
          <ac:chgData name="LESEIGNEUR Laurence" userId="1fe67fc4-2739-418b-a14f-eeb9eff80fd2" providerId="ADAL" clId="{02558377-C606-4893-B0E2-62B9C90C219E}" dt="2024-05-13T08:21:29.289" v="3305" actId="700"/>
          <ac:spMkLst>
            <pc:docMk/>
            <pc:sldMk cId="1664329452" sldId="259"/>
            <ac:spMk id="2" creationId="{0375AD9E-704B-6818-D49B-807DA668E1F5}"/>
          </ac:spMkLst>
        </pc:spChg>
        <pc:spChg chg="del">
          <ac:chgData name="LESEIGNEUR Laurence" userId="1fe67fc4-2739-418b-a14f-eeb9eff80fd2" providerId="ADAL" clId="{02558377-C606-4893-B0E2-62B9C90C219E}" dt="2024-04-23T08:58:29.074" v="694" actId="478"/>
          <ac:spMkLst>
            <pc:docMk/>
            <pc:sldMk cId="1664329452" sldId="259"/>
            <ac:spMk id="3" creationId="{00934C11-CF39-CB77-2B7E-50B7AFF5557D}"/>
          </ac:spMkLst>
        </pc:spChg>
        <pc:spChg chg="del mod">
          <ac:chgData name="LESEIGNEUR Laurence" userId="1fe67fc4-2739-418b-a14f-eeb9eff80fd2" providerId="ADAL" clId="{02558377-C606-4893-B0E2-62B9C90C219E}" dt="2024-05-13T08:14:14.639" v="3243" actId="478"/>
          <ac:spMkLst>
            <pc:docMk/>
            <pc:sldMk cId="1664329452" sldId="259"/>
            <ac:spMk id="3" creationId="{EF665615-66F9-A4E1-AF57-ECCCE4E59D0F}"/>
          </ac:spMkLst>
        </pc:spChg>
        <pc:spChg chg="mod ord">
          <ac:chgData name="LESEIGNEUR Laurence" userId="1fe67fc4-2739-418b-a14f-eeb9eff80fd2" providerId="ADAL" clId="{02558377-C606-4893-B0E2-62B9C90C219E}" dt="2024-05-13T08:21:29.289" v="3305" actId="700"/>
          <ac:spMkLst>
            <pc:docMk/>
            <pc:sldMk cId="1664329452" sldId="259"/>
            <ac:spMk id="4" creationId="{281A7FA3-5191-C6B4-82E9-9A78DB5D5744}"/>
          </ac:spMkLst>
        </pc:spChg>
        <pc:spChg chg="add mod">
          <ac:chgData name="LESEIGNEUR Laurence" userId="1fe67fc4-2739-418b-a14f-eeb9eff80fd2" providerId="ADAL" clId="{02558377-C606-4893-B0E2-62B9C90C219E}" dt="2024-04-23T13:52:43.028" v="852" actId="108"/>
          <ac:spMkLst>
            <pc:docMk/>
            <pc:sldMk cId="1664329452" sldId="259"/>
            <ac:spMk id="5" creationId="{A6EE377E-D6A0-0322-A2E2-D8FCA3C3484C}"/>
          </ac:spMkLst>
        </pc:spChg>
        <pc:spChg chg="add mod">
          <ac:chgData name="LESEIGNEUR Laurence" userId="1fe67fc4-2739-418b-a14f-eeb9eff80fd2" providerId="ADAL" clId="{02558377-C606-4893-B0E2-62B9C90C219E}" dt="2024-05-13T08:17:53.234" v="3278"/>
          <ac:spMkLst>
            <pc:docMk/>
            <pc:sldMk cId="1664329452" sldId="259"/>
            <ac:spMk id="5" creationId="{B82E785C-9342-5DE8-5597-F5DB78F24E08}"/>
          </ac:spMkLst>
        </pc:spChg>
        <pc:spChg chg="del mod">
          <ac:chgData name="LESEIGNEUR Laurence" userId="1fe67fc4-2739-418b-a14f-eeb9eff80fd2" providerId="ADAL" clId="{02558377-C606-4893-B0E2-62B9C90C219E}" dt="2024-04-23T08:58:05.985" v="690" actId="478"/>
          <ac:spMkLst>
            <pc:docMk/>
            <pc:sldMk cId="1664329452" sldId="259"/>
            <ac:spMk id="8" creationId="{C68DAF2E-6AAA-9891-D79A-7C47AFDB2431}"/>
          </ac:spMkLst>
        </pc:spChg>
        <pc:spChg chg="mod">
          <ac:chgData name="LESEIGNEUR Laurence" userId="1fe67fc4-2739-418b-a14f-eeb9eff80fd2" providerId="ADAL" clId="{02558377-C606-4893-B0E2-62B9C90C219E}" dt="2024-04-29T14:00:47.300" v="1791" actId="20577"/>
          <ac:spMkLst>
            <pc:docMk/>
            <pc:sldMk cId="1664329452" sldId="259"/>
            <ac:spMk id="9" creationId="{F882A4B8-B976-03E9-5DFA-639280615838}"/>
          </ac:spMkLst>
        </pc:spChg>
        <pc:picChg chg="mod ord">
          <ac:chgData name="LESEIGNEUR Laurence" userId="1fe67fc4-2739-418b-a14f-eeb9eff80fd2" providerId="ADAL" clId="{02558377-C606-4893-B0E2-62B9C90C219E}" dt="2024-05-13T08:21:29.289" v="3305" actId="700"/>
          <ac:picMkLst>
            <pc:docMk/>
            <pc:sldMk cId="1664329452" sldId="259"/>
            <ac:picMk id="7" creationId="{D7EABDC1-926E-9400-5247-F8DE80D22316}"/>
          </ac:picMkLst>
        </pc:pic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9:11:45.353" v="3768"/>
        <pc:sldMkLst>
          <pc:docMk/>
          <pc:sldMk cId="1250942725" sldId="260"/>
        </pc:sldMkLst>
        <pc:spChg chg="mod ord">
          <ac:chgData name="LESEIGNEUR Laurence" userId="1fe67fc4-2739-418b-a14f-eeb9eff80fd2" providerId="ADAL" clId="{02558377-C606-4893-B0E2-62B9C90C219E}" dt="2024-05-13T08:21:43.133" v="3307" actId="700"/>
          <ac:spMkLst>
            <pc:docMk/>
            <pc:sldMk cId="1250942725" sldId="260"/>
            <ac:spMk id="2" creationId="{CF4E8149-FC04-1A4B-4A52-1DA26BB04A29}"/>
          </ac:spMkLst>
        </pc:spChg>
        <pc:spChg chg="mod ord">
          <ac:chgData name="LESEIGNEUR Laurence" userId="1fe67fc4-2739-418b-a14f-eeb9eff80fd2" providerId="ADAL" clId="{02558377-C606-4893-B0E2-62B9C90C219E}" dt="2024-05-13T08:21:43.133" v="3307" actId="700"/>
          <ac:spMkLst>
            <pc:docMk/>
            <pc:sldMk cId="1250942725" sldId="260"/>
            <ac:spMk id="3" creationId="{F08A8A42-90B5-8CEF-472B-2E10D782E914}"/>
          </ac:spMkLst>
        </pc:spChg>
        <pc:spChg chg="add mod">
          <ac:chgData name="LESEIGNEUR Laurence" userId="1fe67fc4-2739-418b-a14f-eeb9eff80fd2" providerId="ADAL" clId="{02558377-C606-4893-B0E2-62B9C90C219E}" dt="2024-05-13T08:17:58.191" v="3280"/>
          <ac:spMkLst>
            <pc:docMk/>
            <pc:sldMk cId="1250942725" sldId="260"/>
            <ac:spMk id="5" creationId="{777B7ABE-9483-84F8-02BA-6BEACD43D252}"/>
          </ac:spMkLst>
        </pc:spChg>
        <pc:spChg chg="add mod">
          <ac:chgData name="LESEIGNEUR Laurence" userId="1fe67fc4-2739-418b-a14f-eeb9eff80fd2" providerId="ADAL" clId="{02558377-C606-4893-B0E2-62B9C90C219E}" dt="2024-04-23T08:58:42.760" v="701"/>
          <ac:spMkLst>
            <pc:docMk/>
            <pc:sldMk cId="1250942725" sldId="260"/>
            <ac:spMk id="5" creationId="{F2337AF0-B0B4-FFE1-36B9-1A285EF68C00}"/>
          </ac:spMkLst>
        </pc:spChg>
        <pc:spChg chg="del mod">
          <ac:chgData name="LESEIGNEUR Laurence" userId="1fe67fc4-2739-418b-a14f-eeb9eff80fd2" providerId="ADAL" clId="{02558377-C606-4893-B0E2-62B9C90C219E}" dt="2024-05-13T08:14:22.630" v="3245" actId="478"/>
          <ac:spMkLst>
            <pc:docMk/>
            <pc:sldMk cId="1250942725" sldId="260"/>
            <ac:spMk id="6" creationId="{2AADDDBA-7ABB-B79D-3264-684931813B4B}"/>
          </ac:spMkLst>
        </pc:spChg>
        <pc:spChg chg="del">
          <ac:chgData name="LESEIGNEUR Laurence" userId="1fe67fc4-2739-418b-a14f-eeb9eff80fd2" providerId="ADAL" clId="{02558377-C606-4893-B0E2-62B9C90C219E}" dt="2024-04-23T08:58:42.382" v="700" actId="478"/>
          <ac:spMkLst>
            <pc:docMk/>
            <pc:sldMk cId="1250942725" sldId="260"/>
            <ac:spMk id="6" creationId="{BFEA53AA-2ABD-770D-E3F6-84DA7D6E5907}"/>
          </ac:spMkLst>
        </pc:spChg>
        <pc:graphicFrameChg chg="mod ord">
          <ac:chgData name="LESEIGNEUR Laurence" userId="1fe67fc4-2739-418b-a14f-eeb9eff80fd2" providerId="ADAL" clId="{02558377-C606-4893-B0E2-62B9C90C219E}" dt="2024-05-13T09:11:45.353" v="3768"/>
          <ac:graphicFrameMkLst>
            <pc:docMk/>
            <pc:sldMk cId="1250942725" sldId="260"/>
            <ac:graphicFrameMk id="4" creationId="{E4C7AE57-202D-637C-A0B2-9762CC89B402}"/>
          </ac:graphicFrameMkLst>
        </pc:graphicFrame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9:20:18.727" v="3967" actId="113"/>
        <pc:sldMkLst>
          <pc:docMk/>
          <pc:sldMk cId="183296202" sldId="261"/>
        </pc:sldMkLst>
        <pc:spChg chg="mod ord">
          <ac:chgData name="LESEIGNEUR Laurence" userId="1fe67fc4-2739-418b-a14f-eeb9eff80fd2" providerId="ADAL" clId="{02558377-C606-4893-B0E2-62B9C90C219E}" dt="2024-05-13T08:22:13.519" v="3308" actId="700"/>
          <ac:spMkLst>
            <pc:docMk/>
            <pc:sldMk cId="183296202" sldId="261"/>
            <ac:spMk id="2" creationId="{710F4049-A3C5-0195-E966-AD4F1F385C93}"/>
          </ac:spMkLst>
        </pc:spChg>
        <pc:spChg chg="mod ord">
          <ac:chgData name="LESEIGNEUR Laurence" userId="1fe67fc4-2739-418b-a14f-eeb9eff80fd2" providerId="ADAL" clId="{02558377-C606-4893-B0E2-62B9C90C219E}" dt="2024-05-13T09:20:18.727" v="3967" actId="113"/>
          <ac:spMkLst>
            <pc:docMk/>
            <pc:sldMk cId="183296202" sldId="261"/>
            <ac:spMk id="3" creationId="{BEAEE488-DFA9-DACC-BB84-2ABDEA5C0A5D}"/>
          </ac:spMkLst>
        </pc:spChg>
        <pc:spChg chg="mod ord">
          <ac:chgData name="LESEIGNEUR Laurence" userId="1fe67fc4-2739-418b-a14f-eeb9eff80fd2" providerId="ADAL" clId="{02558377-C606-4893-B0E2-62B9C90C219E}" dt="2024-05-13T08:22:13.519" v="3308" actId="700"/>
          <ac:spMkLst>
            <pc:docMk/>
            <pc:sldMk cId="183296202" sldId="261"/>
            <ac:spMk id="4" creationId="{CBB16943-6F7B-B55E-92DE-9CD284686191}"/>
          </ac:spMkLst>
        </pc:spChg>
        <pc:spChg chg="add del mod">
          <ac:chgData name="LESEIGNEUR Laurence" userId="1fe67fc4-2739-418b-a14f-eeb9eff80fd2" providerId="ADAL" clId="{02558377-C606-4893-B0E2-62B9C90C219E}" dt="2024-05-13T08:14:26.168" v="3246" actId="478"/>
          <ac:spMkLst>
            <pc:docMk/>
            <pc:sldMk cId="183296202" sldId="261"/>
            <ac:spMk id="5" creationId="{18CB4BB0-495F-3FD5-3F84-3A587E4EA4C2}"/>
          </ac:spMkLst>
        </pc:spChg>
        <pc:spChg chg="del">
          <ac:chgData name="LESEIGNEUR Laurence" userId="1fe67fc4-2739-418b-a14f-eeb9eff80fd2" providerId="ADAL" clId="{02558377-C606-4893-B0E2-62B9C90C219E}" dt="2024-04-23T08:58:51.298" v="704" actId="478"/>
          <ac:spMkLst>
            <pc:docMk/>
            <pc:sldMk cId="183296202" sldId="261"/>
            <ac:spMk id="6" creationId="{6F3C5F15-A775-6E55-10E5-D53BFACCD577}"/>
          </ac:spMkLst>
        </pc:spChg>
        <pc:spChg chg="add mod">
          <ac:chgData name="LESEIGNEUR Laurence" userId="1fe67fc4-2739-418b-a14f-eeb9eff80fd2" providerId="ADAL" clId="{02558377-C606-4893-B0E2-62B9C90C219E}" dt="2024-05-13T08:18:00.313" v="3281"/>
          <ac:spMkLst>
            <pc:docMk/>
            <pc:sldMk cId="183296202" sldId="261"/>
            <ac:spMk id="6" creationId="{F3331408-2963-5645-36F3-633F0B06DC52}"/>
          </ac:spMkLst>
        </pc:sp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5:12.278" v="3323"/>
        <pc:sldMkLst>
          <pc:docMk/>
          <pc:sldMk cId="2044285001" sldId="262"/>
        </pc:sldMkLst>
        <pc:spChg chg="mod ord">
          <ac:chgData name="LESEIGNEUR Laurence" userId="1fe67fc4-2739-418b-a14f-eeb9eff80fd2" providerId="ADAL" clId="{02558377-C606-4893-B0E2-62B9C90C219E}" dt="2024-05-13T08:25:08.435" v="3321" actId="700"/>
          <ac:spMkLst>
            <pc:docMk/>
            <pc:sldMk cId="2044285001" sldId="262"/>
            <ac:spMk id="2" creationId="{58E5104E-BA99-99F1-9CFE-79B6D0A80E94}"/>
          </ac:spMkLst>
        </pc:spChg>
        <pc:spChg chg="del">
          <ac:chgData name="LESEIGNEUR Laurence" userId="1fe67fc4-2739-418b-a14f-eeb9eff80fd2" providerId="ADAL" clId="{02558377-C606-4893-B0E2-62B9C90C219E}" dt="2024-04-23T08:59:02.769" v="708" actId="478"/>
          <ac:spMkLst>
            <pc:docMk/>
            <pc:sldMk cId="2044285001" sldId="262"/>
            <ac:spMk id="3" creationId="{55850BA3-1835-F378-5F64-A123A6021040}"/>
          </ac:spMkLst>
        </pc:spChg>
        <pc:spChg chg="add del mod">
          <ac:chgData name="LESEIGNEUR Laurence" userId="1fe67fc4-2739-418b-a14f-eeb9eff80fd2" providerId="ADAL" clId="{02558377-C606-4893-B0E2-62B9C90C219E}" dt="2024-05-13T08:25:11.928" v="3322" actId="478"/>
          <ac:spMkLst>
            <pc:docMk/>
            <pc:sldMk cId="2044285001" sldId="262"/>
            <ac:spMk id="3" creationId="{66A54D0E-DCAB-B313-F754-5FE54F7FC64D}"/>
          </ac:spMkLst>
        </pc:spChg>
        <pc:spChg chg="mod ord">
          <ac:chgData name="LESEIGNEUR Laurence" userId="1fe67fc4-2739-418b-a14f-eeb9eff80fd2" providerId="ADAL" clId="{02558377-C606-4893-B0E2-62B9C90C219E}" dt="2024-05-13T08:25:08.435" v="3321" actId="700"/>
          <ac:spMkLst>
            <pc:docMk/>
            <pc:sldMk cId="2044285001" sldId="262"/>
            <ac:spMk id="4" creationId="{FC8D3BE6-1715-DAEC-ED09-EC8EDFE164B4}"/>
          </ac:spMkLst>
        </pc:spChg>
        <pc:spChg chg="add del mod">
          <ac:chgData name="LESEIGNEUR Laurence" userId="1fe67fc4-2739-418b-a14f-eeb9eff80fd2" providerId="ADAL" clId="{02558377-C606-4893-B0E2-62B9C90C219E}" dt="2024-05-13T08:14:38.744" v="3249" actId="478"/>
          <ac:spMkLst>
            <pc:docMk/>
            <pc:sldMk cId="2044285001" sldId="262"/>
            <ac:spMk id="5" creationId="{5F5F3B16-CBDE-FF9B-3224-C7990FCA058B}"/>
          </ac:spMkLst>
        </pc:spChg>
        <pc:spChg chg="add mod">
          <ac:chgData name="LESEIGNEUR Laurence" userId="1fe67fc4-2739-418b-a14f-eeb9eff80fd2" providerId="ADAL" clId="{02558377-C606-4893-B0E2-62B9C90C219E}" dt="2024-05-13T08:25:12.278" v="3323"/>
          <ac:spMkLst>
            <pc:docMk/>
            <pc:sldMk cId="2044285001" sldId="262"/>
            <ac:spMk id="6" creationId="{3659EC3C-2E42-C854-B864-D58EF7B41B53}"/>
          </ac:spMkLst>
        </pc:spChg>
        <pc:graphicFrameChg chg="mod modGraphic">
          <ac:chgData name="LESEIGNEUR Laurence" userId="1fe67fc4-2739-418b-a14f-eeb9eff80fd2" providerId="ADAL" clId="{02558377-C606-4893-B0E2-62B9C90C219E}" dt="2024-04-29T13:01:15.706" v="1044" actId="14861"/>
          <ac:graphicFrameMkLst>
            <pc:docMk/>
            <pc:sldMk cId="2044285001" sldId="262"/>
            <ac:graphicFrameMk id="7" creationId="{E3C3D6E3-C819-E01D-3F3D-E111F9590B82}"/>
          </ac:graphicFrameMkLst>
        </pc:graphicFrameChg>
      </pc:sldChg>
      <pc:sldChg chg="addSp delSp modSp del mod modTransition">
        <pc:chgData name="LESEIGNEUR Laurence" userId="1fe67fc4-2739-418b-a14f-eeb9eff80fd2" providerId="ADAL" clId="{02558377-C606-4893-B0E2-62B9C90C219E}" dt="2024-04-30T10:18:12.751" v="2926" actId="47"/>
        <pc:sldMkLst>
          <pc:docMk/>
          <pc:sldMk cId="3021909807" sldId="265"/>
        </pc:sldMkLst>
        <pc:spChg chg="add mod">
          <ac:chgData name="LESEIGNEUR Laurence" userId="1fe67fc4-2739-418b-a14f-eeb9eff80fd2" providerId="ADAL" clId="{02558377-C606-4893-B0E2-62B9C90C219E}" dt="2024-04-29T12:58:16.890" v="1027" actId="2711"/>
          <ac:spMkLst>
            <pc:docMk/>
            <pc:sldMk cId="3021909807" sldId="265"/>
            <ac:spMk id="4" creationId="{87D8F062-2682-F3D1-E318-7FA5F29CEE4F}"/>
          </ac:spMkLst>
        </pc:spChg>
        <pc:spChg chg="del">
          <ac:chgData name="LESEIGNEUR Laurence" userId="1fe67fc4-2739-418b-a14f-eeb9eff80fd2" providerId="ADAL" clId="{02558377-C606-4893-B0E2-62B9C90C219E}" dt="2024-04-23T08:59:54.467" v="729" actId="478"/>
          <ac:spMkLst>
            <pc:docMk/>
            <pc:sldMk cId="3021909807" sldId="265"/>
            <ac:spMk id="6" creationId="{792FD370-F7B7-A4F6-9443-D6397ED15CBC}"/>
          </ac:spMkLst>
        </pc:sp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7:37.593" v="3341"/>
        <pc:sldMkLst>
          <pc:docMk/>
          <pc:sldMk cId="1443712336" sldId="268"/>
        </pc:sldMkLst>
        <pc:spChg chg="mod ord">
          <ac:chgData name="LESEIGNEUR Laurence" userId="1fe67fc4-2739-418b-a14f-eeb9eff80fd2" providerId="ADAL" clId="{02558377-C606-4893-B0E2-62B9C90C219E}" dt="2024-04-30T08:49:17.521" v="2906" actId="700"/>
          <ac:spMkLst>
            <pc:docMk/>
            <pc:sldMk cId="1443712336" sldId="268"/>
            <ac:spMk id="2" creationId="{58E5104E-BA99-99F1-9CFE-79B6D0A80E94}"/>
          </ac:spMkLst>
        </pc:spChg>
        <pc:spChg chg="mod ord">
          <ac:chgData name="LESEIGNEUR Laurence" userId="1fe67fc4-2739-418b-a14f-eeb9eff80fd2" providerId="ADAL" clId="{02558377-C606-4893-B0E2-62B9C90C219E}" dt="2024-04-30T08:49:17.521" v="2906" actId="700"/>
          <ac:spMkLst>
            <pc:docMk/>
            <pc:sldMk cId="1443712336" sldId="268"/>
            <ac:spMk id="3" creationId="{83797688-8176-28E3-C259-331A84784832}"/>
          </ac:spMkLst>
        </pc:spChg>
        <pc:spChg chg="mod ord">
          <ac:chgData name="LESEIGNEUR Laurence" userId="1fe67fc4-2739-418b-a14f-eeb9eff80fd2" providerId="ADAL" clId="{02558377-C606-4893-B0E2-62B9C90C219E}" dt="2024-04-30T08:49:17.521" v="2906" actId="700"/>
          <ac:spMkLst>
            <pc:docMk/>
            <pc:sldMk cId="1443712336" sldId="268"/>
            <ac:spMk id="4" creationId="{FC8D3BE6-1715-DAEC-ED09-EC8EDFE164B4}"/>
          </ac:spMkLst>
        </pc:spChg>
        <pc:spChg chg="add del mod">
          <ac:chgData name="LESEIGNEUR Laurence" userId="1fe67fc4-2739-418b-a14f-eeb9eff80fd2" providerId="ADAL" clId="{02558377-C606-4893-B0E2-62B9C90C219E}" dt="2024-05-13T08:15:01.335" v="3255" actId="478"/>
          <ac:spMkLst>
            <pc:docMk/>
            <pc:sldMk cId="1443712336" sldId="268"/>
            <ac:spMk id="5" creationId="{D20408FD-2DAC-F530-5A73-90F155A2AB6F}"/>
          </ac:spMkLst>
        </pc:spChg>
        <pc:spChg chg="del">
          <ac:chgData name="LESEIGNEUR Laurence" userId="1fe67fc4-2739-418b-a14f-eeb9eff80fd2" providerId="ADAL" clId="{02558377-C606-4893-B0E2-62B9C90C219E}" dt="2024-04-23T08:59:35.588" v="722" actId="478"/>
          <ac:spMkLst>
            <pc:docMk/>
            <pc:sldMk cId="1443712336" sldId="268"/>
            <ac:spMk id="6" creationId="{4DC39A98-E943-1616-E191-160C52827FE2}"/>
          </ac:spMkLst>
        </pc:spChg>
        <pc:spChg chg="add del mod">
          <ac:chgData name="LESEIGNEUR Laurence" userId="1fe67fc4-2739-418b-a14f-eeb9eff80fd2" providerId="ADAL" clId="{02558377-C606-4893-B0E2-62B9C90C219E}" dt="2024-05-13T08:27:37.103" v="3340" actId="478"/>
          <ac:spMkLst>
            <pc:docMk/>
            <pc:sldMk cId="1443712336" sldId="268"/>
            <ac:spMk id="6" creationId="{56AC8045-A2FF-AAC2-9368-C89AE13958BB}"/>
          </ac:spMkLst>
        </pc:spChg>
        <pc:spChg chg="add mod">
          <ac:chgData name="LESEIGNEUR Laurence" userId="1fe67fc4-2739-418b-a14f-eeb9eff80fd2" providerId="ADAL" clId="{02558377-C606-4893-B0E2-62B9C90C219E}" dt="2024-05-13T08:27:37.593" v="3341"/>
          <ac:spMkLst>
            <pc:docMk/>
            <pc:sldMk cId="1443712336" sldId="268"/>
            <ac:spMk id="7" creationId="{525FABF6-AD44-E0DC-D829-34D0EF71B4AC}"/>
          </ac:spMkLst>
        </pc:spChg>
        <pc:picChg chg="mod">
          <ac:chgData name="LESEIGNEUR Laurence" userId="1fe67fc4-2739-418b-a14f-eeb9eff80fd2" providerId="ADAL" clId="{02558377-C606-4893-B0E2-62B9C90C219E}" dt="2024-04-23T08:56:18.426" v="682" actId="552"/>
          <ac:picMkLst>
            <pc:docMk/>
            <pc:sldMk cId="1443712336" sldId="268"/>
            <ac:picMk id="8" creationId="{824284C6-30B3-5964-B1AD-CC7BB2581B23}"/>
          </ac:picMkLst>
        </pc:picChg>
        <pc:picChg chg="mod">
          <ac:chgData name="LESEIGNEUR Laurence" userId="1fe67fc4-2739-418b-a14f-eeb9eff80fd2" providerId="ADAL" clId="{02558377-C606-4893-B0E2-62B9C90C219E}" dt="2024-04-23T08:56:18.426" v="682" actId="552"/>
          <ac:picMkLst>
            <pc:docMk/>
            <pc:sldMk cId="1443712336" sldId="268"/>
            <ac:picMk id="10" creationId="{FAA2EBC0-F9B1-3696-7FD9-66F05E00858E}"/>
          </ac:picMkLst>
        </pc:pic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7:42.238" v="3343"/>
        <pc:sldMkLst>
          <pc:docMk/>
          <pc:sldMk cId="3414726804" sldId="270"/>
        </pc:sldMkLst>
        <pc:spChg chg="del">
          <ac:chgData name="LESEIGNEUR Laurence" userId="1fe67fc4-2739-418b-a14f-eeb9eff80fd2" providerId="ADAL" clId="{02558377-C606-4893-B0E2-62B9C90C219E}" dt="2024-04-23T08:59:40.107" v="724" actId="478"/>
          <ac:spMkLst>
            <pc:docMk/>
            <pc:sldMk cId="3414726804" sldId="270"/>
            <ac:spMk id="2" creationId="{01F98F98-44B7-3C9D-2033-48DFD4F10D1C}"/>
          </ac:spMkLst>
        </pc:spChg>
        <pc:spChg chg="add del mod">
          <ac:chgData name="LESEIGNEUR Laurence" userId="1fe67fc4-2739-418b-a14f-eeb9eff80fd2" providerId="ADAL" clId="{02558377-C606-4893-B0E2-62B9C90C219E}" dt="2024-05-13T08:27:41.930" v="3342" actId="478"/>
          <ac:spMkLst>
            <pc:docMk/>
            <pc:sldMk cId="3414726804" sldId="270"/>
            <ac:spMk id="2" creationId="{7FAF87C5-8A2D-D4B1-1C05-C29B8580837F}"/>
          </ac:spMkLst>
        </pc:spChg>
        <pc:spChg chg="add del mod ord">
          <ac:chgData name="LESEIGNEUR Laurence" userId="1fe67fc4-2739-418b-a14f-eeb9eff80fd2" providerId="ADAL" clId="{02558377-C606-4893-B0E2-62B9C90C219E}" dt="2024-04-30T13:52:51.048" v="3202" actId="478"/>
          <ac:spMkLst>
            <pc:docMk/>
            <pc:sldMk cId="3414726804" sldId="270"/>
            <ac:spMk id="2" creationId="{879CB45C-8F45-5E1C-C6CD-C7B90DCFE10B}"/>
          </ac:spMkLst>
        </pc:spChg>
        <pc:spChg chg="mod ord">
          <ac:chgData name="LESEIGNEUR Laurence" userId="1fe67fc4-2739-418b-a14f-eeb9eff80fd2" providerId="ADAL" clId="{02558377-C606-4893-B0E2-62B9C90C219E}" dt="2024-04-30T13:53:08.601" v="3204" actId="1076"/>
          <ac:spMkLst>
            <pc:docMk/>
            <pc:sldMk cId="3414726804" sldId="270"/>
            <ac:spMk id="3" creationId="{097D17B7-A169-9DA0-B488-C149CAE9A38B}"/>
          </ac:spMkLst>
        </pc:spChg>
        <pc:spChg chg="mod ord">
          <ac:chgData name="LESEIGNEUR Laurence" userId="1fe67fc4-2739-418b-a14f-eeb9eff80fd2" providerId="ADAL" clId="{02558377-C606-4893-B0E2-62B9C90C219E}" dt="2024-04-30T08:49:25.177" v="2907" actId="700"/>
          <ac:spMkLst>
            <pc:docMk/>
            <pc:sldMk cId="3414726804" sldId="270"/>
            <ac:spMk id="4" creationId="{E7017CC2-7ED3-FFA6-C99D-3B6FB7AB9807}"/>
          </ac:spMkLst>
        </pc:spChg>
        <pc:spChg chg="add del mod">
          <ac:chgData name="LESEIGNEUR Laurence" userId="1fe67fc4-2739-418b-a14f-eeb9eff80fd2" providerId="ADAL" clId="{02558377-C606-4893-B0E2-62B9C90C219E}" dt="2024-05-13T08:15:04.099" v="3256" actId="478"/>
          <ac:spMkLst>
            <pc:docMk/>
            <pc:sldMk cId="3414726804" sldId="270"/>
            <ac:spMk id="5" creationId="{6050BF3E-1B43-C90A-CFFF-60ECEA2D0DE3}"/>
          </ac:spMkLst>
        </pc:spChg>
        <pc:spChg chg="add mod">
          <ac:chgData name="LESEIGNEUR Laurence" userId="1fe67fc4-2739-418b-a14f-eeb9eff80fd2" providerId="ADAL" clId="{02558377-C606-4893-B0E2-62B9C90C219E}" dt="2024-05-13T08:27:42.238" v="3343"/>
          <ac:spMkLst>
            <pc:docMk/>
            <pc:sldMk cId="3414726804" sldId="270"/>
            <ac:spMk id="15" creationId="{09436F0F-CC75-1A02-0D02-5844B0E41BFB}"/>
          </ac:spMkLst>
        </pc:spChg>
        <pc:spChg chg="mod">
          <ac:chgData name="LESEIGNEUR Laurence" userId="1fe67fc4-2739-418b-a14f-eeb9eff80fd2" providerId="ADAL" clId="{02558377-C606-4893-B0E2-62B9C90C219E}" dt="2024-04-30T13:53:00.264" v="3203" actId="2711"/>
          <ac:spMkLst>
            <pc:docMk/>
            <pc:sldMk cId="3414726804" sldId="270"/>
            <ac:spMk id="102" creationId="{7DDB8BD1-94F3-6C05-18E4-EBE2254744EB}"/>
          </ac:spMkLst>
        </pc:sp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1:33.639" v="3306" actId="700"/>
        <pc:sldMkLst>
          <pc:docMk/>
          <pc:sldMk cId="446592348" sldId="274"/>
        </pc:sldMkLst>
        <pc:spChg chg="mod ord">
          <ac:chgData name="LESEIGNEUR Laurence" userId="1fe67fc4-2739-418b-a14f-eeb9eff80fd2" providerId="ADAL" clId="{02558377-C606-4893-B0E2-62B9C90C219E}" dt="2024-05-13T08:21:33.639" v="3306" actId="700"/>
          <ac:spMkLst>
            <pc:docMk/>
            <pc:sldMk cId="446592348" sldId="274"/>
            <ac:spMk id="2" creationId="{68AC9CCC-69D4-16F4-312B-288F4B608BD1}"/>
          </ac:spMkLst>
        </pc:spChg>
        <pc:spChg chg="mod ord">
          <ac:chgData name="LESEIGNEUR Laurence" userId="1fe67fc4-2739-418b-a14f-eeb9eff80fd2" providerId="ADAL" clId="{02558377-C606-4893-B0E2-62B9C90C219E}" dt="2024-05-13T08:21:33.639" v="3306" actId="700"/>
          <ac:spMkLst>
            <pc:docMk/>
            <pc:sldMk cId="446592348" sldId="274"/>
            <ac:spMk id="3" creationId="{37687F8B-943A-2106-2E4E-72F15627A087}"/>
          </ac:spMkLst>
        </pc:spChg>
        <pc:spChg chg="mod ord">
          <ac:chgData name="LESEIGNEUR Laurence" userId="1fe67fc4-2739-418b-a14f-eeb9eff80fd2" providerId="ADAL" clId="{02558377-C606-4893-B0E2-62B9C90C219E}" dt="2024-05-13T08:21:33.639" v="3306" actId="700"/>
          <ac:spMkLst>
            <pc:docMk/>
            <pc:sldMk cId="446592348" sldId="274"/>
            <ac:spMk id="4" creationId="{A99CD92D-9A5C-BD7B-4B4D-A8AFFFF7426B}"/>
          </ac:spMkLst>
        </pc:spChg>
        <pc:spChg chg="del mod">
          <ac:chgData name="LESEIGNEUR Laurence" userId="1fe67fc4-2739-418b-a14f-eeb9eff80fd2" providerId="ADAL" clId="{02558377-C606-4893-B0E2-62B9C90C219E}" dt="2024-05-13T08:14:19.352" v="3244" actId="478"/>
          <ac:spMkLst>
            <pc:docMk/>
            <pc:sldMk cId="446592348" sldId="274"/>
            <ac:spMk id="5" creationId="{5D7ADDB1-8780-2929-182A-DAAE70B3F128}"/>
          </ac:spMkLst>
        </pc:spChg>
        <pc:spChg chg="del">
          <ac:chgData name="LESEIGNEUR Laurence" userId="1fe67fc4-2739-418b-a14f-eeb9eff80fd2" providerId="ADAL" clId="{02558377-C606-4893-B0E2-62B9C90C219E}" dt="2024-04-23T08:58:38.411" v="698" actId="478"/>
          <ac:spMkLst>
            <pc:docMk/>
            <pc:sldMk cId="446592348" sldId="274"/>
            <ac:spMk id="5" creationId="{D132151B-6568-C55B-35D5-2683003853B2}"/>
          </ac:spMkLst>
        </pc:spChg>
        <pc:spChg chg="add mod">
          <ac:chgData name="LESEIGNEUR Laurence" userId="1fe67fc4-2739-418b-a14f-eeb9eff80fd2" providerId="ADAL" clId="{02558377-C606-4893-B0E2-62B9C90C219E}" dt="2024-04-23T08:58:38.839" v="699"/>
          <ac:spMkLst>
            <pc:docMk/>
            <pc:sldMk cId="446592348" sldId="274"/>
            <ac:spMk id="6" creationId="{4451FA3B-7498-4FB0-A137-CE084DF77C7B}"/>
          </ac:spMkLst>
        </pc:spChg>
        <pc:spChg chg="add mod">
          <ac:chgData name="LESEIGNEUR Laurence" userId="1fe67fc4-2739-418b-a14f-eeb9eff80fd2" providerId="ADAL" clId="{02558377-C606-4893-B0E2-62B9C90C219E}" dt="2024-05-13T08:17:56.105" v="3279"/>
          <ac:spMkLst>
            <pc:docMk/>
            <pc:sldMk cId="446592348" sldId="274"/>
            <ac:spMk id="6" creationId="{C463429C-57F8-2369-01EE-DABEE425F48E}"/>
          </ac:spMkLst>
        </pc:sp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7:09.838" v="3334"/>
        <pc:sldMkLst>
          <pc:docMk/>
          <pc:sldMk cId="3741086478" sldId="275"/>
        </pc:sldMkLst>
        <pc:spChg chg="mod ord">
          <ac:chgData name="LESEIGNEUR Laurence" userId="1fe67fc4-2739-418b-a14f-eeb9eff80fd2" providerId="ADAL" clId="{02558377-C606-4893-B0E2-62B9C90C219E}" dt="2024-05-13T08:26:47.075" v="3330" actId="700"/>
          <ac:spMkLst>
            <pc:docMk/>
            <pc:sldMk cId="3741086478" sldId="275"/>
            <ac:spMk id="2" creationId="{26FD5C22-3A29-DA6A-7B93-DB794CD8AAA7}"/>
          </ac:spMkLst>
        </pc:spChg>
        <pc:spChg chg="add del mod">
          <ac:chgData name="LESEIGNEUR Laurence" userId="1fe67fc4-2739-418b-a14f-eeb9eff80fd2" providerId="ADAL" clId="{02558377-C606-4893-B0E2-62B9C90C219E}" dt="2024-05-13T08:27:09.447" v="3333" actId="478"/>
          <ac:spMkLst>
            <pc:docMk/>
            <pc:sldMk cId="3741086478" sldId="275"/>
            <ac:spMk id="3" creationId="{8FADA547-5401-E896-ABE9-617010ED1621}"/>
          </ac:spMkLst>
        </pc:spChg>
        <pc:spChg chg="del">
          <ac:chgData name="LESEIGNEUR Laurence" userId="1fe67fc4-2739-418b-a14f-eeb9eff80fd2" providerId="ADAL" clId="{02558377-C606-4893-B0E2-62B9C90C219E}" dt="2024-04-23T08:59:07.458" v="710" actId="478"/>
          <ac:spMkLst>
            <pc:docMk/>
            <pc:sldMk cId="3741086478" sldId="275"/>
            <ac:spMk id="3" creationId="{A9CD6A17-E489-5836-73BF-3A8EC7D28585}"/>
          </ac:spMkLst>
        </pc:spChg>
        <pc:spChg chg="mod ord">
          <ac:chgData name="LESEIGNEUR Laurence" userId="1fe67fc4-2739-418b-a14f-eeb9eff80fd2" providerId="ADAL" clId="{02558377-C606-4893-B0E2-62B9C90C219E}" dt="2024-05-13T08:26:47.075" v="3330" actId="700"/>
          <ac:spMkLst>
            <pc:docMk/>
            <pc:sldMk cId="3741086478" sldId="275"/>
            <ac:spMk id="4" creationId="{37DA5179-643C-0AC7-F769-86EE2D49C05C}"/>
          </ac:spMkLst>
        </pc:spChg>
        <pc:spChg chg="add del mod">
          <ac:chgData name="LESEIGNEUR Laurence" userId="1fe67fc4-2739-418b-a14f-eeb9eff80fd2" providerId="ADAL" clId="{02558377-C606-4893-B0E2-62B9C90C219E}" dt="2024-05-13T08:14:43.007" v="3250" actId="478"/>
          <ac:spMkLst>
            <pc:docMk/>
            <pc:sldMk cId="3741086478" sldId="275"/>
            <ac:spMk id="6" creationId="{DBF09469-42F1-79B2-6DCD-E7D04E382FF6}"/>
          </ac:spMkLst>
        </pc:spChg>
        <pc:spChg chg="add mod">
          <ac:chgData name="LESEIGNEUR Laurence" userId="1fe67fc4-2739-418b-a14f-eeb9eff80fd2" providerId="ADAL" clId="{02558377-C606-4893-B0E2-62B9C90C219E}" dt="2024-05-13T08:27:09.838" v="3334"/>
          <ac:spMkLst>
            <pc:docMk/>
            <pc:sldMk cId="3741086478" sldId="275"/>
            <ac:spMk id="7" creationId="{016AE4EF-2D5B-D3AF-94E1-7072D52C6309}"/>
          </ac:spMkLst>
        </pc:spChg>
        <pc:graphicFrameChg chg="mod ord">
          <ac:chgData name="LESEIGNEUR Laurence" userId="1fe67fc4-2739-418b-a14f-eeb9eff80fd2" providerId="ADAL" clId="{02558377-C606-4893-B0E2-62B9C90C219E}" dt="2024-05-13T08:26:47.075" v="3330" actId="700"/>
          <ac:graphicFrameMkLst>
            <pc:docMk/>
            <pc:sldMk cId="3741086478" sldId="275"/>
            <ac:graphicFrameMk id="5" creationId="{09E740EE-C362-3078-8BF5-568919AD17AC}"/>
          </ac:graphicFrameMkLst>
        </pc:graphicFrame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7:13.654" v="3336"/>
        <pc:sldMkLst>
          <pc:docMk/>
          <pc:sldMk cId="2523674514" sldId="276"/>
        </pc:sldMkLst>
        <pc:spChg chg="mod ord">
          <ac:chgData name="LESEIGNEUR Laurence" userId="1fe67fc4-2739-418b-a14f-eeb9eff80fd2" providerId="ADAL" clId="{02558377-C606-4893-B0E2-62B9C90C219E}" dt="2024-05-13T08:26:50.471" v="3331" actId="700"/>
          <ac:spMkLst>
            <pc:docMk/>
            <pc:sldMk cId="2523674514" sldId="276"/>
            <ac:spMk id="2" creationId="{647DE2B6-6197-3B96-4AA8-A39A65B75A23}"/>
          </ac:spMkLst>
        </pc:spChg>
        <pc:spChg chg="del">
          <ac:chgData name="LESEIGNEUR Laurence" userId="1fe67fc4-2739-418b-a14f-eeb9eff80fd2" providerId="ADAL" clId="{02558377-C606-4893-B0E2-62B9C90C219E}" dt="2024-04-23T08:59:11.442" v="712" actId="478"/>
          <ac:spMkLst>
            <pc:docMk/>
            <pc:sldMk cId="2523674514" sldId="276"/>
            <ac:spMk id="3" creationId="{0610034C-D11E-A284-DCAB-DA12FC3A4DDE}"/>
          </ac:spMkLst>
        </pc:spChg>
        <pc:spChg chg="add del mod">
          <ac:chgData name="LESEIGNEUR Laurence" userId="1fe67fc4-2739-418b-a14f-eeb9eff80fd2" providerId="ADAL" clId="{02558377-C606-4893-B0E2-62B9C90C219E}" dt="2024-05-13T08:27:13.305" v="3335" actId="478"/>
          <ac:spMkLst>
            <pc:docMk/>
            <pc:sldMk cId="2523674514" sldId="276"/>
            <ac:spMk id="3" creationId="{EE7473F2-6EFC-F9D8-D97C-5013D5B37396}"/>
          </ac:spMkLst>
        </pc:spChg>
        <pc:spChg chg="mod ord">
          <ac:chgData name="LESEIGNEUR Laurence" userId="1fe67fc4-2739-418b-a14f-eeb9eff80fd2" providerId="ADAL" clId="{02558377-C606-4893-B0E2-62B9C90C219E}" dt="2024-05-13T08:26:50.471" v="3331" actId="700"/>
          <ac:spMkLst>
            <pc:docMk/>
            <pc:sldMk cId="2523674514" sldId="276"/>
            <ac:spMk id="4" creationId="{946E616C-AFFD-D10A-D8A2-74B2FFE12C16}"/>
          </ac:spMkLst>
        </pc:spChg>
        <pc:spChg chg="add del mod">
          <ac:chgData name="LESEIGNEUR Laurence" userId="1fe67fc4-2739-418b-a14f-eeb9eff80fd2" providerId="ADAL" clId="{02558377-C606-4893-B0E2-62B9C90C219E}" dt="2024-05-13T08:14:47.007" v="3251" actId="478"/>
          <ac:spMkLst>
            <pc:docMk/>
            <pc:sldMk cId="2523674514" sldId="276"/>
            <ac:spMk id="5" creationId="{20D5C2DB-7D3E-656C-B44D-FE67F0222585}"/>
          </ac:spMkLst>
        </pc:spChg>
        <pc:spChg chg="add mod">
          <ac:chgData name="LESEIGNEUR Laurence" userId="1fe67fc4-2739-418b-a14f-eeb9eff80fd2" providerId="ADAL" clId="{02558377-C606-4893-B0E2-62B9C90C219E}" dt="2024-05-13T08:27:13.654" v="3336"/>
          <ac:spMkLst>
            <pc:docMk/>
            <pc:sldMk cId="2523674514" sldId="276"/>
            <ac:spMk id="6" creationId="{AF632326-7272-12A2-8AF3-ADF07778CB70}"/>
          </ac:spMkLst>
        </pc:spChg>
        <pc:graphicFrameChg chg="mod">
          <ac:chgData name="LESEIGNEUR Laurence" userId="1fe67fc4-2739-418b-a14f-eeb9eff80fd2" providerId="ADAL" clId="{02558377-C606-4893-B0E2-62B9C90C219E}" dt="2024-04-23T08:53:21.780" v="595" actId="1076"/>
          <ac:graphicFrameMkLst>
            <pc:docMk/>
            <pc:sldMk cId="2523674514" sldId="276"/>
            <ac:graphicFrameMk id="8" creationId="{6EE305F5-A5A8-5B9B-1329-623770569FB9}"/>
          </ac:graphicFrameMkLst>
        </pc:graphicFrameChg>
      </pc:sldChg>
      <pc:sldChg chg="addSp delSp modSp mod ord modTransition modClrScheme chgLayout">
        <pc:chgData name="LESEIGNEUR Laurence" userId="1fe67fc4-2739-418b-a14f-eeb9eff80fd2" providerId="ADAL" clId="{02558377-C606-4893-B0E2-62B9C90C219E}" dt="2024-05-13T08:28:03.270" v="3349"/>
        <pc:sldMkLst>
          <pc:docMk/>
          <pc:sldMk cId="1159490314" sldId="278"/>
        </pc:sldMkLst>
        <pc:spChg chg="del">
          <ac:chgData name="LESEIGNEUR Laurence" userId="1fe67fc4-2739-418b-a14f-eeb9eff80fd2" providerId="ADAL" clId="{02558377-C606-4893-B0E2-62B9C90C219E}" dt="2024-04-23T08:59:27.034" v="718" actId="478"/>
          <ac:spMkLst>
            <pc:docMk/>
            <pc:sldMk cId="1159490314" sldId="278"/>
            <ac:spMk id="4" creationId="{395C75CC-72DB-51A1-F4E3-D9EC63753637}"/>
          </ac:spMkLst>
        </pc:spChg>
        <pc:spChg chg="add del mod">
          <ac:chgData name="LESEIGNEUR Laurence" userId="1fe67fc4-2739-418b-a14f-eeb9eff80fd2" providerId="ADAL" clId="{02558377-C606-4893-B0E2-62B9C90C219E}" dt="2024-05-13T08:28:02.976" v="3348" actId="478"/>
          <ac:spMkLst>
            <pc:docMk/>
            <pc:sldMk cId="1159490314" sldId="278"/>
            <ac:spMk id="4" creationId="{B691B92B-88CA-2A72-A8AB-3BA7702AAC34}"/>
          </ac:spMkLst>
        </pc:spChg>
        <pc:spChg chg="mod ord">
          <ac:chgData name="LESEIGNEUR Laurence" userId="1fe67fc4-2739-418b-a14f-eeb9eff80fd2" providerId="ADAL" clId="{02558377-C606-4893-B0E2-62B9C90C219E}" dt="2024-04-30T10:12:27.263" v="2918" actId="700"/>
          <ac:spMkLst>
            <pc:docMk/>
            <pc:sldMk cId="1159490314" sldId="278"/>
            <ac:spMk id="5" creationId="{523BC35C-2DA6-042F-CE43-F1D8AD2DB3F8}"/>
          </ac:spMkLst>
        </pc:spChg>
        <pc:spChg chg="mod ord">
          <ac:chgData name="LESEIGNEUR Laurence" userId="1fe67fc4-2739-418b-a14f-eeb9eff80fd2" providerId="ADAL" clId="{02558377-C606-4893-B0E2-62B9C90C219E}" dt="2024-04-30T10:12:27.263" v="2918" actId="700"/>
          <ac:spMkLst>
            <pc:docMk/>
            <pc:sldMk cId="1159490314" sldId="278"/>
            <ac:spMk id="6" creationId="{09EAF26E-D51F-B077-6896-23D4FC5F893A}"/>
          </ac:spMkLst>
        </pc:spChg>
        <pc:spChg chg="add del mod">
          <ac:chgData name="LESEIGNEUR Laurence" userId="1fe67fc4-2739-418b-a14f-eeb9eff80fd2" providerId="ADAL" clId="{02558377-C606-4893-B0E2-62B9C90C219E}" dt="2024-05-13T08:14:54.753" v="3253" actId="478"/>
          <ac:spMkLst>
            <pc:docMk/>
            <pc:sldMk cId="1159490314" sldId="278"/>
            <ac:spMk id="7" creationId="{FF2F2B4B-CEDB-9CE9-231C-B6782C86D2BA}"/>
          </ac:spMkLst>
        </pc:spChg>
        <pc:spChg chg="add mod">
          <ac:chgData name="LESEIGNEUR Laurence" userId="1fe67fc4-2739-418b-a14f-eeb9eff80fd2" providerId="ADAL" clId="{02558377-C606-4893-B0E2-62B9C90C219E}" dt="2024-05-13T08:28:03.270" v="3349"/>
          <ac:spMkLst>
            <pc:docMk/>
            <pc:sldMk cId="1159490314" sldId="278"/>
            <ac:spMk id="8" creationId="{8C68EFA0-0CF3-1881-F323-13DCD72D5494}"/>
          </ac:spMkLst>
        </pc:sp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27:46.182" v="3345"/>
        <pc:sldMkLst>
          <pc:docMk/>
          <pc:sldMk cId="111851555" sldId="280"/>
        </pc:sldMkLst>
        <pc:spChg chg="mod ord">
          <ac:chgData name="LESEIGNEUR Laurence" userId="1fe67fc4-2739-418b-a14f-eeb9eff80fd2" providerId="ADAL" clId="{02558377-C606-4893-B0E2-62B9C90C219E}" dt="2024-05-13T08:25:31.562" v="3324" actId="700"/>
          <ac:spMkLst>
            <pc:docMk/>
            <pc:sldMk cId="111851555" sldId="280"/>
            <ac:spMk id="2" creationId="{DAFCCDAF-C0BC-0654-A2E4-41E79E9EB742}"/>
          </ac:spMkLst>
        </pc:spChg>
        <pc:spChg chg="mod ord">
          <ac:chgData name="LESEIGNEUR Laurence" userId="1fe67fc4-2739-418b-a14f-eeb9eff80fd2" providerId="ADAL" clId="{02558377-C606-4893-B0E2-62B9C90C219E}" dt="2024-05-13T08:25:34.672" v="3325" actId="1076"/>
          <ac:spMkLst>
            <pc:docMk/>
            <pc:sldMk cId="111851555" sldId="280"/>
            <ac:spMk id="3" creationId="{8450AB9C-171D-1822-2539-A2EA3CCB44AE}"/>
          </ac:spMkLst>
        </pc:spChg>
        <pc:spChg chg="mod ord">
          <ac:chgData name="LESEIGNEUR Laurence" userId="1fe67fc4-2739-418b-a14f-eeb9eff80fd2" providerId="ADAL" clId="{02558377-C606-4893-B0E2-62B9C90C219E}" dt="2024-05-13T08:25:31.562" v="3324" actId="700"/>
          <ac:spMkLst>
            <pc:docMk/>
            <pc:sldMk cId="111851555" sldId="280"/>
            <ac:spMk id="4" creationId="{D57D566A-78B1-7323-3047-843CF55ABE52}"/>
          </ac:spMkLst>
        </pc:spChg>
        <pc:spChg chg="add del mod">
          <ac:chgData name="LESEIGNEUR Laurence" userId="1fe67fc4-2739-418b-a14f-eeb9eff80fd2" providerId="ADAL" clId="{02558377-C606-4893-B0E2-62B9C90C219E}" dt="2024-05-13T08:15:07.663" v="3257" actId="478"/>
          <ac:spMkLst>
            <pc:docMk/>
            <pc:sldMk cId="111851555" sldId="280"/>
            <ac:spMk id="5" creationId="{FD78A570-35FB-2E44-572E-1312BA4027EF}"/>
          </ac:spMkLst>
        </pc:spChg>
        <pc:spChg chg="add del mod">
          <ac:chgData name="LESEIGNEUR Laurence" userId="1fe67fc4-2739-418b-a14f-eeb9eff80fd2" providerId="ADAL" clId="{02558377-C606-4893-B0E2-62B9C90C219E}" dt="2024-05-13T08:27:45.872" v="3344" actId="478"/>
          <ac:spMkLst>
            <pc:docMk/>
            <pc:sldMk cId="111851555" sldId="280"/>
            <ac:spMk id="8" creationId="{13B8F533-64D0-138D-3AB0-82C1C4C44C55}"/>
          </ac:spMkLst>
        </pc:spChg>
        <pc:spChg chg="del">
          <ac:chgData name="LESEIGNEUR Laurence" userId="1fe67fc4-2739-418b-a14f-eeb9eff80fd2" providerId="ADAL" clId="{02558377-C606-4893-B0E2-62B9C90C219E}" dt="2024-04-23T08:59:50.428" v="727" actId="478"/>
          <ac:spMkLst>
            <pc:docMk/>
            <pc:sldMk cId="111851555" sldId="280"/>
            <ac:spMk id="8" creationId="{BC334712-3EA8-39E1-E4E4-90CF1AD10A7E}"/>
          </ac:spMkLst>
        </pc:spChg>
        <pc:spChg chg="add mod">
          <ac:chgData name="LESEIGNEUR Laurence" userId="1fe67fc4-2739-418b-a14f-eeb9eff80fd2" providerId="ADAL" clId="{02558377-C606-4893-B0E2-62B9C90C219E}" dt="2024-05-13T08:27:46.182" v="3345"/>
          <ac:spMkLst>
            <pc:docMk/>
            <pc:sldMk cId="111851555" sldId="280"/>
            <ac:spMk id="9" creationId="{C322D484-7AF2-764B-BBB5-225BDECA5D5F}"/>
          </ac:spMkLst>
        </pc:spChg>
      </pc:sldChg>
      <pc:sldChg chg="addSp delSp modSp mod modTransition">
        <pc:chgData name="LESEIGNEUR Laurence" userId="1fe67fc4-2739-418b-a14f-eeb9eff80fd2" providerId="ADAL" clId="{02558377-C606-4893-B0E2-62B9C90C219E}" dt="2024-05-13T08:27:30.310" v="3339" actId="207"/>
        <pc:sldMkLst>
          <pc:docMk/>
          <pc:sldMk cId="1221911716" sldId="281"/>
        </pc:sldMkLst>
        <pc:spChg chg="add del mod">
          <ac:chgData name="LESEIGNEUR Laurence" userId="1fe67fc4-2739-418b-a14f-eeb9eff80fd2" providerId="ADAL" clId="{02558377-C606-4893-B0E2-62B9C90C219E}" dt="2024-05-13T08:14:58.784" v="3254" actId="478"/>
          <ac:spMkLst>
            <pc:docMk/>
            <pc:sldMk cId="1221911716" sldId="281"/>
            <ac:spMk id="2" creationId="{0E0B01E7-6391-82C6-5437-C52307C12590}"/>
          </ac:spMkLst>
        </pc:spChg>
        <pc:spChg chg="add mod">
          <ac:chgData name="LESEIGNEUR Laurence" userId="1fe67fc4-2739-418b-a14f-eeb9eff80fd2" providerId="ADAL" clId="{02558377-C606-4893-B0E2-62B9C90C219E}" dt="2024-05-13T08:27:30.310" v="3339" actId="207"/>
          <ac:spMkLst>
            <pc:docMk/>
            <pc:sldMk cId="1221911716" sldId="281"/>
            <ac:spMk id="3" creationId="{A5AC96E9-F486-52A9-3E14-7D2E76B233EA}"/>
          </ac:spMkLst>
        </pc:spChg>
        <pc:spChg chg="mod">
          <ac:chgData name="LESEIGNEUR Laurence" userId="1fe67fc4-2739-418b-a14f-eeb9eff80fd2" providerId="ADAL" clId="{02558377-C606-4893-B0E2-62B9C90C219E}" dt="2024-04-23T09:02:06.987" v="750" actId="122"/>
          <ac:spMkLst>
            <pc:docMk/>
            <pc:sldMk cId="1221911716" sldId="281"/>
            <ac:spMk id="10" creationId="{A4B113FC-0267-C4EB-33A0-5D371EE6D402}"/>
          </ac:spMkLst>
        </pc:spChg>
        <pc:spChg chg="mod">
          <ac:chgData name="LESEIGNEUR Laurence" userId="1fe67fc4-2739-418b-a14f-eeb9eff80fd2" providerId="ADAL" clId="{02558377-C606-4893-B0E2-62B9C90C219E}" dt="2024-04-23T09:01:46.724" v="745" actId="1076"/>
          <ac:spMkLst>
            <pc:docMk/>
            <pc:sldMk cId="1221911716" sldId="281"/>
            <ac:spMk id="11" creationId="{221B2053-7945-13A0-FC26-F62EF69B18C8}"/>
          </ac:spMkLst>
        </pc:spChg>
        <pc:spChg chg="mod">
          <ac:chgData name="LESEIGNEUR Laurence" userId="1fe67fc4-2739-418b-a14f-eeb9eff80fd2" providerId="ADAL" clId="{02558377-C606-4893-B0E2-62B9C90C219E}" dt="2024-04-23T09:02:20.332" v="757" actId="1038"/>
          <ac:spMkLst>
            <pc:docMk/>
            <pc:sldMk cId="1221911716" sldId="281"/>
            <ac:spMk id="16" creationId="{27CFC5CA-84BE-9728-3E2E-6768895816D2}"/>
          </ac:spMkLst>
        </pc:spChg>
        <pc:spChg chg="del">
          <ac:chgData name="LESEIGNEUR Laurence" userId="1fe67fc4-2739-418b-a14f-eeb9eff80fd2" providerId="ADAL" clId="{02558377-C606-4893-B0E2-62B9C90C219E}" dt="2024-04-23T08:59:15.105" v="714" actId="478"/>
          <ac:spMkLst>
            <pc:docMk/>
            <pc:sldMk cId="1221911716" sldId="281"/>
            <ac:spMk id="17" creationId="{E483CEE8-3764-2D03-5883-3835619C3262}"/>
          </ac:spMkLst>
        </pc:spChg>
        <pc:picChg chg="mod">
          <ac:chgData name="LESEIGNEUR Laurence" userId="1fe67fc4-2739-418b-a14f-eeb9eff80fd2" providerId="ADAL" clId="{02558377-C606-4893-B0E2-62B9C90C219E}" dt="2024-04-23T08:53:29.750" v="596" actId="1076"/>
          <ac:picMkLst>
            <pc:docMk/>
            <pc:sldMk cId="1221911716" sldId="281"/>
            <ac:picMk id="7" creationId="{DE6C6AF7-2E1F-6CAE-9952-2F67E90FD6ED}"/>
          </ac:picMkLst>
        </pc:picChg>
        <pc:cxnChg chg="mod">
          <ac:chgData name="LESEIGNEUR Laurence" userId="1fe67fc4-2739-418b-a14f-eeb9eff80fd2" providerId="ADAL" clId="{02558377-C606-4893-B0E2-62B9C90C219E}" dt="2024-04-23T08:53:42.985" v="599" actId="1076"/>
          <ac:cxnSpMkLst>
            <pc:docMk/>
            <pc:sldMk cId="1221911716" sldId="281"/>
            <ac:cxnSpMk id="15" creationId="{4E6FE4A9-9FB9-51CC-7CFB-F1F0919C218D}"/>
          </ac:cxnSpMkLst>
        </pc:cxnChg>
      </pc:sldChg>
      <pc:sldChg chg="addSp delSp modSp mod ord modTransition modClrScheme chgLayout">
        <pc:chgData name="LESEIGNEUR Laurence" userId="1fe67fc4-2739-418b-a14f-eeb9eff80fd2" providerId="ADAL" clId="{02558377-C606-4893-B0E2-62B9C90C219E}" dt="2024-05-17T09:22:32.695" v="4104" actId="207"/>
        <pc:sldMkLst>
          <pc:docMk/>
          <pc:sldMk cId="4098409162" sldId="283"/>
        </pc:sldMkLst>
        <pc:spChg chg="mod ord">
          <ac:chgData name="LESEIGNEUR Laurence" userId="1fe67fc4-2739-418b-a14f-eeb9eff80fd2" providerId="ADAL" clId="{02558377-C606-4893-B0E2-62B9C90C219E}" dt="2024-05-13T08:26:52.540" v="3332" actId="700"/>
          <ac:spMkLst>
            <pc:docMk/>
            <pc:sldMk cId="4098409162" sldId="283"/>
            <ac:spMk id="7" creationId="{21CE66B5-6F58-9EEA-F117-44684607FE6B}"/>
          </ac:spMkLst>
        </pc:spChg>
        <pc:spChg chg="mod ord">
          <ac:chgData name="LESEIGNEUR Laurence" userId="1fe67fc4-2739-418b-a14f-eeb9eff80fd2" providerId="ADAL" clId="{02558377-C606-4893-B0E2-62B9C90C219E}" dt="2024-05-13T08:26:52.540" v="3332" actId="700"/>
          <ac:spMkLst>
            <pc:docMk/>
            <pc:sldMk cId="4098409162" sldId="283"/>
            <ac:spMk id="8" creationId="{7A3564E5-972F-A64D-5443-4AD91B702AA1}"/>
          </ac:spMkLst>
        </pc:spChg>
        <pc:spChg chg="mod ord">
          <ac:chgData name="LESEIGNEUR Laurence" userId="1fe67fc4-2739-418b-a14f-eeb9eff80fd2" providerId="ADAL" clId="{02558377-C606-4893-B0E2-62B9C90C219E}" dt="2024-05-13T08:26:52.540" v="3332" actId="700"/>
          <ac:spMkLst>
            <pc:docMk/>
            <pc:sldMk cId="4098409162" sldId="283"/>
            <ac:spMk id="9" creationId="{2450A6ED-0AC7-0767-6F3D-A18B3F909EA4}"/>
          </ac:spMkLst>
        </pc:spChg>
        <pc:spChg chg="del">
          <ac:chgData name="LESEIGNEUR Laurence" userId="1fe67fc4-2739-418b-a14f-eeb9eff80fd2" providerId="ADAL" clId="{02558377-C606-4893-B0E2-62B9C90C219E}" dt="2024-04-23T08:59:18.259" v="716" actId="478"/>
          <ac:spMkLst>
            <pc:docMk/>
            <pc:sldMk cId="4098409162" sldId="283"/>
            <ac:spMk id="10" creationId="{D1486DFA-61C4-6C53-B4C4-707EC2FDD86C}"/>
          </ac:spMkLst>
        </pc:spChg>
        <pc:spChg chg="add mod">
          <ac:chgData name="LESEIGNEUR Laurence" userId="1fe67fc4-2739-418b-a14f-eeb9eff80fd2" providerId="ADAL" clId="{02558377-C606-4893-B0E2-62B9C90C219E}" dt="2024-05-13T08:27:16.984" v="3337"/>
          <ac:spMkLst>
            <pc:docMk/>
            <pc:sldMk cId="4098409162" sldId="283"/>
            <ac:spMk id="10" creationId="{D7A24089-F395-5619-FA9D-5FF23BCD69D1}"/>
          </ac:spMkLst>
        </pc:spChg>
        <pc:spChg chg="add del mod">
          <ac:chgData name="LESEIGNEUR Laurence" userId="1fe67fc4-2739-418b-a14f-eeb9eff80fd2" providerId="ADAL" clId="{02558377-C606-4893-B0E2-62B9C90C219E}" dt="2024-05-13T08:14:50.493" v="3252" actId="478"/>
          <ac:spMkLst>
            <pc:docMk/>
            <pc:sldMk cId="4098409162" sldId="283"/>
            <ac:spMk id="11" creationId="{3F7E75B7-D572-77FD-87AB-DAEB6065CCCA}"/>
          </ac:spMkLst>
        </pc:spChg>
        <pc:graphicFrameChg chg="mod">
          <ac:chgData name="LESEIGNEUR Laurence" userId="1fe67fc4-2739-418b-a14f-eeb9eff80fd2" providerId="ADAL" clId="{02558377-C606-4893-B0E2-62B9C90C219E}" dt="2024-04-23T08:54:36.865" v="655" actId="1076"/>
          <ac:graphicFrameMkLst>
            <pc:docMk/>
            <pc:sldMk cId="4098409162" sldId="283"/>
            <ac:graphicFrameMk id="2" creationId="{5F55B1F0-4641-BEA2-C4B4-37C138E67FE3}"/>
          </ac:graphicFrameMkLst>
        </pc:graphicFrameChg>
        <pc:picChg chg="mod">
          <ac:chgData name="LESEIGNEUR Laurence" userId="1fe67fc4-2739-418b-a14f-eeb9eff80fd2" providerId="ADAL" clId="{02558377-C606-4893-B0E2-62B9C90C219E}" dt="2024-04-23T08:54:53.709" v="673" actId="1038"/>
          <ac:picMkLst>
            <pc:docMk/>
            <pc:sldMk cId="4098409162" sldId="283"/>
            <ac:picMk id="3" creationId="{2A29B276-08F6-ADE3-545C-376F8B553CAB}"/>
          </ac:picMkLst>
        </pc:picChg>
        <pc:picChg chg="mod">
          <ac:chgData name="LESEIGNEUR Laurence" userId="1fe67fc4-2739-418b-a14f-eeb9eff80fd2" providerId="ADAL" clId="{02558377-C606-4893-B0E2-62B9C90C219E}" dt="2024-04-23T08:54:23.606" v="651" actId="1038"/>
          <ac:picMkLst>
            <pc:docMk/>
            <pc:sldMk cId="4098409162" sldId="283"/>
            <ac:picMk id="4" creationId="{8A6D74FD-DB43-DDE4-51DE-FFAC720B5700}"/>
          </ac:picMkLst>
        </pc:picChg>
        <pc:picChg chg="mod">
          <ac:chgData name="LESEIGNEUR Laurence" userId="1fe67fc4-2739-418b-a14f-eeb9eff80fd2" providerId="ADAL" clId="{02558377-C606-4893-B0E2-62B9C90C219E}" dt="2024-05-17T09:22:32.695" v="4104" actId="207"/>
          <ac:picMkLst>
            <pc:docMk/>
            <pc:sldMk cId="4098409162" sldId="283"/>
            <ac:picMk id="5" creationId="{7559C8B9-D8DE-05EC-33C2-74D538B0209C}"/>
          </ac:picMkLst>
        </pc:picChg>
        <pc:picChg chg="mod">
          <ac:chgData name="LESEIGNEUR Laurence" userId="1fe67fc4-2739-418b-a14f-eeb9eff80fd2" providerId="ADAL" clId="{02558377-C606-4893-B0E2-62B9C90C219E}" dt="2024-04-23T08:54:23.606" v="651" actId="1038"/>
          <ac:picMkLst>
            <pc:docMk/>
            <pc:sldMk cId="4098409162" sldId="283"/>
            <ac:picMk id="6" creationId="{8A6CC853-C1F5-857E-ED02-9C406891ABC9}"/>
          </ac:picMkLst>
        </pc:picChg>
        <pc:picChg chg="mod">
          <ac:chgData name="LESEIGNEUR Laurence" userId="1fe67fc4-2739-418b-a14f-eeb9eff80fd2" providerId="ADAL" clId="{02558377-C606-4893-B0E2-62B9C90C219E}" dt="2024-04-23T08:54:23.606" v="651" actId="1038"/>
          <ac:picMkLst>
            <pc:docMk/>
            <pc:sldMk cId="4098409162" sldId="283"/>
            <ac:picMk id="12" creationId="{B311F7F8-FFD7-79CB-281C-566A348323D3}"/>
          </ac:picMkLst>
        </pc:picChg>
        <pc:picChg chg="mod">
          <ac:chgData name="LESEIGNEUR Laurence" userId="1fe67fc4-2739-418b-a14f-eeb9eff80fd2" providerId="ADAL" clId="{02558377-C606-4893-B0E2-62B9C90C219E}" dt="2024-04-23T08:54:23.606" v="651" actId="1038"/>
          <ac:picMkLst>
            <pc:docMk/>
            <pc:sldMk cId="4098409162" sldId="283"/>
            <ac:picMk id="13" creationId="{165EB22F-CD3C-67D8-2617-E18B2F969D4E}"/>
          </ac:picMkLst>
        </pc:picChg>
        <pc:picChg chg="mod">
          <ac:chgData name="LESEIGNEUR Laurence" userId="1fe67fc4-2739-418b-a14f-eeb9eff80fd2" providerId="ADAL" clId="{02558377-C606-4893-B0E2-62B9C90C219E}" dt="2024-04-23T08:54:41.837" v="657" actId="1076"/>
          <ac:picMkLst>
            <pc:docMk/>
            <pc:sldMk cId="4098409162" sldId="283"/>
            <ac:picMk id="14" creationId="{90F295B9-5D8C-F51F-1BCF-3EDC5110B49A}"/>
          </ac:picMkLst>
        </pc:picChg>
        <pc:picChg chg="mod">
          <ac:chgData name="LESEIGNEUR Laurence" userId="1fe67fc4-2739-418b-a14f-eeb9eff80fd2" providerId="ADAL" clId="{02558377-C606-4893-B0E2-62B9C90C219E}" dt="2024-04-23T08:54:23.606" v="651" actId="1038"/>
          <ac:picMkLst>
            <pc:docMk/>
            <pc:sldMk cId="4098409162" sldId="283"/>
            <ac:picMk id="15" creationId="{AC16FB84-5669-80BF-2F1F-38E5082F449F}"/>
          </ac:picMkLst>
        </pc:picChg>
      </pc:sldChg>
      <pc:sldChg chg="addSp delSp modSp del mod ord modTransition">
        <pc:chgData name="LESEIGNEUR Laurence" userId="1fe67fc4-2739-418b-a14f-eeb9eff80fd2" providerId="ADAL" clId="{02558377-C606-4893-B0E2-62B9C90C219E}" dt="2024-04-30T10:11:43.512" v="2916" actId="47"/>
        <pc:sldMkLst>
          <pc:docMk/>
          <pc:sldMk cId="1140405851" sldId="284"/>
        </pc:sldMkLst>
        <pc:spChg chg="mod">
          <ac:chgData name="LESEIGNEUR Laurence" userId="1fe67fc4-2739-418b-a14f-eeb9eff80fd2" providerId="ADAL" clId="{02558377-C606-4893-B0E2-62B9C90C219E}" dt="2024-04-23T08:21:39.097" v="397" actId="1076"/>
          <ac:spMkLst>
            <pc:docMk/>
            <pc:sldMk cId="1140405851" sldId="284"/>
            <ac:spMk id="3" creationId="{2ED4B24B-AC45-3DBE-585A-87D7446BEC7F}"/>
          </ac:spMkLst>
        </pc:spChg>
        <pc:spChg chg="add mod">
          <ac:chgData name="LESEIGNEUR Laurence" userId="1fe67fc4-2739-418b-a14f-eeb9eff80fd2" providerId="ADAL" clId="{02558377-C606-4893-B0E2-62B9C90C219E}" dt="2024-04-23T08:58:46.577" v="703"/>
          <ac:spMkLst>
            <pc:docMk/>
            <pc:sldMk cId="1140405851" sldId="284"/>
            <ac:spMk id="5" creationId="{9584B0E5-F5EC-7143-01BE-B5A87B584674}"/>
          </ac:spMkLst>
        </pc:spChg>
        <pc:spChg chg="mod">
          <ac:chgData name="LESEIGNEUR Laurence" userId="1fe67fc4-2739-418b-a14f-eeb9eff80fd2" providerId="ADAL" clId="{02558377-C606-4893-B0E2-62B9C90C219E}" dt="2024-04-29T12:57:26.083" v="1013" actId="2711"/>
          <ac:spMkLst>
            <pc:docMk/>
            <pc:sldMk cId="1140405851" sldId="284"/>
            <ac:spMk id="6" creationId="{292C99C8-8FC9-D770-7743-2FB0F2B270A5}"/>
          </ac:spMkLst>
        </pc:spChg>
        <pc:spChg chg="del">
          <ac:chgData name="LESEIGNEUR Laurence" userId="1fe67fc4-2739-418b-a14f-eeb9eff80fd2" providerId="ADAL" clId="{02558377-C606-4893-B0E2-62B9C90C219E}" dt="2024-04-23T08:58:46.187" v="702" actId="478"/>
          <ac:spMkLst>
            <pc:docMk/>
            <pc:sldMk cId="1140405851" sldId="284"/>
            <ac:spMk id="7" creationId="{D8990C78-4F67-BD9B-F8DA-8338CB9F5A51}"/>
          </ac:spMkLst>
        </pc:spChg>
        <pc:picChg chg="mod">
          <ac:chgData name="LESEIGNEUR Laurence" userId="1fe67fc4-2739-418b-a14f-eeb9eff80fd2" providerId="ADAL" clId="{02558377-C606-4893-B0E2-62B9C90C219E}" dt="2024-04-23T08:21:46.076" v="399" actId="1076"/>
          <ac:picMkLst>
            <pc:docMk/>
            <pc:sldMk cId="1140405851" sldId="284"/>
            <ac:picMk id="8" creationId="{1A70E5F4-B52E-81F5-E688-A2C1A644EBFF}"/>
          </ac:picMkLst>
        </pc:picChg>
      </pc:sldChg>
      <pc:sldChg chg="addSp delSp modSp mod modTransition modClrScheme chgLayout">
        <pc:chgData name="LESEIGNEUR Laurence" userId="1fe67fc4-2739-418b-a14f-eeb9eff80fd2" providerId="ADAL" clId="{02558377-C606-4893-B0E2-62B9C90C219E}" dt="2024-05-13T08:36:15.342" v="3432" actId="1076"/>
        <pc:sldMkLst>
          <pc:docMk/>
          <pc:sldMk cId="742263560" sldId="285"/>
        </pc:sldMkLst>
        <pc:spChg chg="mod ord">
          <ac:chgData name="LESEIGNEUR Laurence" userId="1fe67fc4-2739-418b-a14f-eeb9eff80fd2" providerId="ADAL" clId="{02558377-C606-4893-B0E2-62B9C90C219E}" dt="2024-05-13T08:24:51.444" v="3318" actId="700"/>
          <ac:spMkLst>
            <pc:docMk/>
            <pc:sldMk cId="742263560" sldId="285"/>
            <ac:spMk id="2" creationId="{F6D17830-8D1E-46C7-3FCE-4683F4DF96E1}"/>
          </ac:spMkLst>
        </pc:spChg>
        <pc:spChg chg="mod ord">
          <ac:chgData name="LESEIGNEUR Laurence" userId="1fe67fc4-2739-418b-a14f-eeb9eff80fd2" providerId="ADAL" clId="{02558377-C606-4893-B0E2-62B9C90C219E}" dt="2024-05-13T08:36:15.342" v="3432" actId="1076"/>
          <ac:spMkLst>
            <pc:docMk/>
            <pc:sldMk cId="742263560" sldId="285"/>
            <ac:spMk id="3" creationId="{4DF13E4D-FA06-AC3A-1627-5FC914BB8DB6}"/>
          </ac:spMkLst>
        </pc:spChg>
        <pc:spChg chg="mod ord">
          <ac:chgData name="LESEIGNEUR Laurence" userId="1fe67fc4-2739-418b-a14f-eeb9eff80fd2" providerId="ADAL" clId="{02558377-C606-4893-B0E2-62B9C90C219E}" dt="2024-05-13T08:24:51.444" v="3318" actId="700"/>
          <ac:spMkLst>
            <pc:docMk/>
            <pc:sldMk cId="742263560" sldId="285"/>
            <ac:spMk id="4" creationId="{077807C3-9DDB-717E-4712-141918D2CAA4}"/>
          </ac:spMkLst>
        </pc:spChg>
        <pc:spChg chg="add del mod">
          <ac:chgData name="LESEIGNEUR Laurence" userId="1fe67fc4-2739-418b-a14f-eeb9eff80fd2" providerId="ADAL" clId="{02558377-C606-4893-B0E2-62B9C90C219E}" dt="2024-05-13T08:24:58.856" v="3319" actId="478"/>
          <ac:spMkLst>
            <pc:docMk/>
            <pc:sldMk cId="742263560" sldId="285"/>
            <ac:spMk id="5" creationId="{5125740A-0B46-DCBB-B9B6-E8059340D47D}"/>
          </ac:spMkLst>
        </pc:spChg>
        <pc:spChg chg="del">
          <ac:chgData name="LESEIGNEUR Laurence" userId="1fe67fc4-2739-418b-a14f-eeb9eff80fd2" providerId="ADAL" clId="{02558377-C606-4893-B0E2-62B9C90C219E}" dt="2024-04-23T08:58:59.033" v="706" actId="478"/>
          <ac:spMkLst>
            <pc:docMk/>
            <pc:sldMk cId="742263560" sldId="285"/>
            <ac:spMk id="5" creationId="{EFE5C2F2-DFD1-AA7A-293B-A8CC6D798EFE}"/>
          </ac:spMkLst>
        </pc:spChg>
        <pc:spChg chg="add del mod">
          <ac:chgData name="LESEIGNEUR Laurence" userId="1fe67fc4-2739-418b-a14f-eeb9eff80fd2" providerId="ADAL" clId="{02558377-C606-4893-B0E2-62B9C90C219E}" dt="2024-05-13T08:14:35.223" v="3248" actId="478"/>
          <ac:spMkLst>
            <pc:docMk/>
            <pc:sldMk cId="742263560" sldId="285"/>
            <ac:spMk id="6" creationId="{8D35970C-1BBD-112F-2F14-EF48E4036FBE}"/>
          </ac:spMkLst>
        </pc:spChg>
        <pc:spChg chg="add mod">
          <ac:chgData name="LESEIGNEUR Laurence" userId="1fe67fc4-2739-418b-a14f-eeb9eff80fd2" providerId="ADAL" clId="{02558377-C606-4893-B0E2-62B9C90C219E}" dt="2024-05-13T08:24:59.197" v="3320"/>
          <ac:spMkLst>
            <pc:docMk/>
            <pc:sldMk cId="742263560" sldId="285"/>
            <ac:spMk id="8" creationId="{7D97C2D9-BEAE-7BB0-1FB8-F3687EF2C6A5}"/>
          </ac:spMkLst>
        </pc:spChg>
        <pc:picChg chg="mod modCrop">
          <ac:chgData name="LESEIGNEUR Laurence" userId="1fe67fc4-2739-418b-a14f-eeb9eff80fd2" providerId="ADAL" clId="{02558377-C606-4893-B0E2-62B9C90C219E}" dt="2024-04-23T08:45:13.284" v="547" actId="14861"/>
          <ac:picMkLst>
            <pc:docMk/>
            <pc:sldMk cId="742263560" sldId="285"/>
            <ac:picMk id="7" creationId="{AAA0A535-21DB-4851-3013-237860BFE0D4}"/>
          </ac:picMkLst>
        </pc:picChg>
        <pc:picChg chg="mod">
          <ac:chgData name="LESEIGNEUR Laurence" userId="1fe67fc4-2739-418b-a14f-eeb9eff80fd2" providerId="ADAL" clId="{02558377-C606-4893-B0E2-62B9C90C219E}" dt="2024-04-23T08:45:13.284" v="547" actId="14861"/>
          <ac:picMkLst>
            <pc:docMk/>
            <pc:sldMk cId="742263560" sldId="285"/>
            <ac:picMk id="9" creationId="{CA5A057B-B5C3-3321-E435-C26C05EF36F9}"/>
          </ac:picMkLst>
        </pc:picChg>
      </pc:sldChg>
      <pc:sldChg chg="addSp delSp modSp del mod modTransition">
        <pc:chgData name="LESEIGNEUR Laurence" userId="1fe67fc4-2739-418b-a14f-eeb9eff80fd2" providerId="ADAL" clId="{02558377-C606-4893-B0E2-62B9C90C219E}" dt="2024-04-30T10:12:11.018" v="2917" actId="47"/>
        <pc:sldMkLst>
          <pc:docMk/>
          <pc:sldMk cId="3445090374" sldId="286"/>
        </pc:sldMkLst>
        <pc:spChg chg="mod">
          <ac:chgData name="LESEIGNEUR Laurence" userId="1fe67fc4-2739-418b-a14f-eeb9eff80fd2" providerId="ADAL" clId="{02558377-C606-4893-B0E2-62B9C90C219E}" dt="2024-04-23T08:55:48.596" v="678" actId="1076"/>
          <ac:spMkLst>
            <pc:docMk/>
            <pc:sldMk cId="3445090374" sldId="286"/>
            <ac:spMk id="3" creationId="{F75FD156-8A72-DBC4-71C7-52E97E58C8E5}"/>
          </ac:spMkLst>
        </pc:spChg>
        <pc:spChg chg="del">
          <ac:chgData name="LESEIGNEUR Laurence" userId="1fe67fc4-2739-418b-a14f-eeb9eff80fd2" providerId="ADAL" clId="{02558377-C606-4893-B0E2-62B9C90C219E}" dt="2024-04-23T08:59:31.835" v="720" actId="478"/>
          <ac:spMkLst>
            <pc:docMk/>
            <pc:sldMk cId="3445090374" sldId="286"/>
            <ac:spMk id="5" creationId="{448CF371-F6C9-1A7F-A4DA-E6C2177FD295}"/>
          </ac:spMkLst>
        </pc:spChg>
        <pc:spChg chg="mod">
          <ac:chgData name="LESEIGNEUR Laurence" userId="1fe67fc4-2739-418b-a14f-eeb9eff80fd2" providerId="ADAL" clId="{02558377-C606-4893-B0E2-62B9C90C219E}" dt="2024-04-23T08:55:13.081" v="675" actId="1076"/>
          <ac:spMkLst>
            <pc:docMk/>
            <pc:sldMk cId="3445090374" sldId="286"/>
            <ac:spMk id="7" creationId="{1150073E-CB2E-D2C5-EAA4-E070A2FEF603}"/>
          </ac:spMkLst>
        </pc:spChg>
        <pc:spChg chg="add mod">
          <ac:chgData name="LESEIGNEUR Laurence" userId="1fe67fc4-2739-418b-a14f-eeb9eff80fd2" providerId="ADAL" clId="{02558377-C606-4893-B0E2-62B9C90C219E}" dt="2024-04-29T12:57:56.859" v="1022" actId="2711"/>
          <ac:spMkLst>
            <pc:docMk/>
            <pc:sldMk cId="3445090374" sldId="286"/>
            <ac:spMk id="8" creationId="{88B1B16F-4336-E598-8F11-D119332760F6}"/>
          </ac:spMkLst>
        </pc:spChg>
        <pc:picChg chg="mod">
          <ac:chgData name="LESEIGNEUR Laurence" userId="1fe67fc4-2739-418b-a14f-eeb9eff80fd2" providerId="ADAL" clId="{02558377-C606-4893-B0E2-62B9C90C219E}" dt="2024-04-23T08:55:43.568" v="677" actId="1076"/>
          <ac:picMkLst>
            <pc:docMk/>
            <pc:sldMk cId="3445090374" sldId="286"/>
            <ac:picMk id="6" creationId="{BDF9AF54-F61C-10EE-BFBC-5AB65B3904EF}"/>
          </ac:picMkLst>
        </pc:picChg>
        <pc:picChg chg="mod">
          <ac:chgData name="LESEIGNEUR Laurence" userId="1fe67fc4-2739-418b-a14f-eeb9eff80fd2" providerId="ADAL" clId="{02558377-C606-4893-B0E2-62B9C90C219E}" dt="2024-04-23T08:55:10.725" v="674" actId="1076"/>
          <ac:picMkLst>
            <pc:docMk/>
            <pc:sldMk cId="3445090374" sldId="286"/>
            <ac:picMk id="13" creationId="{24D4B5FC-7F35-3F38-E3D2-AB4F8E0073A7}"/>
          </ac:picMkLst>
        </pc:picChg>
      </pc:sldChg>
      <pc:sldChg chg="addSp delSp modSp mod ord modTransition modClrScheme chgLayout">
        <pc:chgData name="LESEIGNEUR Laurence" userId="1fe67fc4-2739-418b-a14f-eeb9eff80fd2" providerId="ADAL" clId="{02558377-C606-4893-B0E2-62B9C90C219E}" dt="2024-05-13T09:08:28.135" v="3738" actId="20577"/>
        <pc:sldMkLst>
          <pc:docMk/>
          <pc:sldMk cId="3215043466" sldId="287"/>
        </pc:sldMkLst>
        <pc:spChg chg="mod ord">
          <ac:chgData name="LESEIGNEUR Laurence" userId="1fe67fc4-2739-418b-a14f-eeb9eff80fd2" providerId="ADAL" clId="{02558377-C606-4893-B0E2-62B9C90C219E}" dt="2024-05-13T09:08:28.135" v="3738" actId="20577"/>
          <ac:spMkLst>
            <pc:docMk/>
            <pc:sldMk cId="3215043466" sldId="287"/>
            <ac:spMk id="2" creationId="{E7F1E40D-56AD-A31F-67E7-4C05140FCC78}"/>
          </ac:spMkLst>
        </pc:spChg>
        <pc:spChg chg="del mod">
          <ac:chgData name="LESEIGNEUR Laurence" userId="1fe67fc4-2739-418b-a14f-eeb9eff80fd2" providerId="ADAL" clId="{02558377-C606-4893-B0E2-62B9C90C219E}" dt="2024-05-13T08:14:30.175" v="3247" actId="478"/>
          <ac:spMkLst>
            <pc:docMk/>
            <pc:sldMk cId="3215043466" sldId="287"/>
            <ac:spMk id="3" creationId="{1DE47298-84AA-2CC9-4697-F7140BDC53C2}"/>
          </ac:spMkLst>
        </pc:spChg>
        <pc:spChg chg="del mod">
          <ac:chgData name="LESEIGNEUR Laurence" userId="1fe67fc4-2739-418b-a14f-eeb9eff80fd2" providerId="ADAL" clId="{02558377-C606-4893-B0E2-62B9C90C219E}" dt="2024-04-23T08:58:32.818" v="696" actId="478"/>
          <ac:spMkLst>
            <pc:docMk/>
            <pc:sldMk cId="3215043466" sldId="287"/>
            <ac:spMk id="3" creationId="{F2C52EBD-8F54-B45D-7D3C-7F1527A19B1F}"/>
          </ac:spMkLst>
        </pc:spChg>
        <pc:spChg chg="mod ord">
          <ac:chgData name="LESEIGNEUR Laurence" userId="1fe67fc4-2739-418b-a14f-eeb9eff80fd2" providerId="ADAL" clId="{02558377-C606-4893-B0E2-62B9C90C219E}" dt="2024-05-13T08:24:24.537" v="3314" actId="700"/>
          <ac:spMkLst>
            <pc:docMk/>
            <pc:sldMk cId="3215043466" sldId="287"/>
            <ac:spMk id="4" creationId="{5D7FB93C-4C6C-BCDD-CEAD-F7D0BD8F838F}"/>
          </ac:spMkLst>
        </pc:spChg>
        <pc:spChg chg="add mod">
          <ac:chgData name="LESEIGNEUR Laurence" userId="1fe67fc4-2739-418b-a14f-eeb9eff80fd2" providerId="ADAL" clId="{02558377-C606-4893-B0E2-62B9C90C219E}" dt="2024-05-13T08:23:12.320" v="3313" actId="207"/>
          <ac:spMkLst>
            <pc:docMk/>
            <pc:sldMk cId="3215043466" sldId="287"/>
            <ac:spMk id="5" creationId="{765C008B-FC9B-0FE6-8065-65ABEC1D4D80}"/>
          </ac:spMkLst>
        </pc:spChg>
        <pc:spChg chg="add mod">
          <ac:chgData name="LESEIGNEUR Laurence" userId="1fe67fc4-2739-418b-a14f-eeb9eff80fd2" providerId="ADAL" clId="{02558377-C606-4893-B0E2-62B9C90C219E}" dt="2024-04-23T08:58:34.578" v="697"/>
          <ac:spMkLst>
            <pc:docMk/>
            <pc:sldMk cId="3215043466" sldId="287"/>
            <ac:spMk id="18" creationId="{FE96C7A6-91B2-C9F8-E35F-0940E0CF4D0E}"/>
          </ac:spMkLst>
        </pc:spChg>
        <pc:picChg chg="mod modCrop">
          <ac:chgData name="LESEIGNEUR Laurence" userId="1fe67fc4-2739-418b-a14f-eeb9eff80fd2" providerId="ADAL" clId="{02558377-C606-4893-B0E2-62B9C90C219E}" dt="2024-04-23T08:40:38.657" v="503" actId="732"/>
          <ac:picMkLst>
            <pc:docMk/>
            <pc:sldMk cId="3215043466" sldId="287"/>
            <ac:picMk id="6" creationId="{6D5A2BA3-F080-B7FB-CCF1-99D4EB020138}"/>
          </ac:picMkLst>
        </pc:picChg>
        <pc:picChg chg="mod modCrop">
          <ac:chgData name="LESEIGNEUR Laurence" userId="1fe67fc4-2739-418b-a14f-eeb9eff80fd2" providerId="ADAL" clId="{02558377-C606-4893-B0E2-62B9C90C219E}" dt="2024-04-23T08:40:49.841" v="504" actId="1076"/>
          <ac:picMkLst>
            <pc:docMk/>
            <pc:sldMk cId="3215043466" sldId="287"/>
            <ac:picMk id="8" creationId="{4A48E748-260D-7B0F-B767-DB97A133C473}"/>
          </ac:picMkLst>
        </pc:picChg>
        <pc:picChg chg="add mod">
          <ac:chgData name="LESEIGNEUR Laurence" userId="1fe67fc4-2739-418b-a14f-eeb9eff80fd2" providerId="ADAL" clId="{02558377-C606-4893-B0E2-62B9C90C219E}" dt="2024-04-23T09:16:55.602" v="810" actId="207"/>
          <ac:picMkLst>
            <pc:docMk/>
            <pc:sldMk cId="3215043466" sldId="287"/>
            <ac:picMk id="17" creationId="{03AF0CCD-2992-30F6-8335-6BBDF8ED1DF9}"/>
          </ac:picMkLst>
        </pc:picChg>
        <pc:cxnChg chg="add del mod">
          <ac:chgData name="LESEIGNEUR Laurence" userId="1fe67fc4-2739-418b-a14f-eeb9eff80fd2" providerId="ADAL" clId="{02558377-C606-4893-B0E2-62B9C90C219E}" dt="2024-04-23T08:40:25.882" v="502" actId="478"/>
          <ac:cxnSpMkLst>
            <pc:docMk/>
            <pc:sldMk cId="3215043466" sldId="287"/>
            <ac:cxnSpMk id="7" creationId="{AE09B373-368F-F807-73A5-A0F53CB64923}"/>
          </ac:cxnSpMkLst>
        </pc:cxnChg>
      </pc:sldChg>
      <pc:sldChg chg="addSp modSp del mod modTransition modClrScheme chgLayout">
        <pc:chgData name="LESEIGNEUR Laurence" userId="1fe67fc4-2739-418b-a14f-eeb9eff80fd2" providerId="ADAL" clId="{02558377-C606-4893-B0E2-62B9C90C219E}" dt="2024-04-30T10:17:03.770" v="2922" actId="47"/>
        <pc:sldMkLst>
          <pc:docMk/>
          <pc:sldMk cId="3435396714" sldId="288"/>
        </pc:sldMkLst>
        <pc:spChg chg="mod ord">
          <ac:chgData name="LESEIGNEUR Laurence" userId="1fe67fc4-2739-418b-a14f-eeb9eff80fd2" providerId="ADAL" clId="{02558377-C606-4893-B0E2-62B9C90C219E}" dt="2024-04-30T08:49:39.609" v="2908" actId="700"/>
          <ac:spMkLst>
            <pc:docMk/>
            <pc:sldMk cId="3435396714" sldId="288"/>
            <ac:spMk id="2" creationId="{287714B7-48D3-0F34-B4F4-D94BC42E46A8}"/>
          </ac:spMkLst>
        </pc:spChg>
        <pc:spChg chg="mod ord">
          <ac:chgData name="LESEIGNEUR Laurence" userId="1fe67fc4-2739-418b-a14f-eeb9eff80fd2" providerId="ADAL" clId="{02558377-C606-4893-B0E2-62B9C90C219E}" dt="2024-04-30T08:49:39.609" v="2908" actId="700"/>
          <ac:spMkLst>
            <pc:docMk/>
            <pc:sldMk cId="3435396714" sldId="288"/>
            <ac:spMk id="3" creationId="{84A6B561-DA21-E144-063F-A69AEE0E23FF}"/>
          </ac:spMkLst>
        </pc:spChg>
        <pc:spChg chg="mod ord">
          <ac:chgData name="LESEIGNEUR Laurence" userId="1fe67fc4-2739-418b-a14f-eeb9eff80fd2" providerId="ADAL" clId="{02558377-C606-4893-B0E2-62B9C90C219E}" dt="2024-04-30T08:49:39.609" v="2908" actId="700"/>
          <ac:spMkLst>
            <pc:docMk/>
            <pc:sldMk cId="3435396714" sldId="288"/>
            <ac:spMk id="4" creationId="{791CADD7-1C1A-7413-E395-2CFBC7025359}"/>
          </ac:spMkLst>
        </pc:spChg>
        <pc:spChg chg="add mod">
          <ac:chgData name="LESEIGNEUR Laurence" userId="1fe67fc4-2739-418b-a14f-eeb9eff80fd2" providerId="ADAL" clId="{02558377-C606-4893-B0E2-62B9C90C219E}" dt="2024-04-29T12:58:08.810" v="1025" actId="2711"/>
          <ac:spMkLst>
            <pc:docMk/>
            <pc:sldMk cId="3435396714" sldId="288"/>
            <ac:spMk id="5" creationId="{3E758BD6-74D5-65E9-4381-9A8BE2D17B5B}"/>
          </ac:spMkLst>
        </pc:spChg>
      </pc:sldChg>
      <pc:sldChg chg="addSp delSp modSp mod ord modTransition modClrScheme modShow chgLayout">
        <pc:chgData name="LESEIGNEUR Laurence" userId="1fe67fc4-2739-418b-a14f-eeb9eff80fd2" providerId="ADAL" clId="{02558377-C606-4893-B0E2-62B9C90C219E}" dt="2024-05-13T08:18:20.986" v="3293"/>
        <pc:sldMkLst>
          <pc:docMk/>
          <pc:sldMk cId="1652366157" sldId="289"/>
        </pc:sldMkLst>
        <pc:spChg chg="mod ord">
          <ac:chgData name="LESEIGNEUR Laurence" userId="1fe67fc4-2739-418b-a14f-eeb9eff80fd2" providerId="ADAL" clId="{02558377-C606-4893-B0E2-62B9C90C219E}" dt="2024-04-23T14:02:18.769" v="901" actId="700"/>
          <ac:spMkLst>
            <pc:docMk/>
            <pc:sldMk cId="1652366157" sldId="289"/>
            <ac:spMk id="2" creationId="{8C7CD9B5-534E-DBDF-DDDD-3261519D4385}"/>
          </ac:spMkLst>
        </pc:spChg>
        <pc:spChg chg="del mod">
          <ac:chgData name="LESEIGNEUR Laurence" userId="1fe67fc4-2739-418b-a14f-eeb9eff80fd2" providerId="ADAL" clId="{02558377-C606-4893-B0E2-62B9C90C219E}" dt="2024-04-23T09:28:19.726" v="823" actId="478"/>
          <ac:spMkLst>
            <pc:docMk/>
            <pc:sldMk cId="1652366157" sldId="289"/>
            <ac:spMk id="3" creationId="{3B46A868-2907-9490-8468-AA036FA3F071}"/>
          </ac:spMkLst>
        </pc:spChg>
        <pc:spChg chg="add mod">
          <ac:chgData name="LESEIGNEUR Laurence" userId="1fe67fc4-2739-418b-a14f-eeb9eff80fd2" providerId="ADAL" clId="{02558377-C606-4893-B0E2-62B9C90C219E}" dt="2024-05-13T08:18:20.986" v="3293"/>
          <ac:spMkLst>
            <pc:docMk/>
            <pc:sldMk cId="1652366157" sldId="289"/>
            <ac:spMk id="3" creationId="{43996919-96EA-4AC2-62F1-266EC93B987A}"/>
          </ac:spMkLst>
        </pc:spChg>
        <pc:spChg chg="add mod ord">
          <ac:chgData name="LESEIGNEUR Laurence" userId="1fe67fc4-2739-418b-a14f-eeb9eff80fd2" providerId="ADAL" clId="{02558377-C606-4893-B0E2-62B9C90C219E}" dt="2024-04-29T13:53:38.549" v="1663"/>
          <ac:spMkLst>
            <pc:docMk/>
            <pc:sldMk cId="1652366157" sldId="289"/>
            <ac:spMk id="4" creationId="{F1A3A36E-60D3-C748-769F-C9ACC99C49A7}"/>
          </ac:spMkLst>
        </pc:spChg>
        <pc:spChg chg="add del mod">
          <ac:chgData name="LESEIGNEUR Laurence" userId="1fe67fc4-2739-418b-a14f-eeb9eff80fd2" providerId="ADAL" clId="{02558377-C606-4893-B0E2-62B9C90C219E}" dt="2024-05-13T08:15:12.024" v="3258" actId="478"/>
          <ac:spMkLst>
            <pc:docMk/>
            <pc:sldMk cId="1652366157" sldId="289"/>
            <ac:spMk id="5" creationId="{4883ED44-C2D8-1381-C86E-46B79D5D0FE2}"/>
          </ac:spMkLst>
        </pc:spChg>
        <pc:spChg chg="add del mod">
          <ac:chgData name="LESEIGNEUR Laurence" userId="1fe67fc4-2739-418b-a14f-eeb9eff80fd2" providerId="ADAL" clId="{02558377-C606-4893-B0E2-62B9C90C219E}" dt="2024-04-23T09:28:22.615" v="824" actId="478"/>
          <ac:spMkLst>
            <pc:docMk/>
            <pc:sldMk cId="1652366157" sldId="289"/>
            <ac:spMk id="7" creationId="{89E3822C-0C6B-A381-E0D8-DFAB7F3F0253}"/>
          </ac:spMkLst>
        </pc:spChg>
        <pc:graphicFrameChg chg="mod">
          <ac:chgData name="LESEIGNEUR Laurence" userId="1fe67fc4-2739-418b-a14f-eeb9eff80fd2" providerId="ADAL" clId="{02558377-C606-4893-B0E2-62B9C90C219E}" dt="2024-04-23T09:39:11.509" v="827" actId="14100"/>
          <ac:graphicFrameMkLst>
            <pc:docMk/>
            <pc:sldMk cId="1652366157" sldId="289"/>
            <ac:graphicFrameMk id="8" creationId="{EE5C5B67-5D11-D3C2-4C8B-882FB4A69196}"/>
          </ac:graphicFrameMkLst>
        </pc:graphicFrameChg>
      </pc:sldChg>
      <pc:sldChg chg="addSp modSp new del mod">
        <pc:chgData name="LESEIGNEUR Laurence" userId="1fe67fc4-2739-418b-a14f-eeb9eff80fd2" providerId="ADAL" clId="{02558377-C606-4893-B0E2-62B9C90C219E}" dt="2024-04-23T07:20:32.882" v="38" actId="47"/>
        <pc:sldMkLst>
          <pc:docMk/>
          <pc:sldMk cId="95519131" sldId="290"/>
        </pc:sldMkLst>
        <pc:graphicFrameChg chg="add modGraphic">
          <ac:chgData name="LESEIGNEUR Laurence" userId="1fe67fc4-2739-418b-a14f-eeb9eff80fd2" providerId="ADAL" clId="{02558377-C606-4893-B0E2-62B9C90C219E}" dt="2024-04-23T07:20:15.047" v="37" actId="27022"/>
          <ac:graphicFrameMkLst>
            <pc:docMk/>
            <pc:sldMk cId="95519131" sldId="290"/>
            <ac:graphicFrameMk id="6" creationId="{74714B7C-AEE5-FB19-866F-0FB2672389F3}"/>
          </ac:graphicFrameMkLst>
        </pc:graphicFrameChg>
      </pc:sldChg>
      <pc:sldChg chg="addSp delSp modSp new del mod">
        <pc:chgData name="LESEIGNEUR Laurence" userId="1fe67fc4-2739-418b-a14f-eeb9eff80fd2" providerId="ADAL" clId="{02558377-C606-4893-B0E2-62B9C90C219E}" dt="2024-04-23T08:57:43.453" v="689" actId="47"/>
        <pc:sldMkLst>
          <pc:docMk/>
          <pc:sldMk cId="3997540865" sldId="290"/>
        </pc:sldMkLst>
        <pc:spChg chg="del">
          <ac:chgData name="LESEIGNEUR Laurence" userId="1fe67fc4-2739-418b-a14f-eeb9eff80fd2" providerId="ADAL" clId="{02558377-C606-4893-B0E2-62B9C90C219E}" dt="2024-04-23T07:43:55.224" v="64" actId="478"/>
          <ac:spMkLst>
            <pc:docMk/>
            <pc:sldMk cId="3997540865" sldId="290"/>
            <ac:spMk id="2" creationId="{122AB3E9-9B83-7179-6B60-162CEADC8463}"/>
          </ac:spMkLst>
        </pc:spChg>
        <pc:spChg chg="del">
          <ac:chgData name="LESEIGNEUR Laurence" userId="1fe67fc4-2739-418b-a14f-eeb9eff80fd2" providerId="ADAL" clId="{02558377-C606-4893-B0E2-62B9C90C219E}" dt="2024-04-23T07:43:56.546" v="65" actId="478"/>
          <ac:spMkLst>
            <pc:docMk/>
            <pc:sldMk cId="3997540865" sldId="290"/>
            <ac:spMk id="3" creationId="{10AA2E71-19D2-E96C-1298-975BA3B67123}"/>
          </ac:spMkLst>
        </pc:spChg>
        <pc:spChg chg="add del">
          <ac:chgData name="LESEIGNEUR Laurence" userId="1fe67fc4-2739-418b-a14f-eeb9eff80fd2" providerId="ADAL" clId="{02558377-C606-4893-B0E2-62B9C90C219E}" dt="2024-04-23T07:51:57.807" v="136" actId="478"/>
          <ac:spMkLst>
            <pc:docMk/>
            <pc:sldMk cId="3997540865" sldId="290"/>
            <ac:spMk id="4" creationId="{291FA754-157D-963F-B950-BE9789A29EBE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5" creationId="{89AD66CA-7598-145E-B622-A8B293C0CCA5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6" creationId="{4F483CDD-99D3-18AF-7B49-1F442F29D301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7" creationId="{E6067732-CA3C-E293-2E10-80F081DC3250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8" creationId="{4E2ECD59-6F69-374D-B5F9-8A09AEA97AA6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9" creationId="{291EBAE6-2C1B-C853-1103-B787EDA90474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10" creationId="{17BE8254-8F22-0117-148E-9A03DAD47ADD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11" creationId="{FB7F4614-D0D9-F921-F44A-CD91AF5CB311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12" creationId="{87DEC97C-7067-0049-5B71-8A445DCAB7E5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13" creationId="{29CD745B-4919-AFC6-7669-456D3D8BF112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14" creationId="{9701E916-5C71-DD17-A702-BC89A5F8E7AD}"/>
          </ac:spMkLst>
        </pc:spChg>
        <pc:spChg chg="add mod">
          <ac:chgData name="LESEIGNEUR Laurence" userId="1fe67fc4-2739-418b-a14f-eeb9eff80fd2" providerId="ADAL" clId="{02558377-C606-4893-B0E2-62B9C90C219E}" dt="2024-04-23T07:51:02.295" v="128" actId="207"/>
          <ac:spMkLst>
            <pc:docMk/>
            <pc:sldMk cId="3997540865" sldId="290"/>
            <ac:spMk id="15" creationId="{8F258912-DED8-D13B-98F6-28AC6BBDE5F8}"/>
          </ac:spMkLst>
        </pc:spChg>
        <pc:grpChg chg="add mod">
          <ac:chgData name="LESEIGNEUR Laurence" userId="1fe67fc4-2739-418b-a14f-eeb9eff80fd2" providerId="ADAL" clId="{02558377-C606-4893-B0E2-62B9C90C219E}" dt="2024-04-23T07:50:03.573" v="115" actId="164"/>
          <ac:grpSpMkLst>
            <pc:docMk/>
            <pc:sldMk cId="3997540865" sldId="290"/>
            <ac:grpSpMk id="16" creationId="{F04EF824-4720-E417-15FE-A5B9F61E8C21}"/>
          </ac:grpSpMkLst>
        </pc:grpChg>
        <pc:grpChg chg="add del mod">
          <ac:chgData name="LESEIGNEUR Laurence" userId="1fe67fc4-2739-418b-a14f-eeb9eff80fd2" providerId="ADAL" clId="{02558377-C606-4893-B0E2-62B9C90C219E}" dt="2024-04-23T07:51:59.212" v="137" actId="478"/>
          <ac:grpSpMkLst>
            <pc:docMk/>
            <pc:sldMk cId="3997540865" sldId="290"/>
            <ac:grpSpMk id="17" creationId="{379DC77B-5AE5-5C7A-1429-C625601A1B27}"/>
          </ac:grpSpMkLst>
        </pc:grpChg>
      </pc:sldChg>
      <pc:sldChg chg="addSp delSp modSp new mod modTransition">
        <pc:chgData name="LESEIGNEUR Laurence" userId="1fe67fc4-2739-418b-a14f-eeb9eff80fd2" providerId="ADAL" clId="{02558377-C606-4893-B0E2-62B9C90C219E}" dt="2024-05-13T08:12:13.376" v="3239" actId="113"/>
        <pc:sldMkLst>
          <pc:docMk/>
          <pc:sldMk cId="998102791" sldId="291"/>
        </pc:sldMkLst>
        <pc:spChg chg="del">
          <ac:chgData name="LESEIGNEUR Laurence" userId="1fe67fc4-2739-418b-a14f-eeb9eff80fd2" providerId="ADAL" clId="{02558377-C606-4893-B0E2-62B9C90C219E}" dt="2024-04-23T07:54:01.853" v="143" actId="478"/>
          <ac:spMkLst>
            <pc:docMk/>
            <pc:sldMk cId="998102791" sldId="291"/>
            <ac:spMk id="2" creationId="{034AC583-D311-33FA-CD79-9CBB60091A24}"/>
          </ac:spMkLst>
        </pc:spChg>
        <pc:spChg chg="mod">
          <ac:chgData name="LESEIGNEUR Laurence" userId="1fe67fc4-2739-418b-a14f-eeb9eff80fd2" providerId="ADAL" clId="{02558377-C606-4893-B0E2-62B9C90C219E}" dt="2024-04-30T08:39:44.630" v="2864" actId="6549"/>
          <ac:spMkLst>
            <pc:docMk/>
            <pc:sldMk cId="998102791" sldId="291"/>
            <ac:spMk id="2" creationId="{32585AE1-5298-307C-75DA-FC1EFF1615D0}"/>
          </ac:spMkLst>
        </pc:spChg>
        <pc:spChg chg="del">
          <ac:chgData name="LESEIGNEUR Laurence" userId="1fe67fc4-2739-418b-a14f-eeb9eff80fd2" providerId="ADAL" clId="{02558377-C606-4893-B0E2-62B9C90C219E}" dt="2024-04-23T07:54:03.436" v="144" actId="478"/>
          <ac:spMkLst>
            <pc:docMk/>
            <pc:sldMk cId="998102791" sldId="291"/>
            <ac:spMk id="3" creationId="{6D54AD75-B408-0F76-1F5B-87E569E11512}"/>
          </ac:spMkLst>
        </pc:spChg>
        <pc:spChg chg="add">
          <ac:chgData name="LESEIGNEUR Laurence" userId="1fe67fc4-2739-418b-a14f-eeb9eff80fd2" providerId="ADAL" clId="{02558377-C606-4893-B0E2-62B9C90C219E}" dt="2024-04-29T13:53:38.549" v="1663"/>
          <ac:spMkLst>
            <pc:docMk/>
            <pc:sldMk cId="998102791" sldId="291"/>
            <ac:spMk id="3" creationId="{B83D40E8-C568-8CA4-71D8-80112B203344}"/>
          </ac:spMkLst>
        </pc:spChg>
        <pc:spChg chg="add del mod">
          <ac:chgData name="LESEIGNEUR Laurence" userId="1fe67fc4-2739-418b-a14f-eeb9eff80fd2" providerId="ADAL" clId="{02558377-C606-4893-B0E2-62B9C90C219E}" dt="2024-04-30T08:18:28.272" v="2250" actId="478"/>
          <ac:spMkLst>
            <pc:docMk/>
            <pc:sldMk cId="998102791" sldId="291"/>
            <ac:spMk id="4" creationId="{775F1902-560B-38B9-1AC5-DC10E99AD945}"/>
          </ac:spMkLst>
        </pc:spChg>
        <pc:spChg chg="del">
          <ac:chgData name="LESEIGNEUR Laurence" userId="1fe67fc4-2739-418b-a14f-eeb9eff80fd2" providerId="ADAL" clId="{02558377-C606-4893-B0E2-62B9C90C219E}" dt="2024-04-23T08:12:30.324" v="252" actId="478"/>
          <ac:spMkLst>
            <pc:docMk/>
            <pc:sldMk cId="998102791" sldId="291"/>
            <ac:spMk id="4" creationId="{A5632DE5-ACC5-2766-50D0-113FA162E16E}"/>
          </ac:spMkLst>
        </pc:spChg>
        <pc:spChg chg="add del mod">
          <ac:chgData name="LESEIGNEUR Laurence" userId="1fe67fc4-2739-418b-a14f-eeb9eff80fd2" providerId="ADAL" clId="{02558377-C606-4893-B0E2-62B9C90C219E}" dt="2024-04-30T08:13:51.352" v="2072" actId="478"/>
          <ac:spMkLst>
            <pc:docMk/>
            <pc:sldMk cId="998102791" sldId="291"/>
            <ac:spMk id="5" creationId="{93900145-4BA2-BA79-1FAF-B22065A08BFF}"/>
          </ac:spMkLst>
        </pc:spChg>
        <pc:spChg chg="add del mod">
          <ac:chgData name="LESEIGNEUR Laurence" userId="1fe67fc4-2739-418b-a14f-eeb9eff80fd2" providerId="ADAL" clId="{02558377-C606-4893-B0E2-62B9C90C219E}" dt="2024-04-30T08:18:18.151" v="2247" actId="478"/>
          <ac:spMkLst>
            <pc:docMk/>
            <pc:sldMk cId="998102791" sldId="291"/>
            <ac:spMk id="6" creationId="{04EBA2B2-C329-C127-B8A6-046E4F629B25}"/>
          </ac:spMkLst>
        </pc:spChg>
        <pc:spChg chg="del mod topLvl">
          <ac:chgData name="LESEIGNEUR Laurence" userId="1fe67fc4-2739-418b-a14f-eeb9eff80fd2" providerId="ADAL" clId="{02558377-C606-4893-B0E2-62B9C90C219E}" dt="2024-04-23T08:11:47.515" v="248" actId="478"/>
          <ac:spMkLst>
            <pc:docMk/>
            <pc:sldMk cId="998102791" sldId="291"/>
            <ac:spMk id="6" creationId="{91339587-835F-993B-741F-424731E5CD76}"/>
          </ac:spMkLst>
        </pc:spChg>
        <pc:spChg chg="del mod topLvl">
          <ac:chgData name="LESEIGNEUR Laurence" userId="1fe67fc4-2739-418b-a14f-eeb9eff80fd2" providerId="ADAL" clId="{02558377-C606-4893-B0E2-62B9C90C219E}" dt="2024-04-23T08:11:47.515" v="248" actId="478"/>
          <ac:spMkLst>
            <pc:docMk/>
            <pc:sldMk cId="998102791" sldId="291"/>
            <ac:spMk id="7" creationId="{F24C10F2-05CA-EEC1-981E-6240CBFDFEAE}"/>
          </ac:spMkLst>
        </pc:spChg>
        <pc:spChg chg="mod">
          <ac:chgData name="LESEIGNEUR Laurence" userId="1fe67fc4-2739-418b-a14f-eeb9eff80fd2" providerId="ADAL" clId="{02558377-C606-4893-B0E2-62B9C90C219E}" dt="2024-04-23T07:54:08.583" v="145" actId="571"/>
          <ac:spMkLst>
            <pc:docMk/>
            <pc:sldMk cId="998102791" sldId="291"/>
            <ac:spMk id="9" creationId="{B49C6644-ACEC-3B77-D834-14292AF5CEB7}"/>
          </ac:spMkLst>
        </pc:spChg>
        <pc:spChg chg="mod">
          <ac:chgData name="LESEIGNEUR Laurence" userId="1fe67fc4-2739-418b-a14f-eeb9eff80fd2" providerId="ADAL" clId="{02558377-C606-4893-B0E2-62B9C90C219E}" dt="2024-04-23T07:54:08.583" v="145" actId="571"/>
          <ac:spMkLst>
            <pc:docMk/>
            <pc:sldMk cId="998102791" sldId="291"/>
            <ac:spMk id="10" creationId="{E7CC8948-F2B7-E3B7-3F7D-5CEACCD507E7}"/>
          </ac:spMkLst>
        </pc:spChg>
        <pc:spChg chg="mod">
          <ac:chgData name="LESEIGNEUR Laurence" userId="1fe67fc4-2739-418b-a14f-eeb9eff80fd2" providerId="ADAL" clId="{02558377-C606-4893-B0E2-62B9C90C219E}" dt="2024-04-23T07:54:10.854" v="146" actId="571"/>
          <ac:spMkLst>
            <pc:docMk/>
            <pc:sldMk cId="998102791" sldId="291"/>
            <ac:spMk id="12" creationId="{B0A0BAE6-F811-6DF0-E3AF-1BBB54C2E502}"/>
          </ac:spMkLst>
        </pc:spChg>
        <pc:spChg chg="mod">
          <ac:chgData name="LESEIGNEUR Laurence" userId="1fe67fc4-2739-418b-a14f-eeb9eff80fd2" providerId="ADAL" clId="{02558377-C606-4893-B0E2-62B9C90C219E}" dt="2024-04-23T07:54:10.854" v="146" actId="571"/>
          <ac:spMkLst>
            <pc:docMk/>
            <pc:sldMk cId="998102791" sldId="291"/>
            <ac:spMk id="13" creationId="{802C705E-AD43-2520-3957-F0024C6AFACB}"/>
          </ac:spMkLst>
        </pc:spChg>
        <pc:spChg chg="mod">
          <ac:chgData name="LESEIGNEUR Laurence" userId="1fe67fc4-2739-418b-a14f-eeb9eff80fd2" providerId="ADAL" clId="{02558377-C606-4893-B0E2-62B9C90C219E}" dt="2024-04-23T07:54:15.634" v="147" actId="571"/>
          <ac:spMkLst>
            <pc:docMk/>
            <pc:sldMk cId="998102791" sldId="291"/>
            <ac:spMk id="15" creationId="{47318B79-DD69-3B57-943A-F975B33A828A}"/>
          </ac:spMkLst>
        </pc:spChg>
        <pc:spChg chg="mod">
          <ac:chgData name="LESEIGNEUR Laurence" userId="1fe67fc4-2739-418b-a14f-eeb9eff80fd2" providerId="ADAL" clId="{02558377-C606-4893-B0E2-62B9C90C219E}" dt="2024-04-23T07:54:15.634" v="147" actId="571"/>
          <ac:spMkLst>
            <pc:docMk/>
            <pc:sldMk cId="998102791" sldId="291"/>
            <ac:spMk id="16" creationId="{AC44CDA1-446F-4445-FD8D-595D5A63C3E1}"/>
          </ac:spMkLst>
        </pc:spChg>
        <pc:spChg chg="mod">
          <ac:chgData name="LESEIGNEUR Laurence" userId="1fe67fc4-2739-418b-a14f-eeb9eff80fd2" providerId="ADAL" clId="{02558377-C606-4893-B0E2-62B9C90C219E}" dt="2024-04-23T07:54:26.559" v="148" actId="571"/>
          <ac:spMkLst>
            <pc:docMk/>
            <pc:sldMk cId="998102791" sldId="291"/>
            <ac:spMk id="18" creationId="{1858F876-B516-9988-D14B-77CAB6C51264}"/>
          </ac:spMkLst>
        </pc:spChg>
        <pc:spChg chg="mod">
          <ac:chgData name="LESEIGNEUR Laurence" userId="1fe67fc4-2739-418b-a14f-eeb9eff80fd2" providerId="ADAL" clId="{02558377-C606-4893-B0E2-62B9C90C219E}" dt="2024-04-23T07:54:26.559" v="148" actId="571"/>
          <ac:spMkLst>
            <pc:docMk/>
            <pc:sldMk cId="998102791" sldId="291"/>
            <ac:spMk id="19" creationId="{2D7B99E0-1F43-D90D-C68A-C88325E2020C}"/>
          </ac:spMkLst>
        </pc:spChg>
        <pc:spChg chg="add del mod ord">
          <ac:chgData name="LESEIGNEUR Laurence" userId="1fe67fc4-2739-418b-a14f-eeb9eff80fd2" providerId="ADAL" clId="{02558377-C606-4893-B0E2-62B9C90C219E}" dt="2024-04-23T07:56:33.325" v="164" actId="478"/>
          <ac:spMkLst>
            <pc:docMk/>
            <pc:sldMk cId="998102791" sldId="291"/>
            <ac:spMk id="20" creationId="{6D71CB64-3C5C-26CA-B30E-0E43548CDB84}"/>
          </ac:spMkLst>
        </pc:spChg>
        <pc:spChg chg="add del mod ord">
          <ac:chgData name="LESEIGNEUR Laurence" userId="1fe67fc4-2739-418b-a14f-eeb9eff80fd2" providerId="ADAL" clId="{02558377-C606-4893-B0E2-62B9C90C219E}" dt="2024-04-23T08:11:47.515" v="248" actId="478"/>
          <ac:spMkLst>
            <pc:docMk/>
            <pc:sldMk cId="998102791" sldId="291"/>
            <ac:spMk id="21" creationId="{A8D7ED36-9A2A-5F5E-3742-38138085F38A}"/>
          </ac:spMkLst>
        </pc:spChg>
        <pc:spChg chg="add del mod ord">
          <ac:chgData name="LESEIGNEUR Laurence" userId="1fe67fc4-2739-418b-a14f-eeb9eff80fd2" providerId="ADAL" clId="{02558377-C606-4893-B0E2-62B9C90C219E}" dt="2024-04-23T08:11:47.515" v="248" actId="478"/>
          <ac:spMkLst>
            <pc:docMk/>
            <pc:sldMk cId="998102791" sldId="291"/>
            <ac:spMk id="22" creationId="{727FD89F-0C8F-FA12-EFE4-55EF99CB3DFB}"/>
          </ac:spMkLst>
        </pc:spChg>
        <pc:spChg chg="add mod">
          <ac:chgData name="LESEIGNEUR Laurence" userId="1fe67fc4-2739-418b-a14f-eeb9eff80fd2" providerId="ADAL" clId="{02558377-C606-4893-B0E2-62B9C90C219E}" dt="2024-04-23T07:58:39.855" v="174" actId="571"/>
          <ac:spMkLst>
            <pc:docMk/>
            <pc:sldMk cId="998102791" sldId="291"/>
            <ac:spMk id="23" creationId="{65B39550-37AB-7309-42A1-9B837E950014}"/>
          </ac:spMkLst>
        </pc:spChg>
        <pc:spChg chg="add mod">
          <ac:chgData name="LESEIGNEUR Laurence" userId="1fe67fc4-2739-418b-a14f-eeb9eff80fd2" providerId="ADAL" clId="{02558377-C606-4893-B0E2-62B9C90C219E}" dt="2024-04-23T07:58:39.855" v="174" actId="571"/>
          <ac:spMkLst>
            <pc:docMk/>
            <pc:sldMk cId="998102791" sldId="291"/>
            <ac:spMk id="24" creationId="{CF17FC5B-8D16-0EFD-C016-BC60FA3DDF28}"/>
          </ac:spMkLst>
        </pc:spChg>
        <pc:spChg chg="add del mod ord">
          <ac:chgData name="LESEIGNEUR Laurence" userId="1fe67fc4-2739-418b-a14f-eeb9eff80fd2" providerId="ADAL" clId="{02558377-C606-4893-B0E2-62B9C90C219E}" dt="2024-04-23T08:11:47.515" v="248" actId="478"/>
          <ac:spMkLst>
            <pc:docMk/>
            <pc:sldMk cId="998102791" sldId="291"/>
            <ac:spMk id="25" creationId="{C887A860-F071-74A9-3207-081E7E6B5E57}"/>
          </ac:spMkLst>
        </pc:spChg>
        <pc:spChg chg="add del mod ord">
          <ac:chgData name="LESEIGNEUR Laurence" userId="1fe67fc4-2739-418b-a14f-eeb9eff80fd2" providerId="ADAL" clId="{02558377-C606-4893-B0E2-62B9C90C219E}" dt="2024-04-23T08:11:47.515" v="248" actId="478"/>
          <ac:spMkLst>
            <pc:docMk/>
            <pc:sldMk cId="998102791" sldId="291"/>
            <ac:spMk id="26" creationId="{4D35F960-B272-0887-7469-D7DEB51095DD}"/>
          </ac:spMkLst>
        </pc:spChg>
        <pc:spChg chg="add mod topLvl">
          <ac:chgData name="LESEIGNEUR Laurence" userId="1fe67fc4-2739-418b-a14f-eeb9eff80fd2" providerId="ADAL" clId="{02558377-C606-4893-B0E2-62B9C90C219E}" dt="2024-04-23T08:14:13.396" v="331" actId="164"/>
          <ac:spMkLst>
            <pc:docMk/>
            <pc:sldMk cId="998102791" sldId="291"/>
            <ac:spMk id="27" creationId="{8D67489B-FBF1-5C1B-053E-2E3895991DC8}"/>
          </ac:spMkLst>
        </pc:spChg>
        <pc:spChg chg="add mod topLvl">
          <ac:chgData name="LESEIGNEUR Laurence" userId="1fe67fc4-2739-418b-a14f-eeb9eff80fd2" providerId="ADAL" clId="{02558377-C606-4893-B0E2-62B9C90C219E}" dt="2024-04-23T08:14:13.396" v="331" actId="164"/>
          <ac:spMkLst>
            <pc:docMk/>
            <pc:sldMk cId="998102791" sldId="291"/>
            <ac:spMk id="28" creationId="{0D362A55-9688-9C24-AF81-7B1A25B2B82D}"/>
          </ac:spMkLst>
        </pc:spChg>
        <pc:spChg chg="mod ord topLvl">
          <ac:chgData name="LESEIGNEUR Laurence" userId="1fe67fc4-2739-418b-a14f-eeb9eff80fd2" providerId="ADAL" clId="{02558377-C606-4893-B0E2-62B9C90C219E}" dt="2024-04-23T08:14:13.396" v="331" actId="164"/>
          <ac:spMkLst>
            <pc:docMk/>
            <pc:sldMk cId="998102791" sldId="291"/>
            <ac:spMk id="31" creationId="{F758BCA5-CFB3-B268-AB7F-42FC5D716DB0}"/>
          </ac:spMkLst>
        </pc:spChg>
        <pc:spChg chg="del mod topLvl">
          <ac:chgData name="LESEIGNEUR Laurence" userId="1fe67fc4-2739-418b-a14f-eeb9eff80fd2" providerId="ADAL" clId="{02558377-C606-4893-B0E2-62B9C90C219E}" dt="2024-04-23T08:09:02.503" v="226" actId="478"/>
          <ac:spMkLst>
            <pc:docMk/>
            <pc:sldMk cId="998102791" sldId="291"/>
            <ac:spMk id="32" creationId="{A4D426FB-EBCC-55BC-08B1-A14EE9416CDF}"/>
          </ac:spMkLst>
        </pc:spChg>
        <pc:spChg chg="mod ord topLvl">
          <ac:chgData name="LESEIGNEUR Laurence" userId="1fe67fc4-2739-418b-a14f-eeb9eff80fd2" providerId="ADAL" clId="{02558377-C606-4893-B0E2-62B9C90C219E}" dt="2024-04-23T08:14:13.396" v="331" actId="164"/>
          <ac:spMkLst>
            <pc:docMk/>
            <pc:sldMk cId="998102791" sldId="291"/>
            <ac:spMk id="34" creationId="{9B0327DC-45E9-4CE0-D6EA-FB660F5BC294}"/>
          </ac:spMkLst>
        </pc:spChg>
        <pc:spChg chg="del mod topLvl">
          <ac:chgData name="LESEIGNEUR Laurence" userId="1fe67fc4-2739-418b-a14f-eeb9eff80fd2" providerId="ADAL" clId="{02558377-C606-4893-B0E2-62B9C90C219E}" dt="2024-04-23T08:09:04.130" v="227" actId="478"/>
          <ac:spMkLst>
            <pc:docMk/>
            <pc:sldMk cId="998102791" sldId="291"/>
            <ac:spMk id="35" creationId="{53C1E082-5B3B-3908-09CF-2D45E3E0FF8A}"/>
          </ac:spMkLst>
        </pc:spChg>
        <pc:spChg chg="mod ord topLvl">
          <ac:chgData name="LESEIGNEUR Laurence" userId="1fe67fc4-2739-418b-a14f-eeb9eff80fd2" providerId="ADAL" clId="{02558377-C606-4893-B0E2-62B9C90C219E}" dt="2024-04-23T08:14:13.396" v="331" actId="164"/>
          <ac:spMkLst>
            <pc:docMk/>
            <pc:sldMk cId="998102791" sldId="291"/>
            <ac:spMk id="37" creationId="{6F4FE4F1-CFD0-670F-EF62-97A13AF694A5}"/>
          </ac:spMkLst>
        </pc:spChg>
        <pc:spChg chg="del mod topLvl">
          <ac:chgData name="LESEIGNEUR Laurence" userId="1fe67fc4-2739-418b-a14f-eeb9eff80fd2" providerId="ADAL" clId="{02558377-C606-4893-B0E2-62B9C90C219E}" dt="2024-04-23T08:09:05.297" v="228" actId="478"/>
          <ac:spMkLst>
            <pc:docMk/>
            <pc:sldMk cId="998102791" sldId="291"/>
            <ac:spMk id="38" creationId="{1AA5E2B9-9734-5598-E81F-177C1C5F9B41}"/>
          </ac:spMkLst>
        </pc:spChg>
        <pc:spChg chg="mod ord topLvl">
          <ac:chgData name="LESEIGNEUR Laurence" userId="1fe67fc4-2739-418b-a14f-eeb9eff80fd2" providerId="ADAL" clId="{02558377-C606-4893-B0E2-62B9C90C219E}" dt="2024-04-23T08:14:13.396" v="331" actId="164"/>
          <ac:spMkLst>
            <pc:docMk/>
            <pc:sldMk cId="998102791" sldId="291"/>
            <ac:spMk id="40" creationId="{23F2764D-4166-6985-6E19-0428BF1F1C55}"/>
          </ac:spMkLst>
        </pc:spChg>
        <pc:spChg chg="del mod topLvl">
          <ac:chgData name="LESEIGNEUR Laurence" userId="1fe67fc4-2739-418b-a14f-eeb9eff80fd2" providerId="ADAL" clId="{02558377-C606-4893-B0E2-62B9C90C219E}" dt="2024-04-23T08:09:06.465" v="229" actId="478"/>
          <ac:spMkLst>
            <pc:docMk/>
            <pc:sldMk cId="998102791" sldId="291"/>
            <ac:spMk id="41" creationId="{D72BE322-92FF-2690-C788-B21BC188E876}"/>
          </ac:spMkLst>
        </pc:spChg>
        <pc:spChg chg="add del mod">
          <ac:chgData name="LESEIGNEUR Laurence" userId="1fe67fc4-2739-418b-a14f-eeb9eff80fd2" providerId="ADAL" clId="{02558377-C606-4893-B0E2-62B9C90C219E}" dt="2024-04-29T13:08:36.658" v="1113" actId="478"/>
          <ac:spMkLst>
            <pc:docMk/>
            <pc:sldMk cId="998102791" sldId="291"/>
            <ac:spMk id="44" creationId="{FFC6EAF8-0B80-BBDA-3809-673C1C87CD54}"/>
          </ac:spMkLst>
        </pc:spChg>
        <pc:grpChg chg="add del mod">
          <ac:chgData name="LESEIGNEUR Laurence" userId="1fe67fc4-2739-418b-a14f-eeb9eff80fd2" providerId="ADAL" clId="{02558377-C606-4893-B0E2-62B9C90C219E}" dt="2024-04-23T07:56:00.896" v="154" actId="165"/>
          <ac:grpSpMkLst>
            <pc:docMk/>
            <pc:sldMk cId="998102791" sldId="291"/>
            <ac:grpSpMk id="5" creationId="{96053F10-964C-AB57-ECFE-76E15496A083}"/>
          </ac:grpSpMkLst>
        </pc:grpChg>
        <pc:grpChg chg="add del mod">
          <ac:chgData name="LESEIGNEUR Laurence" userId="1fe67fc4-2739-418b-a14f-eeb9eff80fd2" providerId="ADAL" clId="{02558377-C606-4893-B0E2-62B9C90C219E}" dt="2024-04-23T07:54:56.219" v="150" actId="478"/>
          <ac:grpSpMkLst>
            <pc:docMk/>
            <pc:sldMk cId="998102791" sldId="291"/>
            <ac:grpSpMk id="8" creationId="{FDC715DB-FC2B-8C50-B84F-5B4AF873014B}"/>
          </ac:grpSpMkLst>
        </pc:grpChg>
        <pc:grpChg chg="add del mod">
          <ac:chgData name="LESEIGNEUR Laurence" userId="1fe67fc4-2739-418b-a14f-eeb9eff80fd2" providerId="ADAL" clId="{02558377-C606-4893-B0E2-62B9C90C219E}" dt="2024-04-23T07:54:56.813" v="151" actId="478"/>
          <ac:grpSpMkLst>
            <pc:docMk/>
            <pc:sldMk cId="998102791" sldId="291"/>
            <ac:grpSpMk id="11" creationId="{69B3388E-061E-F18B-6E8B-03BD6989C6BE}"/>
          </ac:grpSpMkLst>
        </pc:grpChg>
        <pc:grpChg chg="add del mod">
          <ac:chgData name="LESEIGNEUR Laurence" userId="1fe67fc4-2739-418b-a14f-eeb9eff80fd2" providerId="ADAL" clId="{02558377-C606-4893-B0E2-62B9C90C219E}" dt="2024-04-23T07:54:57.276" v="152" actId="478"/>
          <ac:grpSpMkLst>
            <pc:docMk/>
            <pc:sldMk cId="998102791" sldId="291"/>
            <ac:grpSpMk id="14" creationId="{9E97D7B5-5959-3DF2-000D-51C131C55BA0}"/>
          </ac:grpSpMkLst>
        </pc:grpChg>
        <pc:grpChg chg="add del mod">
          <ac:chgData name="LESEIGNEUR Laurence" userId="1fe67fc4-2739-418b-a14f-eeb9eff80fd2" providerId="ADAL" clId="{02558377-C606-4893-B0E2-62B9C90C219E}" dt="2024-04-23T07:54:57.891" v="153" actId="478"/>
          <ac:grpSpMkLst>
            <pc:docMk/>
            <pc:sldMk cId="998102791" sldId="291"/>
            <ac:grpSpMk id="17" creationId="{B9210CF3-2870-209F-15FD-16FD2B2DA7E2}"/>
          </ac:grpSpMkLst>
        </pc:grpChg>
        <pc:grpChg chg="add del mod">
          <ac:chgData name="LESEIGNEUR Laurence" userId="1fe67fc4-2739-418b-a14f-eeb9eff80fd2" providerId="ADAL" clId="{02558377-C606-4893-B0E2-62B9C90C219E}" dt="2024-04-23T08:08:38.804" v="221" actId="165"/>
          <ac:grpSpMkLst>
            <pc:docMk/>
            <pc:sldMk cId="998102791" sldId="291"/>
            <ac:grpSpMk id="29" creationId="{68EB71E0-1203-DD80-5136-2B85728096D5}"/>
          </ac:grpSpMkLst>
        </pc:grpChg>
        <pc:grpChg chg="add del mod">
          <ac:chgData name="LESEIGNEUR Laurence" userId="1fe67fc4-2739-418b-a14f-eeb9eff80fd2" providerId="ADAL" clId="{02558377-C606-4893-B0E2-62B9C90C219E}" dt="2024-04-23T08:08:42.898" v="222" actId="165"/>
          <ac:grpSpMkLst>
            <pc:docMk/>
            <pc:sldMk cId="998102791" sldId="291"/>
            <ac:grpSpMk id="30" creationId="{6AD4C27B-D48E-43B3-221E-C849545843DD}"/>
          </ac:grpSpMkLst>
        </pc:grpChg>
        <pc:grpChg chg="add del mod">
          <ac:chgData name="LESEIGNEUR Laurence" userId="1fe67fc4-2739-418b-a14f-eeb9eff80fd2" providerId="ADAL" clId="{02558377-C606-4893-B0E2-62B9C90C219E}" dt="2024-04-23T08:08:47.342" v="223" actId="165"/>
          <ac:grpSpMkLst>
            <pc:docMk/>
            <pc:sldMk cId="998102791" sldId="291"/>
            <ac:grpSpMk id="33" creationId="{BA957984-96B7-92DD-05C0-9E0CBEA4779D}"/>
          </ac:grpSpMkLst>
        </pc:grpChg>
        <pc:grpChg chg="add del mod">
          <ac:chgData name="LESEIGNEUR Laurence" userId="1fe67fc4-2739-418b-a14f-eeb9eff80fd2" providerId="ADAL" clId="{02558377-C606-4893-B0E2-62B9C90C219E}" dt="2024-04-23T08:08:50.543" v="224" actId="165"/>
          <ac:grpSpMkLst>
            <pc:docMk/>
            <pc:sldMk cId="998102791" sldId="291"/>
            <ac:grpSpMk id="36" creationId="{F6DE8F6F-45EF-6B7D-0CF6-6903094746CB}"/>
          </ac:grpSpMkLst>
        </pc:grpChg>
        <pc:grpChg chg="add del mod">
          <ac:chgData name="LESEIGNEUR Laurence" userId="1fe67fc4-2739-418b-a14f-eeb9eff80fd2" providerId="ADAL" clId="{02558377-C606-4893-B0E2-62B9C90C219E}" dt="2024-04-23T08:08:56.562" v="225" actId="165"/>
          <ac:grpSpMkLst>
            <pc:docMk/>
            <pc:sldMk cId="998102791" sldId="291"/>
            <ac:grpSpMk id="39" creationId="{CC8A87B4-18EC-4206-29FD-3866547A1E7A}"/>
          </ac:grpSpMkLst>
        </pc:grpChg>
        <pc:grpChg chg="add del mod">
          <ac:chgData name="LESEIGNEUR Laurence" userId="1fe67fc4-2739-418b-a14f-eeb9eff80fd2" providerId="ADAL" clId="{02558377-C606-4893-B0E2-62B9C90C219E}" dt="2024-04-23T08:13:50.718" v="329" actId="165"/>
          <ac:grpSpMkLst>
            <pc:docMk/>
            <pc:sldMk cId="998102791" sldId="291"/>
            <ac:grpSpMk id="42" creationId="{A9145DE6-3393-EC63-D443-404FC8C62F03}"/>
          </ac:grpSpMkLst>
        </pc:grpChg>
        <pc:grpChg chg="add del mod">
          <ac:chgData name="LESEIGNEUR Laurence" userId="1fe67fc4-2739-418b-a14f-eeb9eff80fd2" providerId="ADAL" clId="{02558377-C606-4893-B0E2-62B9C90C219E}" dt="2024-04-23T08:19:21.351" v="385" actId="478"/>
          <ac:grpSpMkLst>
            <pc:docMk/>
            <pc:sldMk cId="998102791" sldId="291"/>
            <ac:grpSpMk id="43" creationId="{43FC14E7-7D35-F993-3319-86B026536D43}"/>
          </ac:grpSpMkLst>
        </pc:grpChg>
        <pc:graphicFrameChg chg="add del modGraphic">
          <ac:chgData name="LESEIGNEUR Laurence" userId="1fe67fc4-2739-418b-a14f-eeb9eff80fd2" providerId="ADAL" clId="{02558377-C606-4893-B0E2-62B9C90C219E}" dt="2024-04-30T08:17:22.595" v="2227" actId="1032"/>
          <ac:graphicFrameMkLst>
            <pc:docMk/>
            <pc:sldMk cId="998102791" sldId="291"/>
            <ac:graphicFrameMk id="7" creationId="{9E9C7DEF-06D8-0371-D13D-96E1999032F2}"/>
          </ac:graphicFrameMkLst>
        </pc:graphicFrameChg>
        <pc:graphicFrameChg chg="add mod modGraphic">
          <ac:chgData name="LESEIGNEUR Laurence" userId="1fe67fc4-2739-418b-a14f-eeb9eff80fd2" providerId="ADAL" clId="{02558377-C606-4893-B0E2-62B9C90C219E}" dt="2024-05-13T08:12:13.376" v="3239" actId="113"/>
          <ac:graphicFrameMkLst>
            <pc:docMk/>
            <pc:sldMk cId="998102791" sldId="291"/>
            <ac:graphicFrameMk id="8" creationId="{5EA6D9D6-4B0E-EC1C-BCAC-191DA0761042}"/>
          </ac:graphicFrameMkLst>
        </pc:graphicFrameChg>
      </pc:sldChg>
      <pc:sldChg chg="addSp delSp modSp new del mod ord modClrScheme chgLayout">
        <pc:chgData name="LESEIGNEUR Laurence" userId="1fe67fc4-2739-418b-a14f-eeb9eff80fd2" providerId="ADAL" clId="{02558377-C606-4893-B0E2-62B9C90C219E}" dt="2024-05-13T08:55:26.832" v="3722" actId="47"/>
        <pc:sldMkLst>
          <pc:docMk/>
          <pc:sldMk cId="3648024386" sldId="292"/>
        </pc:sldMkLst>
        <pc:spChg chg="del">
          <ac:chgData name="LESEIGNEUR Laurence" userId="1fe67fc4-2739-418b-a14f-eeb9eff80fd2" providerId="ADAL" clId="{02558377-C606-4893-B0E2-62B9C90C219E}" dt="2024-04-23T13:53:29.396" v="854" actId="700"/>
          <ac:spMkLst>
            <pc:docMk/>
            <pc:sldMk cId="3648024386" sldId="292"/>
            <ac:spMk id="2" creationId="{CBD9B974-ABD7-8591-4DCD-59DCC19882F9}"/>
          </ac:spMkLst>
        </pc:spChg>
        <pc:spChg chg="add mod ord">
          <ac:chgData name="LESEIGNEUR Laurence" userId="1fe67fc4-2739-418b-a14f-eeb9eff80fd2" providerId="ADAL" clId="{02558377-C606-4893-B0E2-62B9C90C219E}" dt="2024-04-30T13:18:35.515" v="3169" actId="1076"/>
          <ac:spMkLst>
            <pc:docMk/>
            <pc:sldMk cId="3648024386" sldId="292"/>
            <ac:spMk id="2" creationId="{E480AFCF-C626-0791-A036-8531335A86D4}"/>
          </ac:spMkLst>
        </pc:spChg>
        <pc:spChg chg="del">
          <ac:chgData name="LESEIGNEUR Laurence" userId="1fe67fc4-2739-418b-a14f-eeb9eff80fd2" providerId="ADAL" clId="{02558377-C606-4893-B0E2-62B9C90C219E}" dt="2024-04-23T13:53:29.396" v="854" actId="700"/>
          <ac:spMkLst>
            <pc:docMk/>
            <pc:sldMk cId="3648024386" sldId="292"/>
            <ac:spMk id="3" creationId="{17FCD1A2-9F21-D35B-307B-83EA788BDDFC}"/>
          </ac:spMkLst>
        </pc:spChg>
        <pc:spChg chg="add del mod ord">
          <ac:chgData name="LESEIGNEUR Laurence" userId="1fe67fc4-2739-418b-a14f-eeb9eff80fd2" providerId="ADAL" clId="{02558377-C606-4893-B0E2-62B9C90C219E}" dt="2024-04-30T13:18:35.452" v="3167" actId="571"/>
          <ac:spMkLst>
            <pc:docMk/>
            <pc:sldMk cId="3648024386" sldId="292"/>
            <ac:spMk id="3" creationId="{3081F997-B5AD-E00E-248C-5B646D8C416F}"/>
          </ac:spMkLst>
        </pc:spChg>
        <pc:spChg chg="mod ord">
          <ac:chgData name="LESEIGNEUR Laurence" userId="1fe67fc4-2739-418b-a14f-eeb9eff80fd2" providerId="ADAL" clId="{02558377-C606-4893-B0E2-62B9C90C219E}" dt="2024-04-23T13:53:29.396" v="854" actId="700"/>
          <ac:spMkLst>
            <pc:docMk/>
            <pc:sldMk cId="3648024386" sldId="292"/>
            <ac:spMk id="4" creationId="{F9BB0B29-76BB-9367-5717-1C2A8ED77158}"/>
          </ac:spMkLst>
        </pc:spChg>
        <pc:spChg chg="add mod ord">
          <ac:chgData name="LESEIGNEUR Laurence" userId="1fe67fc4-2739-418b-a14f-eeb9eff80fd2" providerId="ADAL" clId="{02558377-C606-4893-B0E2-62B9C90C219E}" dt="2024-04-30T13:18:35.252" v="3161" actId="571"/>
          <ac:spMkLst>
            <pc:docMk/>
            <pc:sldMk cId="3648024386" sldId="292"/>
            <ac:spMk id="5" creationId="{9967A1C2-DBDC-D910-7319-E5E0DE32D257}"/>
          </ac:spMkLst>
        </pc:spChg>
        <pc:spChg chg="mod">
          <ac:chgData name="LESEIGNEUR Laurence" userId="1fe67fc4-2739-418b-a14f-eeb9eff80fd2" providerId="ADAL" clId="{02558377-C606-4893-B0E2-62B9C90C219E}" dt="2024-04-23T13:53:31.354" v="855"/>
          <ac:spMkLst>
            <pc:docMk/>
            <pc:sldMk cId="3648024386" sldId="292"/>
            <ac:spMk id="6" creationId="{1DC9D4C8-C581-F17D-5368-5F0579FBC314}"/>
          </ac:spMkLst>
        </pc:spChg>
        <pc:spChg chg="mod">
          <ac:chgData name="LESEIGNEUR Laurence" userId="1fe67fc4-2739-418b-a14f-eeb9eff80fd2" providerId="ADAL" clId="{02558377-C606-4893-B0E2-62B9C90C219E}" dt="2024-04-23T13:53:31.354" v="855"/>
          <ac:spMkLst>
            <pc:docMk/>
            <pc:sldMk cId="3648024386" sldId="292"/>
            <ac:spMk id="7" creationId="{61BA7C89-E6D6-2C47-C9D3-AA29DD794F53}"/>
          </ac:spMkLst>
        </pc:spChg>
        <pc:spChg chg="mod">
          <ac:chgData name="LESEIGNEUR Laurence" userId="1fe67fc4-2739-418b-a14f-eeb9eff80fd2" providerId="ADAL" clId="{02558377-C606-4893-B0E2-62B9C90C219E}" dt="2024-04-23T13:53:31.354" v="855"/>
          <ac:spMkLst>
            <pc:docMk/>
            <pc:sldMk cId="3648024386" sldId="292"/>
            <ac:spMk id="8" creationId="{078E89B0-71F9-A3C8-8792-BBBC2ACC8BF4}"/>
          </ac:spMkLst>
        </pc:spChg>
        <pc:spChg chg="mod">
          <ac:chgData name="LESEIGNEUR Laurence" userId="1fe67fc4-2739-418b-a14f-eeb9eff80fd2" providerId="ADAL" clId="{02558377-C606-4893-B0E2-62B9C90C219E}" dt="2024-04-23T13:53:31.354" v="855"/>
          <ac:spMkLst>
            <pc:docMk/>
            <pc:sldMk cId="3648024386" sldId="292"/>
            <ac:spMk id="9" creationId="{2E8418E5-4498-07A1-B0A6-3B149563B086}"/>
          </ac:spMkLst>
        </pc:spChg>
        <pc:spChg chg="mod">
          <ac:chgData name="LESEIGNEUR Laurence" userId="1fe67fc4-2739-418b-a14f-eeb9eff80fd2" providerId="ADAL" clId="{02558377-C606-4893-B0E2-62B9C90C219E}" dt="2024-04-23T13:53:31.354" v="855"/>
          <ac:spMkLst>
            <pc:docMk/>
            <pc:sldMk cId="3648024386" sldId="292"/>
            <ac:spMk id="10" creationId="{8578FC57-79D8-6B9D-8B31-FB80E460CB07}"/>
          </ac:spMkLst>
        </pc:spChg>
        <pc:spChg chg="mod">
          <ac:chgData name="LESEIGNEUR Laurence" userId="1fe67fc4-2739-418b-a14f-eeb9eff80fd2" providerId="ADAL" clId="{02558377-C606-4893-B0E2-62B9C90C219E}" dt="2024-04-23T13:53:31.354" v="855"/>
          <ac:spMkLst>
            <pc:docMk/>
            <pc:sldMk cId="3648024386" sldId="292"/>
            <ac:spMk id="11" creationId="{899E5831-178B-41DB-0C0B-10184DFCA5CC}"/>
          </ac:spMkLst>
        </pc:spChg>
        <pc:spChg chg="mod ord topLvl">
          <ac:chgData name="LESEIGNEUR Laurence" userId="1fe67fc4-2739-418b-a14f-eeb9eff80fd2" providerId="ADAL" clId="{02558377-C606-4893-B0E2-62B9C90C219E}" dt="2024-04-29T13:36:16.647" v="1415" actId="165"/>
          <ac:spMkLst>
            <pc:docMk/>
            <pc:sldMk cId="3648024386" sldId="292"/>
            <ac:spMk id="13" creationId="{FE276D46-19E1-F5C4-F11D-CA7FD5AD8170}"/>
          </ac:spMkLst>
        </pc:spChg>
        <pc:spChg chg="mod topLvl">
          <ac:chgData name="LESEIGNEUR Laurence" userId="1fe67fc4-2739-418b-a14f-eeb9eff80fd2" providerId="ADAL" clId="{02558377-C606-4893-B0E2-62B9C90C219E}" dt="2024-04-29T13:36:16.647" v="1415" actId="165"/>
          <ac:spMkLst>
            <pc:docMk/>
            <pc:sldMk cId="3648024386" sldId="292"/>
            <ac:spMk id="14" creationId="{83B8D616-19CA-CC2C-4FBA-3703B3057859}"/>
          </ac:spMkLst>
        </pc:spChg>
        <pc:spChg chg="mod topLvl">
          <ac:chgData name="LESEIGNEUR Laurence" userId="1fe67fc4-2739-418b-a14f-eeb9eff80fd2" providerId="ADAL" clId="{02558377-C606-4893-B0E2-62B9C90C219E}" dt="2024-04-29T13:36:16.647" v="1415" actId="165"/>
          <ac:spMkLst>
            <pc:docMk/>
            <pc:sldMk cId="3648024386" sldId="292"/>
            <ac:spMk id="15" creationId="{762D2212-0965-2902-7464-96BF7C000147}"/>
          </ac:spMkLst>
        </pc:spChg>
        <pc:spChg chg="mod topLvl">
          <ac:chgData name="LESEIGNEUR Laurence" userId="1fe67fc4-2739-418b-a14f-eeb9eff80fd2" providerId="ADAL" clId="{02558377-C606-4893-B0E2-62B9C90C219E}" dt="2024-04-29T13:36:16.647" v="1415" actId="165"/>
          <ac:spMkLst>
            <pc:docMk/>
            <pc:sldMk cId="3648024386" sldId="292"/>
            <ac:spMk id="16" creationId="{F028A213-8C0C-CBE0-645D-3CDA28E666E1}"/>
          </ac:spMkLst>
        </pc:spChg>
        <pc:spChg chg="mod topLvl">
          <ac:chgData name="LESEIGNEUR Laurence" userId="1fe67fc4-2739-418b-a14f-eeb9eff80fd2" providerId="ADAL" clId="{02558377-C606-4893-B0E2-62B9C90C219E}" dt="2024-04-29T13:36:16.647" v="1415" actId="165"/>
          <ac:spMkLst>
            <pc:docMk/>
            <pc:sldMk cId="3648024386" sldId="292"/>
            <ac:spMk id="17" creationId="{38E3D8B8-1813-B84A-3339-E22F277E8C65}"/>
          </ac:spMkLst>
        </pc:spChg>
        <pc:spChg chg="mod topLvl">
          <ac:chgData name="LESEIGNEUR Laurence" userId="1fe67fc4-2739-418b-a14f-eeb9eff80fd2" providerId="ADAL" clId="{02558377-C606-4893-B0E2-62B9C90C219E}" dt="2024-04-29T13:36:16.647" v="1415" actId="165"/>
          <ac:spMkLst>
            <pc:docMk/>
            <pc:sldMk cId="3648024386" sldId="292"/>
            <ac:spMk id="18" creationId="{C4ACEB40-999E-67F7-2C8E-A84317DB5F71}"/>
          </ac:spMkLst>
        </pc:spChg>
        <pc:spChg chg="add mod">
          <ac:chgData name="LESEIGNEUR Laurence" userId="1fe67fc4-2739-418b-a14f-eeb9eff80fd2" providerId="ADAL" clId="{02558377-C606-4893-B0E2-62B9C90C219E}" dt="2024-04-23T13:54:10.134" v="863" actId="571"/>
          <ac:spMkLst>
            <pc:docMk/>
            <pc:sldMk cId="3648024386" sldId="292"/>
            <ac:spMk id="19" creationId="{1DA16701-335C-6AE3-040B-46920F2F31C1}"/>
          </ac:spMkLst>
        </pc:spChg>
        <pc:spChg chg="add mod">
          <ac:chgData name="LESEIGNEUR Laurence" userId="1fe67fc4-2739-418b-a14f-eeb9eff80fd2" providerId="ADAL" clId="{02558377-C606-4893-B0E2-62B9C90C219E}" dt="2024-04-23T13:54:10.134" v="863" actId="571"/>
          <ac:spMkLst>
            <pc:docMk/>
            <pc:sldMk cId="3648024386" sldId="292"/>
            <ac:spMk id="20" creationId="{C116198B-6D8A-FC69-EA2E-DD8C63AE2FE9}"/>
          </ac:spMkLst>
        </pc:spChg>
        <pc:spChg chg="add mod ord">
          <ac:chgData name="LESEIGNEUR Laurence" userId="1fe67fc4-2739-418b-a14f-eeb9eff80fd2" providerId="ADAL" clId="{02558377-C606-4893-B0E2-62B9C90C219E}" dt="2024-04-23T13:55:36.629" v="875" actId="166"/>
          <ac:spMkLst>
            <pc:docMk/>
            <pc:sldMk cId="3648024386" sldId="292"/>
            <ac:spMk id="21" creationId="{A407074B-7F24-FFDB-C4F4-8D950C2E724E}"/>
          </ac:spMkLst>
        </pc:spChg>
        <pc:spChg chg="add mod">
          <ac:chgData name="LESEIGNEUR Laurence" userId="1fe67fc4-2739-418b-a14f-eeb9eff80fd2" providerId="ADAL" clId="{02558377-C606-4893-B0E2-62B9C90C219E}" dt="2024-04-23T13:54:10.134" v="863" actId="571"/>
          <ac:spMkLst>
            <pc:docMk/>
            <pc:sldMk cId="3648024386" sldId="292"/>
            <ac:spMk id="22" creationId="{28666591-030A-D83D-B571-5F5C9A72B8CA}"/>
          </ac:spMkLst>
        </pc:spChg>
        <pc:spChg chg="add mod">
          <ac:chgData name="LESEIGNEUR Laurence" userId="1fe67fc4-2739-418b-a14f-eeb9eff80fd2" providerId="ADAL" clId="{02558377-C606-4893-B0E2-62B9C90C219E}" dt="2024-04-23T13:54:10.134" v="863" actId="571"/>
          <ac:spMkLst>
            <pc:docMk/>
            <pc:sldMk cId="3648024386" sldId="292"/>
            <ac:spMk id="23" creationId="{32C2691E-5465-7615-8CA2-894030D70955}"/>
          </ac:spMkLst>
        </pc:spChg>
        <pc:spChg chg="add mod">
          <ac:chgData name="LESEIGNEUR Laurence" userId="1fe67fc4-2739-418b-a14f-eeb9eff80fd2" providerId="ADAL" clId="{02558377-C606-4893-B0E2-62B9C90C219E}" dt="2024-04-23T13:54:17.784" v="864" actId="108"/>
          <ac:spMkLst>
            <pc:docMk/>
            <pc:sldMk cId="3648024386" sldId="292"/>
            <ac:spMk id="24" creationId="{36344F91-AA5E-E05A-B775-56B57B7A02F1}"/>
          </ac:spMkLst>
        </pc:spChg>
        <pc:spChg chg="add mod">
          <ac:chgData name="LESEIGNEUR Laurence" userId="1fe67fc4-2739-418b-a14f-eeb9eff80fd2" providerId="ADAL" clId="{02558377-C606-4893-B0E2-62B9C90C219E}" dt="2024-04-23T13:55:03.247" v="868" actId="1076"/>
          <ac:spMkLst>
            <pc:docMk/>
            <pc:sldMk cId="3648024386" sldId="292"/>
            <ac:spMk id="25" creationId="{4B830200-A96A-BA61-CE82-D01AB7A1FC85}"/>
          </ac:spMkLst>
        </pc:spChg>
        <pc:spChg chg="add mod">
          <ac:chgData name="LESEIGNEUR Laurence" userId="1fe67fc4-2739-418b-a14f-eeb9eff80fd2" providerId="ADAL" clId="{02558377-C606-4893-B0E2-62B9C90C219E}" dt="2024-04-23T13:55:03.247" v="868" actId="1076"/>
          <ac:spMkLst>
            <pc:docMk/>
            <pc:sldMk cId="3648024386" sldId="292"/>
            <ac:spMk id="26" creationId="{FE3805A6-3344-F357-3C3C-DB120684B8CE}"/>
          </ac:spMkLst>
        </pc:spChg>
        <pc:spChg chg="add mod">
          <ac:chgData name="LESEIGNEUR Laurence" userId="1fe67fc4-2739-418b-a14f-eeb9eff80fd2" providerId="ADAL" clId="{02558377-C606-4893-B0E2-62B9C90C219E}" dt="2024-04-23T13:55:03.247" v="868" actId="1076"/>
          <ac:spMkLst>
            <pc:docMk/>
            <pc:sldMk cId="3648024386" sldId="292"/>
            <ac:spMk id="27" creationId="{7DA97C86-BD54-9AD6-5CB6-42D0FFEEB605}"/>
          </ac:spMkLst>
        </pc:spChg>
        <pc:spChg chg="add mod ord">
          <ac:chgData name="LESEIGNEUR Laurence" userId="1fe67fc4-2739-418b-a14f-eeb9eff80fd2" providerId="ADAL" clId="{02558377-C606-4893-B0E2-62B9C90C219E}" dt="2024-04-23T13:55:53.705" v="877" actId="166"/>
          <ac:spMkLst>
            <pc:docMk/>
            <pc:sldMk cId="3648024386" sldId="292"/>
            <ac:spMk id="28" creationId="{FFE49708-89CA-379D-3DFB-08621635316B}"/>
          </ac:spMkLst>
        </pc:spChg>
        <pc:spChg chg="add mod">
          <ac:chgData name="LESEIGNEUR Laurence" userId="1fe67fc4-2739-418b-a14f-eeb9eff80fd2" providerId="ADAL" clId="{02558377-C606-4893-B0E2-62B9C90C219E}" dt="2024-04-23T13:55:03.247" v="868" actId="1076"/>
          <ac:spMkLst>
            <pc:docMk/>
            <pc:sldMk cId="3648024386" sldId="292"/>
            <ac:spMk id="29" creationId="{61CE6571-9501-91C9-24EF-E73DA6645D74}"/>
          </ac:spMkLst>
        </pc:spChg>
        <pc:spChg chg="add mod">
          <ac:chgData name="LESEIGNEUR Laurence" userId="1fe67fc4-2739-418b-a14f-eeb9eff80fd2" providerId="ADAL" clId="{02558377-C606-4893-B0E2-62B9C90C219E}" dt="2024-04-23T13:55:03.247" v="868" actId="1076"/>
          <ac:spMkLst>
            <pc:docMk/>
            <pc:sldMk cId="3648024386" sldId="292"/>
            <ac:spMk id="30" creationId="{CF7EF4FE-4E6A-08DD-A4AD-80CAEA73284F}"/>
          </ac:spMkLst>
        </pc:spChg>
        <pc:spChg chg="add mod">
          <ac:chgData name="LESEIGNEUR Laurence" userId="1fe67fc4-2739-418b-a14f-eeb9eff80fd2" providerId="ADAL" clId="{02558377-C606-4893-B0E2-62B9C90C219E}" dt="2024-04-23T13:54:54.646" v="867" actId="571"/>
          <ac:spMkLst>
            <pc:docMk/>
            <pc:sldMk cId="3648024386" sldId="292"/>
            <ac:spMk id="31" creationId="{8ECA1F3B-9659-A98B-E7C4-AE49FCFA44E0}"/>
          </ac:spMkLst>
        </pc:spChg>
        <pc:spChg chg="add mod">
          <ac:chgData name="LESEIGNEUR Laurence" userId="1fe67fc4-2739-418b-a14f-eeb9eff80fd2" providerId="ADAL" clId="{02558377-C606-4893-B0E2-62B9C90C219E}" dt="2024-04-23T13:54:54.646" v="867" actId="571"/>
          <ac:spMkLst>
            <pc:docMk/>
            <pc:sldMk cId="3648024386" sldId="292"/>
            <ac:spMk id="32" creationId="{909C277C-F412-445A-ECB1-6E3503B0E1A8}"/>
          </ac:spMkLst>
        </pc:spChg>
        <pc:spChg chg="add mod">
          <ac:chgData name="LESEIGNEUR Laurence" userId="1fe67fc4-2739-418b-a14f-eeb9eff80fd2" providerId="ADAL" clId="{02558377-C606-4893-B0E2-62B9C90C219E}" dt="2024-04-23T13:54:54.646" v="867" actId="571"/>
          <ac:spMkLst>
            <pc:docMk/>
            <pc:sldMk cId="3648024386" sldId="292"/>
            <ac:spMk id="33" creationId="{3C6C1236-BD48-7E49-0A26-9860FB964E2F}"/>
          </ac:spMkLst>
        </pc:spChg>
        <pc:spChg chg="add mod">
          <ac:chgData name="LESEIGNEUR Laurence" userId="1fe67fc4-2739-418b-a14f-eeb9eff80fd2" providerId="ADAL" clId="{02558377-C606-4893-B0E2-62B9C90C219E}" dt="2024-04-23T13:54:54.646" v="867" actId="571"/>
          <ac:spMkLst>
            <pc:docMk/>
            <pc:sldMk cId="3648024386" sldId="292"/>
            <ac:spMk id="34" creationId="{2516DD70-F2D2-1D16-09A4-BFCE1AE6C3BD}"/>
          </ac:spMkLst>
        </pc:spChg>
        <pc:spChg chg="add mod ord">
          <ac:chgData name="LESEIGNEUR Laurence" userId="1fe67fc4-2739-418b-a14f-eeb9eff80fd2" providerId="ADAL" clId="{02558377-C606-4893-B0E2-62B9C90C219E}" dt="2024-04-23T13:55:21.373" v="872" actId="166"/>
          <ac:spMkLst>
            <pc:docMk/>
            <pc:sldMk cId="3648024386" sldId="292"/>
            <ac:spMk id="35" creationId="{110C1589-C0AE-62B2-2CCB-AAE8D2E54B6D}"/>
          </ac:spMkLst>
        </pc:spChg>
        <pc:spChg chg="add mod">
          <ac:chgData name="LESEIGNEUR Laurence" userId="1fe67fc4-2739-418b-a14f-eeb9eff80fd2" providerId="ADAL" clId="{02558377-C606-4893-B0E2-62B9C90C219E}" dt="2024-04-23T13:55:11.575" v="871" actId="108"/>
          <ac:spMkLst>
            <pc:docMk/>
            <pc:sldMk cId="3648024386" sldId="292"/>
            <ac:spMk id="36" creationId="{C8E02689-9EBD-92A2-875F-A180A3A61C6D}"/>
          </ac:spMkLst>
        </pc:spChg>
        <pc:spChg chg="add del mod topLvl">
          <ac:chgData name="LESEIGNEUR Laurence" userId="1fe67fc4-2739-418b-a14f-eeb9eff80fd2" providerId="ADAL" clId="{02558377-C606-4893-B0E2-62B9C90C219E}" dt="2024-04-30T13:18:38.262" v="3180" actId="165"/>
          <ac:spMkLst>
            <pc:docMk/>
            <pc:sldMk cId="3648024386" sldId="292"/>
            <ac:spMk id="38" creationId="{262EABB5-4130-D56A-A7DC-054AE692EDDF}"/>
          </ac:spMkLst>
        </pc:spChg>
        <pc:spChg chg="mod topLvl">
          <ac:chgData name="LESEIGNEUR Laurence" userId="1fe67fc4-2739-418b-a14f-eeb9eff80fd2" providerId="ADAL" clId="{02558377-C606-4893-B0E2-62B9C90C219E}" dt="2024-04-30T13:18:38.262" v="3180" actId="165"/>
          <ac:spMkLst>
            <pc:docMk/>
            <pc:sldMk cId="3648024386" sldId="292"/>
            <ac:spMk id="39" creationId="{61189D5E-92FA-E96D-4D46-9DB1A250AF2C}"/>
          </ac:spMkLst>
        </pc:spChg>
        <pc:spChg chg="add del mod topLvl">
          <ac:chgData name="LESEIGNEUR Laurence" userId="1fe67fc4-2739-418b-a14f-eeb9eff80fd2" providerId="ADAL" clId="{02558377-C606-4893-B0E2-62B9C90C219E}" dt="2024-04-30T13:18:38.262" v="3180" actId="165"/>
          <ac:spMkLst>
            <pc:docMk/>
            <pc:sldMk cId="3648024386" sldId="292"/>
            <ac:spMk id="40" creationId="{CA7892BA-709F-0E91-EB59-D7CF5A29077A}"/>
          </ac:spMkLst>
        </pc:spChg>
        <pc:spChg chg="mod topLvl">
          <ac:chgData name="LESEIGNEUR Laurence" userId="1fe67fc4-2739-418b-a14f-eeb9eff80fd2" providerId="ADAL" clId="{02558377-C606-4893-B0E2-62B9C90C219E}" dt="2024-04-30T13:18:38.262" v="3180" actId="165"/>
          <ac:spMkLst>
            <pc:docMk/>
            <pc:sldMk cId="3648024386" sldId="292"/>
            <ac:spMk id="41" creationId="{8BCFC68C-B3C8-116C-7BB6-E76ECCB024AA}"/>
          </ac:spMkLst>
        </pc:spChg>
        <pc:spChg chg="add del mod topLvl">
          <ac:chgData name="LESEIGNEUR Laurence" userId="1fe67fc4-2739-418b-a14f-eeb9eff80fd2" providerId="ADAL" clId="{02558377-C606-4893-B0E2-62B9C90C219E}" dt="2024-04-30T13:18:38.262" v="3180" actId="165"/>
          <ac:spMkLst>
            <pc:docMk/>
            <pc:sldMk cId="3648024386" sldId="292"/>
            <ac:spMk id="42" creationId="{2F9D68C6-F383-C563-8390-90EEAA175DEE}"/>
          </ac:spMkLst>
        </pc:spChg>
        <pc:spChg chg="mod topLvl">
          <ac:chgData name="LESEIGNEUR Laurence" userId="1fe67fc4-2739-418b-a14f-eeb9eff80fd2" providerId="ADAL" clId="{02558377-C606-4893-B0E2-62B9C90C219E}" dt="2024-04-30T13:18:38.262" v="3180" actId="165"/>
          <ac:spMkLst>
            <pc:docMk/>
            <pc:sldMk cId="3648024386" sldId="292"/>
            <ac:spMk id="43" creationId="{A69443B9-C65D-071D-2FE8-E315DE9B8F0F}"/>
          </ac:spMkLst>
        </pc:spChg>
        <pc:grpChg chg="add del mod">
          <ac:chgData name="LESEIGNEUR Laurence" userId="1fe67fc4-2739-418b-a14f-eeb9eff80fd2" providerId="ADAL" clId="{02558377-C606-4893-B0E2-62B9C90C219E}" dt="2024-04-23T13:53:37.385" v="859" actId="478"/>
          <ac:grpSpMkLst>
            <pc:docMk/>
            <pc:sldMk cId="3648024386" sldId="292"/>
            <ac:grpSpMk id="5" creationId="{D912B811-0F29-B6D6-37B2-3A1A3B0667B8}"/>
          </ac:grpSpMkLst>
        </pc:grpChg>
        <pc:grpChg chg="add del mod">
          <ac:chgData name="LESEIGNEUR Laurence" userId="1fe67fc4-2739-418b-a14f-eeb9eff80fd2" providerId="ADAL" clId="{02558377-C606-4893-B0E2-62B9C90C219E}" dt="2024-04-23T13:53:46.949" v="861" actId="165"/>
          <ac:grpSpMkLst>
            <pc:docMk/>
            <pc:sldMk cId="3648024386" sldId="292"/>
            <ac:grpSpMk id="12" creationId="{5FF048FF-D0B8-F6F5-7CAA-4C7BD97C8A9D}"/>
          </ac:grpSpMkLst>
        </pc:grpChg>
        <pc:grpChg chg="add del mod">
          <ac:chgData name="LESEIGNEUR Laurence" userId="1fe67fc4-2739-418b-a14f-eeb9eff80fd2" providerId="ADAL" clId="{02558377-C606-4893-B0E2-62B9C90C219E}" dt="2024-04-30T13:18:38.262" v="3180" actId="165"/>
          <ac:grpSpMkLst>
            <pc:docMk/>
            <pc:sldMk cId="3648024386" sldId="292"/>
            <ac:grpSpMk id="37" creationId="{026BC906-1E60-7973-3382-F432C2CD4BD4}"/>
          </ac:grpSpMkLst>
        </pc:grpChg>
        <pc:grpChg chg="add del mod">
          <ac:chgData name="LESEIGNEUR Laurence" userId="1fe67fc4-2739-418b-a14f-eeb9eff80fd2" providerId="ADAL" clId="{02558377-C606-4893-B0E2-62B9C90C219E}" dt="2024-04-29T13:36:16.647" v="1415" actId="165"/>
          <ac:grpSpMkLst>
            <pc:docMk/>
            <pc:sldMk cId="3648024386" sldId="292"/>
            <ac:grpSpMk id="44" creationId="{57B4886C-2CAB-DB87-CBCA-F1874429ED3A}"/>
          </ac:grpSpMkLst>
        </pc:grpChg>
      </pc:sldChg>
      <pc:sldChg chg="new del">
        <pc:chgData name="LESEIGNEUR Laurence" userId="1fe67fc4-2739-418b-a14f-eeb9eff80fd2" providerId="ADAL" clId="{02558377-C606-4893-B0E2-62B9C90C219E}" dt="2024-04-29T13:08:47.551" v="1115" actId="680"/>
        <pc:sldMkLst>
          <pc:docMk/>
          <pc:sldMk cId="2064824474" sldId="293"/>
        </pc:sldMkLst>
      </pc:sldChg>
      <pc:sldChg chg="addSp delSp modSp add mod">
        <pc:chgData name="LESEIGNEUR Laurence" userId="1fe67fc4-2739-418b-a14f-eeb9eff80fd2" providerId="ADAL" clId="{02558377-C606-4893-B0E2-62B9C90C219E}" dt="2024-05-13T09:11:11.201" v="3767" actId="1035"/>
        <pc:sldMkLst>
          <pc:docMk/>
          <pc:sldMk cId="2245280409" sldId="293"/>
        </pc:sldMkLst>
        <pc:spChg chg="mod">
          <ac:chgData name="LESEIGNEUR Laurence" userId="1fe67fc4-2739-418b-a14f-eeb9eff80fd2" providerId="ADAL" clId="{02558377-C606-4893-B0E2-62B9C90C219E}" dt="2024-04-29T13:27:58.025" v="1372" actId="6549"/>
          <ac:spMkLst>
            <pc:docMk/>
            <pc:sldMk cId="2245280409" sldId="293"/>
            <ac:spMk id="2" creationId="{32585AE1-5298-307C-75DA-FC1EFF1615D0}"/>
          </ac:spMkLst>
        </pc:spChg>
        <pc:spChg chg="add del mod ord">
          <ac:chgData name="LESEIGNEUR Laurence" userId="1fe67fc4-2739-418b-a14f-eeb9eff80fd2" providerId="ADAL" clId="{02558377-C606-4893-B0E2-62B9C90C219E}" dt="2024-04-29T13:18:13.127" v="1173"/>
          <ac:spMkLst>
            <pc:docMk/>
            <pc:sldMk cId="2245280409" sldId="293"/>
            <ac:spMk id="3" creationId="{DBCD5CA8-13A3-9F6A-FBF7-BD69D2A8AB10}"/>
          </ac:spMkLst>
        </pc:spChg>
        <pc:spChg chg="add del mod">
          <ac:chgData name="LESEIGNEUR Laurence" userId="1fe67fc4-2739-418b-a14f-eeb9eff80fd2" providerId="ADAL" clId="{02558377-C606-4893-B0E2-62B9C90C219E}" dt="2024-05-13T08:14:06.751" v="3240" actId="478"/>
          <ac:spMkLst>
            <pc:docMk/>
            <pc:sldMk cId="2245280409" sldId="293"/>
            <ac:spMk id="3" creationId="{FAE6AB67-A4B9-293F-815A-3A5520B012B2}"/>
          </ac:spMkLst>
        </pc:spChg>
        <pc:spChg chg="add del mod">
          <ac:chgData name="LESEIGNEUR Laurence" userId="1fe67fc4-2739-418b-a14f-eeb9eff80fd2" providerId="ADAL" clId="{02558377-C606-4893-B0E2-62B9C90C219E}" dt="2024-04-29T13:14:10.478" v="1127" actId="478"/>
          <ac:spMkLst>
            <pc:docMk/>
            <pc:sldMk cId="2245280409" sldId="293"/>
            <ac:spMk id="4" creationId="{2CFF9AD8-7EA1-EBDE-0A51-72DE321578D8}"/>
          </ac:spMkLst>
        </pc:spChg>
        <pc:spChg chg="add mod">
          <ac:chgData name="LESEIGNEUR Laurence" userId="1fe67fc4-2739-418b-a14f-eeb9eff80fd2" providerId="ADAL" clId="{02558377-C606-4893-B0E2-62B9C90C219E}" dt="2024-05-13T08:17:23.390" v="3276"/>
          <ac:spMkLst>
            <pc:docMk/>
            <pc:sldMk cId="2245280409" sldId="293"/>
            <ac:spMk id="4" creationId="{EE7D7601-BAA0-FF4E-E0B0-5305098EBD17}"/>
          </ac:spMkLst>
        </pc:spChg>
        <pc:spChg chg="add del mod">
          <ac:chgData name="LESEIGNEUR Laurence" userId="1fe67fc4-2739-418b-a14f-eeb9eff80fd2" providerId="ADAL" clId="{02558377-C606-4893-B0E2-62B9C90C219E}" dt="2024-04-29T13:14:11.213" v="1128" actId="478"/>
          <ac:spMkLst>
            <pc:docMk/>
            <pc:sldMk cId="2245280409" sldId="293"/>
            <ac:spMk id="5" creationId="{1D2E3F3B-0F9A-D47F-056E-6BA1FA8D0054}"/>
          </ac:spMkLst>
        </pc:spChg>
        <pc:spChg chg="add del mod">
          <ac:chgData name="LESEIGNEUR Laurence" userId="1fe67fc4-2739-418b-a14f-eeb9eff80fd2" providerId="ADAL" clId="{02558377-C606-4893-B0E2-62B9C90C219E}" dt="2024-04-29T13:14:11.663" v="1129" actId="478"/>
          <ac:spMkLst>
            <pc:docMk/>
            <pc:sldMk cId="2245280409" sldId="293"/>
            <ac:spMk id="6" creationId="{C86F4F90-011C-8EB8-42DA-2E8333C580BA}"/>
          </ac:spMkLst>
        </pc:spChg>
        <pc:spChg chg="add del mod">
          <ac:chgData name="LESEIGNEUR Laurence" userId="1fe67fc4-2739-418b-a14f-eeb9eff80fd2" providerId="ADAL" clId="{02558377-C606-4893-B0E2-62B9C90C219E}" dt="2024-04-29T13:18:13.127" v="1173"/>
          <ac:spMkLst>
            <pc:docMk/>
            <pc:sldMk cId="2245280409" sldId="293"/>
            <ac:spMk id="7" creationId="{A536613D-8346-9621-8758-1F66D11A866D}"/>
          </ac:spMkLst>
        </pc:spChg>
        <pc:spChg chg="add del mod ord topLvl">
          <ac:chgData name="LESEIGNEUR Laurence" userId="1fe67fc4-2739-418b-a14f-eeb9eff80fd2" providerId="ADAL" clId="{02558377-C606-4893-B0E2-62B9C90C219E}" dt="2024-04-30T12:51:09.628" v="2950" actId="1076"/>
          <ac:spMkLst>
            <pc:docMk/>
            <pc:sldMk cId="2245280409" sldId="293"/>
            <ac:spMk id="8" creationId="{4293EDC6-C0E7-19B4-C203-2FC1B4C77253}"/>
          </ac:spMkLst>
        </pc:spChg>
        <pc:spChg chg="add del mod">
          <ac:chgData name="LESEIGNEUR Laurence" userId="1fe67fc4-2739-418b-a14f-eeb9eff80fd2" providerId="ADAL" clId="{02558377-C606-4893-B0E2-62B9C90C219E}" dt="2024-04-29T13:18:32.421" v="1178" actId="478"/>
          <ac:spMkLst>
            <pc:docMk/>
            <pc:sldMk cId="2245280409" sldId="293"/>
            <ac:spMk id="9" creationId="{34046B5F-BEBA-AFC2-2516-15900E807AED}"/>
          </ac:spMkLst>
        </pc:spChg>
        <pc:spChg chg="add del mod">
          <ac:chgData name="LESEIGNEUR Laurence" userId="1fe67fc4-2739-418b-a14f-eeb9eff80fd2" providerId="ADAL" clId="{02558377-C606-4893-B0E2-62B9C90C219E}" dt="2024-04-29T13:18:34.949" v="1180" actId="478"/>
          <ac:spMkLst>
            <pc:docMk/>
            <pc:sldMk cId="2245280409" sldId="293"/>
            <ac:spMk id="10" creationId="{6C77AAF4-F567-CD40-5B2C-F36A932C42DD}"/>
          </ac:spMkLst>
        </pc:spChg>
        <pc:spChg chg="add del mod">
          <ac:chgData name="LESEIGNEUR Laurence" userId="1fe67fc4-2739-418b-a14f-eeb9eff80fd2" providerId="ADAL" clId="{02558377-C606-4893-B0E2-62B9C90C219E}" dt="2024-04-29T13:18:34.317" v="1179" actId="478"/>
          <ac:spMkLst>
            <pc:docMk/>
            <pc:sldMk cId="2245280409" sldId="293"/>
            <ac:spMk id="11" creationId="{D06A2033-5BEC-4BA4-0ACF-049974164E0E}"/>
          </ac:spMkLst>
        </pc:spChg>
        <pc:spChg chg="mod">
          <ac:chgData name="LESEIGNEUR Laurence" userId="1fe67fc4-2739-418b-a14f-eeb9eff80fd2" providerId="ADAL" clId="{02558377-C606-4893-B0E2-62B9C90C219E}" dt="2024-04-29T13:16:24.251" v="1147"/>
          <ac:spMkLst>
            <pc:docMk/>
            <pc:sldMk cId="2245280409" sldId="293"/>
            <ac:spMk id="12" creationId="{355EDA16-E54F-9BAD-0B24-EA9493F28176}"/>
          </ac:spMkLst>
        </pc:spChg>
        <pc:spChg chg="mod">
          <ac:chgData name="LESEIGNEUR Laurence" userId="1fe67fc4-2739-418b-a14f-eeb9eff80fd2" providerId="ADAL" clId="{02558377-C606-4893-B0E2-62B9C90C219E}" dt="2024-04-29T13:16:24.251" v="1147"/>
          <ac:spMkLst>
            <pc:docMk/>
            <pc:sldMk cId="2245280409" sldId="293"/>
            <ac:spMk id="13" creationId="{3054DBF5-264C-E875-3090-F68DCD76B480}"/>
          </ac:spMkLst>
        </pc:spChg>
        <pc:spChg chg="mod">
          <ac:chgData name="LESEIGNEUR Laurence" userId="1fe67fc4-2739-418b-a14f-eeb9eff80fd2" providerId="ADAL" clId="{02558377-C606-4893-B0E2-62B9C90C219E}" dt="2024-04-29T13:16:24.251" v="1147"/>
          <ac:spMkLst>
            <pc:docMk/>
            <pc:sldMk cId="2245280409" sldId="293"/>
            <ac:spMk id="14" creationId="{B2CA157A-A4F7-82E3-EF9A-C13FEF0600EA}"/>
          </ac:spMkLst>
        </pc:spChg>
        <pc:spChg chg="mod">
          <ac:chgData name="LESEIGNEUR Laurence" userId="1fe67fc4-2739-418b-a14f-eeb9eff80fd2" providerId="ADAL" clId="{02558377-C606-4893-B0E2-62B9C90C219E}" dt="2024-04-29T13:17:45.398" v="1161"/>
          <ac:spMkLst>
            <pc:docMk/>
            <pc:sldMk cId="2245280409" sldId="293"/>
            <ac:spMk id="15" creationId="{CF31BCBE-3F4A-60F5-9871-41A4CDA07EAF}"/>
          </ac:spMkLst>
        </pc:spChg>
        <pc:spChg chg="add del mod">
          <ac:chgData name="LESEIGNEUR Laurence" userId="1fe67fc4-2739-418b-a14f-eeb9eff80fd2" providerId="ADAL" clId="{02558377-C606-4893-B0E2-62B9C90C219E}" dt="2024-04-29T13:17:45.398" v="1161"/>
          <ac:spMkLst>
            <pc:docMk/>
            <pc:sldMk cId="2245280409" sldId="293"/>
            <ac:spMk id="16" creationId="{992A23D9-9611-99E4-92A0-E96DC05ED259}"/>
          </ac:spMkLst>
        </pc:spChg>
        <pc:spChg chg="mod">
          <ac:chgData name="LESEIGNEUR Laurence" userId="1fe67fc4-2739-418b-a14f-eeb9eff80fd2" providerId="ADAL" clId="{02558377-C606-4893-B0E2-62B9C90C219E}" dt="2024-04-29T13:17:45.398" v="1161"/>
          <ac:spMkLst>
            <pc:docMk/>
            <pc:sldMk cId="2245280409" sldId="293"/>
            <ac:spMk id="17" creationId="{D0234880-943E-28C6-457B-D4028C8E2863}"/>
          </ac:spMkLst>
        </pc:spChg>
        <pc:spChg chg="mod ord topLvl">
          <ac:chgData name="LESEIGNEUR Laurence" userId="1fe67fc4-2739-418b-a14f-eeb9eff80fd2" providerId="ADAL" clId="{02558377-C606-4893-B0E2-62B9C90C219E}" dt="2024-05-13T09:11:11.201" v="3767" actId="1035"/>
          <ac:spMkLst>
            <pc:docMk/>
            <pc:sldMk cId="2245280409" sldId="293"/>
            <ac:spMk id="18" creationId="{EF1A4A08-A189-508E-5F98-266B291D5666}"/>
          </ac:spMkLst>
        </pc:spChg>
        <pc:spChg chg="del mod">
          <ac:chgData name="LESEIGNEUR Laurence" userId="1fe67fc4-2739-418b-a14f-eeb9eff80fd2" providerId="ADAL" clId="{02558377-C606-4893-B0E2-62B9C90C219E}" dt="2024-04-29T13:18:15.029" v="1174" actId="478"/>
          <ac:spMkLst>
            <pc:docMk/>
            <pc:sldMk cId="2245280409" sldId="293"/>
            <ac:spMk id="19" creationId="{4A82BD2A-6D62-47D5-CA01-B2865158C49E}"/>
          </ac:spMkLst>
        </pc:spChg>
        <pc:spChg chg="del mod">
          <ac:chgData name="LESEIGNEUR Laurence" userId="1fe67fc4-2739-418b-a14f-eeb9eff80fd2" providerId="ADAL" clId="{02558377-C606-4893-B0E2-62B9C90C219E}" dt="2024-04-29T13:18:27.909" v="1177" actId="478"/>
          <ac:spMkLst>
            <pc:docMk/>
            <pc:sldMk cId="2245280409" sldId="293"/>
            <ac:spMk id="20" creationId="{C8B61B5C-8F78-9B34-902A-F3C48A3B0AA9}"/>
          </ac:spMkLst>
        </pc:spChg>
        <pc:spChg chg="add del mod">
          <ac:chgData name="LESEIGNEUR Laurence" userId="1fe67fc4-2739-418b-a14f-eeb9eff80fd2" providerId="ADAL" clId="{02558377-C606-4893-B0E2-62B9C90C219E}" dt="2024-04-29T13:18:44.944" v="1185" actId="571"/>
          <ac:spMkLst>
            <pc:docMk/>
            <pc:sldMk cId="2245280409" sldId="293"/>
            <ac:spMk id="21" creationId="{C271A1A7-35C1-7BAF-8082-FDCCAE4F54C0}"/>
          </ac:spMkLst>
        </pc:spChg>
        <pc:spChg chg="mod">
          <ac:chgData name="LESEIGNEUR Laurence" userId="1fe67fc4-2739-418b-a14f-eeb9eff80fd2" providerId="ADAL" clId="{02558377-C606-4893-B0E2-62B9C90C219E}" dt="2024-04-29T13:19:54.177" v="1199" actId="571"/>
          <ac:spMkLst>
            <pc:docMk/>
            <pc:sldMk cId="2245280409" sldId="293"/>
            <ac:spMk id="24" creationId="{F14652DC-41C4-6037-36E4-0E90A5E1DF13}"/>
          </ac:spMkLst>
        </pc:spChg>
        <pc:spChg chg="mod">
          <ac:chgData name="LESEIGNEUR Laurence" userId="1fe67fc4-2739-418b-a14f-eeb9eff80fd2" providerId="ADAL" clId="{02558377-C606-4893-B0E2-62B9C90C219E}" dt="2024-04-29T13:19:54.177" v="1199" actId="571"/>
          <ac:spMkLst>
            <pc:docMk/>
            <pc:sldMk cId="2245280409" sldId="293"/>
            <ac:spMk id="25" creationId="{9A29A447-0FB0-FE62-A9EC-0C36FC322B68}"/>
          </ac:spMkLst>
        </pc:spChg>
        <pc:spChg chg="mod">
          <ac:chgData name="LESEIGNEUR Laurence" userId="1fe67fc4-2739-418b-a14f-eeb9eff80fd2" providerId="ADAL" clId="{02558377-C606-4893-B0E2-62B9C90C219E}" dt="2024-04-29T13:22:04.507" v="1205" actId="571"/>
          <ac:spMkLst>
            <pc:docMk/>
            <pc:sldMk cId="2245280409" sldId="293"/>
            <ac:spMk id="27" creationId="{B1C48D26-338F-B8B1-20DB-EF692117E452}"/>
          </ac:spMkLst>
        </pc:spChg>
        <pc:spChg chg="mod">
          <ac:chgData name="LESEIGNEUR Laurence" userId="1fe67fc4-2739-418b-a14f-eeb9eff80fd2" providerId="ADAL" clId="{02558377-C606-4893-B0E2-62B9C90C219E}" dt="2024-04-29T13:22:04.507" v="1205" actId="571"/>
          <ac:spMkLst>
            <pc:docMk/>
            <pc:sldMk cId="2245280409" sldId="293"/>
            <ac:spMk id="28" creationId="{2080F6B3-BFAE-A61B-BDBE-4621BCE1A764}"/>
          </ac:spMkLst>
        </pc:spChg>
        <pc:spChg chg="add mod topLvl">
          <ac:chgData name="LESEIGNEUR Laurence" userId="1fe67fc4-2739-418b-a14f-eeb9eff80fd2" providerId="ADAL" clId="{02558377-C606-4893-B0E2-62B9C90C219E}" dt="2024-04-30T12:51:05.458" v="2948" actId="20577"/>
          <ac:spMkLst>
            <pc:docMk/>
            <pc:sldMk cId="2245280409" sldId="293"/>
            <ac:spMk id="29" creationId="{B3004232-9BA9-9DBE-EACC-5F2F40CB3DDA}"/>
          </ac:spMkLst>
        </pc:spChg>
        <pc:spChg chg="add mod topLvl">
          <ac:chgData name="LESEIGNEUR Laurence" userId="1fe67fc4-2739-418b-a14f-eeb9eff80fd2" providerId="ADAL" clId="{02558377-C606-4893-B0E2-62B9C90C219E}" dt="2024-04-29T13:53:43.246" v="1681" actId="1035"/>
          <ac:spMkLst>
            <pc:docMk/>
            <pc:sldMk cId="2245280409" sldId="293"/>
            <ac:spMk id="31" creationId="{BAAD917D-0760-41FD-F447-AA8D43D5A7F6}"/>
          </ac:spMkLst>
        </pc:spChg>
        <pc:spChg chg="add mod topLvl">
          <ac:chgData name="LESEIGNEUR Laurence" userId="1fe67fc4-2739-418b-a14f-eeb9eff80fd2" providerId="ADAL" clId="{02558377-C606-4893-B0E2-62B9C90C219E}" dt="2024-05-13T09:11:11.201" v="3767" actId="1035"/>
          <ac:spMkLst>
            <pc:docMk/>
            <pc:sldMk cId="2245280409" sldId="293"/>
            <ac:spMk id="32" creationId="{CCD7FCBB-15F4-6059-49FD-1D25D33DB51A}"/>
          </ac:spMkLst>
        </pc:spChg>
        <pc:spChg chg="add mod topLvl">
          <ac:chgData name="LESEIGNEUR Laurence" userId="1fe67fc4-2739-418b-a14f-eeb9eff80fd2" providerId="ADAL" clId="{02558377-C606-4893-B0E2-62B9C90C219E}" dt="2024-04-30T12:51:03.701" v="2946" actId="6549"/>
          <ac:spMkLst>
            <pc:docMk/>
            <pc:sldMk cId="2245280409" sldId="293"/>
            <ac:spMk id="33" creationId="{90EC9E19-4940-3458-412A-468AF95BA613}"/>
          </ac:spMkLst>
        </pc:spChg>
        <pc:spChg chg="add mod topLvl">
          <ac:chgData name="LESEIGNEUR Laurence" userId="1fe67fc4-2739-418b-a14f-eeb9eff80fd2" providerId="ADAL" clId="{02558377-C606-4893-B0E2-62B9C90C219E}" dt="2024-04-29T13:53:43.246" v="1681" actId="1035"/>
          <ac:spMkLst>
            <pc:docMk/>
            <pc:sldMk cId="2245280409" sldId="293"/>
            <ac:spMk id="34" creationId="{351F911C-D530-A0CD-666F-0285FD5684E1}"/>
          </ac:spMkLst>
        </pc:spChg>
        <pc:spChg chg="add mod topLvl">
          <ac:chgData name="LESEIGNEUR Laurence" userId="1fe67fc4-2739-418b-a14f-eeb9eff80fd2" providerId="ADAL" clId="{02558377-C606-4893-B0E2-62B9C90C219E}" dt="2024-05-13T09:11:11.201" v="3767" actId="1035"/>
          <ac:spMkLst>
            <pc:docMk/>
            <pc:sldMk cId="2245280409" sldId="293"/>
            <ac:spMk id="35" creationId="{B19D3515-0593-9B92-D831-CE79B0A0E9EB}"/>
          </ac:spMkLst>
        </pc:spChg>
        <pc:spChg chg="add mod topLvl">
          <ac:chgData name="LESEIGNEUR Laurence" userId="1fe67fc4-2739-418b-a14f-eeb9eff80fd2" providerId="ADAL" clId="{02558377-C606-4893-B0E2-62B9C90C219E}" dt="2024-04-29T13:53:43.246" v="1681" actId="1035"/>
          <ac:spMkLst>
            <pc:docMk/>
            <pc:sldMk cId="2245280409" sldId="293"/>
            <ac:spMk id="36" creationId="{7F452088-D1FA-671D-A0CA-48FFB1ADD189}"/>
          </ac:spMkLst>
        </pc:spChg>
        <pc:spChg chg="add">
          <ac:chgData name="LESEIGNEUR Laurence" userId="1fe67fc4-2739-418b-a14f-eeb9eff80fd2" providerId="ADAL" clId="{02558377-C606-4893-B0E2-62B9C90C219E}" dt="2024-04-29T13:53:38.549" v="1663"/>
          <ac:spMkLst>
            <pc:docMk/>
            <pc:sldMk cId="2245280409" sldId="293"/>
            <ac:spMk id="40" creationId="{7F8F0377-7816-E90A-01AC-A6BFE7DD3302}"/>
          </ac:spMkLst>
        </pc:spChg>
        <pc:grpChg chg="add del mod">
          <ac:chgData name="LESEIGNEUR Laurence" userId="1fe67fc4-2739-418b-a14f-eeb9eff80fd2" providerId="ADAL" clId="{02558377-C606-4893-B0E2-62B9C90C219E}" dt="2024-04-29T13:22:54.143" v="1215" actId="165"/>
          <ac:grpSpMkLst>
            <pc:docMk/>
            <pc:sldMk cId="2245280409" sldId="293"/>
            <ac:grpSpMk id="22" creationId="{3B8961A2-0CA4-3E38-1DB0-7D0F9C3370F9}"/>
          </ac:grpSpMkLst>
        </pc:grpChg>
        <pc:grpChg chg="add del mod">
          <ac:chgData name="LESEIGNEUR Laurence" userId="1fe67fc4-2739-418b-a14f-eeb9eff80fd2" providerId="ADAL" clId="{02558377-C606-4893-B0E2-62B9C90C219E}" dt="2024-04-29T13:23:19.652" v="1221" actId="478"/>
          <ac:grpSpMkLst>
            <pc:docMk/>
            <pc:sldMk cId="2245280409" sldId="293"/>
            <ac:grpSpMk id="23" creationId="{601E9D03-E4E5-5F72-B1D1-E392067B4059}"/>
          </ac:grpSpMkLst>
        </pc:grpChg>
        <pc:grpChg chg="add mod">
          <ac:chgData name="LESEIGNEUR Laurence" userId="1fe67fc4-2739-418b-a14f-eeb9eff80fd2" providerId="ADAL" clId="{02558377-C606-4893-B0E2-62B9C90C219E}" dt="2024-04-29T13:22:04.507" v="1205" actId="571"/>
          <ac:grpSpMkLst>
            <pc:docMk/>
            <pc:sldMk cId="2245280409" sldId="293"/>
            <ac:grpSpMk id="26" creationId="{53D22707-001D-8A07-C350-58B4B6A38FC5}"/>
          </ac:grpSpMkLst>
        </pc:grpChg>
        <pc:grpChg chg="add del mod">
          <ac:chgData name="LESEIGNEUR Laurence" userId="1fe67fc4-2739-418b-a14f-eeb9eff80fd2" providerId="ADAL" clId="{02558377-C606-4893-B0E2-62B9C90C219E}" dt="2024-04-29T13:24:12.209" v="1231" actId="165"/>
          <ac:grpSpMkLst>
            <pc:docMk/>
            <pc:sldMk cId="2245280409" sldId="293"/>
            <ac:grpSpMk id="30" creationId="{7AFD7E9C-D54D-539E-53CD-28D87EEC040B}"/>
          </ac:grpSpMkLst>
        </pc:grpChg>
        <pc:grpChg chg="add del mod">
          <ac:chgData name="LESEIGNEUR Laurence" userId="1fe67fc4-2739-418b-a14f-eeb9eff80fd2" providerId="ADAL" clId="{02558377-C606-4893-B0E2-62B9C90C219E}" dt="2024-04-29T13:35:14.461" v="1414" actId="165"/>
          <ac:grpSpMkLst>
            <pc:docMk/>
            <pc:sldMk cId="2245280409" sldId="293"/>
            <ac:grpSpMk id="37" creationId="{C365D6D0-A538-793D-8BAF-C5E975CA4BB3}"/>
          </ac:grpSpMkLst>
        </pc:grpChg>
        <pc:grpChg chg="add del mod">
          <ac:chgData name="LESEIGNEUR Laurence" userId="1fe67fc4-2739-418b-a14f-eeb9eff80fd2" providerId="ADAL" clId="{02558377-C606-4893-B0E2-62B9C90C219E}" dt="2024-04-29T13:37:27.215" v="1419" actId="165"/>
          <ac:grpSpMkLst>
            <pc:docMk/>
            <pc:sldMk cId="2245280409" sldId="293"/>
            <ac:grpSpMk id="38" creationId="{4FE3BD0B-4CC5-2D31-787D-B4D2316F74CF}"/>
          </ac:grpSpMkLst>
        </pc:grpChg>
        <pc:grpChg chg="add del mod">
          <ac:chgData name="LESEIGNEUR Laurence" userId="1fe67fc4-2739-418b-a14f-eeb9eff80fd2" providerId="ADAL" clId="{02558377-C606-4893-B0E2-62B9C90C219E}" dt="2024-04-29T13:37:31.430" v="1420" actId="165"/>
          <ac:grpSpMkLst>
            <pc:docMk/>
            <pc:sldMk cId="2245280409" sldId="293"/>
            <ac:grpSpMk id="39" creationId="{B93EE63C-790B-9E2C-C144-BDBD08711BA4}"/>
          </ac:grpSpMkLst>
        </pc:grpChg>
        <pc:cxnChg chg="add mod">
          <ac:chgData name="LESEIGNEUR Laurence" userId="1fe67fc4-2739-418b-a14f-eeb9eff80fd2" providerId="ADAL" clId="{02558377-C606-4893-B0E2-62B9C90C219E}" dt="2024-05-13T09:10:34.280" v="3748" actId="554"/>
          <ac:cxnSpMkLst>
            <pc:docMk/>
            <pc:sldMk cId="2245280409" sldId="293"/>
            <ac:cxnSpMk id="5" creationId="{E370A440-2D41-FF67-2F09-63E679F53AFA}"/>
          </ac:cxnSpMkLst>
        </pc:cxnChg>
        <pc:cxnChg chg="add del mod">
          <ac:chgData name="LESEIGNEUR Laurence" userId="1fe67fc4-2739-418b-a14f-eeb9eff80fd2" providerId="ADAL" clId="{02558377-C606-4893-B0E2-62B9C90C219E}" dt="2024-04-30T13:09:33.671" v="3098" actId="478"/>
          <ac:cxnSpMkLst>
            <pc:docMk/>
            <pc:sldMk cId="2245280409" sldId="293"/>
            <ac:cxnSpMk id="6" creationId="{114E6DB7-0244-795D-DA90-493271EB74F1}"/>
          </ac:cxnSpMkLst>
        </pc:cxnChg>
        <pc:cxnChg chg="add del mod">
          <ac:chgData name="LESEIGNEUR Laurence" userId="1fe67fc4-2739-418b-a14f-eeb9eff80fd2" providerId="ADAL" clId="{02558377-C606-4893-B0E2-62B9C90C219E}" dt="2024-04-30T13:09:39.321" v="3100" actId="478"/>
          <ac:cxnSpMkLst>
            <pc:docMk/>
            <pc:sldMk cId="2245280409" sldId="293"/>
            <ac:cxnSpMk id="7" creationId="{D340F21A-B9CB-8310-BEEC-13C862950344}"/>
          </ac:cxnSpMkLst>
        </pc:cxnChg>
        <pc:cxnChg chg="add del mod">
          <ac:chgData name="LESEIGNEUR Laurence" userId="1fe67fc4-2739-418b-a14f-eeb9eff80fd2" providerId="ADAL" clId="{02558377-C606-4893-B0E2-62B9C90C219E}" dt="2024-04-30T13:09:40.209" v="3101" actId="478"/>
          <ac:cxnSpMkLst>
            <pc:docMk/>
            <pc:sldMk cId="2245280409" sldId="293"/>
            <ac:cxnSpMk id="9" creationId="{063871BC-ECEB-1EE7-3A01-8DCF78B15C39}"/>
          </ac:cxnSpMkLst>
        </pc:cxnChg>
        <pc:cxnChg chg="add del mod">
          <ac:chgData name="LESEIGNEUR Laurence" userId="1fe67fc4-2739-418b-a14f-eeb9eff80fd2" providerId="ADAL" clId="{02558377-C606-4893-B0E2-62B9C90C219E}" dt="2024-04-30T13:09:41.025" v="3102" actId="478"/>
          <ac:cxnSpMkLst>
            <pc:docMk/>
            <pc:sldMk cId="2245280409" sldId="293"/>
            <ac:cxnSpMk id="10" creationId="{AB176B40-6311-7A76-8FA4-CD24D5A5385C}"/>
          </ac:cxnSpMkLst>
        </pc:cxnChg>
        <pc:cxnChg chg="add del mod">
          <ac:chgData name="LESEIGNEUR Laurence" userId="1fe67fc4-2739-418b-a14f-eeb9eff80fd2" providerId="ADAL" clId="{02558377-C606-4893-B0E2-62B9C90C219E}" dt="2024-04-30T13:09:41.676" v="3103" actId="478"/>
          <ac:cxnSpMkLst>
            <pc:docMk/>
            <pc:sldMk cId="2245280409" sldId="293"/>
            <ac:cxnSpMk id="11" creationId="{A82E7F32-765D-A394-A4A3-A3FFB2ED03EE}"/>
          </ac:cxnSpMkLst>
        </pc:cxnChg>
        <pc:cxnChg chg="add mod">
          <ac:chgData name="LESEIGNEUR Laurence" userId="1fe67fc4-2739-418b-a14f-eeb9eff80fd2" providerId="ADAL" clId="{02558377-C606-4893-B0E2-62B9C90C219E}" dt="2024-05-13T09:10:45.728" v="3756" actId="1036"/>
          <ac:cxnSpMkLst>
            <pc:docMk/>
            <pc:sldMk cId="2245280409" sldId="293"/>
            <ac:cxnSpMk id="15" creationId="{33386C92-BEDF-E2BE-2DFB-5B6F158320D9}"/>
          </ac:cxnSpMkLst>
        </pc:cxnChg>
        <pc:cxnChg chg="add mod">
          <ac:chgData name="LESEIGNEUR Laurence" userId="1fe67fc4-2739-418b-a14f-eeb9eff80fd2" providerId="ADAL" clId="{02558377-C606-4893-B0E2-62B9C90C219E}" dt="2024-05-13T09:10:34.280" v="3748" actId="554"/>
          <ac:cxnSpMkLst>
            <pc:docMk/>
            <pc:sldMk cId="2245280409" sldId="293"/>
            <ac:cxnSpMk id="16" creationId="{4503ACB5-5CD5-E7DD-652C-95774850B994}"/>
          </ac:cxnSpMkLst>
        </pc:cxnChg>
        <pc:cxnChg chg="add mod">
          <ac:chgData name="LESEIGNEUR Laurence" userId="1fe67fc4-2739-418b-a14f-eeb9eff80fd2" providerId="ADAL" clId="{02558377-C606-4893-B0E2-62B9C90C219E}" dt="2024-05-13T09:10:45.728" v="3756" actId="1036"/>
          <ac:cxnSpMkLst>
            <pc:docMk/>
            <pc:sldMk cId="2245280409" sldId="293"/>
            <ac:cxnSpMk id="17" creationId="{4A120555-943A-CE2A-D1EA-19AAD32C1EAA}"/>
          </ac:cxnSpMkLst>
        </pc:cxnChg>
        <pc:cxnChg chg="add mod">
          <ac:chgData name="LESEIGNEUR Laurence" userId="1fe67fc4-2739-418b-a14f-eeb9eff80fd2" providerId="ADAL" clId="{02558377-C606-4893-B0E2-62B9C90C219E}" dt="2024-05-13T09:10:34.280" v="3748" actId="554"/>
          <ac:cxnSpMkLst>
            <pc:docMk/>
            <pc:sldMk cId="2245280409" sldId="293"/>
            <ac:cxnSpMk id="22" creationId="{454018B6-C3D6-FEBC-D04C-2C50D1A0200F}"/>
          </ac:cxnSpMkLst>
        </pc:cxnChg>
        <pc:cxnChg chg="add mod">
          <ac:chgData name="LESEIGNEUR Laurence" userId="1fe67fc4-2739-418b-a14f-eeb9eff80fd2" providerId="ADAL" clId="{02558377-C606-4893-B0E2-62B9C90C219E}" dt="2024-05-13T09:10:45.728" v="3756" actId="1036"/>
          <ac:cxnSpMkLst>
            <pc:docMk/>
            <pc:sldMk cId="2245280409" sldId="293"/>
            <ac:cxnSpMk id="23" creationId="{FE7DC266-589C-492B-EE31-5A7FFEE4AAFC}"/>
          </ac:cxnSpMkLst>
        </pc:cxnChg>
      </pc:sldChg>
      <pc:sldChg chg="addSp delSp modSp add mod modTransition modClrScheme chgLayout">
        <pc:chgData name="LESEIGNEUR Laurence" userId="1fe67fc4-2739-418b-a14f-eeb9eff80fd2" providerId="ADAL" clId="{02558377-C606-4893-B0E2-62B9C90C219E}" dt="2024-05-13T08:56:11.002" v="3732" actId="2710"/>
        <pc:sldMkLst>
          <pc:docMk/>
          <pc:sldMk cId="206849651" sldId="294"/>
        </pc:sldMkLst>
        <pc:spChg chg="mod ord">
          <ac:chgData name="LESEIGNEUR Laurence" userId="1fe67fc4-2739-418b-a14f-eeb9eff80fd2" providerId="ADAL" clId="{02558377-C606-4893-B0E2-62B9C90C219E}" dt="2024-05-13T08:25:42.058" v="3326" actId="700"/>
          <ac:spMkLst>
            <pc:docMk/>
            <pc:sldMk cId="206849651" sldId="294"/>
            <ac:spMk id="2" creationId="{07EE8388-E06C-4862-8C2E-298C20D1A47B}"/>
          </ac:spMkLst>
        </pc:spChg>
        <pc:spChg chg="mod ord">
          <ac:chgData name="LESEIGNEUR Laurence" userId="1fe67fc4-2739-418b-a14f-eeb9eff80fd2" providerId="ADAL" clId="{02558377-C606-4893-B0E2-62B9C90C219E}" dt="2024-05-13T08:25:42.058" v="3326" actId="700"/>
          <ac:spMkLst>
            <pc:docMk/>
            <pc:sldMk cId="206849651" sldId="294"/>
            <ac:spMk id="3" creationId="{A2F6060C-08C4-366C-D781-5B6005F3869C}"/>
          </ac:spMkLst>
        </pc:spChg>
        <pc:spChg chg="add del mod">
          <ac:chgData name="LESEIGNEUR Laurence" userId="1fe67fc4-2739-418b-a14f-eeb9eff80fd2" providerId="ADAL" clId="{02558377-C606-4893-B0E2-62B9C90C219E}" dt="2024-05-13T08:27:50.319" v="3346" actId="478"/>
          <ac:spMkLst>
            <pc:docMk/>
            <pc:sldMk cId="206849651" sldId="294"/>
            <ac:spMk id="4" creationId="{CBA8CDA5-2940-21B1-D72A-50A781571E06}"/>
          </ac:spMkLst>
        </pc:spChg>
        <pc:spChg chg="mod ord">
          <ac:chgData name="LESEIGNEUR Laurence" userId="1fe67fc4-2739-418b-a14f-eeb9eff80fd2" providerId="ADAL" clId="{02558377-C606-4893-B0E2-62B9C90C219E}" dt="2024-05-13T08:56:11.002" v="3732" actId="2710"/>
          <ac:spMkLst>
            <pc:docMk/>
            <pc:sldMk cId="206849651" sldId="294"/>
            <ac:spMk id="5" creationId="{D04EE15B-91A2-4B71-581E-381DF089C091}"/>
          </ac:spMkLst>
        </pc:spChg>
        <pc:spChg chg="add mod">
          <ac:chgData name="LESEIGNEUR Laurence" userId="1fe67fc4-2739-418b-a14f-eeb9eff80fd2" providerId="ADAL" clId="{02558377-C606-4893-B0E2-62B9C90C219E}" dt="2024-05-13T08:27:50.636" v="3347"/>
          <ac:spMkLst>
            <pc:docMk/>
            <pc:sldMk cId="206849651" sldId="294"/>
            <ac:spMk id="6" creationId="{4B1A229B-14C7-794B-A7A7-717C97E7DA26}"/>
          </ac:spMkLst>
        </pc:spChg>
        <pc:spChg chg="del">
          <ac:chgData name="LESEIGNEUR Laurence" userId="1fe67fc4-2739-418b-a14f-eeb9eff80fd2" providerId="ADAL" clId="{02558377-C606-4893-B0E2-62B9C90C219E}" dt="2024-04-30T10:18:23.361" v="2927" actId="478"/>
          <ac:spMkLst>
            <pc:docMk/>
            <pc:sldMk cId="206849651" sldId="294"/>
            <ac:spMk id="6" creationId="{792FD370-F7B7-A4F6-9443-D6397ED15CBC}"/>
          </ac:spMkLst>
        </pc:spChg>
      </pc:sldChg>
      <pc:sldChg chg="new del">
        <pc:chgData name="LESEIGNEUR Laurence" userId="1fe67fc4-2739-418b-a14f-eeb9eff80fd2" providerId="ADAL" clId="{02558377-C606-4893-B0E2-62B9C90C219E}" dt="2024-04-30T10:18:02.721" v="2924" actId="680"/>
        <pc:sldMkLst>
          <pc:docMk/>
          <pc:sldMk cId="524013147" sldId="294"/>
        </pc:sldMkLst>
      </pc:sldChg>
      <pc:sldChg chg="addSp delSp modSp new del mod modClrScheme chgLayout">
        <pc:chgData name="LESEIGNEUR Laurence" userId="1fe67fc4-2739-418b-a14f-eeb9eff80fd2" providerId="ADAL" clId="{02558377-C606-4893-B0E2-62B9C90C219E}" dt="2024-04-30T10:11:08.030" v="2909" actId="47"/>
        <pc:sldMkLst>
          <pc:docMk/>
          <pc:sldMk cId="962645973" sldId="294"/>
        </pc:sldMkLst>
        <pc:spChg chg="del mod ord">
          <ac:chgData name="LESEIGNEUR Laurence" userId="1fe67fc4-2739-418b-a14f-eeb9eff80fd2" providerId="ADAL" clId="{02558377-C606-4893-B0E2-62B9C90C219E}" dt="2024-04-30T08:44:18.889" v="2889" actId="700"/>
          <ac:spMkLst>
            <pc:docMk/>
            <pc:sldMk cId="962645973" sldId="294"/>
            <ac:spMk id="2" creationId="{123FB9CF-5D91-E87D-496E-E9F010DB00C6}"/>
          </ac:spMkLst>
        </pc:spChg>
        <pc:spChg chg="mod ord">
          <ac:chgData name="LESEIGNEUR Laurence" userId="1fe67fc4-2739-418b-a14f-eeb9eff80fd2" providerId="ADAL" clId="{02558377-C606-4893-B0E2-62B9C90C219E}" dt="2024-04-30T08:44:18.889" v="2889" actId="700"/>
          <ac:spMkLst>
            <pc:docMk/>
            <pc:sldMk cId="962645973" sldId="294"/>
            <ac:spMk id="3" creationId="{1C3A888F-7FB2-6C27-C5C7-A0233ED97D89}"/>
          </ac:spMkLst>
        </pc:spChg>
        <pc:spChg chg="add mod ord">
          <ac:chgData name="LESEIGNEUR Laurence" userId="1fe67fc4-2739-418b-a14f-eeb9eff80fd2" providerId="ADAL" clId="{02558377-C606-4893-B0E2-62B9C90C219E}" dt="2024-04-30T08:44:18.889" v="2889" actId="700"/>
          <ac:spMkLst>
            <pc:docMk/>
            <pc:sldMk cId="962645973" sldId="294"/>
            <ac:spMk id="4" creationId="{BDD291B8-E03D-9A6E-C670-2BC6579D2E2A}"/>
          </ac:spMkLst>
        </pc:spChg>
      </pc:sldChg>
      <pc:sldChg chg="new del">
        <pc:chgData name="LESEIGNEUR Laurence" userId="1fe67fc4-2739-418b-a14f-eeb9eff80fd2" providerId="ADAL" clId="{02558377-C606-4893-B0E2-62B9C90C219E}" dt="2024-04-30T12:51:59.194" v="2958" actId="680"/>
        <pc:sldMkLst>
          <pc:docMk/>
          <pc:sldMk cId="475132189" sldId="295"/>
        </pc:sldMkLst>
      </pc:sldChg>
      <pc:sldChg chg="new del">
        <pc:chgData name="LESEIGNEUR Laurence" userId="1fe67fc4-2739-418b-a14f-eeb9eff80fd2" providerId="ADAL" clId="{02558377-C606-4893-B0E2-62B9C90C219E}" dt="2024-04-30T12:52:05.957" v="2960" actId="680"/>
        <pc:sldMkLst>
          <pc:docMk/>
          <pc:sldMk cId="1226184311" sldId="295"/>
        </pc:sldMkLst>
      </pc:sldChg>
      <pc:sldChg chg="modSp add del mod">
        <pc:chgData name="LESEIGNEUR Laurence" userId="1fe67fc4-2739-418b-a14f-eeb9eff80fd2" providerId="ADAL" clId="{02558377-C606-4893-B0E2-62B9C90C219E}" dt="2024-05-13T08:37:08.227" v="3433" actId="47"/>
        <pc:sldMkLst>
          <pc:docMk/>
          <pc:sldMk cId="1261473786" sldId="295"/>
        </pc:sldMkLst>
        <pc:spChg chg="mod">
          <ac:chgData name="LESEIGNEUR Laurence" userId="1fe67fc4-2739-418b-a14f-eeb9eff80fd2" providerId="ADAL" clId="{02558377-C606-4893-B0E2-62B9C90C219E}" dt="2024-04-30T12:55:06.834" v="3001" actId="20577"/>
          <ac:spMkLst>
            <pc:docMk/>
            <pc:sldMk cId="1261473786" sldId="295"/>
            <ac:spMk id="2" creationId="{D91001AC-DFE9-48EF-B85A-4466CF4AA293}"/>
          </ac:spMkLst>
        </pc:spChg>
        <pc:spChg chg="mod">
          <ac:chgData name="LESEIGNEUR Laurence" userId="1fe67fc4-2739-418b-a14f-eeb9eff80fd2" providerId="ADAL" clId="{02558377-C606-4893-B0E2-62B9C90C219E}" dt="2024-05-13T08:11:55.110" v="3237" actId="5793"/>
          <ac:spMkLst>
            <pc:docMk/>
            <pc:sldMk cId="1261473786" sldId="295"/>
            <ac:spMk id="3" creationId="{F7B7E19C-D1C9-456A-1EE9-0B409CA9494C}"/>
          </ac:spMkLst>
        </pc:spChg>
        <pc:spChg chg="mod">
          <ac:chgData name="LESEIGNEUR Laurence" userId="1fe67fc4-2739-418b-a14f-eeb9eff80fd2" providerId="ADAL" clId="{02558377-C606-4893-B0E2-62B9C90C219E}" dt="2024-05-13T08:16:23.922" v="3275" actId="20577"/>
          <ac:spMkLst>
            <pc:docMk/>
            <pc:sldMk cId="1261473786" sldId="295"/>
            <ac:spMk id="6" creationId="{FA96CE95-4B91-D876-D0A7-F817576178E4}"/>
          </ac:spMkLst>
        </pc:spChg>
      </pc:sldChg>
      <pc:sldChg chg="addSp delSp modSp new mod modClrScheme chgLayout">
        <pc:chgData name="LESEIGNEUR Laurence" userId="1fe67fc4-2739-418b-a14f-eeb9eff80fd2" providerId="ADAL" clId="{02558377-C606-4893-B0E2-62B9C90C219E}" dt="2024-05-13T09:31:37.382" v="4076" actId="14861"/>
        <pc:sldMkLst>
          <pc:docMk/>
          <pc:sldMk cId="223138632" sldId="296"/>
        </pc:sldMkLst>
        <pc:spChg chg="del mod ord">
          <ac:chgData name="LESEIGNEUR Laurence" userId="1fe67fc4-2739-418b-a14f-eeb9eff80fd2" providerId="ADAL" clId="{02558377-C606-4893-B0E2-62B9C90C219E}" dt="2024-05-13T08:28:25.086" v="3351" actId="700"/>
          <ac:spMkLst>
            <pc:docMk/>
            <pc:sldMk cId="223138632" sldId="296"/>
            <ac:spMk id="2" creationId="{6FA03904-6D43-4BD4-7AC6-499256D128B7}"/>
          </ac:spMkLst>
        </pc:spChg>
        <pc:spChg chg="mod ord">
          <ac:chgData name="LESEIGNEUR Laurence" userId="1fe67fc4-2739-418b-a14f-eeb9eff80fd2" providerId="ADAL" clId="{02558377-C606-4893-B0E2-62B9C90C219E}" dt="2024-05-13T08:28:25.086" v="3351" actId="700"/>
          <ac:spMkLst>
            <pc:docMk/>
            <pc:sldMk cId="223138632" sldId="296"/>
            <ac:spMk id="3" creationId="{3BF922F2-1597-72BD-181B-45BA1EE1F9EE}"/>
          </ac:spMkLst>
        </pc:spChg>
        <pc:spChg chg="add mod ord">
          <ac:chgData name="LESEIGNEUR Laurence" userId="1fe67fc4-2739-418b-a14f-eeb9eff80fd2" providerId="ADAL" clId="{02558377-C606-4893-B0E2-62B9C90C219E}" dt="2024-05-13T08:29:38.154" v="3361" actId="20577"/>
          <ac:spMkLst>
            <pc:docMk/>
            <pc:sldMk cId="223138632" sldId="296"/>
            <ac:spMk id="4" creationId="{6F309B58-1B40-A912-6857-4EC1EB639DB3}"/>
          </ac:spMkLst>
        </pc:spChg>
        <pc:spChg chg="add mod">
          <ac:chgData name="LESEIGNEUR Laurence" userId="1fe67fc4-2739-418b-a14f-eeb9eff80fd2" providerId="ADAL" clId="{02558377-C606-4893-B0E2-62B9C90C219E}" dt="2024-05-13T08:29:44.763" v="3362"/>
          <ac:spMkLst>
            <pc:docMk/>
            <pc:sldMk cId="223138632" sldId="296"/>
            <ac:spMk id="5" creationId="{D43158F6-9D89-B2A1-16D3-95F6EA263D6F}"/>
          </ac:spMkLst>
        </pc:spChg>
        <pc:picChg chg="add mod modCrop">
          <ac:chgData name="LESEIGNEUR Laurence" userId="1fe67fc4-2739-418b-a14f-eeb9eff80fd2" providerId="ADAL" clId="{02558377-C606-4893-B0E2-62B9C90C219E}" dt="2024-05-13T08:35:34.745" v="3430" actId="732"/>
          <ac:picMkLst>
            <pc:docMk/>
            <pc:sldMk cId="223138632" sldId="296"/>
            <ac:picMk id="7" creationId="{5D9DEA59-E2BB-DEEC-1972-E50549E876BC}"/>
          </ac:picMkLst>
        </pc:picChg>
        <pc:picChg chg="add mod modCrop">
          <ac:chgData name="LESEIGNEUR Laurence" userId="1fe67fc4-2739-418b-a14f-eeb9eff80fd2" providerId="ADAL" clId="{02558377-C606-4893-B0E2-62B9C90C219E}" dt="2024-05-13T08:35:37.379" v="3431" actId="1076"/>
          <ac:picMkLst>
            <pc:docMk/>
            <pc:sldMk cId="223138632" sldId="296"/>
            <ac:picMk id="9" creationId="{2639D941-0474-931B-5C3E-BC7F3C5C2C50}"/>
          </ac:picMkLst>
        </pc:picChg>
        <pc:picChg chg="add del mod">
          <ac:chgData name="LESEIGNEUR Laurence" userId="1fe67fc4-2739-418b-a14f-eeb9eff80fd2" providerId="ADAL" clId="{02558377-C606-4893-B0E2-62B9C90C219E}" dt="2024-05-13T08:35:08.261" v="3425" actId="478"/>
          <ac:picMkLst>
            <pc:docMk/>
            <pc:sldMk cId="223138632" sldId="296"/>
            <ac:picMk id="11" creationId="{965642DE-BC0D-0057-FF75-B21156785A1F}"/>
          </ac:picMkLst>
        </pc:picChg>
        <pc:picChg chg="add del">
          <ac:chgData name="LESEIGNEUR Laurence" userId="1fe67fc4-2739-418b-a14f-eeb9eff80fd2" providerId="ADAL" clId="{02558377-C606-4893-B0E2-62B9C90C219E}" dt="2024-05-13T08:33:02.033" v="3381" actId="478"/>
          <ac:picMkLst>
            <pc:docMk/>
            <pc:sldMk cId="223138632" sldId="296"/>
            <ac:picMk id="13" creationId="{A61ED0D5-A1B2-DE92-0F7F-737E819E5249}"/>
          </ac:picMkLst>
        </pc:picChg>
        <pc:picChg chg="add del">
          <ac:chgData name="LESEIGNEUR Laurence" userId="1fe67fc4-2739-418b-a14f-eeb9eff80fd2" providerId="ADAL" clId="{02558377-C606-4893-B0E2-62B9C90C219E}" dt="2024-05-13T08:33:12.079" v="3383" actId="478"/>
          <ac:picMkLst>
            <pc:docMk/>
            <pc:sldMk cId="223138632" sldId="296"/>
            <ac:picMk id="15" creationId="{86E31779-A043-0F7F-4FD6-2B4CF32CAE93}"/>
          </ac:picMkLst>
        </pc:picChg>
        <pc:picChg chg="add del">
          <ac:chgData name="LESEIGNEUR Laurence" userId="1fe67fc4-2739-418b-a14f-eeb9eff80fd2" providerId="ADAL" clId="{02558377-C606-4893-B0E2-62B9C90C219E}" dt="2024-05-13T08:33:33" v="3385" actId="478"/>
          <ac:picMkLst>
            <pc:docMk/>
            <pc:sldMk cId="223138632" sldId="296"/>
            <ac:picMk id="17" creationId="{E095F51C-1C41-1A96-B549-8F9A894EB69E}"/>
          </ac:picMkLst>
        </pc:picChg>
        <pc:picChg chg="add del">
          <ac:chgData name="LESEIGNEUR Laurence" userId="1fe67fc4-2739-418b-a14f-eeb9eff80fd2" providerId="ADAL" clId="{02558377-C606-4893-B0E2-62B9C90C219E}" dt="2024-05-13T08:33:40.729" v="3387" actId="478"/>
          <ac:picMkLst>
            <pc:docMk/>
            <pc:sldMk cId="223138632" sldId="296"/>
            <ac:picMk id="19" creationId="{2A591DB7-0F36-7734-499B-BCA1DE512602}"/>
          </ac:picMkLst>
        </pc:picChg>
        <pc:picChg chg="add mod">
          <ac:chgData name="LESEIGNEUR Laurence" userId="1fe67fc4-2739-418b-a14f-eeb9eff80fd2" providerId="ADAL" clId="{02558377-C606-4893-B0E2-62B9C90C219E}" dt="2024-05-13T08:35:13.491" v="3427" actId="1076"/>
          <ac:picMkLst>
            <pc:docMk/>
            <pc:sldMk cId="223138632" sldId="296"/>
            <ac:picMk id="21" creationId="{26D6E1A7-66F4-06E6-A410-3C6D245D1933}"/>
          </ac:picMkLst>
        </pc:picChg>
        <pc:picChg chg="add mod">
          <ac:chgData name="LESEIGNEUR Laurence" userId="1fe67fc4-2739-418b-a14f-eeb9eff80fd2" providerId="ADAL" clId="{02558377-C606-4893-B0E2-62B9C90C219E}" dt="2024-05-13T08:35:17.605" v="3428" actId="1076"/>
          <ac:picMkLst>
            <pc:docMk/>
            <pc:sldMk cId="223138632" sldId="296"/>
            <ac:picMk id="23" creationId="{B255D946-FEA6-2FD0-D008-EBD1A28B4327}"/>
          </ac:picMkLst>
        </pc:picChg>
        <pc:picChg chg="add mod">
          <ac:chgData name="LESEIGNEUR Laurence" userId="1fe67fc4-2739-418b-a14f-eeb9eff80fd2" providerId="ADAL" clId="{02558377-C606-4893-B0E2-62B9C90C219E}" dt="2024-05-13T09:31:37.382" v="4076" actId="14861"/>
          <ac:picMkLst>
            <pc:docMk/>
            <pc:sldMk cId="223138632" sldId="296"/>
            <ac:picMk id="24" creationId="{82451558-AF00-709F-E4D0-D2C41F4F6D4E}"/>
          </ac:picMkLst>
        </pc:picChg>
      </pc:sldChg>
      <pc:sldChg chg="addSp modSp new mod ord">
        <pc:chgData name="LESEIGNEUR Laurence" userId="1fe67fc4-2739-418b-a14f-eeb9eff80fd2" providerId="ADAL" clId="{02558377-C606-4893-B0E2-62B9C90C219E}" dt="2024-05-13T08:55:39.670" v="3724"/>
        <pc:sldMkLst>
          <pc:docMk/>
          <pc:sldMk cId="2243256189" sldId="297"/>
        </pc:sldMkLst>
        <pc:spChg chg="mod">
          <ac:chgData name="LESEIGNEUR Laurence" userId="1fe67fc4-2739-418b-a14f-eeb9eff80fd2" providerId="ADAL" clId="{02558377-C606-4893-B0E2-62B9C90C219E}" dt="2024-05-13T08:47:52.134" v="3454" actId="20577"/>
          <ac:spMkLst>
            <pc:docMk/>
            <pc:sldMk cId="2243256189" sldId="297"/>
            <ac:spMk id="2" creationId="{EECABB6B-069B-1AA9-DAA1-147A167E2DCE}"/>
          </ac:spMkLst>
        </pc:spChg>
        <pc:spChg chg="add mod">
          <ac:chgData name="LESEIGNEUR Laurence" userId="1fe67fc4-2739-418b-a14f-eeb9eff80fd2" providerId="ADAL" clId="{02558377-C606-4893-B0E2-62B9C90C219E}" dt="2024-05-13T08:47:44.854" v="3435"/>
          <ac:spMkLst>
            <pc:docMk/>
            <pc:sldMk cId="2243256189" sldId="297"/>
            <ac:spMk id="4" creationId="{1EA1CC44-500D-AC03-D090-D19633D593ED}"/>
          </ac:spMkLst>
        </pc:spChg>
        <pc:spChg chg="add mod">
          <ac:chgData name="LESEIGNEUR Laurence" userId="1fe67fc4-2739-418b-a14f-eeb9eff80fd2" providerId="ADAL" clId="{02558377-C606-4893-B0E2-62B9C90C219E}" dt="2024-05-13T08:54:00.516" v="3721" actId="1076"/>
          <ac:spMkLst>
            <pc:docMk/>
            <pc:sldMk cId="2243256189" sldId="297"/>
            <ac:spMk id="5" creationId="{DA19996C-D049-9F70-C8DE-1AA6AAA21BAF}"/>
          </ac:spMkLst>
        </pc:spChg>
      </pc:sldChg>
      <pc:sldChg chg="addSp modSp new mod">
        <pc:chgData name="LESEIGNEUR Laurence" userId="1fe67fc4-2739-418b-a14f-eeb9eff80fd2" providerId="ADAL" clId="{02558377-C606-4893-B0E2-62B9C90C219E}" dt="2024-05-13T09:24:44.828" v="4074" actId="14100"/>
        <pc:sldMkLst>
          <pc:docMk/>
          <pc:sldMk cId="1996432247" sldId="298"/>
        </pc:sldMkLst>
        <pc:spChg chg="mod">
          <ac:chgData name="LESEIGNEUR Laurence" userId="1fe67fc4-2739-418b-a14f-eeb9eff80fd2" providerId="ADAL" clId="{02558377-C606-4893-B0E2-62B9C90C219E}" dt="2024-05-13T09:21:06.038" v="4008" actId="20577"/>
          <ac:spMkLst>
            <pc:docMk/>
            <pc:sldMk cId="1996432247" sldId="298"/>
            <ac:spMk id="2" creationId="{C2A1356C-0E23-5D2D-80A1-3DE494A52FBD}"/>
          </ac:spMkLst>
        </pc:spChg>
        <pc:spChg chg="add mod">
          <ac:chgData name="LESEIGNEUR Laurence" userId="1fe67fc4-2739-418b-a14f-eeb9eff80fd2" providerId="ADAL" clId="{02558377-C606-4893-B0E2-62B9C90C219E}" dt="2024-05-13T09:20:46.876" v="3969"/>
          <ac:spMkLst>
            <pc:docMk/>
            <pc:sldMk cId="1996432247" sldId="298"/>
            <ac:spMk id="4" creationId="{2D025A08-8649-CFF4-423C-F60614496574}"/>
          </ac:spMkLst>
        </pc:spChg>
        <pc:spChg chg="add mod">
          <ac:chgData name="LESEIGNEUR Laurence" userId="1fe67fc4-2739-418b-a14f-eeb9eff80fd2" providerId="ADAL" clId="{02558377-C606-4893-B0E2-62B9C90C219E}" dt="2024-05-13T09:24:20.075" v="4066" actId="1076"/>
          <ac:spMkLst>
            <pc:docMk/>
            <pc:sldMk cId="1996432247" sldId="298"/>
            <ac:spMk id="9" creationId="{6382A6E6-0D28-7187-3E4B-C2F0A16C4581}"/>
          </ac:spMkLst>
        </pc:spChg>
        <pc:picChg chg="add mod">
          <ac:chgData name="LESEIGNEUR Laurence" userId="1fe67fc4-2739-418b-a14f-eeb9eff80fd2" providerId="ADAL" clId="{02558377-C606-4893-B0E2-62B9C90C219E}" dt="2024-05-13T09:24:11.311" v="4063" actId="1076"/>
          <ac:picMkLst>
            <pc:docMk/>
            <pc:sldMk cId="1996432247" sldId="298"/>
            <ac:picMk id="5" creationId="{62CC9689-17A1-D3D2-A089-DC08555A715C}"/>
          </ac:picMkLst>
        </pc:picChg>
        <pc:picChg chg="add mod">
          <ac:chgData name="LESEIGNEUR Laurence" userId="1fe67fc4-2739-418b-a14f-eeb9eff80fd2" providerId="ADAL" clId="{02558377-C606-4893-B0E2-62B9C90C219E}" dt="2024-05-13T09:24:30.608" v="4070" actId="688"/>
          <ac:picMkLst>
            <pc:docMk/>
            <pc:sldMk cId="1996432247" sldId="298"/>
            <ac:picMk id="6" creationId="{5C76A043-3E05-B570-F8C0-69013E2F7A61}"/>
          </ac:picMkLst>
        </pc:picChg>
        <pc:picChg chg="add mod modCrop">
          <ac:chgData name="LESEIGNEUR Laurence" userId="1fe67fc4-2739-418b-a14f-eeb9eff80fd2" providerId="ADAL" clId="{02558377-C606-4893-B0E2-62B9C90C219E}" dt="2024-05-13T09:24:20.075" v="4066" actId="1076"/>
          <ac:picMkLst>
            <pc:docMk/>
            <pc:sldMk cId="1996432247" sldId="298"/>
            <ac:picMk id="8" creationId="{79763DF9-8100-1D78-BC5B-B974BF9ED51B}"/>
          </ac:picMkLst>
        </pc:picChg>
        <pc:picChg chg="add mod">
          <ac:chgData name="LESEIGNEUR Laurence" userId="1fe67fc4-2739-418b-a14f-eeb9eff80fd2" providerId="ADAL" clId="{02558377-C606-4893-B0E2-62B9C90C219E}" dt="2024-05-13T09:24:44.828" v="4074" actId="14100"/>
          <ac:picMkLst>
            <pc:docMk/>
            <pc:sldMk cId="1996432247" sldId="298"/>
            <ac:picMk id="11" creationId="{F9A5F6EA-3F29-EADF-78EA-BB55E8CDFED1}"/>
          </ac:picMkLst>
        </pc:picChg>
      </pc:sldChg>
      <pc:sldMasterChg chg="addSp delSp modSp mod modTransition addSldLayout delSldLayout modSldLayout">
        <pc:chgData name="LESEIGNEUR Laurence" userId="1fe67fc4-2739-418b-a14f-eeb9eff80fd2" providerId="ADAL" clId="{02558377-C606-4893-B0E2-62B9C90C219E}" dt="2024-05-13T09:14:14.118" v="3774"/>
        <pc:sldMasterMkLst>
          <pc:docMk/>
          <pc:sldMasterMk cId="4253942987" sldId="2147483672"/>
        </pc:sldMasterMkLst>
        <pc:spChg chg="mod">
          <ac:chgData name="LESEIGNEUR Laurence" userId="1fe67fc4-2739-418b-a14f-eeb9eff80fd2" providerId="ADAL" clId="{02558377-C606-4893-B0E2-62B9C90C219E}" dt="2024-04-29T13:32:11.940" v="1379" actId="1037"/>
          <ac:spMkLst>
            <pc:docMk/>
            <pc:sldMasterMk cId="4253942987" sldId="2147483672"/>
            <ac:spMk id="2" creationId="{6669041F-92AC-7B99-39EF-371E0622190A}"/>
          </ac:spMkLst>
        </pc:spChg>
        <pc:spChg chg="add mod ord">
          <ac:chgData name="LESEIGNEUR Laurence" userId="1fe67fc4-2739-418b-a14f-eeb9eff80fd2" providerId="ADAL" clId="{02558377-C606-4893-B0E2-62B9C90C219E}" dt="2024-04-23T07:31:07.109" v="57" actId="14100"/>
          <ac:spMkLst>
            <pc:docMk/>
            <pc:sldMasterMk cId="4253942987" sldId="2147483672"/>
            <ac:spMk id="5" creationId="{FCFB9204-A11D-B764-C3BD-D3D2EC559548}"/>
          </ac:spMkLst>
        </pc:spChg>
        <pc:spChg chg="mod">
          <ac:chgData name="LESEIGNEUR Laurence" userId="1fe67fc4-2739-418b-a14f-eeb9eff80fd2" providerId="ADAL" clId="{02558377-C606-4893-B0E2-62B9C90C219E}" dt="2024-04-23T07:29:54.770" v="56" actId="2085"/>
          <ac:spMkLst>
            <pc:docMk/>
            <pc:sldMasterMk cId="4253942987" sldId="2147483672"/>
            <ac:spMk id="10" creationId="{8D71E185-D014-18C1-50DD-E6A8B6AD03B3}"/>
          </ac:spMkLst>
        </pc:spChg>
        <pc:spChg chg="mod">
          <ac:chgData name="LESEIGNEUR Laurence" userId="1fe67fc4-2739-418b-a14f-eeb9eff80fd2" providerId="ADAL" clId="{02558377-C606-4893-B0E2-62B9C90C219E}" dt="2024-04-23T09:16:18.053" v="808" actId="207"/>
          <ac:spMkLst>
            <pc:docMk/>
            <pc:sldMasterMk cId="4253942987" sldId="2147483672"/>
            <ac:spMk id="13" creationId="{C07091FA-7218-D4A2-2027-255CAEA19926}"/>
          </ac:spMkLst>
        </pc:spChg>
        <pc:spChg chg="mod">
          <ac:chgData name="LESEIGNEUR Laurence" userId="1fe67fc4-2739-418b-a14f-eeb9eff80fd2" providerId="ADAL" clId="{02558377-C606-4893-B0E2-62B9C90C219E}" dt="2024-04-23T08:19:09.036" v="384"/>
          <ac:spMkLst>
            <pc:docMk/>
            <pc:sldMasterMk cId="4253942987" sldId="2147483672"/>
            <ac:spMk id="14" creationId="{42484253-275C-D58B-274A-8169D925118B}"/>
          </ac:spMkLst>
        </pc:spChg>
        <pc:spChg chg="mod">
          <ac:chgData name="LESEIGNEUR Laurence" userId="1fe67fc4-2739-418b-a14f-eeb9eff80fd2" providerId="ADAL" clId="{02558377-C606-4893-B0E2-62B9C90C219E}" dt="2024-04-23T08:19:09.036" v="384"/>
          <ac:spMkLst>
            <pc:docMk/>
            <pc:sldMasterMk cId="4253942987" sldId="2147483672"/>
            <ac:spMk id="15" creationId="{578E8155-C5A5-A0B3-902A-3BEA884AFB48}"/>
          </ac:spMkLst>
        </pc:spChg>
        <pc:spChg chg="mod">
          <ac:chgData name="LESEIGNEUR Laurence" userId="1fe67fc4-2739-418b-a14f-eeb9eff80fd2" providerId="ADAL" clId="{02558377-C606-4893-B0E2-62B9C90C219E}" dt="2024-04-23T08:19:09.036" v="384"/>
          <ac:spMkLst>
            <pc:docMk/>
            <pc:sldMasterMk cId="4253942987" sldId="2147483672"/>
            <ac:spMk id="16" creationId="{5439829F-4203-6416-9FA6-DAFF7239CFE0}"/>
          </ac:spMkLst>
        </pc:spChg>
        <pc:spChg chg="mod">
          <ac:chgData name="LESEIGNEUR Laurence" userId="1fe67fc4-2739-418b-a14f-eeb9eff80fd2" providerId="ADAL" clId="{02558377-C606-4893-B0E2-62B9C90C219E}" dt="2024-04-23T08:19:09.036" v="384"/>
          <ac:spMkLst>
            <pc:docMk/>
            <pc:sldMasterMk cId="4253942987" sldId="2147483672"/>
            <ac:spMk id="17" creationId="{DC98A5A4-6E8A-AD20-6276-130BCB03E199}"/>
          </ac:spMkLst>
        </pc:spChg>
        <pc:spChg chg="mod">
          <ac:chgData name="LESEIGNEUR Laurence" userId="1fe67fc4-2739-418b-a14f-eeb9eff80fd2" providerId="ADAL" clId="{02558377-C606-4893-B0E2-62B9C90C219E}" dt="2024-04-23T08:19:09.036" v="384"/>
          <ac:spMkLst>
            <pc:docMk/>
            <pc:sldMasterMk cId="4253942987" sldId="2147483672"/>
            <ac:spMk id="18" creationId="{A174F16C-2E63-D598-3409-3AD6ACE4180B}"/>
          </ac:spMkLst>
        </pc:spChg>
        <pc:grpChg chg="del">
          <ac:chgData name="LESEIGNEUR Laurence" userId="1fe67fc4-2739-418b-a14f-eeb9eff80fd2" providerId="ADAL" clId="{02558377-C606-4893-B0E2-62B9C90C219E}" dt="2024-04-23T09:05:40.971" v="776" actId="165"/>
          <ac:grpSpMkLst>
            <pc:docMk/>
            <pc:sldMasterMk cId="4253942987" sldId="2147483672"/>
            <ac:grpSpMk id="7" creationId="{A89C44D0-4BE9-307E-13C3-1BDFBDF2A067}"/>
          </ac:grpSpMkLst>
        </pc:grpChg>
        <pc:grpChg chg="add del mod">
          <ac:chgData name="LESEIGNEUR Laurence" userId="1fe67fc4-2739-418b-a14f-eeb9eff80fd2" providerId="ADAL" clId="{02558377-C606-4893-B0E2-62B9C90C219E}" dt="2024-04-23T07:53:39.423" v="141" actId="478"/>
          <ac:grpSpMkLst>
            <pc:docMk/>
            <pc:sldMasterMk cId="4253942987" sldId="2147483672"/>
            <ac:grpSpMk id="11" creationId="{77EE12E6-6A89-E47C-7399-2040D243AE9D}"/>
          </ac:grpSpMkLst>
        </pc:grpChg>
        <pc:grpChg chg="add del mod">
          <ac:chgData name="LESEIGNEUR Laurence" userId="1fe67fc4-2739-418b-a14f-eeb9eff80fd2" providerId="ADAL" clId="{02558377-C606-4893-B0E2-62B9C90C219E}" dt="2024-04-23T13:59:48.854" v="884" actId="478"/>
          <ac:grpSpMkLst>
            <pc:docMk/>
            <pc:sldMasterMk cId="4253942987" sldId="2147483672"/>
            <ac:grpSpMk id="12" creationId="{5B680736-A258-79EB-123E-CD9C92C79F6C}"/>
          </ac:grpSpMkLst>
        </pc:grpChg>
        <pc:picChg chg="del mod topLvl">
          <ac:chgData name="LESEIGNEUR Laurence" userId="1fe67fc4-2739-418b-a14f-eeb9eff80fd2" providerId="ADAL" clId="{02558377-C606-4893-B0E2-62B9C90C219E}" dt="2024-05-13T09:13:58.752" v="3769" actId="478"/>
          <ac:picMkLst>
            <pc:docMk/>
            <pc:sldMasterMk cId="4253942987" sldId="2147483672"/>
            <ac:picMk id="8" creationId="{88D880A2-30DB-2A7B-8FD3-6D88E6AD43C1}"/>
          </ac:picMkLst>
        </pc:picChg>
        <pc:picChg chg="del mod topLvl">
          <ac:chgData name="LESEIGNEUR Laurence" userId="1fe67fc4-2739-418b-a14f-eeb9eff80fd2" providerId="ADAL" clId="{02558377-C606-4893-B0E2-62B9C90C219E}" dt="2024-04-23T09:05:43" v="777" actId="478"/>
          <ac:picMkLst>
            <pc:docMk/>
            <pc:sldMasterMk cId="4253942987" sldId="2147483672"/>
            <ac:picMk id="9" creationId="{80BD03D3-322C-0416-58B0-D89B6F562F1B}"/>
          </ac:picMkLst>
        </pc:picChg>
        <pc:picChg chg="add del mod">
          <ac:chgData name="LESEIGNEUR Laurence" userId="1fe67fc4-2739-418b-a14f-eeb9eff80fd2" providerId="ADAL" clId="{02558377-C606-4893-B0E2-62B9C90C219E}" dt="2024-05-13T09:13:58.752" v="3769" actId="478"/>
          <ac:picMkLst>
            <pc:docMk/>
            <pc:sldMasterMk cId="4253942987" sldId="2147483672"/>
            <ac:picMk id="2050" creationId="{90F98511-E07B-35D2-692A-CD1CACEB2217}"/>
          </ac:picMkLst>
        </pc:pic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240834030" sldId="2147483673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1055559934" sldId="2147483674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1139471583" sldId="2147483675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3965298257" sldId="2147483676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1925294898" sldId="2147483677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577608862" sldId="2147483678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3795605040" sldId="2147483679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1434170561" sldId="2147483680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4270118612" sldId="2147483681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1690869983" sldId="2147483682"/>
          </pc:sldLayoutMkLst>
        </pc:sldLayoutChg>
        <pc:sldLayoutChg chg="modTransition">
          <pc:chgData name="LESEIGNEUR Laurence" userId="1fe67fc4-2739-418b-a14f-eeb9eff80fd2" providerId="ADAL" clId="{02558377-C606-4893-B0E2-62B9C90C219E}" dt="2024-04-23T09:26:55.442" v="821"/>
          <pc:sldLayoutMkLst>
            <pc:docMk/>
            <pc:sldMasterMk cId="4253942987" sldId="2147483672"/>
            <pc:sldLayoutMk cId="746003970" sldId="2147483683"/>
          </pc:sldLayoutMkLst>
        </pc:sldLayoutChg>
        <pc:sldLayoutChg chg="addSp modSp new mod">
          <pc:chgData name="LESEIGNEUR Laurence" userId="1fe67fc4-2739-418b-a14f-eeb9eff80fd2" providerId="ADAL" clId="{02558377-C606-4893-B0E2-62B9C90C219E}" dt="2024-05-13T09:14:02.293" v="3770"/>
          <pc:sldLayoutMkLst>
            <pc:docMk/>
            <pc:sldMasterMk cId="4253942987" sldId="2147483672"/>
            <pc:sldLayoutMk cId="1384545659" sldId="2147483684"/>
          </pc:sldLayoutMkLst>
          <pc:spChg chg="mod">
            <ac:chgData name="LESEIGNEUR Laurence" userId="1fe67fc4-2739-418b-a14f-eeb9eff80fd2" providerId="ADAL" clId="{02558377-C606-4893-B0E2-62B9C90C219E}" dt="2024-04-23T14:00:21.376" v="892" actId="14100"/>
            <ac:spMkLst>
              <pc:docMk/>
              <pc:sldMasterMk cId="4253942987" sldId="2147483672"/>
              <pc:sldLayoutMk cId="1384545659" sldId="2147483684"/>
              <ac:spMk id="3" creationId="{D98A0DA0-F3CB-185B-4288-858FB8AE3B55}"/>
            </ac:spMkLst>
          </pc:spChg>
          <pc:spChg chg="mod">
            <ac:chgData name="LESEIGNEUR Laurence" userId="1fe67fc4-2739-418b-a14f-eeb9eff80fd2" providerId="ADAL" clId="{02558377-C606-4893-B0E2-62B9C90C219E}" dt="2024-04-23T14:00:12.538" v="890" actId="113"/>
            <ac:spMkLst>
              <pc:docMk/>
              <pc:sldMasterMk cId="4253942987" sldId="2147483672"/>
              <pc:sldLayoutMk cId="1384545659" sldId="2147483684"/>
              <ac:spMk id="4" creationId="{9DE0FD2E-7288-AFC6-C0BC-55F384990E12}"/>
            </ac:spMkLst>
          </pc:spChg>
          <pc:spChg chg="mod">
            <ac:chgData name="LESEIGNEUR Laurence" userId="1fe67fc4-2739-418b-a14f-eeb9eff80fd2" providerId="ADAL" clId="{02558377-C606-4893-B0E2-62B9C90C219E}" dt="2024-04-23T14:00:36.459" v="893"/>
            <ac:spMkLst>
              <pc:docMk/>
              <pc:sldMasterMk cId="4253942987" sldId="2147483672"/>
              <pc:sldLayoutMk cId="1384545659" sldId="2147483684"/>
              <ac:spMk id="6" creationId="{883D6E1D-6B8E-3086-B89E-8146DF9BB46E}"/>
            </ac:spMkLst>
          </pc:spChg>
          <pc:spChg chg="mod">
            <ac:chgData name="LESEIGNEUR Laurence" userId="1fe67fc4-2739-418b-a14f-eeb9eff80fd2" providerId="ADAL" clId="{02558377-C606-4893-B0E2-62B9C90C219E}" dt="2024-04-23T14:00:36.459" v="893"/>
            <ac:spMkLst>
              <pc:docMk/>
              <pc:sldMasterMk cId="4253942987" sldId="2147483672"/>
              <pc:sldLayoutMk cId="1384545659" sldId="2147483684"/>
              <ac:spMk id="7" creationId="{2A76C5CF-0AD3-5474-8071-AAFA2A93314C}"/>
            </ac:spMkLst>
          </pc:spChg>
          <pc:spChg chg="mod">
            <ac:chgData name="LESEIGNEUR Laurence" userId="1fe67fc4-2739-418b-a14f-eeb9eff80fd2" providerId="ADAL" clId="{02558377-C606-4893-B0E2-62B9C90C219E}" dt="2024-04-23T14:00:36.459" v="893"/>
            <ac:spMkLst>
              <pc:docMk/>
              <pc:sldMasterMk cId="4253942987" sldId="2147483672"/>
              <pc:sldLayoutMk cId="1384545659" sldId="2147483684"/>
              <ac:spMk id="8" creationId="{4936CFD9-D8D9-96A6-F2E1-91893F95E27F}"/>
            </ac:spMkLst>
          </pc:spChg>
          <pc:spChg chg="mod">
            <ac:chgData name="LESEIGNEUR Laurence" userId="1fe67fc4-2739-418b-a14f-eeb9eff80fd2" providerId="ADAL" clId="{02558377-C606-4893-B0E2-62B9C90C219E}" dt="2024-04-23T14:00:36.459" v="893"/>
            <ac:spMkLst>
              <pc:docMk/>
              <pc:sldMasterMk cId="4253942987" sldId="2147483672"/>
              <pc:sldLayoutMk cId="1384545659" sldId="2147483684"/>
              <ac:spMk id="9" creationId="{E84BAAAD-A4D5-5FC9-F357-24DEF38B73CF}"/>
            </ac:spMkLst>
          </pc:spChg>
          <pc:spChg chg="mod">
            <ac:chgData name="LESEIGNEUR Laurence" userId="1fe67fc4-2739-418b-a14f-eeb9eff80fd2" providerId="ADAL" clId="{02558377-C606-4893-B0E2-62B9C90C219E}" dt="2024-04-23T14:00:36.459" v="893"/>
            <ac:spMkLst>
              <pc:docMk/>
              <pc:sldMasterMk cId="4253942987" sldId="2147483672"/>
              <pc:sldLayoutMk cId="1384545659" sldId="2147483684"/>
              <ac:spMk id="10" creationId="{AC094E7E-0E8E-2081-01A4-DAC2ACC98F32}"/>
            </ac:spMkLst>
          </pc:spChg>
          <pc:spChg chg="mod">
            <ac:chgData name="LESEIGNEUR Laurence" userId="1fe67fc4-2739-418b-a14f-eeb9eff80fd2" providerId="ADAL" clId="{02558377-C606-4893-B0E2-62B9C90C219E}" dt="2024-04-23T14:00:36.459" v="893"/>
            <ac:spMkLst>
              <pc:docMk/>
              <pc:sldMasterMk cId="4253942987" sldId="2147483672"/>
              <pc:sldLayoutMk cId="1384545659" sldId="2147483684"/>
              <ac:spMk id="11" creationId="{57FFC80B-2AD2-8255-61EA-8141F84D75B8}"/>
            </ac:spMkLst>
          </pc:spChg>
          <pc:grpChg chg="add mod">
            <ac:chgData name="LESEIGNEUR Laurence" userId="1fe67fc4-2739-418b-a14f-eeb9eff80fd2" providerId="ADAL" clId="{02558377-C606-4893-B0E2-62B9C90C219E}" dt="2024-04-23T14:00:36.459" v="893"/>
            <ac:grpSpMkLst>
              <pc:docMk/>
              <pc:sldMasterMk cId="4253942987" sldId="2147483672"/>
              <pc:sldLayoutMk cId="1384545659" sldId="2147483684"/>
              <ac:grpSpMk id="5" creationId="{14FE56A5-F911-837E-39D7-CED441F98F24}"/>
            </ac:grpSpMkLst>
          </pc:grpChg>
          <pc:picChg chg="add mod">
            <ac:chgData name="LESEIGNEUR Laurence" userId="1fe67fc4-2739-418b-a14f-eeb9eff80fd2" providerId="ADAL" clId="{02558377-C606-4893-B0E2-62B9C90C219E}" dt="2024-05-13T09:14:02.293" v="3770"/>
            <ac:picMkLst>
              <pc:docMk/>
              <pc:sldMasterMk cId="4253942987" sldId="2147483672"/>
              <pc:sldLayoutMk cId="1384545659" sldId="2147483684"/>
              <ac:picMk id="12" creationId="{CBDE6660-4381-A2F3-D467-DE61ACF72E72}"/>
            </ac:picMkLst>
          </pc:picChg>
          <pc:picChg chg="add mod">
            <ac:chgData name="LESEIGNEUR Laurence" userId="1fe67fc4-2739-418b-a14f-eeb9eff80fd2" providerId="ADAL" clId="{02558377-C606-4893-B0E2-62B9C90C219E}" dt="2024-05-13T09:14:02.293" v="3770"/>
            <ac:picMkLst>
              <pc:docMk/>
              <pc:sldMasterMk cId="4253942987" sldId="2147483672"/>
              <pc:sldLayoutMk cId="1384545659" sldId="2147483684"/>
              <ac:picMk id="13" creationId="{3029A2DF-4A06-FCAF-2136-363BFEC621AD}"/>
            </ac:picMkLst>
          </pc:picChg>
        </pc:sldLayoutChg>
        <pc:sldLayoutChg chg="new del mod">
          <pc:chgData name="LESEIGNEUR Laurence" userId="1fe67fc4-2739-418b-a14f-eeb9eff80fd2" providerId="ADAL" clId="{02558377-C606-4893-B0E2-62B9C90C219E}" dt="2024-04-23T07:24:39.794" v="40" actId="11236"/>
          <pc:sldLayoutMkLst>
            <pc:docMk/>
            <pc:sldMasterMk cId="4253942987" sldId="2147483672"/>
            <pc:sldLayoutMk cId="4254736344" sldId="2147483684"/>
          </pc:sldLayoutMkLst>
        </pc:sldLayoutChg>
        <pc:sldLayoutChg chg="addSp delSp modSp mod">
          <pc:chgData name="LESEIGNEUR Laurence" userId="1fe67fc4-2739-418b-a14f-eeb9eff80fd2" providerId="ADAL" clId="{02558377-C606-4893-B0E2-62B9C90C219E}" dt="2024-05-13T09:14:05.837" v="3771"/>
          <pc:sldLayoutMkLst>
            <pc:docMk/>
            <pc:sldMasterMk cId="4253942987" sldId="2147483672"/>
            <pc:sldLayoutMk cId="2032621293" sldId="2147483685"/>
          </pc:sldLayoutMkLst>
          <pc:spChg chg="mod">
            <ac:chgData name="LESEIGNEUR Laurence" userId="1fe67fc4-2739-418b-a14f-eeb9eff80fd2" providerId="ADAL" clId="{02558377-C606-4893-B0E2-62B9C90C219E}" dt="2024-04-23T14:01:35.677" v="898"/>
            <ac:spMkLst>
              <pc:docMk/>
              <pc:sldMasterMk cId="4253942987" sldId="2147483672"/>
              <pc:sldLayoutMk cId="2032621293" sldId="2147483685"/>
              <ac:spMk id="13" creationId="{C5D5FAB9-4101-C84B-9FE9-FF853C769398}"/>
            </ac:spMkLst>
          </pc:spChg>
          <pc:spChg chg="mod">
            <ac:chgData name="LESEIGNEUR Laurence" userId="1fe67fc4-2739-418b-a14f-eeb9eff80fd2" providerId="ADAL" clId="{02558377-C606-4893-B0E2-62B9C90C219E}" dt="2024-04-23T14:01:35.677" v="898"/>
            <ac:spMkLst>
              <pc:docMk/>
              <pc:sldMasterMk cId="4253942987" sldId="2147483672"/>
              <pc:sldLayoutMk cId="2032621293" sldId="2147483685"/>
              <ac:spMk id="14" creationId="{49E4FED7-BFFD-8B54-AB65-B271ACEB8BE9}"/>
            </ac:spMkLst>
          </pc:spChg>
          <pc:spChg chg="mod">
            <ac:chgData name="LESEIGNEUR Laurence" userId="1fe67fc4-2739-418b-a14f-eeb9eff80fd2" providerId="ADAL" clId="{02558377-C606-4893-B0E2-62B9C90C219E}" dt="2024-04-23T14:01:35.677" v="898"/>
            <ac:spMkLst>
              <pc:docMk/>
              <pc:sldMasterMk cId="4253942987" sldId="2147483672"/>
              <pc:sldLayoutMk cId="2032621293" sldId="2147483685"/>
              <ac:spMk id="15" creationId="{9485AD61-8928-1982-C600-D13A8D0C5488}"/>
            </ac:spMkLst>
          </pc:spChg>
          <pc:spChg chg="mod">
            <ac:chgData name="LESEIGNEUR Laurence" userId="1fe67fc4-2739-418b-a14f-eeb9eff80fd2" providerId="ADAL" clId="{02558377-C606-4893-B0E2-62B9C90C219E}" dt="2024-04-23T14:01:35.677" v="898"/>
            <ac:spMkLst>
              <pc:docMk/>
              <pc:sldMasterMk cId="4253942987" sldId="2147483672"/>
              <pc:sldLayoutMk cId="2032621293" sldId="2147483685"/>
              <ac:spMk id="16" creationId="{2F1DC4AE-3EA2-AE53-6F20-71813E10D644}"/>
            </ac:spMkLst>
          </pc:spChg>
          <pc:spChg chg="mod">
            <ac:chgData name="LESEIGNEUR Laurence" userId="1fe67fc4-2739-418b-a14f-eeb9eff80fd2" providerId="ADAL" clId="{02558377-C606-4893-B0E2-62B9C90C219E}" dt="2024-04-23T14:01:35.677" v="898"/>
            <ac:spMkLst>
              <pc:docMk/>
              <pc:sldMasterMk cId="4253942987" sldId="2147483672"/>
              <pc:sldLayoutMk cId="2032621293" sldId="2147483685"/>
              <ac:spMk id="17" creationId="{9DCB1268-3265-1378-4594-947B027928DE}"/>
            </ac:spMkLst>
          </pc:spChg>
          <pc:spChg chg="mod">
            <ac:chgData name="LESEIGNEUR Laurence" userId="1fe67fc4-2739-418b-a14f-eeb9eff80fd2" providerId="ADAL" clId="{02558377-C606-4893-B0E2-62B9C90C219E}" dt="2024-04-23T14:01:35.677" v="898"/>
            <ac:spMkLst>
              <pc:docMk/>
              <pc:sldMasterMk cId="4253942987" sldId="2147483672"/>
              <pc:sldLayoutMk cId="2032621293" sldId="2147483685"/>
              <ac:spMk id="18" creationId="{264274D7-9FB5-6F79-BDDD-B8694098A8EC}"/>
            </ac:spMkLst>
          </pc:spChg>
          <pc:grpChg chg="del">
            <ac:chgData name="LESEIGNEUR Laurence" userId="1fe67fc4-2739-418b-a14f-eeb9eff80fd2" providerId="ADAL" clId="{02558377-C606-4893-B0E2-62B9C90C219E}" dt="2024-04-23T14:01:35.268" v="897" actId="478"/>
            <ac:grpSpMkLst>
              <pc:docMk/>
              <pc:sldMasterMk cId="4253942987" sldId="2147483672"/>
              <pc:sldLayoutMk cId="2032621293" sldId="2147483685"/>
              <ac:grpSpMk id="5" creationId="{14FE56A5-F911-837E-39D7-CED441F98F24}"/>
            </ac:grpSpMkLst>
          </pc:grpChg>
          <pc:grpChg chg="add mod">
            <ac:chgData name="LESEIGNEUR Laurence" userId="1fe67fc4-2739-418b-a14f-eeb9eff80fd2" providerId="ADAL" clId="{02558377-C606-4893-B0E2-62B9C90C219E}" dt="2024-04-23T14:01:39.125" v="899" actId="1076"/>
            <ac:grpSpMkLst>
              <pc:docMk/>
              <pc:sldMasterMk cId="4253942987" sldId="2147483672"/>
              <pc:sldLayoutMk cId="2032621293" sldId="2147483685"/>
              <ac:grpSpMk id="12" creationId="{8240A0D7-54BA-1CDA-7DC4-FBE92A42B0BD}"/>
            </ac:grpSpMkLst>
          </pc:grpChg>
          <pc:picChg chg="add mod">
            <ac:chgData name="LESEIGNEUR Laurence" userId="1fe67fc4-2739-418b-a14f-eeb9eff80fd2" providerId="ADAL" clId="{02558377-C606-4893-B0E2-62B9C90C219E}" dt="2024-05-13T09:14:05.837" v="3771"/>
            <ac:picMkLst>
              <pc:docMk/>
              <pc:sldMasterMk cId="4253942987" sldId="2147483672"/>
              <pc:sldLayoutMk cId="2032621293" sldId="2147483685"/>
              <ac:picMk id="5" creationId="{5E537251-D37A-AE0D-9A86-28CE618F8A64}"/>
            </ac:picMkLst>
          </pc:picChg>
          <pc:picChg chg="add mod">
            <ac:chgData name="LESEIGNEUR Laurence" userId="1fe67fc4-2739-418b-a14f-eeb9eff80fd2" providerId="ADAL" clId="{02558377-C606-4893-B0E2-62B9C90C219E}" dt="2024-05-13T09:14:05.837" v="3771"/>
            <ac:picMkLst>
              <pc:docMk/>
              <pc:sldMasterMk cId="4253942987" sldId="2147483672"/>
              <pc:sldLayoutMk cId="2032621293" sldId="2147483685"/>
              <ac:picMk id="6" creationId="{4C1C3BD3-229D-1F72-7329-75360A049B27}"/>
            </ac:picMkLst>
          </pc:picChg>
        </pc:sldLayoutChg>
        <pc:sldLayoutChg chg="new del mod">
          <pc:chgData name="LESEIGNEUR Laurence" userId="1fe67fc4-2739-418b-a14f-eeb9eff80fd2" providerId="ADAL" clId="{02558377-C606-4893-B0E2-62B9C90C219E}" dt="2024-04-23T14:00:52.211" v="895" actId="2696"/>
          <pc:sldLayoutMkLst>
            <pc:docMk/>
            <pc:sldMasterMk cId="4253942987" sldId="2147483672"/>
            <pc:sldLayoutMk cId="3495582573" sldId="2147483685"/>
          </pc:sldLayoutMkLst>
        </pc:sldLayoutChg>
        <pc:sldLayoutChg chg="new del mod">
          <pc:chgData name="LESEIGNEUR Laurence" userId="1fe67fc4-2739-418b-a14f-eeb9eff80fd2" providerId="ADAL" clId="{02558377-C606-4893-B0E2-62B9C90C219E}" dt="2024-04-23T14:02:59.967" v="904" actId="2696"/>
          <pc:sldLayoutMkLst>
            <pc:docMk/>
            <pc:sldMasterMk cId="4253942987" sldId="2147483672"/>
            <pc:sldLayoutMk cId="2199771207" sldId="2147483686"/>
          </pc:sldLayoutMkLst>
        </pc:sldLayoutChg>
        <pc:sldLayoutChg chg="new del mod">
          <pc:chgData name="LESEIGNEUR Laurence" userId="1fe67fc4-2739-418b-a14f-eeb9eff80fd2" providerId="ADAL" clId="{02558377-C606-4893-B0E2-62B9C90C219E}" dt="2024-04-23T14:03:01.034" v="905" actId="2696"/>
          <pc:sldLayoutMkLst>
            <pc:docMk/>
            <pc:sldMasterMk cId="4253942987" sldId="2147483672"/>
            <pc:sldLayoutMk cId="2153542436" sldId="2147483687"/>
          </pc:sldLayoutMkLst>
        </pc:sldLayoutChg>
        <pc:sldLayoutChg chg="addSp delSp modSp mod">
          <pc:chgData name="LESEIGNEUR Laurence" userId="1fe67fc4-2739-418b-a14f-eeb9eff80fd2" providerId="ADAL" clId="{02558377-C606-4893-B0E2-62B9C90C219E}" dt="2024-05-13T09:14:08.749" v="3772"/>
          <pc:sldLayoutMkLst>
            <pc:docMk/>
            <pc:sldMasterMk cId="4253942987" sldId="2147483672"/>
            <pc:sldLayoutMk cId="451859305" sldId="2147483688"/>
          </pc:sldLayoutMkLst>
          <pc:spChg chg="add mod">
            <ac:chgData name="LESEIGNEUR Laurence" userId="1fe67fc4-2739-418b-a14f-eeb9eff80fd2" providerId="ADAL" clId="{02558377-C606-4893-B0E2-62B9C90C219E}" dt="2024-04-23T14:03:33.867" v="908" actId="1076"/>
            <ac:spMkLst>
              <pc:docMk/>
              <pc:sldMasterMk cId="4253942987" sldId="2147483672"/>
              <pc:sldLayoutMk cId="451859305" sldId="2147483688"/>
              <ac:spMk id="5" creationId="{13B9E41F-308B-6377-E45B-8750963ACDDE}"/>
            </ac:spMkLst>
          </pc:spChg>
          <pc:spChg chg="add mod">
            <ac:chgData name="LESEIGNEUR Laurence" userId="1fe67fc4-2739-418b-a14f-eeb9eff80fd2" providerId="ADAL" clId="{02558377-C606-4893-B0E2-62B9C90C219E}" dt="2024-04-23T14:03:33.867" v="908" actId="1076"/>
            <ac:spMkLst>
              <pc:docMk/>
              <pc:sldMasterMk cId="4253942987" sldId="2147483672"/>
              <pc:sldLayoutMk cId="451859305" sldId="2147483688"/>
              <ac:spMk id="6" creationId="{9C0B6429-D65F-1C79-A64F-C20ED4D85F81}"/>
            </ac:spMkLst>
          </pc:spChg>
          <pc:spChg chg="add mod">
            <ac:chgData name="LESEIGNEUR Laurence" userId="1fe67fc4-2739-418b-a14f-eeb9eff80fd2" providerId="ADAL" clId="{02558377-C606-4893-B0E2-62B9C90C219E}" dt="2024-04-23T14:03:33.867" v="908" actId="1076"/>
            <ac:spMkLst>
              <pc:docMk/>
              <pc:sldMasterMk cId="4253942987" sldId="2147483672"/>
              <pc:sldLayoutMk cId="451859305" sldId="2147483688"/>
              <ac:spMk id="7" creationId="{5D2258EB-E635-40FC-859A-5B191AA336A1}"/>
            </ac:spMkLst>
          </pc:spChg>
          <pc:spChg chg="add mod">
            <ac:chgData name="LESEIGNEUR Laurence" userId="1fe67fc4-2739-418b-a14f-eeb9eff80fd2" providerId="ADAL" clId="{02558377-C606-4893-B0E2-62B9C90C219E}" dt="2024-04-23T14:03:33.867" v="908" actId="1076"/>
            <ac:spMkLst>
              <pc:docMk/>
              <pc:sldMasterMk cId="4253942987" sldId="2147483672"/>
              <pc:sldLayoutMk cId="451859305" sldId="2147483688"/>
              <ac:spMk id="8" creationId="{AFD84273-FE58-F2C8-0DFD-B06A5921F551}"/>
            </ac:spMkLst>
          </pc:spChg>
          <pc:spChg chg="add mod">
            <ac:chgData name="LESEIGNEUR Laurence" userId="1fe67fc4-2739-418b-a14f-eeb9eff80fd2" providerId="ADAL" clId="{02558377-C606-4893-B0E2-62B9C90C219E}" dt="2024-04-23T14:03:33.867" v="908" actId="1076"/>
            <ac:spMkLst>
              <pc:docMk/>
              <pc:sldMasterMk cId="4253942987" sldId="2147483672"/>
              <pc:sldLayoutMk cId="451859305" sldId="2147483688"/>
              <ac:spMk id="9" creationId="{3E88B7A4-69CD-91C4-0756-46E122AF35AB}"/>
            </ac:spMkLst>
          </pc:spChg>
          <pc:spChg chg="add mod">
            <ac:chgData name="LESEIGNEUR Laurence" userId="1fe67fc4-2739-418b-a14f-eeb9eff80fd2" providerId="ADAL" clId="{02558377-C606-4893-B0E2-62B9C90C219E}" dt="2024-04-23T14:03:33.867" v="908" actId="1076"/>
            <ac:spMkLst>
              <pc:docMk/>
              <pc:sldMasterMk cId="4253942987" sldId="2147483672"/>
              <pc:sldLayoutMk cId="451859305" sldId="2147483688"/>
              <ac:spMk id="10" creationId="{8EB008BF-921F-0E99-2F90-EE3D574D2D82}"/>
            </ac:spMkLst>
          </pc:spChg>
          <pc:grpChg chg="del">
            <ac:chgData name="LESEIGNEUR Laurence" userId="1fe67fc4-2739-418b-a14f-eeb9eff80fd2" providerId="ADAL" clId="{02558377-C606-4893-B0E2-62B9C90C219E}" dt="2024-04-23T14:03:30.117" v="906" actId="478"/>
            <ac:grpSpMkLst>
              <pc:docMk/>
              <pc:sldMasterMk cId="4253942987" sldId="2147483672"/>
              <pc:sldLayoutMk cId="451859305" sldId="2147483688"/>
              <ac:grpSpMk id="12" creationId="{8240A0D7-54BA-1CDA-7DC4-FBE92A42B0BD}"/>
            </ac:grpSpMkLst>
          </pc:grpChg>
          <pc:picChg chg="add mod">
            <ac:chgData name="LESEIGNEUR Laurence" userId="1fe67fc4-2739-418b-a14f-eeb9eff80fd2" providerId="ADAL" clId="{02558377-C606-4893-B0E2-62B9C90C219E}" dt="2024-05-13T09:14:08.749" v="3772"/>
            <ac:picMkLst>
              <pc:docMk/>
              <pc:sldMasterMk cId="4253942987" sldId="2147483672"/>
              <pc:sldLayoutMk cId="451859305" sldId="2147483688"/>
              <ac:picMk id="11" creationId="{A69668CB-8CCA-310B-AEFE-738569A31AD9}"/>
            </ac:picMkLst>
          </pc:picChg>
          <pc:picChg chg="add mod">
            <ac:chgData name="LESEIGNEUR Laurence" userId="1fe67fc4-2739-418b-a14f-eeb9eff80fd2" providerId="ADAL" clId="{02558377-C606-4893-B0E2-62B9C90C219E}" dt="2024-05-13T09:14:08.749" v="3772"/>
            <ac:picMkLst>
              <pc:docMk/>
              <pc:sldMasterMk cId="4253942987" sldId="2147483672"/>
              <pc:sldLayoutMk cId="451859305" sldId="2147483688"/>
              <ac:picMk id="12" creationId="{DE0B217D-A07A-23EF-A970-6E28F7DB61E4}"/>
            </ac:picMkLst>
          </pc:picChg>
        </pc:sldLayoutChg>
        <pc:sldLayoutChg chg="addSp delSp modSp mod">
          <pc:chgData name="LESEIGNEUR Laurence" userId="1fe67fc4-2739-418b-a14f-eeb9eff80fd2" providerId="ADAL" clId="{02558377-C606-4893-B0E2-62B9C90C219E}" dt="2024-05-13T09:14:11.539" v="3773"/>
          <pc:sldLayoutMkLst>
            <pc:docMk/>
            <pc:sldMasterMk cId="4253942987" sldId="2147483672"/>
            <pc:sldLayoutMk cId="1331929151" sldId="2147483689"/>
          </pc:sldLayoutMkLst>
          <pc:spChg chg="del">
            <ac:chgData name="LESEIGNEUR Laurence" userId="1fe67fc4-2739-418b-a14f-eeb9eff80fd2" providerId="ADAL" clId="{02558377-C606-4893-B0E2-62B9C90C219E}" dt="2024-04-23T14:03:45.824" v="911" actId="478"/>
            <ac:spMkLst>
              <pc:docMk/>
              <pc:sldMasterMk cId="4253942987" sldId="2147483672"/>
              <pc:sldLayoutMk cId="1331929151" sldId="2147483689"/>
              <ac:spMk id="5" creationId="{13B9E41F-308B-6377-E45B-8750963ACDDE}"/>
            </ac:spMkLst>
          </pc:spChg>
          <pc:spChg chg="del">
            <ac:chgData name="LESEIGNEUR Laurence" userId="1fe67fc4-2739-418b-a14f-eeb9eff80fd2" providerId="ADAL" clId="{02558377-C606-4893-B0E2-62B9C90C219E}" dt="2024-04-23T14:03:45.295" v="910" actId="478"/>
            <ac:spMkLst>
              <pc:docMk/>
              <pc:sldMasterMk cId="4253942987" sldId="2147483672"/>
              <pc:sldLayoutMk cId="1331929151" sldId="2147483689"/>
              <ac:spMk id="6" creationId="{9C0B6429-D65F-1C79-A64F-C20ED4D85F81}"/>
            </ac:spMkLst>
          </pc:spChg>
          <pc:spChg chg="del">
            <ac:chgData name="LESEIGNEUR Laurence" userId="1fe67fc4-2739-418b-a14f-eeb9eff80fd2" providerId="ADAL" clId="{02558377-C606-4893-B0E2-62B9C90C219E}" dt="2024-04-23T14:03:46.952" v="913" actId="478"/>
            <ac:spMkLst>
              <pc:docMk/>
              <pc:sldMasterMk cId="4253942987" sldId="2147483672"/>
              <pc:sldLayoutMk cId="1331929151" sldId="2147483689"/>
              <ac:spMk id="7" creationId="{5D2258EB-E635-40FC-859A-5B191AA336A1}"/>
            </ac:spMkLst>
          </pc:spChg>
          <pc:spChg chg="del">
            <ac:chgData name="LESEIGNEUR Laurence" userId="1fe67fc4-2739-418b-a14f-eeb9eff80fd2" providerId="ADAL" clId="{02558377-C606-4893-B0E2-62B9C90C219E}" dt="2024-04-23T14:03:47.603" v="914" actId="478"/>
            <ac:spMkLst>
              <pc:docMk/>
              <pc:sldMasterMk cId="4253942987" sldId="2147483672"/>
              <pc:sldLayoutMk cId="1331929151" sldId="2147483689"/>
              <ac:spMk id="8" creationId="{AFD84273-FE58-F2C8-0DFD-B06A5921F551}"/>
            </ac:spMkLst>
          </pc:spChg>
          <pc:spChg chg="del">
            <ac:chgData name="LESEIGNEUR Laurence" userId="1fe67fc4-2739-418b-a14f-eeb9eff80fd2" providerId="ADAL" clId="{02558377-C606-4893-B0E2-62B9C90C219E}" dt="2024-04-23T14:03:42.671" v="909" actId="478"/>
            <ac:spMkLst>
              <pc:docMk/>
              <pc:sldMasterMk cId="4253942987" sldId="2147483672"/>
              <pc:sldLayoutMk cId="1331929151" sldId="2147483689"/>
              <ac:spMk id="9" creationId="{3E88B7A4-69CD-91C4-0756-46E122AF35AB}"/>
            </ac:spMkLst>
          </pc:spChg>
          <pc:spChg chg="del">
            <ac:chgData name="LESEIGNEUR Laurence" userId="1fe67fc4-2739-418b-a14f-eeb9eff80fd2" providerId="ADAL" clId="{02558377-C606-4893-B0E2-62B9C90C219E}" dt="2024-04-23T14:03:46.365" v="912" actId="478"/>
            <ac:spMkLst>
              <pc:docMk/>
              <pc:sldMasterMk cId="4253942987" sldId="2147483672"/>
              <pc:sldLayoutMk cId="1331929151" sldId="2147483689"/>
              <ac:spMk id="10" creationId="{8EB008BF-921F-0E99-2F90-EE3D574D2D82}"/>
            </ac:spMkLst>
          </pc:spChg>
          <pc:spChg chg="add mod">
            <ac:chgData name="LESEIGNEUR Laurence" userId="1fe67fc4-2739-418b-a14f-eeb9eff80fd2" providerId="ADAL" clId="{02558377-C606-4893-B0E2-62B9C90C219E}" dt="2024-04-23T14:06:10.399" v="942" actId="1036"/>
            <ac:spMkLst>
              <pc:docMk/>
              <pc:sldMasterMk cId="4253942987" sldId="2147483672"/>
              <pc:sldLayoutMk cId="1331929151" sldId="2147483689"/>
              <ac:spMk id="11" creationId="{856AAC22-AA7C-8306-A4A7-D14E1D7D385B}"/>
            </ac:spMkLst>
          </pc:spChg>
          <pc:spChg chg="add mod">
            <ac:chgData name="LESEIGNEUR Laurence" userId="1fe67fc4-2739-418b-a14f-eeb9eff80fd2" providerId="ADAL" clId="{02558377-C606-4893-B0E2-62B9C90C219E}" dt="2024-04-23T14:06:10.399" v="942" actId="1036"/>
            <ac:spMkLst>
              <pc:docMk/>
              <pc:sldMasterMk cId="4253942987" sldId="2147483672"/>
              <pc:sldLayoutMk cId="1331929151" sldId="2147483689"/>
              <ac:spMk id="12" creationId="{02BB5A63-EFC6-D178-FFC5-8403D90082BA}"/>
            </ac:spMkLst>
          </pc:spChg>
          <pc:spChg chg="add mod">
            <ac:chgData name="LESEIGNEUR Laurence" userId="1fe67fc4-2739-418b-a14f-eeb9eff80fd2" providerId="ADAL" clId="{02558377-C606-4893-B0E2-62B9C90C219E}" dt="2024-04-23T14:06:10.399" v="942" actId="1036"/>
            <ac:spMkLst>
              <pc:docMk/>
              <pc:sldMasterMk cId="4253942987" sldId="2147483672"/>
              <pc:sldLayoutMk cId="1331929151" sldId="2147483689"/>
              <ac:spMk id="13" creationId="{18BFC414-3A4B-A838-AED6-CCF5D539B1FB}"/>
            </ac:spMkLst>
          </pc:spChg>
          <pc:spChg chg="add mod">
            <ac:chgData name="LESEIGNEUR Laurence" userId="1fe67fc4-2739-418b-a14f-eeb9eff80fd2" providerId="ADAL" clId="{02558377-C606-4893-B0E2-62B9C90C219E}" dt="2024-04-23T14:06:10.399" v="942" actId="1036"/>
            <ac:spMkLst>
              <pc:docMk/>
              <pc:sldMasterMk cId="4253942987" sldId="2147483672"/>
              <pc:sldLayoutMk cId="1331929151" sldId="2147483689"/>
              <ac:spMk id="14" creationId="{7B92AD9B-6732-BD55-6C62-CAE0F29EDEA8}"/>
            </ac:spMkLst>
          </pc:spChg>
          <pc:spChg chg="add mod">
            <ac:chgData name="LESEIGNEUR Laurence" userId="1fe67fc4-2739-418b-a14f-eeb9eff80fd2" providerId="ADAL" clId="{02558377-C606-4893-B0E2-62B9C90C219E}" dt="2024-04-23T14:06:10.399" v="942" actId="1036"/>
            <ac:spMkLst>
              <pc:docMk/>
              <pc:sldMasterMk cId="4253942987" sldId="2147483672"/>
              <pc:sldLayoutMk cId="1331929151" sldId="2147483689"/>
              <ac:spMk id="15" creationId="{A4667159-24F5-08F1-89A5-144634D3184A}"/>
            </ac:spMkLst>
          </pc:spChg>
          <pc:spChg chg="add del mod">
            <ac:chgData name="LESEIGNEUR Laurence" userId="1fe67fc4-2739-418b-a14f-eeb9eff80fd2" providerId="ADAL" clId="{02558377-C606-4893-B0E2-62B9C90C219E}" dt="2024-04-23T14:04:25.654" v="917" actId="21"/>
            <ac:spMkLst>
              <pc:docMk/>
              <pc:sldMasterMk cId="4253942987" sldId="2147483672"/>
              <pc:sldLayoutMk cId="1331929151" sldId="2147483689"/>
              <ac:spMk id="16" creationId="{357B22F5-A0CA-058E-29A3-3A872CEFD748}"/>
            </ac:spMkLst>
          </pc:spChg>
          <pc:spChg chg="add del mod">
            <ac:chgData name="LESEIGNEUR Laurence" userId="1fe67fc4-2739-418b-a14f-eeb9eff80fd2" providerId="ADAL" clId="{02558377-C606-4893-B0E2-62B9C90C219E}" dt="2024-04-23T14:04:25.654" v="917" actId="21"/>
            <ac:spMkLst>
              <pc:docMk/>
              <pc:sldMasterMk cId="4253942987" sldId="2147483672"/>
              <pc:sldLayoutMk cId="1331929151" sldId="2147483689"/>
              <ac:spMk id="17" creationId="{4F071644-F789-B9D4-8537-B2F384F5EB8F}"/>
            </ac:spMkLst>
          </pc:spChg>
          <pc:spChg chg="add del mod">
            <ac:chgData name="LESEIGNEUR Laurence" userId="1fe67fc4-2739-418b-a14f-eeb9eff80fd2" providerId="ADAL" clId="{02558377-C606-4893-B0E2-62B9C90C219E}" dt="2024-04-23T14:04:25.654" v="917" actId="21"/>
            <ac:spMkLst>
              <pc:docMk/>
              <pc:sldMasterMk cId="4253942987" sldId="2147483672"/>
              <pc:sldLayoutMk cId="1331929151" sldId="2147483689"/>
              <ac:spMk id="18" creationId="{174C0A8C-8905-169B-3C70-F3DE61F7900E}"/>
            </ac:spMkLst>
          </pc:spChg>
          <pc:spChg chg="add del mod">
            <ac:chgData name="LESEIGNEUR Laurence" userId="1fe67fc4-2739-418b-a14f-eeb9eff80fd2" providerId="ADAL" clId="{02558377-C606-4893-B0E2-62B9C90C219E}" dt="2024-04-23T14:04:25.654" v="917" actId="21"/>
            <ac:spMkLst>
              <pc:docMk/>
              <pc:sldMasterMk cId="4253942987" sldId="2147483672"/>
              <pc:sldLayoutMk cId="1331929151" sldId="2147483689"/>
              <ac:spMk id="19" creationId="{CE469F24-800D-B29A-7141-3DAE5416DE2D}"/>
            </ac:spMkLst>
          </pc:spChg>
          <pc:spChg chg="add del mod">
            <ac:chgData name="LESEIGNEUR Laurence" userId="1fe67fc4-2739-418b-a14f-eeb9eff80fd2" providerId="ADAL" clId="{02558377-C606-4893-B0E2-62B9C90C219E}" dt="2024-04-23T14:04:25.654" v="917" actId="21"/>
            <ac:spMkLst>
              <pc:docMk/>
              <pc:sldMasterMk cId="4253942987" sldId="2147483672"/>
              <pc:sldLayoutMk cId="1331929151" sldId="2147483689"/>
              <ac:spMk id="20" creationId="{B9ED7292-72BD-9EF3-A430-6AD7FBD9F702}"/>
            </ac:spMkLst>
          </pc:spChg>
          <pc:spChg chg="add del mod">
            <ac:chgData name="LESEIGNEUR Laurence" userId="1fe67fc4-2739-418b-a14f-eeb9eff80fd2" providerId="ADAL" clId="{02558377-C606-4893-B0E2-62B9C90C219E}" dt="2024-04-23T14:04:25.654" v="917" actId="21"/>
            <ac:spMkLst>
              <pc:docMk/>
              <pc:sldMasterMk cId="4253942987" sldId="2147483672"/>
              <pc:sldLayoutMk cId="1331929151" sldId="2147483689"/>
              <ac:spMk id="21" creationId="{D9E03A86-59BA-FC17-41D4-9E370535D1F6}"/>
            </ac:spMkLst>
          </pc:spChg>
          <pc:spChg chg="add mod">
            <ac:chgData name="LESEIGNEUR Laurence" userId="1fe67fc4-2739-418b-a14f-eeb9eff80fd2" providerId="ADAL" clId="{02558377-C606-4893-B0E2-62B9C90C219E}" dt="2024-04-23T14:06:10.399" v="942" actId="1036"/>
            <ac:spMkLst>
              <pc:docMk/>
              <pc:sldMasterMk cId="4253942987" sldId="2147483672"/>
              <pc:sldLayoutMk cId="1331929151" sldId="2147483689"/>
              <ac:spMk id="22" creationId="{0C912285-9653-542B-3BA7-432999DEA813}"/>
            </ac:spMkLst>
          </pc:spChg>
          <pc:spChg chg="add del mod">
            <ac:chgData name="LESEIGNEUR Laurence" userId="1fe67fc4-2739-418b-a14f-eeb9eff80fd2" providerId="ADAL" clId="{02558377-C606-4893-B0E2-62B9C90C219E}" dt="2024-04-23T14:05:18.028" v="933" actId="478"/>
            <ac:spMkLst>
              <pc:docMk/>
              <pc:sldMasterMk cId="4253942987" sldId="2147483672"/>
              <pc:sldLayoutMk cId="1331929151" sldId="2147483689"/>
              <ac:spMk id="23" creationId="{F19E1AF8-DE98-472D-1F32-C2ED8961D608}"/>
            </ac:spMkLst>
          </pc:spChg>
          <pc:spChg chg="add del mod">
            <ac:chgData name="LESEIGNEUR Laurence" userId="1fe67fc4-2739-418b-a14f-eeb9eff80fd2" providerId="ADAL" clId="{02558377-C606-4893-B0E2-62B9C90C219E}" dt="2024-04-23T14:05:17.637" v="932" actId="478"/>
            <ac:spMkLst>
              <pc:docMk/>
              <pc:sldMasterMk cId="4253942987" sldId="2147483672"/>
              <pc:sldLayoutMk cId="1331929151" sldId="2147483689"/>
              <ac:spMk id="24" creationId="{8E55D71E-EC60-AD68-C973-1DA7BC0FE546}"/>
            </ac:spMkLst>
          </pc:spChg>
          <pc:spChg chg="add del mod">
            <ac:chgData name="LESEIGNEUR Laurence" userId="1fe67fc4-2739-418b-a14f-eeb9eff80fd2" providerId="ADAL" clId="{02558377-C606-4893-B0E2-62B9C90C219E}" dt="2024-04-23T14:05:18.468" v="934" actId="478"/>
            <ac:spMkLst>
              <pc:docMk/>
              <pc:sldMasterMk cId="4253942987" sldId="2147483672"/>
              <pc:sldLayoutMk cId="1331929151" sldId="2147483689"/>
              <ac:spMk id="25" creationId="{77AC373A-7F6F-1632-8090-BDFE9EB42B4F}"/>
            </ac:spMkLst>
          </pc:spChg>
          <pc:spChg chg="add del mod">
            <ac:chgData name="LESEIGNEUR Laurence" userId="1fe67fc4-2739-418b-a14f-eeb9eff80fd2" providerId="ADAL" clId="{02558377-C606-4893-B0E2-62B9C90C219E}" dt="2024-04-23T14:05:18.939" v="935" actId="478"/>
            <ac:spMkLst>
              <pc:docMk/>
              <pc:sldMasterMk cId="4253942987" sldId="2147483672"/>
              <pc:sldLayoutMk cId="1331929151" sldId="2147483689"/>
              <ac:spMk id="26" creationId="{16B311EC-4D1D-B71F-67B9-6DAC19D5E5A1}"/>
            </ac:spMkLst>
          </pc:spChg>
          <pc:spChg chg="add del mod">
            <ac:chgData name="LESEIGNEUR Laurence" userId="1fe67fc4-2739-418b-a14f-eeb9eff80fd2" providerId="ADAL" clId="{02558377-C606-4893-B0E2-62B9C90C219E}" dt="2024-04-23T14:05:16.964" v="931" actId="478"/>
            <ac:spMkLst>
              <pc:docMk/>
              <pc:sldMasterMk cId="4253942987" sldId="2147483672"/>
              <pc:sldLayoutMk cId="1331929151" sldId="2147483689"/>
              <ac:spMk id="27" creationId="{9E436FDA-DC7C-B44C-6C13-E68EE14DD242}"/>
            </ac:spMkLst>
          </pc:spChg>
          <pc:spChg chg="add del mod">
            <ac:chgData name="LESEIGNEUR Laurence" userId="1fe67fc4-2739-418b-a14f-eeb9eff80fd2" providerId="ADAL" clId="{02558377-C606-4893-B0E2-62B9C90C219E}" dt="2024-04-23T14:05:19.453" v="936" actId="478"/>
            <ac:spMkLst>
              <pc:docMk/>
              <pc:sldMasterMk cId="4253942987" sldId="2147483672"/>
              <pc:sldLayoutMk cId="1331929151" sldId="2147483689"/>
              <ac:spMk id="28" creationId="{8D3D6DC1-AB8C-3AC5-7047-8F5B7736430D}"/>
            </ac:spMkLst>
          </pc:spChg>
          <pc:picChg chg="add mod">
            <ac:chgData name="LESEIGNEUR Laurence" userId="1fe67fc4-2739-418b-a14f-eeb9eff80fd2" providerId="ADAL" clId="{02558377-C606-4893-B0E2-62B9C90C219E}" dt="2024-05-13T09:14:11.539" v="3773"/>
            <ac:picMkLst>
              <pc:docMk/>
              <pc:sldMasterMk cId="4253942987" sldId="2147483672"/>
              <pc:sldLayoutMk cId="1331929151" sldId="2147483689"/>
              <ac:picMk id="5" creationId="{CEB7E330-77BA-B5D9-E3AE-1C9D35978549}"/>
            </ac:picMkLst>
          </pc:picChg>
          <pc:picChg chg="add mod">
            <ac:chgData name="LESEIGNEUR Laurence" userId="1fe67fc4-2739-418b-a14f-eeb9eff80fd2" providerId="ADAL" clId="{02558377-C606-4893-B0E2-62B9C90C219E}" dt="2024-05-13T09:14:11.539" v="3773"/>
            <ac:picMkLst>
              <pc:docMk/>
              <pc:sldMasterMk cId="4253942987" sldId="2147483672"/>
              <pc:sldLayoutMk cId="1331929151" sldId="2147483689"/>
              <ac:picMk id="6" creationId="{F4A9B302-4D3A-5BD3-9EED-BCD24ADD3E5A}"/>
            </ac:picMkLst>
          </pc:picChg>
        </pc:sldLayoutChg>
        <pc:sldLayoutChg chg="addSp delSp modSp new mod">
          <pc:chgData name="LESEIGNEUR Laurence" userId="1fe67fc4-2739-418b-a14f-eeb9eff80fd2" providerId="ADAL" clId="{02558377-C606-4893-B0E2-62B9C90C219E}" dt="2024-04-23T14:04:34.158" v="920" actId="478"/>
          <pc:sldLayoutMkLst>
            <pc:docMk/>
            <pc:sldMasterMk cId="4253942987" sldId="2147483672"/>
            <pc:sldLayoutMk cId="2458699995" sldId="2147483690"/>
          </pc:sldLayoutMkLst>
          <pc:spChg chg="add del mod">
            <ac:chgData name="LESEIGNEUR Laurence" userId="1fe67fc4-2739-418b-a14f-eeb9eff80fd2" providerId="ADAL" clId="{02558377-C606-4893-B0E2-62B9C90C219E}" dt="2024-04-23T14:04:34.158" v="920" actId="478"/>
            <ac:spMkLst>
              <pc:docMk/>
              <pc:sldMasterMk cId="4253942987" sldId="2147483672"/>
              <pc:sldLayoutMk cId="2458699995" sldId="2147483690"/>
              <ac:spMk id="16" creationId="{357B22F5-A0CA-058E-29A3-3A872CEFD748}"/>
            </ac:spMkLst>
          </pc:spChg>
          <pc:spChg chg="add del mod">
            <ac:chgData name="LESEIGNEUR Laurence" userId="1fe67fc4-2739-418b-a14f-eeb9eff80fd2" providerId="ADAL" clId="{02558377-C606-4893-B0E2-62B9C90C219E}" dt="2024-04-23T14:04:34.158" v="920" actId="478"/>
            <ac:spMkLst>
              <pc:docMk/>
              <pc:sldMasterMk cId="4253942987" sldId="2147483672"/>
              <pc:sldLayoutMk cId="2458699995" sldId="2147483690"/>
              <ac:spMk id="17" creationId="{4F071644-F789-B9D4-8537-B2F384F5EB8F}"/>
            </ac:spMkLst>
          </pc:spChg>
          <pc:spChg chg="add del mod">
            <ac:chgData name="LESEIGNEUR Laurence" userId="1fe67fc4-2739-418b-a14f-eeb9eff80fd2" providerId="ADAL" clId="{02558377-C606-4893-B0E2-62B9C90C219E}" dt="2024-04-23T14:04:34.158" v="920" actId="478"/>
            <ac:spMkLst>
              <pc:docMk/>
              <pc:sldMasterMk cId="4253942987" sldId="2147483672"/>
              <pc:sldLayoutMk cId="2458699995" sldId="2147483690"/>
              <ac:spMk id="18" creationId="{174C0A8C-8905-169B-3C70-F3DE61F7900E}"/>
            </ac:spMkLst>
          </pc:spChg>
          <pc:spChg chg="add del mod">
            <ac:chgData name="LESEIGNEUR Laurence" userId="1fe67fc4-2739-418b-a14f-eeb9eff80fd2" providerId="ADAL" clId="{02558377-C606-4893-B0E2-62B9C90C219E}" dt="2024-04-23T14:04:34.158" v="920" actId="478"/>
            <ac:spMkLst>
              <pc:docMk/>
              <pc:sldMasterMk cId="4253942987" sldId="2147483672"/>
              <pc:sldLayoutMk cId="2458699995" sldId="2147483690"/>
              <ac:spMk id="19" creationId="{CE469F24-800D-B29A-7141-3DAE5416DE2D}"/>
            </ac:spMkLst>
          </pc:spChg>
          <pc:spChg chg="add del mod">
            <ac:chgData name="LESEIGNEUR Laurence" userId="1fe67fc4-2739-418b-a14f-eeb9eff80fd2" providerId="ADAL" clId="{02558377-C606-4893-B0E2-62B9C90C219E}" dt="2024-04-23T14:04:34.158" v="920" actId="478"/>
            <ac:spMkLst>
              <pc:docMk/>
              <pc:sldMasterMk cId="4253942987" sldId="2147483672"/>
              <pc:sldLayoutMk cId="2458699995" sldId="2147483690"/>
              <ac:spMk id="20" creationId="{B9ED7292-72BD-9EF3-A430-6AD7FBD9F702}"/>
            </ac:spMkLst>
          </pc:spChg>
          <pc:spChg chg="add del mod">
            <ac:chgData name="LESEIGNEUR Laurence" userId="1fe67fc4-2739-418b-a14f-eeb9eff80fd2" providerId="ADAL" clId="{02558377-C606-4893-B0E2-62B9C90C219E}" dt="2024-04-23T14:04:34.158" v="920" actId="478"/>
            <ac:spMkLst>
              <pc:docMk/>
              <pc:sldMasterMk cId="4253942987" sldId="2147483672"/>
              <pc:sldLayoutMk cId="2458699995" sldId="2147483690"/>
              <ac:spMk id="21" creationId="{D9E03A86-59BA-FC17-41D4-9E370535D1F6}"/>
            </ac:spMkLst>
          </pc:spChg>
        </pc:sldLayoutChg>
        <pc:sldLayoutChg chg="new del mod">
          <pc:chgData name="LESEIGNEUR Laurence" userId="1fe67fc4-2739-418b-a14f-eeb9eff80fd2" providerId="ADAL" clId="{02558377-C606-4893-B0E2-62B9C90C219E}" dt="2024-04-23T14:04:43.805" v="923" actId="11236"/>
          <pc:sldLayoutMkLst>
            <pc:docMk/>
            <pc:sldMasterMk cId="4253942987" sldId="2147483672"/>
            <pc:sldLayoutMk cId="1472386649" sldId="2147483691"/>
          </pc:sldLayoutMkLst>
        </pc:sldLayoutChg>
        <pc:sldLayoutChg chg="addSp modSp mod">
          <pc:chgData name="LESEIGNEUR Laurence" userId="1fe67fc4-2739-418b-a14f-eeb9eff80fd2" providerId="ADAL" clId="{02558377-C606-4893-B0E2-62B9C90C219E}" dt="2024-05-13T09:14:14.118" v="3774"/>
          <pc:sldLayoutMkLst>
            <pc:docMk/>
            <pc:sldMasterMk cId="4253942987" sldId="2147483672"/>
            <pc:sldLayoutMk cId="1619689358" sldId="2147483691"/>
          </pc:sldLayoutMkLst>
          <pc:spChg chg="ord">
            <ac:chgData name="LESEIGNEUR Laurence" userId="1fe67fc4-2739-418b-a14f-eeb9eff80fd2" providerId="ADAL" clId="{02558377-C606-4893-B0E2-62B9C90C219E}" dt="2024-04-23T14:07:15.032" v="947" actId="166"/>
            <ac:spMkLst>
              <pc:docMk/>
              <pc:sldMasterMk cId="4253942987" sldId="2147483672"/>
              <pc:sldLayoutMk cId="1619689358" sldId="2147483691"/>
              <ac:spMk id="14" creationId="{7B92AD9B-6732-BD55-6C62-CAE0F29EDEA8}"/>
            </ac:spMkLst>
          </pc:spChg>
          <pc:spChg chg="mod">
            <ac:chgData name="LESEIGNEUR Laurence" userId="1fe67fc4-2739-418b-a14f-eeb9eff80fd2" providerId="ADAL" clId="{02558377-C606-4893-B0E2-62B9C90C219E}" dt="2024-04-23T14:06:55.636" v="944" actId="108"/>
            <ac:spMkLst>
              <pc:docMk/>
              <pc:sldMasterMk cId="4253942987" sldId="2147483672"/>
              <pc:sldLayoutMk cId="1619689358" sldId="2147483691"/>
              <ac:spMk id="15" creationId="{A4667159-24F5-08F1-89A5-144634D3184A}"/>
            </ac:spMkLst>
          </pc:spChg>
          <pc:spChg chg="ord">
            <ac:chgData name="LESEIGNEUR Laurence" userId="1fe67fc4-2739-418b-a14f-eeb9eff80fd2" providerId="ADAL" clId="{02558377-C606-4893-B0E2-62B9C90C219E}" dt="2024-04-23T14:07:03.294" v="945" actId="171"/>
            <ac:spMkLst>
              <pc:docMk/>
              <pc:sldMasterMk cId="4253942987" sldId="2147483672"/>
              <pc:sldLayoutMk cId="1619689358" sldId="2147483691"/>
              <ac:spMk id="22" creationId="{0C912285-9653-542B-3BA7-432999DEA813}"/>
            </ac:spMkLst>
          </pc:spChg>
          <pc:picChg chg="add mod">
            <ac:chgData name="LESEIGNEUR Laurence" userId="1fe67fc4-2739-418b-a14f-eeb9eff80fd2" providerId="ADAL" clId="{02558377-C606-4893-B0E2-62B9C90C219E}" dt="2024-05-13T09:14:14.118" v="3774"/>
            <ac:picMkLst>
              <pc:docMk/>
              <pc:sldMasterMk cId="4253942987" sldId="2147483672"/>
              <pc:sldLayoutMk cId="1619689358" sldId="2147483691"/>
              <ac:picMk id="5" creationId="{AFAB27F9-0A7B-933A-584F-E52554155F25}"/>
            </ac:picMkLst>
          </pc:picChg>
          <pc:picChg chg="add mod">
            <ac:chgData name="LESEIGNEUR Laurence" userId="1fe67fc4-2739-418b-a14f-eeb9eff80fd2" providerId="ADAL" clId="{02558377-C606-4893-B0E2-62B9C90C219E}" dt="2024-05-13T09:14:14.118" v="3774"/>
            <ac:picMkLst>
              <pc:docMk/>
              <pc:sldMasterMk cId="4253942987" sldId="2147483672"/>
              <pc:sldLayoutMk cId="1619689358" sldId="2147483691"/>
              <ac:picMk id="6" creationId="{3FD24338-0923-30DB-6EE2-3B616E0617EA}"/>
            </ac:picMkLst>
          </pc:picChg>
        </pc:sldLayoutChg>
        <pc:sldLayoutChg chg="delSp modSp del mod">
          <pc:chgData name="LESEIGNEUR Laurence" userId="1fe67fc4-2739-418b-a14f-eeb9eff80fd2" providerId="ADAL" clId="{02558377-C606-4893-B0E2-62B9C90C219E}" dt="2024-04-23T14:06:41.638" v="943" actId="2696"/>
          <pc:sldLayoutMkLst>
            <pc:docMk/>
            <pc:sldMasterMk cId="4253942987" sldId="2147483672"/>
            <pc:sldLayoutMk cId="3399329932" sldId="2147483691"/>
          </pc:sldLayoutMkLst>
          <pc:spChg chg="del">
            <ac:chgData name="LESEIGNEUR Laurence" userId="1fe67fc4-2739-418b-a14f-eeb9eff80fd2" providerId="ADAL" clId="{02558377-C606-4893-B0E2-62B9C90C219E}" dt="2024-04-23T14:05:00.783" v="926" actId="478"/>
            <ac:spMkLst>
              <pc:docMk/>
              <pc:sldMasterMk cId="4253942987" sldId="2147483672"/>
              <pc:sldLayoutMk cId="3399329932" sldId="2147483691"/>
              <ac:spMk id="11" creationId="{856AAC22-AA7C-8306-A4A7-D14E1D7D385B}"/>
            </ac:spMkLst>
          </pc:spChg>
          <pc:spChg chg="del">
            <ac:chgData name="LESEIGNEUR Laurence" userId="1fe67fc4-2739-418b-a14f-eeb9eff80fd2" providerId="ADAL" clId="{02558377-C606-4893-B0E2-62B9C90C219E}" dt="2024-04-23T14:05:00.294" v="925" actId="478"/>
            <ac:spMkLst>
              <pc:docMk/>
              <pc:sldMasterMk cId="4253942987" sldId="2147483672"/>
              <pc:sldLayoutMk cId="3399329932" sldId="2147483691"/>
              <ac:spMk id="12" creationId="{02BB5A63-EFC6-D178-FFC5-8403D90082BA}"/>
            </ac:spMkLst>
          </pc:spChg>
          <pc:spChg chg="del">
            <ac:chgData name="LESEIGNEUR Laurence" userId="1fe67fc4-2739-418b-a14f-eeb9eff80fd2" providerId="ADAL" clId="{02558377-C606-4893-B0E2-62B9C90C219E}" dt="2024-04-23T14:05:01.214" v="927" actId="478"/>
            <ac:spMkLst>
              <pc:docMk/>
              <pc:sldMasterMk cId="4253942987" sldId="2147483672"/>
              <pc:sldLayoutMk cId="3399329932" sldId="2147483691"/>
              <ac:spMk id="13" creationId="{18BFC414-3A4B-A838-AED6-CCF5D539B1FB}"/>
            </ac:spMkLst>
          </pc:spChg>
          <pc:spChg chg="del">
            <ac:chgData name="LESEIGNEUR Laurence" userId="1fe67fc4-2739-418b-a14f-eeb9eff80fd2" providerId="ADAL" clId="{02558377-C606-4893-B0E2-62B9C90C219E}" dt="2024-04-23T14:05:02.609" v="929" actId="478"/>
            <ac:spMkLst>
              <pc:docMk/>
              <pc:sldMasterMk cId="4253942987" sldId="2147483672"/>
              <pc:sldLayoutMk cId="3399329932" sldId="2147483691"/>
              <ac:spMk id="14" creationId="{7B92AD9B-6732-BD55-6C62-CAE0F29EDEA8}"/>
            </ac:spMkLst>
          </pc:spChg>
          <pc:spChg chg="del">
            <ac:chgData name="LESEIGNEUR Laurence" userId="1fe67fc4-2739-418b-a14f-eeb9eff80fd2" providerId="ADAL" clId="{02558377-C606-4893-B0E2-62B9C90C219E}" dt="2024-04-23T14:04:59.520" v="924" actId="478"/>
            <ac:spMkLst>
              <pc:docMk/>
              <pc:sldMasterMk cId="4253942987" sldId="2147483672"/>
              <pc:sldLayoutMk cId="3399329932" sldId="2147483691"/>
              <ac:spMk id="15" creationId="{A4667159-24F5-08F1-89A5-144634D3184A}"/>
            </ac:spMkLst>
          </pc:spChg>
          <pc:spChg chg="del">
            <ac:chgData name="LESEIGNEUR Laurence" userId="1fe67fc4-2739-418b-a14f-eeb9eff80fd2" providerId="ADAL" clId="{02558377-C606-4893-B0E2-62B9C90C219E}" dt="2024-04-23T14:05:01.740" v="928" actId="478"/>
            <ac:spMkLst>
              <pc:docMk/>
              <pc:sldMasterMk cId="4253942987" sldId="2147483672"/>
              <pc:sldLayoutMk cId="3399329932" sldId="2147483691"/>
              <ac:spMk id="22" creationId="{0C912285-9653-542B-3BA7-432999DEA813}"/>
            </ac:spMkLst>
          </pc:spChg>
          <pc:spChg chg="mod">
            <ac:chgData name="LESEIGNEUR Laurence" userId="1fe67fc4-2739-418b-a14f-eeb9eff80fd2" providerId="ADAL" clId="{02558377-C606-4893-B0E2-62B9C90C219E}" dt="2024-04-23T14:05:46.069" v="938" actId="1038"/>
            <ac:spMkLst>
              <pc:docMk/>
              <pc:sldMasterMk cId="4253942987" sldId="2147483672"/>
              <pc:sldLayoutMk cId="3399329932" sldId="2147483691"/>
              <ac:spMk id="23" creationId="{F19E1AF8-DE98-472D-1F32-C2ED8961D608}"/>
            </ac:spMkLst>
          </pc:spChg>
          <pc:spChg chg="mod">
            <ac:chgData name="LESEIGNEUR Laurence" userId="1fe67fc4-2739-418b-a14f-eeb9eff80fd2" providerId="ADAL" clId="{02558377-C606-4893-B0E2-62B9C90C219E}" dt="2024-04-23T14:05:46.069" v="938" actId="1038"/>
            <ac:spMkLst>
              <pc:docMk/>
              <pc:sldMasterMk cId="4253942987" sldId="2147483672"/>
              <pc:sldLayoutMk cId="3399329932" sldId="2147483691"/>
              <ac:spMk id="24" creationId="{8E55D71E-EC60-AD68-C973-1DA7BC0FE546}"/>
            </ac:spMkLst>
          </pc:spChg>
          <pc:spChg chg="mod">
            <ac:chgData name="LESEIGNEUR Laurence" userId="1fe67fc4-2739-418b-a14f-eeb9eff80fd2" providerId="ADAL" clId="{02558377-C606-4893-B0E2-62B9C90C219E}" dt="2024-04-23T14:05:46.069" v="938" actId="1038"/>
            <ac:spMkLst>
              <pc:docMk/>
              <pc:sldMasterMk cId="4253942987" sldId="2147483672"/>
              <pc:sldLayoutMk cId="3399329932" sldId="2147483691"/>
              <ac:spMk id="25" creationId="{77AC373A-7F6F-1632-8090-BDFE9EB42B4F}"/>
            </ac:spMkLst>
          </pc:spChg>
          <pc:spChg chg="mod">
            <ac:chgData name="LESEIGNEUR Laurence" userId="1fe67fc4-2739-418b-a14f-eeb9eff80fd2" providerId="ADAL" clId="{02558377-C606-4893-B0E2-62B9C90C219E}" dt="2024-04-23T14:05:46.069" v="938" actId="1038"/>
            <ac:spMkLst>
              <pc:docMk/>
              <pc:sldMasterMk cId="4253942987" sldId="2147483672"/>
              <pc:sldLayoutMk cId="3399329932" sldId="2147483691"/>
              <ac:spMk id="26" creationId="{16B311EC-4D1D-B71F-67B9-6DAC19D5E5A1}"/>
            </ac:spMkLst>
          </pc:spChg>
          <pc:spChg chg="mod">
            <ac:chgData name="LESEIGNEUR Laurence" userId="1fe67fc4-2739-418b-a14f-eeb9eff80fd2" providerId="ADAL" clId="{02558377-C606-4893-B0E2-62B9C90C219E}" dt="2024-04-23T14:05:46.069" v="938" actId="1038"/>
            <ac:spMkLst>
              <pc:docMk/>
              <pc:sldMasterMk cId="4253942987" sldId="2147483672"/>
              <pc:sldLayoutMk cId="3399329932" sldId="2147483691"/>
              <ac:spMk id="27" creationId="{9E436FDA-DC7C-B44C-6C13-E68EE14DD242}"/>
            </ac:spMkLst>
          </pc:spChg>
          <pc:spChg chg="mod">
            <ac:chgData name="LESEIGNEUR Laurence" userId="1fe67fc4-2739-418b-a14f-eeb9eff80fd2" providerId="ADAL" clId="{02558377-C606-4893-B0E2-62B9C90C219E}" dt="2024-04-23T14:05:46.069" v="938" actId="1038"/>
            <ac:spMkLst>
              <pc:docMk/>
              <pc:sldMasterMk cId="4253942987" sldId="2147483672"/>
              <pc:sldLayoutMk cId="3399329932" sldId="2147483691"/>
              <ac:spMk id="28" creationId="{8D3D6DC1-AB8C-3AC5-7047-8F5B7736430D}"/>
            </ac:spMkLst>
          </pc:spChg>
        </pc:sldLayoutChg>
      </pc:sldMasterChg>
      <pc:sldMasterChg chg="new del mod addSldLayout delSldLayout">
        <pc:chgData name="LESEIGNEUR Laurence" userId="1fe67fc4-2739-418b-a14f-eeb9eff80fd2" providerId="ADAL" clId="{02558377-C606-4893-B0E2-62B9C90C219E}" dt="2024-04-23T13:58:39.966" v="879" actId="6938"/>
        <pc:sldMasterMkLst>
          <pc:docMk/>
          <pc:sldMasterMk cId="1445520581" sldId="2147483684"/>
        </pc:sldMasterMkLst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2982984540" sldId="2147483685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3229000644" sldId="2147483686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2294596541" sldId="2147483687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939634964" sldId="2147483688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2232981970" sldId="2147483689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658640001" sldId="2147483690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2763456592" sldId="2147483691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2614366077" sldId="2147483692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520900269" sldId="2147483693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1949200596" sldId="2147483694"/>
          </pc:sldLayoutMkLst>
        </pc:sldLayoutChg>
        <pc:sldLayoutChg chg="new del replId">
          <pc:chgData name="LESEIGNEUR Laurence" userId="1fe67fc4-2739-418b-a14f-eeb9eff80fd2" providerId="ADAL" clId="{02558377-C606-4893-B0E2-62B9C90C219E}" dt="2024-04-23T13:58:39.966" v="879" actId="6938"/>
          <pc:sldLayoutMkLst>
            <pc:docMk/>
            <pc:sldMasterMk cId="1445520581" sldId="2147483684"/>
            <pc:sldLayoutMk cId="1383369349" sldId="2147483695"/>
          </pc:sldLayoutMkLst>
        </pc:sldLayoutChg>
      </pc:sldMasterChg>
    </pc:docChg>
  </pc:docChgLst>
  <pc:docChgLst>
    <pc:chgData name="LESEIGNEUR Laurence" userId="1fe67fc4-2739-418b-a14f-eeb9eff80fd2" providerId="ADAL" clId="{15A64D91-42A3-482B-88E1-E1CDD4D7FD20}"/>
    <pc:docChg chg="undo custSel modSld sldOrd modMainMaster">
      <pc:chgData name="LESEIGNEUR Laurence" userId="1fe67fc4-2739-418b-a14f-eeb9eff80fd2" providerId="ADAL" clId="{15A64D91-42A3-482B-88E1-E1CDD4D7FD20}" dt="2024-05-14T14:50:56.577" v="271" actId="20577"/>
      <pc:docMkLst>
        <pc:docMk/>
      </pc:docMkLst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2806296387" sldId="256"/>
        </pc:sldMkLst>
        <pc:spChg chg="mod ord">
          <ac:chgData name="LESEIGNEUR Laurence" userId="1fe67fc4-2739-418b-a14f-eeb9eff80fd2" providerId="ADAL" clId="{15A64D91-42A3-482B-88E1-E1CDD4D7FD20}" dt="2024-04-23T14:55:49.835" v="114" actId="2711"/>
          <ac:spMkLst>
            <pc:docMk/>
            <pc:sldMk cId="2806296387" sldId="256"/>
            <ac:spMk id="2" creationId="{3FA42D6F-B9E2-71D2-E797-0137CAE8835C}"/>
          </ac:spMkLst>
        </pc:spChg>
        <pc:spChg chg="mod ord">
          <ac:chgData name="LESEIGNEUR Laurence" userId="1fe67fc4-2739-418b-a14f-eeb9eff80fd2" providerId="ADAL" clId="{15A64D91-42A3-482B-88E1-E1CDD4D7FD20}" dt="2024-04-23T14:34:17.062" v="50" actId="700"/>
          <ac:spMkLst>
            <pc:docMk/>
            <pc:sldMk cId="2806296387" sldId="256"/>
            <ac:spMk id="4" creationId="{1C75AE06-71AB-FC69-88C6-CC9371AE0322}"/>
          </ac:spMkLst>
        </pc:spChg>
        <pc:cxnChg chg="mod">
          <ac:chgData name="LESEIGNEUR Laurence" userId="1fe67fc4-2739-418b-a14f-eeb9eff80fd2" providerId="ADAL" clId="{15A64D91-42A3-482B-88E1-E1CDD4D7FD20}" dt="2024-04-23T14:56:34.018" v="117" actId="1076"/>
          <ac:cxnSpMkLst>
            <pc:docMk/>
            <pc:sldMk cId="2806296387" sldId="256"/>
            <ac:cxnSpMk id="5" creationId="{8C3A5FEC-BD91-D0E3-51BA-D22AF4B61CE9}"/>
          </ac:cxnSpMkLst>
        </pc:cxnChg>
        <pc:cxnChg chg="mod">
          <ac:chgData name="LESEIGNEUR Laurence" userId="1fe67fc4-2739-418b-a14f-eeb9eff80fd2" providerId="ADAL" clId="{15A64D91-42A3-482B-88E1-E1CDD4D7FD20}" dt="2024-04-23T14:56:42.599" v="118" actId="1076"/>
          <ac:cxnSpMkLst>
            <pc:docMk/>
            <pc:sldMk cId="2806296387" sldId="256"/>
            <ac:cxnSpMk id="6" creationId="{9A282EEE-B520-D9B2-8156-E3EA7B2F1BEC}"/>
          </ac:cxnSpMkLst>
        </pc:cxnChg>
      </pc:sldChg>
      <pc:sldChg chg="addSp delSp modSp mod 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103152546" sldId="257"/>
        </pc:sldMkLst>
        <pc:spChg chg="mod">
          <ac:chgData name="LESEIGNEUR Laurence" userId="1fe67fc4-2739-418b-a14f-eeb9eff80fd2" providerId="ADAL" clId="{15A64D91-42A3-482B-88E1-E1CDD4D7FD20}" dt="2024-04-23T14:55:31.517" v="113" actId="27636"/>
          <ac:spMkLst>
            <pc:docMk/>
            <pc:sldMk cId="103152546" sldId="257"/>
            <ac:spMk id="3" creationId="{F7B7E19C-D1C9-456A-1EE9-0B409CA9494C}"/>
          </ac:spMkLst>
        </pc:spChg>
        <pc:spChg chg="del mod">
          <ac:chgData name="LESEIGNEUR Laurence" userId="1fe67fc4-2739-418b-a14f-eeb9eff80fd2" providerId="ADAL" clId="{15A64D91-42A3-482B-88E1-E1CDD4D7FD20}" dt="2024-04-23T14:31:08.670" v="29" actId="478"/>
          <ac:spMkLst>
            <pc:docMk/>
            <pc:sldMk cId="103152546" sldId="257"/>
            <ac:spMk id="5" creationId="{E19816E5-5FE7-2782-B163-D73A73318704}"/>
          </ac:spMkLst>
        </pc:spChg>
        <pc:spChg chg="add mod">
          <ac:chgData name="LESEIGNEUR Laurence" userId="1fe67fc4-2739-418b-a14f-eeb9eff80fd2" providerId="ADAL" clId="{15A64D91-42A3-482B-88E1-E1CDD4D7FD20}" dt="2024-04-23T14:31:09.128" v="30"/>
          <ac:spMkLst>
            <pc:docMk/>
            <pc:sldMk cId="103152546" sldId="257"/>
            <ac:spMk id="6" creationId="{FA96CE95-4B91-D876-D0A7-F817576178E4}"/>
          </ac:spMkLst>
        </pc:spChg>
      </pc:sldChg>
      <pc:sldChg chg="addSp delSp modSp mod 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1664329452" sldId="259"/>
        </pc:sldMkLst>
        <pc:spChg chg="add mod">
          <ac:chgData name="LESEIGNEUR Laurence" userId="1fe67fc4-2739-418b-a14f-eeb9eff80fd2" providerId="ADAL" clId="{15A64D91-42A3-482B-88E1-E1CDD4D7FD20}" dt="2024-04-23T14:32:10.943" v="42" actId="108"/>
          <ac:spMkLst>
            <pc:docMk/>
            <pc:sldMk cId="1664329452" sldId="259"/>
            <ac:spMk id="3" creationId="{EF665615-66F9-A4E1-AF57-ECCCE4E59D0F}"/>
          </ac:spMkLst>
        </pc:spChg>
        <pc:spChg chg="del mod">
          <ac:chgData name="LESEIGNEUR Laurence" userId="1fe67fc4-2739-418b-a14f-eeb9eff80fd2" providerId="ADAL" clId="{15A64D91-42A3-482B-88E1-E1CDD4D7FD20}" dt="2024-04-23T14:31:13.766" v="31" actId="478"/>
          <ac:spMkLst>
            <pc:docMk/>
            <pc:sldMk cId="1664329452" sldId="259"/>
            <ac:spMk id="5" creationId="{A6EE377E-D6A0-0322-A2E2-D8FCA3C3484C}"/>
          </ac:spMkLst>
        </pc:spChg>
        <pc:spChg chg="mod">
          <ac:chgData name="LESEIGNEUR Laurence" userId="1fe67fc4-2739-418b-a14f-eeb9eff80fd2" providerId="ADAL" clId="{15A64D91-42A3-482B-88E1-E1CDD4D7FD20}" dt="2024-04-23T15:14:11.635" v="124" actId="2711"/>
          <ac:spMkLst>
            <pc:docMk/>
            <pc:sldMk cId="1664329452" sldId="259"/>
            <ac:spMk id="9" creationId="{F882A4B8-B976-03E9-5DFA-639280615838}"/>
          </ac:spMkLst>
        </pc:spChg>
      </pc:sldChg>
      <pc:sldChg chg="addSp delSp 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1250942725" sldId="260"/>
        </pc:sldMkLst>
        <pc:spChg chg="mod ord">
          <ac:chgData name="LESEIGNEUR Laurence" userId="1fe67fc4-2739-418b-a14f-eeb9eff80fd2" providerId="ADAL" clId="{15A64D91-42A3-482B-88E1-E1CDD4D7FD20}" dt="2024-04-23T14:27:33.474" v="2" actId="700"/>
          <ac:spMkLst>
            <pc:docMk/>
            <pc:sldMk cId="1250942725" sldId="260"/>
            <ac:spMk id="2" creationId="{CF4E8149-FC04-1A4B-4A52-1DA26BB04A29}"/>
          </ac:spMkLst>
        </pc:spChg>
        <pc:spChg chg="mod ord">
          <ac:chgData name="LESEIGNEUR Laurence" userId="1fe67fc4-2739-418b-a14f-eeb9eff80fd2" providerId="ADAL" clId="{15A64D91-42A3-482B-88E1-E1CDD4D7FD20}" dt="2024-04-23T14:27:33.474" v="2" actId="700"/>
          <ac:spMkLst>
            <pc:docMk/>
            <pc:sldMk cId="1250942725" sldId="260"/>
            <ac:spMk id="3" creationId="{F08A8A42-90B5-8CEF-472B-2E10D782E914}"/>
          </ac:spMkLst>
        </pc:spChg>
        <pc:spChg chg="del mod">
          <ac:chgData name="LESEIGNEUR Laurence" userId="1fe67fc4-2739-418b-a14f-eeb9eff80fd2" providerId="ADAL" clId="{15A64D91-42A3-482B-88E1-E1CDD4D7FD20}" dt="2024-04-23T14:31:32.078" v="37" actId="478"/>
          <ac:spMkLst>
            <pc:docMk/>
            <pc:sldMk cId="1250942725" sldId="260"/>
            <ac:spMk id="5" creationId="{F2337AF0-B0B4-FFE1-36B9-1A285EF68C00}"/>
          </ac:spMkLst>
        </pc:spChg>
        <pc:spChg chg="add mod">
          <ac:chgData name="LESEIGNEUR Laurence" userId="1fe67fc4-2739-418b-a14f-eeb9eff80fd2" providerId="ADAL" clId="{15A64D91-42A3-482B-88E1-E1CDD4D7FD20}" dt="2024-04-23T14:31:32.418" v="38"/>
          <ac:spMkLst>
            <pc:docMk/>
            <pc:sldMk cId="1250942725" sldId="260"/>
            <ac:spMk id="6" creationId="{2AADDDBA-7ABB-B79D-3264-684931813B4B}"/>
          </ac:spMkLst>
        </pc:spChg>
        <pc:graphicFrameChg chg="mod ord">
          <ac:chgData name="LESEIGNEUR Laurence" userId="1fe67fc4-2739-418b-a14f-eeb9eff80fd2" providerId="ADAL" clId="{15A64D91-42A3-482B-88E1-E1CDD4D7FD20}" dt="2024-04-23T15:14:54.760" v="131" actId="2711"/>
          <ac:graphicFrameMkLst>
            <pc:docMk/>
            <pc:sldMk cId="1250942725" sldId="260"/>
            <ac:graphicFrameMk id="4" creationId="{E4C7AE57-202D-637C-A0B2-9762CC89B402}"/>
          </ac:graphicFrameMkLst>
        </pc:graphicFrameChg>
      </pc:sldChg>
      <pc:sldChg chg="modSp mod modTransition modClrScheme chgLayout">
        <pc:chgData name="LESEIGNEUR Laurence" userId="1fe67fc4-2739-418b-a14f-eeb9eff80fd2" providerId="ADAL" clId="{15A64D91-42A3-482B-88E1-E1CDD4D7FD20}" dt="2024-04-24T15:27:07.084" v="208" actId="700"/>
        <pc:sldMkLst>
          <pc:docMk/>
          <pc:sldMk cId="183296202" sldId="261"/>
        </pc:sldMkLst>
        <pc:spChg chg="mod ord">
          <ac:chgData name="LESEIGNEUR Laurence" userId="1fe67fc4-2739-418b-a14f-eeb9eff80fd2" providerId="ADAL" clId="{15A64D91-42A3-482B-88E1-E1CDD4D7FD20}" dt="2024-04-24T15:27:07.084" v="208" actId="700"/>
          <ac:spMkLst>
            <pc:docMk/>
            <pc:sldMk cId="183296202" sldId="261"/>
            <ac:spMk id="2" creationId="{710F4049-A3C5-0195-E966-AD4F1F385C93}"/>
          </ac:spMkLst>
        </pc:spChg>
        <pc:spChg chg="mod ord">
          <ac:chgData name="LESEIGNEUR Laurence" userId="1fe67fc4-2739-418b-a14f-eeb9eff80fd2" providerId="ADAL" clId="{15A64D91-42A3-482B-88E1-E1CDD4D7FD20}" dt="2024-04-24T15:27:07.084" v="208" actId="700"/>
          <ac:spMkLst>
            <pc:docMk/>
            <pc:sldMk cId="183296202" sldId="261"/>
            <ac:spMk id="3" creationId="{BEAEE488-DFA9-DACC-BB84-2ABDEA5C0A5D}"/>
          </ac:spMkLst>
        </pc:spChg>
        <pc:spChg chg="mod ord">
          <ac:chgData name="LESEIGNEUR Laurence" userId="1fe67fc4-2739-418b-a14f-eeb9eff80fd2" providerId="ADAL" clId="{15A64D91-42A3-482B-88E1-E1CDD4D7FD20}" dt="2024-04-24T15:27:07.084" v="208" actId="700"/>
          <ac:spMkLst>
            <pc:docMk/>
            <pc:sldMk cId="183296202" sldId="261"/>
            <ac:spMk id="4" creationId="{CBB16943-6F7B-B55E-92DE-9CD284686191}"/>
          </ac:spMkLst>
        </pc:sp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2044285001" sldId="262"/>
        </pc:sldMkLst>
        <pc:spChg chg="mod ord">
          <ac:chgData name="LESEIGNEUR Laurence" userId="1fe67fc4-2739-418b-a14f-eeb9eff80fd2" providerId="ADAL" clId="{15A64D91-42A3-482B-88E1-E1CDD4D7FD20}" dt="2024-04-23T14:33:11.524" v="45" actId="700"/>
          <ac:spMkLst>
            <pc:docMk/>
            <pc:sldMk cId="2044285001" sldId="262"/>
            <ac:spMk id="2" creationId="{58E5104E-BA99-99F1-9CFE-79B6D0A80E94}"/>
          </ac:spMkLst>
        </pc:spChg>
        <pc:spChg chg="mod ord">
          <ac:chgData name="LESEIGNEUR Laurence" userId="1fe67fc4-2739-418b-a14f-eeb9eff80fd2" providerId="ADAL" clId="{15A64D91-42A3-482B-88E1-E1CDD4D7FD20}" dt="2024-04-23T14:33:11.524" v="45" actId="700"/>
          <ac:spMkLst>
            <pc:docMk/>
            <pc:sldMk cId="2044285001" sldId="262"/>
            <ac:spMk id="4" creationId="{FC8D3BE6-1715-DAEC-ED09-EC8EDFE164B4}"/>
          </ac:spMkLst>
        </pc:spChg>
        <pc:graphicFrameChg chg="mod modGraphic">
          <ac:chgData name="LESEIGNEUR Laurence" userId="1fe67fc4-2739-418b-a14f-eeb9eff80fd2" providerId="ADAL" clId="{15A64D91-42A3-482B-88E1-E1CDD4D7FD20}" dt="2024-04-23T15:15:40.477" v="135" actId="404"/>
          <ac:graphicFrameMkLst>
            <pc:docMk/>
            <pc:sldMk cId="2044285001" sldId="262"/>
            <ac:graphicFrameMk id="7" creationId="{E3C3D6E3-C819-E01D-3F3D-E111F9590B82}"/>
          </ac:graphicFrameMkLst>
        </pc:graphicFrame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3021909807" sldId="265"/>
        </pc:sldMkLst>
        <pc:spChg chg="mod ord">
          <ac:chgData name="LESEIGNEUR Laurence" userId="1fe67fc4-2739-418b-a14f-eeb9eff80fd2" providerId="ADAL" clId="{15A64D91-42A3-482B-88E1-E1CDD4D7FD20}" dt="2024-04-23T14:28:09.545" v="3" actId="700"/>
          <ac:spMkLst>
            <pc:docMk/>
            <pc:sldMk cId="3021909807" sldId="265"/>
            <ac:spMk id="2" creationId="{07EE8388-E06C-4862-8C2E-298C20D1A47B}"/>
          </ac:spMkLst>
        </pc:spChg>
        <pc:spChg chg="mod ord">
          <ac:chgData name="LESEIGNEUR Laurence" userId="1fe67fc4-2739-418b-a14f-eeb9eff80fd2" providerId="ADAL" clId="{15A64D91-42A3-482B-88E1-E1CDD4D7FD20}" dt="2024-04-23T14:28:09.545" v="3" actId="700"/>
          <ac:spMkLst>
            <pc:docMk/>
            <pc:sldMk cId="3021909807" sldId="265"/>
            <ac:spMk id="3" creationId="{A2F6060C-08C4-366C-D781-5B6005F3869C}"/>
          </ac:spMkLst>
        </pc:spChg>
        <pc:spChg chg="mod ord">
          <ac:chgData name="LESEIGNEUR Laurence" userId="1fe67fc4-2739-418b-a14f-eeb9eff80fd2" providerId="ADAL" clId="{15A64D91-42A3-482B-88E1-E1CDD4D7FD20}" dt="2024-04-23T15:19:02.094" v="165" actId="1076"/>
          <ac:spMkLst>
            <pc:docMk/>
            <pc:sldMk cId="3021909807" sldId="265"/>
            <ac:spMk id="5" creationId="{D04EE15B-91A2-4B71-581E-381DF089C091}"/>
          </ac:spMkLst>
        </pc:spChg>
      </pc:sldChg>
      <pc:sldChg chg="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1443712336" sldId="268"/>
        </pc:sldMkLst>
      </pc:sldChg>
      <pc:sldChg chg="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3414726804" sldId="270"/>
        </pc:sldMkLst>
      </pc:sldChg>
      <pc:sldChg chg="addSp delSp modSp mod ord modTransition modClrScheme chgLayout">
        <pc:chgData name="LESEIGNEUR Laurence" userId="1fe67fc4-2739-418b-a14f-eeb9eff80fd2" providerId="ADAL" clId="{15A64D91-42A3-482B-88E1-E1CDD4D7FD20}" dt="2024-04-24T15:18:28.449" v="199"/>
        <pc:sldMkLst>
          <pc:docMk/>
          <pc:sldMk cId="446592348" sldId="274"/>
        </pc:sldMkLst>
        <pc:spChg chg="mod ord">
          <ac:chgData name="LESEIGNEUR Laurence" userId="1fe67fc4-2739-418b-a14f-eeb9eff80fd2" providerId="ADAL" clId="{15A64D91-42A3-482B-88E1-E1CDD4D7FD20}" dt="2024-04-23T14:27:26.104" v="1" actId="700"/>
          <ac:spMkLst>
            <pc:docMk/>
            <pc:sldMk cId="446592348" sldId="274"/>
            <ac:spMk id="2" creationId="{68AC9CCC-69D4-16F4-312B-288F4B608BD1}"/>
          </ac:spMkLst>
        </pc:spChg>
        <pc:spChg chg="mod ord">
          <ac:chgData name="LESEIGNEUR Laurence" userId="1fe67fc4-2739-418b-a14f-eeb9eff80fd2" providerId="ADAL" clId="{15A64D91-42A3-482B-88E1-E1CDD4D7FD20}" dt="2024-04-23T15:14:38.187" v="130" actId="14100"/>
          <ac:spMkLst>
            <pc:docMk/>
            <pc:sldMk cId="446592348" sldId="274"/>
            <ac:spMk id="3" creationId="{37687F8B-943A-2106-2E4E-72F15627A087}"/>
          </ac:spMkLst>
        </pc:spChg>
        <pc:spChg chg="mod ord">
          <ac:chgData name="LESEIGNEUR Laurence" userId="1fe67fc4-2739-418b-a14f-eeb9eff80fd2" providerId="ADAL" clId="{15A64D91-42A3-482B-88E1-E1CDD4D7FD20}" dt="2024-04-23T14:27:26.104" v="1" actId="700"/>
          <ac:spMkLst>
            <pc:docMk/>
            <pc:sldMk cId="446592348" sldId="274"/>
            <ac:spMk id="4" creationId="{A99CD92D-9A5C-BD7B-4B4D-A8AFFFF7426B}"/>
          </ac:spMkLst>
        </pc:spChg>
        <pc:spChg chg="add mod">
          <ac:chgData name="LESEIGNEUR Laurence" userId="1fe67fc4-2739-418b-a14f-eeb9eff80fd2" providerId="ADAL" clId="{15A64D91-42A3-482B-88E1-E1CDD4D7FD20}" dt="2024-04-23T14:31:25.920" v="36"/>
          <ac:spMkLst>
            <pc:docMk/>
            <pc:sldMk cId="446592348" sldId="274"/>
            <ac:spMk id="5" creationId="{5D7ADDB1-8780-2929-182A-DAAE70B3F128}"/>
          </ac:spMkLst>
        </pc:spChg>
        <pc:spChg chg="del">
          <ac:chgData name="LESEIGNEUR Laurence" userId="1fe67fc4-2739-418b-a14f-eeb9eff80fd2" providerId="ADAL" clId="{15A64D91-42A3-482B-88E1-E1CDD4D7FD20}" dt="2024-04-23T14:31:25.562" v="35" actId="478"/>
          <ac:spMkLst>
            <pc:docMk/>
            <pc:sldMk cId="446592348" sldId="274"/>
            <ac:spMk id="6" creationId="{4451FA3B-7498-4FB0-A137-CE084DF77C7B}"/>
          </ac:spMkLst>
        </pc:spChg>
      </pc:sldChg>
      <pc:sldChg chg="modSp mod modTransition modClrScheme chgLayout">
        <pc:chgData name="LESEIGNEUR Laurence" userId="1fe67fc4-2739-418b-a14f-eeb9eff80fd2" providerId="ADAL" clId="{15A64D91-42A3-482B-88E1-E1CDD4D7FD20}" dt="2024-04-23T15:27:34.526" v="181" actId="207"/>
        <pc:sldMkLst>
          <pc:docMk/>
          <pc:sldMk cId="3741086478" sldId="275"/>
        </pc:sldMkLst>
        <pc:spChg chg="mod ord">
          <ac:chgData name="LESEIGNEUR Laurence" userId="1fe67fc4-2739-418b-a14f-eeb9eff80fd2" providerId="ADAL" clId="{15A64D91-42A3-482B-88E1-E1CDD4D7FD20}" dt="2024-04-23T14:33:18.798" v="46" actId="700"/>
          <ac:spMkLst>
            <pc:docMk/>
            <pc:sldMk cId="3741086478" sldId="275"/>
            <ac:spMk id="2" creationId="{26FD5C22-3A29-DA6A-7B93-DB794CD8AAA7}"/>
          </ac:spMkLst>
        </pc:spChg>
        <pc:spChg chg="mod ord">
          <ac:chgData name="LESEIGNEUR Laurence" userId="1fe67fc4-2739-418b-a14f-eeb9eff80fd2" providerId="ADAL" clId="{15A64D91-42A3-482B-88E1-E1CDD4D7FD20}" dt="2024-04-23T14:33:18.798" v="46" actId="700"/>
          <ac:spMkLst>
            <pc:docMk/>
            <pc:sldMk cId="3741086478" sldId="275"/>
            <ac:spMk id="4" creationId="{37DA5179-643C-0AC7-F769-86EE2D49C05C}"/>
          </ac:spMkLst>
        </pc:spChg>
        <pc:graphicFrameChg chg="mod ord">
          <ac:chgData name="LESEIGNEUR Laurence" userId="1fe67fc4-2739-418b-a14f-eeb9eff80fd2" providerId="ADAL" clId="{15A64D91-42A3-482B-88E1-E1CDD4D7FD20}" dt="2024-04-23T15:27:34.526" v="181" actId="207"/>
          <ac:graphicFrameMkLst>
            <pc:docMk/>
            <pc:sldMk cId="3741086478" sldId="275"/>
            <ac:graphicFrameMk id="5" creationId="{09E740EE-C362-3078-8BF5-568919AD17AC}"/>
          </ac:graphicFrameMkLst>
        </pc:graphicFrame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2523674514" sldId="276"/>
        </pc:sldMkLst>
        <pc:spChg chg="mod ord">
          <ac:chgData name="LESEIGNEUR Laurence" userId="1fe67fc4-2739-418b-a14f-eeb9eff80fd2" providerId="ADAL" clId="{15A64D91-42A3-482B-88E1-E1CDD4D7FD20}" dt="2024-04-23T14:33:32.283" v="47" actId="700"/>
          <ac:spMkLst>
            <pc:docMk/>
            <pc:sldMk cId="2523674514" sldId="276"/>
            <ac:spMk id="2" creationId="{647DE2B6-6197-3B96-4AA8-A39A65B75A23}"/>
          </ac:spMkLst>
        </pc:spChg>
        <pc:spChg chg="mod ord">
          <ac:chgData name="LESEIGNEUR Laurence" userId="1fe67fc4-2739-418b-a14f-eeb9eff80fd2" providerId="ADAL" clId="{15A64D91-42A3-482B-88E1-E1CDD4D7FD20}" dt="2024-04-23T14:33:32.283" v="47" actId="700"/>
          <ac:spMkLst>
            <pc:docMk/>
            <pc:sldMk cId="2523674514" sldId="276"/>
            <ac:spMk id="4" creationId="{946E616C-AFFD-D10A-D8A2-74B2FFE12C16}"/>
          </ac:spMkLst>
        </pc:spChg>
        <pc:spChg chg="mod">
          <ac:chgData name="LESEIGNEUR Laurence" userId="1fe67fc4-2739-418b-a14f-eeb9eff80fd2" providerId="ADAL" clId="{15A64D91-42A3-482B-88E1-E1CDD4D7FD20}" dt="2024-04-23T15:16:12.362" v="139" actId="2711"/>
          <ac:spMkLst>
            <pc:docMk/>
            <pc:sldMk cId="2523674514" sldId="276"/>
            <ac:spMk id="13" creationId="{182D8F76-B87E-C51A-1888-75EADFD866F9}"/>
          </ac:spMkLst>
        </pc:spChg>
        <pc:graphicFrameChg chg="modGraphic">
          <ac:chgData name="LESEIGNEUR Laurence" userId="1fe67fc4-2739-418b-a14f-eeb9eff80fd2" providerId="ADAL" clId="{15A64D91-42A3-482B-88E1-E1CDD4D7FD20}" dt="2024-04-23T15:16:05.099" v="138" actId="404"/>
          <ac:graphicFrameMkLst>
            <pc:docMk/>
            <pc:sldMk cId="2523674514" sldId="276"/>
            <ac:graphicFrameMk id="8" creationId="{6EE305F5-A5A8-5B9B-1329-623770569FB9}"/>
          </ac:graphicFrameMkLst>
        </pc:graphicFrameChg>
      </pc:sldChg>
      <pc:sldChg chg="modSp mod 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1159490314" sldId="278"/>
        </pc:sldMkLst>
        <pc:spChg chg="mod">
          <ac:chgData name="LESEIGNEUR Laurence" userId="1fe67fc4-2739-418b-a14f-eeb9eff80fd2" providerId="ADAL" clId="{15A64D91-42A3-482B-88E1-E1CDD4D7FD20}" dt="2024-04-23T15:17:05.089" v="146" actId="2711"/>
          <ac:spMkLst>
            <pc:docMk/>
            <pc:sldMk cId="1159490314" sldId="278"/>
            <ac:spMk id="3" creationId="{674BA6DD-4D81-7BF2-E964-3CCC927DEF99}"/>
          </ac:spMkLst>
        </pc:spChg>
        <pc:spChg chg="mod">
          <ac:chgData name="LESEIGNEUR Laurence" userId="1fe67fc4-2739-418b-a14f-eeb9eff80fd2" providerId="ADAL" clId="{15A64D91-42A3-482B-88E1-E1CDD4D7FD20}" dt="2024-04-23T15:17:02.232" v="145" actId="2711"/>
          <ac:spMkLst>
            <pc:docMk/>
            <pc:sldMk cId="1159490314" sldId="278"/>
            <ac:spMk id="12" creationId="{55B721E2-3C1E-82A1-1A04-A8DA203B8BF1}"/>
          </ac:spMkLst>
        </pc:spChg>
        <pc:picChg chg="mod">
          <ac:chgData name="LESEIGNEUR Laurence" userId="1fe67fc4-2739-418b-a14f-eeb9eff80fd2" providerId="ADAL" clId="{15A64D91-42A3-482B-88E1-E1CDD4D7FD20}" dt="2024-04-23T15:16:55.993" v="143" actId="1076"/>
          <ac:picMkLst>
            <pc:docMk/>
            <pc:sldMk cId="1159490314" sldId="278"/>
            <ac:picMk id="2" creationId="{F4E1843C-B467-F971-97A6-2E5A9AA59490}"/>
          </ac:picMkLst>
        </pc:pic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111851555" sldId="280"/>
        </pc:sldMkLst>
        <pc:spChg chg="mod ord">
          <ac:chgData name="LESEIGNEUR Laurence" userId="1fe67fc4-2739-418b-a14f-eeb9eff80fd2" providerId="ADAL" clId="{15A64D91-42A3-482B-88E1-E1CDD4D7FD20}" dt="2024-04-23T14:28:22.762" v="4" actId="700"/>
          <ac:spMkLst>
            <pc:docMk/>
            <pc:sldMk cId="111851555" sldId="280"/>
            <ac:spMk id="2" creationId="{DAFCCDAF-C0BC-0654-A2E4-41E79E9EB742}"/>
          </ac:spMkLst>
        </pc:spChg>
        <pc:spChg chg="mod ord">
          <ac:chgData name="LESEIGNEUR Laurence" userId="1fe67fc4-2739-418b-a14f-eeb9eff80fd2" providerId="ADAL" clId="{15A64D91-42A3-482B-88E1-E1CDD4D7FD20}" dt="2024-04-23T14:28:36.080" v="6" actId="14100"/>
          <ac:spMkLst>
            <pc:docMk/>
            <pc:sldMk cId="111851555" sldId="280"/>
            <ac:spMk id="3" creationId="{8450AB9C-171D-1822-2539-A2EA3CCB44AE}"/>
          </ac:spMkLst>
        </pc:spChg>
        <pc:spChg chg="mod ord">
          <ac:chgData name="LESEIGNEUR Laurence" userId="1fe67fc4-2739-418b-a14f-eeb9eff80fd2" providerId="ADAL" clId="{15A64D91-42A3-482B-88E1-E1CDD4D7FD20}" dt="2024-04-23T14:28:22.762" v="4" actId="700"/>
          <ac:spMkLst>
            <pc:docMk/>
            <pc:sldMk cId="111851555" sldId="280"/>
            <ac:spMk id="4" creationId="{D57D566A-78B1-7323-3047-843CF55ABE52}"/>
          </ac:spMkLst>
        </pc:spChg>
        <pc:picChg chg="mod modCrop">
          <ac:chgData name="LESEIGNEUR Laurence" userId="1fe67fc4-2739-418b-a14f-eeb9eff80fd2" providerId="ADAL" clId="{15A64D91-42A3-482B-88E1-E1CDD4D7FD20}" dt="2024-04-23T15:18:46.332" v="163" actId="732"/>
          <ac:picMkLst>
            <pc:docMk/>
            <pc:sldMk cId="111851555" sldId="280"/>
            <ac:picMk id="7" creationId="{461BDE81-C78B-B794-05E0-7A357BB071A0}"/>
          </ac:picMkLst>
        </pc:pic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1221911716" sldId="281"/>
        </pc:sldMkLst>
        <pc:spChg chg="mod ord">
          <ac:chgData name="LESEIGNEUR Laurence" userId="1fe67fc4-2739-418b-a14f-eeb9eff80fd2" providerId="ADAL" clId="{15A64D91-42A3-482B-88E1-E1CDD4D7FD20}" dt="2024-04-23T14:33:43.482" v="48" actId="700"/>
          <ac:spMkLst>
            <pc:docMk/>
            <pc:sldMk cId="1221911716" sldId="281"/>
            <ac:spMk id="5" creationId="{BD7D873D-48C9-ABF4-BF6B-73BEEC917C4D}"/>
          </ac:spMkLst>
        </pc:spChg>
        <pc:spChg chg="mod ord">
          <ac:chgData name="LESEIGNEUR Laurence" userId="1fe67fc4-2739-418b-a14f-eeb9eff80fd2" providerId="ADAL" clId="{15A64D91-42A3-482B-88E1-E1CDD4D7FD20}" dt="2024-04-23T14:33:43.482" v="48" actId="700"/>
          <ac:spMkLst>
            <pc:docMk/>
            <pc:sldMk cId="1221911716" sldId="281"/>
            <ac:spMk id="6" creationId="{79E286F9-4DA7-85DD-F241-D86AD8A5C969}"/>
          </ac:spMkLst>
        </pc:spChg>
        <pc:spChg chg="mod">
          <ac:chgData name="LESEIGNEUR Laurence" userId="1fe67fc4-2739-418b-a14f-eeb9eff80fd2" providerId="ADAL" clId="{15A64D91-42A3-482B-88E1-E1CDD4D7FD20}" dt="2024-04-23T15:16:24.830" v="140" actId="2711"/>
          <ac:spMkLst>
            <pc:docMk/>
            <pc:sldMk cId="1221911716" sldId="281"/>
            <ac:spMk id="10" creationId="{A4B113FC-0267-C4EB-33A0-5D371EE6D402}"/>
          </ac:spMkLst>
        </pc:spChg>
        <pc:spChg chg="mod">
          <ac:chgData name="LESEIGNEUR Laurence" userId="1fe67fc4-2739-418b-a14f-eeb9eff80fd2" providerId="ADAL" clId="{15A64D91-42A3-482B-88E1-E1CDD4D7FD20}" dt="2024-04-23T15:16:24.830" v="140" actId="2711"/>
          <ac:spMkLst>
            <pc:docMk/>
            <pc:sldMk cId="1221911716" sldId="281"/>
            <ac:spMk id="11" creationId="{221B2053-7945-13A0-FC26-F62EF69B18C8}"/>
          </ac:spMkLst>
        </pc:spChg>
        <pc:spChg chg="mod">
          <ac:chgData name="LESEIGNEUR Laurence" userId="1fe67fc4-2739-418b-a14f-eeb9eff80fd2" providerId="ADAL" clId="{15A64D91-42A3-482B-88E1-E1CDD4D7FD20}" dt="2024-04-23T15:16:24.830" v="140" actId="2711"/>
          <ac:spMkLst>
            <pc:docMk/>
            <pc:sldMk cId="1221911716" sldId="281"/>
            <ac:spMk id="16" creationId="{27CFC5CA-84BE-9728-3E2E-6768895816D2}"/>
          </ac:spMkLst>
        </pc:sp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4098409162" sldId="283"/>
        </pc:sldMkLst>
        <pc:spChg chg="mod ord">
          <ac:chgData name="LESEIGNEUR Laurence" userId="1fe67fc4-2739-418b-a14f-eeb9eff80fd2" providerId="ADAL" clId="{15A64D91-42A3-482B-88E1-E1CDD4D7FD20}" dt="2024-04-23T14:33:53.516" v="49" actId="700"/>
          <ac:spMkLst>
            <pc:docMk/>
            <pc:sldMk cId="4098409162" sldId="283"/>
            <ac:spMk id="7" creationId="{21CE66B5-6F58-9EEA-F117-44684607FE6B}"/>
          </ac:spMkLst>
        </pc:spChg>
        <pc:spChg chg="mod ord">
          <ac:chgData name="LESEIGNEUR Laurence" userId="1fe67fc4-2739-418b-a14f-eeb9eff80fd2" providerId="ADAL" clId="{15A64D91-42A3-482B-88E1-E1CDD4D7FD20}" dt="2024-04-23T14:33:53.516" v="49" actId="700"/>
          <ac:spMkLst>
            <pc:docMk/>
            <pc:sldMk cId="4098409162" sldId="283"/>
            <ac:spMk id="8" creationId="{7A3564E5-972F-A64D-5443-4AD91B702AA1}"/>
          </ac:spMkLst>
        </pc:spChg>
        <pc:spChg chg="mod ord">
          <ac:chgData name="LESEIGNEUR Laurence" userId="1fe67fc4-2739-418b-a14f-eeb9eff80fd2" providerId="ADAL" clId="{15A64D91-42A3-482B-88E1-E1CDD4D7FD20}" dt="2024-04-23T15:16:41.580" v="141" actId="404"/>
          <ac:spMkLst>
            <pc:docMk/>
            <pc:sldMk cId="4098409162" sldId="283"/>
            <ac:spMk id="9" creationId="{2450A6ED-0AC7-0767-6F3D-A18B3F909EA4}"/>
          </ac:spMkLst>
        </pc:spChg>
      </pc:sldChg>
      <pc:sldChg chg="addSp delSp modSp mod modTransition modShow">
        <pc:chgData name="LESEIGNEUR Laurence" userId="1fe67fc4-2739-418b-a14f-eeb9eff80fd2" providerId="ADAL" clId="{15A64D91-42A3-482B-88E1-E1CDD4D7FD20}" dt="2024-04-24T15:18:40.667" v="200" actId="729"/>
        <pc:sldMkLst>
          <pc:docMk/>
          <pc:sldMk cId="1140405851" sldId="284"/>
        </pc:sldMkLst>
        <pc:spChg chg="mod">
          <ac:chgData name="LESEIGNEUR Laurence" userId="1fe67fc4-2739-418b-a14f-eeb9eff80fd2" providerId="ADAL" clId="{15A64D91-42A3-482B-88E1-E1CDD4D7FD20}" dt="2024-04-23T15:31:36.862" v="197" actId="27636"/>
          <ac:spMkLst>
            <pc:docMk/>
            <pc:sldMk cId="1140405851" sldId="284"/>
            <ac:spMk id="3" creationId="{2ED4B24B-AC45-3DBE-585A-87D7446BEC7F}"/>
          </ac:spMkLst>
        </pc:spChg>
        <pc:spChg chg="del">
          <ac:chgData name="LESEIGNEUR Laurence" userId="1fe67fc4-2739-418b-a14f-eeb9eff80fd2" providerId="ADAL" clId="{15A64D91-42A3-482B-88E1-E1CDD4D7FD20}" dt="2024-04-23T14:31:40.256" v="39" actId="478"/>
          <ac:spMkLst>
            <pc:docMk/>
            <pc:sldMk cId="1140405851" sldId="284"/>
            <ac:spMk id="5" creationId="{9584B0E5-F5EC-7143-01BE-B5A87B584674}"/>
          </ac:spMkLst>
        </pc:spChg>
        <pc:spChg chg="add mod">
          <ac:chgData name="LESEIGNEUR Laurence" userId="1fe67fc4-2739-418b-a14f-eeb9eff80fd2" providerId="ADAL" clId="{15A64D91-42A3-482B-88E1-E1CDD4D7FD20}" dt="2024-04-23T14:31:40.555" v="40"/>
          <ac:spMkLst>
            <pc:docMk/>
            <pc:sldMk cId="1140405851" sldId="284"/>
            <ac:spMk id="6" creationId="{292C99C8-8FC9-D770-7743-2FB0F2B270A5}"/>
          </ac:spMkLst>
        </pc:spChg>
      </pc:sldChg>
      <pc:sldChg chg="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742263560" sldId="285"/>
        </pc:sldMkLst>
        <pc:spChg chg="mod ord">
          <ac:chgData name="LESEIGNEUR Laurence" userId="1fe67fc4-2739-418b-a14f-eeb9eff80fd2" providerId="ADAL" clId="{15A64D91-42A3-482B-88E1-E1CDD4D7FD20}" dt="2024-04-23T14:32:59.121" v="43" actId="700"/>
          <ac:spMkLst>
            <pc:docMk/>
            <pc:sldMk cId="742263560" sldId="285"/>
            <ac:spMk id="2" creationId="{F6D17830-8D1E-46C7-3FCE-4683F4DF96E1}"/>
          </ac:spMkLst>
        </pc:spChg>
        <pc:spChg chg="mod ord">
          <ac:chgData name="LESEIGNEUR Laurence" userId="1fe67fc4-2739-418b-a14f-eeb9eff80fd2" providerId="ADAL" clId="{15A64D91-42A3-482B-88E1-E1CDD4D7FD20}" dt="2024-04-23T14:53:14.248" v="110" actId="27636"/>
          <ac:spMkLst>
            <pc:docMk/>
            <pc:sldMk cId="742263560" sldId="285"/>
            <ac:spMk id="3" creationId="{4DF13E4D-FA06-AC3A-1627-5FC914BB8DB6}"/>
          </ac:spMkLst>
        </pc:spChg>
        <pc:spChg chg="mod ord">
          <ac:chgData name="LESEIGNEUR Laurence" userId="1fe67fc4-2739-418b-a14f-eeb9eff80fd2" providerId="ADAL" clId="{15A64D91-42A3-482B-88E1-E1CDD4D7FD20}" dt="2024-04-23T14:32:59.121" v="43" actId="700"/>
          <ac:spMkLst>
            <pc:docMk/>
            <pc:sldMk cId="742263560" sldId="285"/>
            <ac:spMk id="4" creationId="{077807C3-9DDB-717E-4712-141918D2CAA4}"/>
          </ac:spMkLst>
        </pc:spChg>
      </pc:sldChg>
      <pc:sldChg chg="modSp mod 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3445090374" sldId="286"/>
        </pc:sldMkLst>
        <pc:spChg chg="mod">
          <ac:chgData name="LESEIGNEUR Laurence" userId="1fe67fc4-2739-418b-a14f-eeb9eff80fd2" providerId="ADAL" clId="{15A64D91-42A3-482B-88E1-E1CDD4D7FD20}" dt="2024-04-23T15:18:03.616" v="161" actId="1076"/>
          <ac:spMkLst>
            <pc:docMk/>
            <pc:sldMk cId="3445090374" sldId="286"/>
            <ac:spMk id="7" creationId="{1150073E-CB2E-D2C5-EAA4-E070A2FEF603}"/>
          </ac:spMkLst>
        </pc:spChg>
        <pc:picChg chg="mod">
          <ac:chgData name="LESEIGNEUR Laurence" userId="1fe67fc4-2739-418b-a14f-eeb9eff80fd2" providerId="ADAL" clId="{15A64D91-42A3-482B-88E1-E1CDD4D7FD20}" dt="2024-04-23T15:17:52.044" v="159" actId="1076"/>
          <ac:picMkLst>
            <pc:docMk/>
            <pc:sldMk cId="3445090374" sldId="286"/>
            <ac:picMk id="6" creationId="{BDF9AF54-F61C-10EE-BFBC-5AB65B3904EF}"/>
          </ac:picMkLst>
        </pc:picChg>
        <pc:picChg chg="mod">
          <ac:chgData name="LESEIGNEUR Laurence" userId="1fe67fc4-2739-418b-a14f-eeb9eff80fd2" providerId="ADAL" clId="{15A64D91-42A3-482B-88E1-E1CDD4D7FD20}" dt="2024-04-23T15:18:14.247" v="162" actId="14861"/>
          <ac:picMkLst>
            <pc:docMk/>
            <pc:sldMk cId="3445090374" sldId="286"/>
            <ac:picMk id="13" creationId="{24D4B5FC-7F35-3F38-E3D2-AB4F8E0073A7}"/>
          </ac:picMkLst>
        </pc:picChg>
      </pc:sldChg>
      <pc:sldChg chg="addSp delSp modSp mod modTransition modClrScheme chgLayout">
        <pc:chgData name="LESEIGNEUR Laurence" userId="1fe67fc4-2739-418b-a14f-eeb9eff80fd2" providerId="ADAL" clId="{15A64D91-42A3-482B-88E1-E1CDD4D7FD20}" dt="2024-04-23T15:24:35.503" v="177"/>
        <pc:sldMkLst>
          <pc:docMk/>
          <pc:sldMk cId="3215043466" sldId="287"/>
        </pc:sldMkLst>
        <pc:spChg chg="mod ord">
          <ac:chgData name="LESEIGNEUR Laurence" userId="1fe67fc4-2739-418b-a14f-eeb9eff80fd2" providerId="ADAL" clId="{15A64D91-42A3-482B-88E1-E1CDD4D7FD20}" dt="2024-04-23T14:27:08.117" v="0" actId="700"/>
          <ac:spMkLst>
            <pc:docMk/>
            <pc:sldMk cId="3215043466" sldId="287"/>
            <ac:spMk id="2" creationId="{E7F1E40D-56AD-A31F-67E7-4C05140FCC78}"/>
          </ac:spMkLst>
        </pc:spChg>
        <pc:spChg chg="add mod">
          <ac:chgData name="LESEIGNEUR Laurence" userId="1fe67fc4-2739-418b-a14f-eeb9eff80fd2" providerId="ADAL" clId="{15A64D91-42A3-482B-88E1-E1CDD4D7FD20}" dt="2024-04-23T14:31:20.521" v="34"/>
          <ac:spMkLst>
            <pc:docMk/>
            <pc:sldMk cId="3215043466" sldId="287"/>
            <ac:spMk id="3" creationId="{1DE47298-84AA-2CC9-4697-F7140BDC53C2}"/>
          </ac:spMkLst>
        </pc:spChg>
        <pc:spChg chg="mod ord">
          <ac:chgData name="LESEIGNEUR Laurence" userId="1fe67fc4-2739-418b-a14f-eeb9eff80fd2" providerId="ADAL" clId="{15A64D91-42A3-482B-88E1-E1CDD4D7FD20}" dt="2024-04-23T14:27:08.117" v="0" actId="700"/>
          <ac:spMkLst>
            <pc:docMk/>
            <pc:sldMk cId="3215043466" sldId="287"/>
            <ac:spMk id="4" creationId="{5D7FB93C-4C6C-BCDD-CEAD-F7D0BD8F838F}"/>
          </ac:spMkLst>
        </pc:spChg>
        <pc:spChg chg="del">
          <ac:chgData name="LESEIGNEUR Laurence" userId="1fe67fc4-2739-418b-a14f-eeb9eff80fd2" providerId="ADAL" clId="{15A64D91-42A3-482B-88E1-E1CDD4D7FD20}" dt="2024-04-23T14:31:20.143" v="33" actId="478"/>
          <ac:spMkLst>
            <pc:docMk/>
            <pc:sldMk cId="3215043466" sldId="287"/>
            <ac:spMk id="18" creationId="{FE96C7A6-91B2-C9F8-E35F-0940E0CF4D0E}"/>
          </ac:spMkLst>
        </pc:spChg>
      </pc:sldChg>
      <pc:sldChg chg="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3435396714" sldId="288"/>
        </pc:sldMkLst>
      </pc:sldChg>
      <pc:sldChg chg="modSp mod modTransition">
        <pc:chgData name="LESEIGNEUR Laurence" userId="1fe67fc4-2739-418b-a14f-eeb9eff80fd2" providerId="ADAL" clId="{15A64D91-42A3-482B-88E1-E1CDD4D7FD20}" dt="2024-04-24T15:25:00.092" v="207" actId="2711"/>
        <pc:sldMkLst>
          <pc:docMk/>
          <pc:sldMk cId="1652366157" sldId="289"/>
        </pc:sldMkLst>
        <pc:spChg chg="mod">
          <ac:chgData name="LESEIGNEUR Laurence" userId="1fe67fc4-2739-418b-a14f-eeb9eff80fd2" providerId="ADAL" clId="{15A64D91-42A3-482B-88E1-E1CDD4D7FD20}" dt="2024-04-24T15:25:00.092" v="207" actId="2711"/>
          <ac:spMkLst>
            <pc:docMk/>
            <pc:sldMk cId="1652366157" sldId="289"/>
            <ac:spMk id="2" creationId="{8C7CD9B5-534E-DBDF-DDDD-3261519D4385}"/>
          </ac:spMkLst>
        </pc:spChg>
        <pc:spChg chg="mod">
          <ac:chgData name="LESEIGNEUR Laurence" userId="1fe67fc4-2739-418b-a14f-eeb9eff80fd2" providerId="ADAL" clId="{15A64D91-42A3-482B-88E1-E1CDD4D7FD20}" dt="2024-04-23T15:12:53.718" v="121" actId="2711"/>
          <ac:spMkLst>
            <pc:docMk/>
            <pc:sldMk cId="1652366157" sldId="289"/>
            <ac:spMk id="5" creationId="{4883ED44-C2D8-1381-C86E-46B79D5D0FE2}"/>
          </ac:spMkLst>
        </pc:spChg>
        <pc:graphicFrameChg chg="mod">
          <ac:chgData name="LESEIGNEUR Laurence" userId="1fe67fc4-2739-418b-a14f-eeb9eff80fd2" providerId="ADAL" clId="{15A64D91-42A3-482B-88E1-E1CDD4D7FD20}" dt="2024-04-24T15:23:57.789" v="203" actId="1076"/>
          <ac:graphicFrameMkLst>
            <pc:docMk/>
            <pc:sldMk cId="1652366157" sldId="289"/>
            <ac:graphicFrameMk id="8" creationId="{EE5C5B67-5D11-D3C2-4C8B-882FB4A69196}"/>
          </ac:graphicFrameMkLst>
        </pc:graphicFrameChg>
      </pc:sldChg>
      <pc:sldChg chg="addSp modSp mod modTransition modClrScheme chgLayout">
        <pc:chgData name="LESEIGNEUR Laurence" userId="1fe67fc4-2739-418b-a14f-eeb9eff80fd2" providerId="ADAL" clId="{15A64D91-42A3-482B-88E1-E1CDD4D7FD20}" dt="2024-05-14T14:50:56.577" v="271" actId="20577"/>
        <pc:sldMkLst>
          <pc:docMk/>
          <pc:sldMk cId="998102791" sldId="291"/>
        </pc:sldMkLst>
        <pc:spChg chg="add mod ord">
          <ac:chgData name="LESEIGNEUR Laurence" userId="1fe67fc4-2739-418b-a14f-eeb9eff80fd2" providerId="ADAL" clId="{15A64D91-42A3-482B-88E1-E1CDD4D7FD20}" dt="2024-04-24T15:19:45.599" v="201" actId="700"/>
          <ac:spMkLst>
            <pc:docMk/>
            <pc:sldMk cId="998102791" sldId="291"/>
            <ac:spMk id="2" creationId="{32585AE1-5298-307C-75DA-FC1EFF1615D0}"/>
          </ac:spMkLst>
        </pc:spChg>
        <pc:graphicFrameChg chg="mod">
          <ac:chgData name="LESEIGNEUR Laurence" userId="1fe67fc4-2739-418b-a14f-eeb9eff80fd2" providerId="ADAL" clId="{15A64D91-42A3-482B-88E1-E1CDD4D7FD20}" dt="2024-05-14T14:50:56.577" v="271" actId="20577"/>
          <ac:graphicFrameMkLst>
            <pc:docMk/>
            <pc:sldMk cId="998102791" sldId="291"/>
            <ac:graphicFrameMk id="8" creationId="{5EA6D9D6-4B0E-EC1C-BCAC-191DA0761042}"/>
          </ac:graphicFrameMkLst>
        </pc:graphicFrameChg>
      </pc:sldChg>
      <pc:sldChg chg="modTransition">
        <pc:chgData name="LESEIGNEUR Laurence" userId="1fe67fc4-2739-418b-a14f-eeb9eff80fd2" providerId="ADAL" clId="{15A64D91-42A3-482B-88E1-E1CDD4D7FD20}" dt="2024-04-23T15:24:35.503" v="177"/>
        <pc:sldMkLst>
          <pc:docMk/>
          <pc:sldMk cId="3648024386" sldId="292"/>
        </pc:sldMkLst>
      </pc:sldChg>
      <pc:sldChg chg="modSp mod">
        <pc:chgData name="LESEIGNEUR Laurence" userId="1fe67fc4-2739-418b-a14f-eeb9eff80fd2" providerId="ADAL" clId="{15A64D91-42A3-482B-88E1-E1CDD4D7FD20}" dt="2024-05-14T14:49:51.343" v="269" actId="20577"/>
        <pc:sldMkLst>
          <pc:docMk/>
          <pc:sldMk cId="2243256189" sldId="297"/>
        </pc:sldMkLst>
        <pc:spChg chg="mod">
          <ac:chgData name="LESEIGNEUR Laurence" userId="1fe67fc4-2739-418b-a14f-eeb9eff80fd2" providerId="ADAL" clId="{15A64D91-42A3-482B-88E1-E1CDD4D7FD20}" dt="2024-05-14T14:49:51.343" v="269" actId="20577"/>
          <ac:spMkLst>
            <pc:docMk/>
            <pc:sldMk cId="2243256189" sldId="297"/>
            <ac:spMk id="2" creationId="{EECABB6B-069B-1AA9-DAA1-147A167E2DCE}"/>
          </ac:spMkLst>
        </pc:spChg>
      </pc:sldChg>
      <pc:sldMasterChg chg="modSp modTransition modSldLayout">
        <pc:chgData name="LESEIGNEUR Laurence" userId="1fe67fc4-2739-418b-a14f-eeb9eff80fd2" providerId="ADAL" clId="{15A64D91-42A3-482B-88E1-E1CDD4D7FD20}" dt="2024-04-23T15:24:35.503" v="177"/>
        <pc:sldMasterMkLst>
          <pc:docMk/>
          <pc:sldMasterMk cId="4253942987" sldId="2147483672"/>
        </pc:sldMasterMkLst>
        <pc:spChg chg="mod">
          <ac:chgData name="LESEIGNEUR Laurence" userId="1fe67fc4-2739-418b-a14f-eeb9eff80fd2" providerId="ADAL" clId="{15A64D91-42A3-482B-88E1-E1CDD4D7FD20}" dt="2024-04-23T15:12:09.925" v="119" actId="2711"/>
          <ac:spMkLst>
            <pc:docMk/>
            <pc:sldMasterMk cId="4253942987" sldId="2147483672"/>
            <ac:spMk id="2" creationId="{6669041F-92AC-7B99-39EF-371E0622190A}"/>
          </ac:spMkLst>
        </pc:spChg>
        <pc:spChg chg="mod">
          <ac:chgData name="LESEIGNEUR Laurence" userId="1fe67fc4-2739-418b-a14f-eeb9eff80fd2" providerId="ADAL" clId="{15A64D91-42A3-482B-88E1-E1CDD4D7FD20}" dt="2024-04-23T15:12:12.864" v="120" actId="2711"/>
          <ac:spMkLst>
            <pc:docMk/>
            <pc:sldMasterMk cId="4253942987" sldId="2147483672"/>
            <ac:spMk id="3" creationId="{E7C1E8B6-EC9A-60C3-156A-35DE54C84E62}"/>
          </ac:spMkLst>
        </pc:sp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240834030" sldId="2147483673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055559934" sldId="2147483674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139471583" sldId="2147483675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3965298257" sldId="2147483676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925294898" sldId="2147483677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577608862" sldId="2147483678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3795605040" sldId="2147483679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434170561" sldId="2147483680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4270118612" sldId="2147483681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690869983" sldId="2147483682"/>
          </pc:sldLayoutMkLst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746003970" sldId="2147483683"/>
          </pc:sldLayoutMkLst>
        </pc:sldLayoutChg>
        <pc:sldLayoutChg chg="modSp 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384545659" sldId="2147483684"/>
          </pc:sldLayoutMkLst>
          <pc:spChg chg="mod">
            <ac:chgData name="LESEIGNEUR Laurence" userId="1fe67fc4-2739-418b-a14f-eeb9eff80fd2" providerId="ADAL" clId="{15A64D91-42A3-482B-88E1-E1CDD4D7FD20}" dt="2024-04-23T15:19:22.538" v="167" actId="404"/>
            <ac:spMkLst>
              <pc:docMk/>
              <pc:sldMasterMk cId="4253942987" sldId="2147483672"/>
              <pc:sldLayoutMk cId="1384545659" sldId="2147483684"/>
              <ac:spMk id="4" creationId="{9DE0FD2E-7288-AFC6-C0BC-55F384990E12}"/>
            </ac:spMkLst>
          </pc:spChg>
        </pc:sldLayoutChg>
        <pc:sldLayoutChg chg="modSp 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2032621293" sldId="2147483685"/>
          </pc:sldLayoutMkLst>
          <pc:spChg chg="mod">
            <ac:chgData name="LESEIGNEUR Laurence" userId="1fe67fc4-2739-418b-a14f-eeb9eff80fd2" providerId="ADAL" clId="{15A64D91-42A3-482B-88E1-E1CDD4D7FD20}" dt="2024-04-23T15:19:46.310" v="169" actId="113"/>
            <ac:spMkLst>
              <pc:docMk/>
              <pc:sldMasterMk cId="4253942987" sldId="2147483672"/>
              <pc:sldLayoutMk cId="2032621293" sldId="2147483685"/>
              <ac:spMk id="4" creationId="{9DE0FD2E-7288-AFC6-C0BC-55F384990E12}"/>
            </ac:spMkLst>
          </pc:spChg>
        </pc:sldLayoutChg>
        <pc:sldLayoutChg chg="modSp 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451859305" sldId="2147483688"/>
          </pc:sldLayoutMkLst>
          <pc:spChg chg="mod">
            <ac:chgData name="LESEIGNEUR Laurence" userId="1fe67fc4-2739-418b-a14f-eeb9eff80fd2" providerId="ADAL" clId="{15A64D91-42A3-482B-88E1-E1CDD4D7FD20}" dt="2024-04-23T15:19:54.911" v="171" actId="113"/>
            <ac:spMkLst>
              <pc:docMk/>
              <pc:sldMasterMk cId="4253942987" sldId="2147483672"/>
              <pc:sldLayoutMk cId="451859305" sldId="2147483688"/>
              <ac:spMk id="4" creationId="{9DE0FD2E-7288-AFC6-C0BC-55F384990E12}"/>
            </ac:spMkLst>
          </pc:spChg>
        </pc:sldLayoutChg>
        <pc:sldLayoutChg chg="modSp 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331929151" sldId="2147483689"/>
          </pc:sldLayoutMkLst>
          <pc:spChg chg="mod">
            <ac:chgData name="LESEIGNEUR Laurence" userId="1fe67fc4-2739-418b-a14f-eeb9eff80fd2" providerId="ADAL" clId="{15A64D91-42A3-482B-88E1-E1CDD4D7FD20}" dt="2024-04-23T15:20:01.921" v="173" actId="2711"/>
            <ac:spMkLst>
              <pc:docMk/>
              <pc:sldMasterMk cId="4253942987" sldId="2147483672"/>
              <pc:sldLayoutMk cId="1331929151" sldId="2147483689"/>
              <ac:spMk id="4" creationId="{9DE0FD2E-7288-AFC6-C0BC-55F384990E12}"/>
            </ac:spMkLst>
          </pc:spChg>
        </pc:sldLayoutChg>
        <pc:sldLayoutChg chg="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2458699995" sldId="2147483690"/>
          </pc:sldLayoutMkLst>
        </pc:sldLayoutChg>
        <pc:sldLayoutChg chg="modSp modTransition">
          <pc:chgData name="LESEIGNEUR Laurence" userId="1fe67fc4-2739-418b-a14f-eeb9eff80fd2" providerId="ADAL" clId="{15A64D91-42A3-482B-88E1-E1CDD4D7FD20}" dt="2024-04-23T15:24:35.503" v="177"/>
          <pc:sldLayoutMkLst>
            <pc:docMk/>
            <pc:sldMasterMk cId="4253942987" sldId="2147483672"/>
            <pc:sldLayoutMk cId="1619689358" sldId="2147483691"/>
          </pc:sldLayoutMkLst>
          <pc:spChg chg="mod">
            <ac:chgData name="LESEIGNEUR Laurence" userId="1fe67fc4-2739-418b-a14f-eeb9eff80fd2" providerId="ADAL" clId="{15A64D91-42A3-482B-88E1-E1CDD4D7FD20}" dt="2024-04-23T15:20:11.702" v="175" actId="2711"/>
            <ac:spMkLst>
              <pc:docMk/>
              <pc:sldMasterMk cId="4253942987" sldId="2147483672"/>
              <pc:sldLayoutMk cId="1619689358" sldId="2147483691"/>
              <ac:spMk id="4" creationId="{9DE0FD2E-7288-AFC6-C0BC-55F384990E12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elibrebruxelles-my.sharepoint.com/personal/laurence_leseigneur_ulb_be/Documents/Documents/SAA%20-%20Cours/Excel/Graphiqu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pPr>
            <a:r>
              <a:rPr lang="fr-BE" b="1">
                <a:solidFill>
                  <a:schemeClr val="tx1"/>
                </a:solidFill>
              </a:rPr>
              <a:t>Comparaison imprimantes PPM/Prix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tx1"/>
              </a:solidFill>
              <a:latin typeface="+mj-lt"/>
              <a:ea typeface="+mj-ea"/>
              <a:cs typeface="+mj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[Graphiques.xlsx]Feuil1!$D$18</c:f>
              <c:strCache>
                <c:ptCount val="1"/>
                <c:pt idx="0">
                  <c:v>Vitesse (ppm)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[Graphiques.xlsx]Feuil1!$C$19:$C$22</c:f>
              <c:strCache>
                <c:ptCount val="4"/>
                <c:pt idx="0">
                  <c:v>Canon Pixma MG2550s</c:v>
                </c:pt>
                <c:pt idx="1">
                  <c:v>Epson Expression Home XP-4100</c:v>
                </c:pt>
                <c:pt idx="2">
                  <c:v>HP ENVY 6020e Tout-en-un</c:v>
                </c:pt>
                <c:pt idx="3">
                  <c:v>Epson Workforce WF-2835DWF</c:v>
                </c:pt>
              </c:strCache>
            </c:strRef>
          </c:cat>
          <c:val>
            <c:numRef>
              <c:f>[Graphiques.xlsx]Feuil1!$D$19:$D$22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10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82-4848-9D9F-D6D652DD8B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axId val="430113551"/>
        <c:axId val="633818623"/>
      </c:barChart>
      <c:lineChart>
        <c:grouping val="standard"/>
        <c:varyColors val="0"/>
        <c:ser>
          <c:idx val="1"/>
          <c:order val="1"/>
          <c:tx>
            <c:strRef>
              <c:f>[Graphiques.xlsx]Feuil1!$E$18</c:f>
              <c:strCache>
                <c:ptCount val="1"/>
                <c:pt idx="0">
                  <c:v>Prix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7640675570446489E-2"/>
                  <c:y val="2.3904389969065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82-4848-9D9F-D6D652DD8B44}"/>
                </c:ext>
              </c:extLst>
            </c:dLbl>
            <c:dLbl>
              <c:idx val="1"/>
              <c:layout>
                <c:manualLayout>
                  <c:x val="4.1461013355669735E-2"/>
                  <c:y val="6.7729104912352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82-4848-9D9F-D6D652DD8B44}"/>
                </c:ext>
              </c:extLst>
            </c:dLbl>
            <c:dLbl>
              <c:idx val="2"/>
              <c:layout>
                <c:manualLayout>
                  <c:x val="3.3563677478399306E-2"/>
                  <c:y val="4.7808779938130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82-4848-9D9F-D6D652DD8B44}"/>
                </c:ext>
              </c:extLst>
            </c:dLbl>
            <c:dLbl>
              <c:idx val="3"/>
              <c:layout>
                <c:manualLayout>
                  <c:x val="-5.9230019079529643E-3"/>
                  <c:y val="-4.7808779938130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82-4848-9D9F-D6D652DD8B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[Graphiques.xlsx]Feuil1!$C$19:$C$22</c:f>
              <c:strCache>
                <c:ptCount val="4"/>
                <c:pt idx="0">
                  <c:v>Canon Pixma MG2550s</c:v>
                </c:pt>
                <c:pt idx="1">
                  <c:v>Epson Expression Home XP-4100</c:v>
                </c:pt>
                <c:pt idx="2">
                  <c:v>HP ENVY 6020e Tout-en-un</c:v>
                </c:pt>
                <c:pt idx="3">
                  <c:v>Epson Workforce WF-2835DWF</c:v>
                </c:pt>
              </c:strCache>
            </c:strRef>
          </c:cat>
          <c:val>
            <c:numRef>
              <c:f>[Graphiques.xlsx]Feuil1!$E$19:$E$22</c:f>
              <c:numCache>
                <c:formatCode>#,##0.00\ "€"</c:formatCode>
                <c:ptCount val="4"/>
                <c:pt idx="0">
                  <c:v>69</c:v>
                </c:pt>
                <c:pt idx="1">
                  <c:v>99.99</c:v>
                </c:pt>
                <c:pt idx="2">
                  <c:v>89.95</c:v>
                </c:pt>
                <c:pt idx="3">
                  <c:v>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F82-4848-9D9F-D6D652DD8B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695983"/>
        <c:axId val="565695567"/>
      </c:lineChart>
      <c:catAx>
        <c:axId val="4301135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BE" b="1">
                    <a:solidFill>
                      <a:schemeClr val="tx1"/>
                    </a:solidFill>
                  </a:rPr>
                  <a:t>Type d'imprimantes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3818623"/>
        <c:crosses val="autoZero"/>
        <c:auto val="1"/>
        <c:lblAlgn val="ctr"/>
        <c:lblOffset val="100"/>
        <c:noMultiLvlLbl val="0"/>
      </c:catAx>
      <c:valAx>
        <c:axId val="633818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BE" b="1">
                    <a:solidFill>
                      <a:schemeClr val="tx1"/>
                    </a:solidFill>
                  </a:rPr>
                  <a:t>Imprimantes (PPM)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0113551"/>
        <c:crosses val="autoZero"/>
        <c:crossBetween val="between"/>
      </c:valAx>
      <c:valAx>
        <c:axId val="565695567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BE" b="1" dirty="0"/>
                  <a:t>Prix</a:t>
                </a:r>
                <a:r>
                  <a:rPr lang="fr-BE" b="1" baseline="0" dirty="0"/>
                  <a:t> imprimantes (Euros)</a:t>
                </a:r>
                <a:endParaRPr lang="fr-BE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.00\ &quot;€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65695983"/>
        <c:crosses val="max"/>
        <c:crossBetween val="between"/>
      </c:valAx>
      <c:catAx>
        <c:axId val="5656959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6569556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B7CA6B-0E93-47E6-A2BE-58EFDA2D636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BE"/>
        </a:p>
      </dgm:t>
    </dgm:pt>
    <dgm:pt modelId="{C5457EBC-49F3-4A84-8C6E-8E217AC46655}">
      <dgm:prSet phldrT="[Texte]"/>
      <dgm:spPr/>
      <dgm:t>
        <a:bodyPr/>
        <a:lstStyle/>
        <a:p>
          <a:r>
            <a:rPr lang="fr-BE" b="1" dirty="0">
              <a:latin typeface="Montserrat Light" panose="00000400000000000000" pitchFamily="2" charset="0"/>
            </a:rPr>
            <a:t>Atelier 1 (17/05/2024)</a:t>
          </a:r>
        </a:p>
      </dgm:t>
    </dgm:pt>
    <dgm:pt modelId="{37E29685-425A-4076-8BF0-9BE8B7CF32D0}" type="parTrans" cxnId="{83E0C6DB-B9D3-4459-8DF4-90DE399614B1}">
      <dgm:prSet/>
      <dgm:spPr/>
      <dgm:t>
        <a:bodyPr/>
        <a:lstStyle/>
        <a:p>
          <a:endParaRPr lang="fr-BE"/>
        </a:p>
      </dgm:t>
    </dgm:pt>
    <dgm:pt modelId="{1D5A7587-76BE-4C9E-89D1-DC13F82CF403}" type="sibTrans" cxnId="{83E0C6DB-B9D3-4459-8DF4-90DE399614B1}">
      <dgm:prSet/>
      <dgm:spPr/>
      <dgm:t>
        <a:bodyPr/>
        <a:lstStyle/>
        <a:p>
          <a:endParaRPr lang="fr-BE"/>
        </a:p>
      </dgm:t>
    </dgm:pt>
    <dgm:pt modelId="{81806451-C745-402C-A524-8619AD85899C}">
      <dgm:prSet phldrT="[Texte]" custT="1"/>
      <dgm:spPr>
        <a:ln>
          <a:solidFill>
            <a:schemeClr val="accent1">
              <a:hueOff val="0"/>
              <a:satOff val="0"/>
              <a:lumOff val="0"/>
            </a:schemeClr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1800" b="0" dirty="0">
              <a:latin typeface="Montserrat Light" panose="00000400000000000000" pitchFamily="2" charset="0"/>
            </a:rPr>
            <a:t>Maitrise technique PPT</a:t>
          </a:r>
        </a:p>
        <a:p>
          <a:r>
            <a:rPr lang="fr-BE" sz="1800" b="0" dirty="0">
              <a:latin typeface="Montserrat Light" panose="00000400000000000000" pitchFamily="2" charset="0"/>
            </a:rPr>
            <a:t>Structuration d’une présentation</a:t>
          </a:r>
        </a:p>
        <a:p>
          <a:endParaRPr lang="fr-BE" sz="1800" b="0" dirty="0">
            <a:latin typeface="Montserrat Light" panose="00000400000000000000" pitchFamily="2" charset="0"/>
          </a:endParaRPr>
        </a:p>
        <a:p>
          <a:r>
            <a:rPr lang="fr-BE" sz="1800" b="0" dirty="0">
              <a:latin typeface="Montserrat Light" panose="00000400000000000000" pitchFamily="2" charset="0"/>
            </a:rPr>
            <a:t>Présentation</a:t>
          </a:r>
        </a:p>
        <a:p>
          <a:endParaRPr lang="fr-BE" sz="1800" b="0" dirty="0"/>
        </a:p>
      </dgm:t>
    </dgm:pt>
    <dgm:pt modelId="{B9BA0EB2-B50D-4832-BB68-0E1665BB9F2F}" type="parTrans" cxnId="{7C6E7842-67CD-4995-BF73-77BB9E47FFB0}">
      <dgm:prSet/>
      <dgm:spPr/>
      <dgm:t>
        <a:bodyPr/>
        <a:lstStyle/>
        <a:p>
          <a:endParaRPr lang="fr-BE"/>
        </a:p>
      </dgm:t>
    </dgm:pt>
    <dgm:pt modelId="{781D8BF8-206F-4075-ADB3-BB7CCFC5353E}" type="sibTrans" cxnId="{7C6E7842-67CD-4995-BF73-77BB9E47FFB0}">
      <dgm:prSet/>
      <dgm:spPr/>
      <dgm:t>
        <a:bodyPr/>
        <a:lstStyle/>
        <a:p>
          <a:endParaRPr lang="fr-BE"/>
        </a:p>
      </dgm:t>
    </dgm:pt>
    <dgm:pt modelId="{B05ED91F-6FB1-43E1-8166-FEE384A5087F}">
      <dgm:prSet phldrT="[Texte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3DA9B0"/>
        </a:soli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 rtlCol="0" anchor="ctr"/>
        <a:lstStyle/>
        <a:p>
          <a:pPr marL="0" algn="l" defTabSz="914400" rtl="0" eaLnBrk="1" latinLnBrk="0" hangingPunct="1"/>
          <a:r>
            <a:rPr lang="fr-BE" sz="2000" b="1" kern="1200" dirty="0">
              <a:solidFill>
                <a:schemeClr val="lt1"/>
              </a:solidFill>
              <a:latin typeface="Montserrat Light" panose="00000400000000000000" pitchFamily="2" charset="0"/>
              <a:ea typeface="+mn-ea"/>
              <a:cs typeface="+mn-cs"/>
            </a:rPr>
            <a:t>Travail personnel</a:t>
          </a:r>
        </a:p>
      </dgm:t>
    </dgm:pt>
    <dgm:pt modelId="{955B5D86-4B96-4FE6-A832-17931DAEE526}" type="parTrans" cxnId="{702F7266-60BD-4BA3-877C-C8F8181C0985}">
      <dgm:prSet/>
      <dgm:spPr/>
      <dgm:t>
        <a:bodyPr/>
        <a:lstStyle/>
        <a:p>
          <a:endParaRPr lang="fr-BE"/>
        </a:p>
      </dgm:t>
    </dgm:pt>
    <dgm:pt modelId="{5B5213E8-3F04-4CAD-A6BD-93E11611122D}" type="sibTrans" cxnId="{702F7266-60BD-4BA3-877C-C8F8181C0985}">
      <dgm:prSet/>
      <dgm:spPr/>
      <dgm:t>
        <a:bodyPr/>
        <a:lstStyle/>
        <a:p>
          <a:endParaRPr lang="fr-BE"/>
        </a:p>
      </dgm:t>
    </dgm:pt>
    <dgm:pt modelId="{6B6986A6-A0D2-4EEE-B70E-DF0DD7001630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r-BE" sz="1800" dirty="0">
            <a:latin typeface="Montserrat Light" panose="00000400000000000000" pitchFamily="2" charset="0"/>
          </a:endParaRPr>
        </a:p>
        <a:p>
          <a:r>
            <a:rPr lang="fr-BE" sz="1800" dirty="0">
              <a:latin typeface="Montserrat Light" panose="00000400000000000000" pitchFamily="2" charset="0"/>
            </a:rPr>
            <a:t>Travail personnel sur la présentation projet personnel</a:t>
          </a:r>
        </a:p>
      </dgm:t>
    </dgm:pt>
    <dgm:pt modelId="{4B315FF8-30CC-4DEE-BFAE-7BCB55947E08}" type="parTrans" cxnId="{AC3877ED-8921-4F7C-A2E5-F501E877E59D}">
      <dgm:prSet/>
      <dgm:spPr/>
      <dgm:t>
        <a:bodyPr/>
        <a:lstStyle/>
        <a:p>
          <a:endParaRPr lang="fr-BE"/>
        </a:p>
      </dgm:t>
    </dgm:pt>
    <dgm:pt modelId="{C7C62291-A710-4EA6-91B6-5F65ED71B752}" type="sibTrans" cxnId="{AC3877ED-8921-4F7C-A2E5-F501E877E59D}">
      <dgm:prSet/>
      <dgm:spPr/>
      <dgm:t>
        <a:bodyPr/>
        <a:lstStyle/>
        <a:p>
          <a:endParaRPr lang="fr-BE"/>
        </a:p>
      </dgm:t>
    </dgm:pt>
    <dgm:pt modelId="{FA90A45E-E297-45F7-9B52-AD3760B954C5}">
      <dgm:prSet phldrT="[Texte]"/>
      <dgm:spPr>
        <a:ln>
          <a:noFill/>
        </a:ln>
      </dgm:spPr>
      <dgm:t>
        <a:bodyPr/>
        <a:lstStyle/>
        <a:p>
          <a:r>
            <a:rPr lang="fr-BE" b="1" dirty="0">
              <a:latin typeface="Montserrat Light" panose="00000400000000000000" pitchFamily="2" charset="0"/>
            </a:rPr>
            <a:t>Atelier 2 (07/07/2024)</a:t>
          </a:r>
        </a:p>
      </dgm:t>
    </dgm:pt>
    <dgm:pt modelId="{FEA534EA-7517-45CC-B3CD-5C45AF060500}" type="parTrans" cxnId="{DE126D6B-EC98-4BEE-A219-E6810C2B542A}">
      <dgm:prSet/>
      <dgm:spPr/>
      <dgm:t>
        <a:bodyPr/>
        <a:lstStyle/>
        <a:p>
          <a:endParaRPr lang="fr-BE"/>
        </a:p>
      </dgm:t>
    </dgm:pt>
    <dgm:pt modelId="{DD93A74D-26D8-48DB-AAE2-DE3A6761E789}" type="sibTrans" cxnId="{DE126D6B-EC98-4BEE-A219-E6810C2B542A}">
      <dgm:prSet/>
      <dgm:spPr/>
      <dgm:t>
        <a:bodyPr/>
        <a:lstStyle/>
        <a:p>
          <a:endParaRPr lang="fr-BE"/>
        </a:p>
      </dgm:t>
    </dgm:pt>
    <dgm:pt modelId="{6B8BE3E8-61F6-450F-90EF-F5E70FF97BCE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1800" dirty="0">
              <a:latin typeface="Montserrat Light" panose="00000400000000000000" pitchFamily="2" charset="0"/>
            </a:rPr>
            <a:t>Répétition de la présentation du projet</a:t>
          </a:r>
        </a:p>
        <a:p>
          <a:r>
            <a:rPr lang="fr-BE" sz="1800">
              <a:latin typeface="Montserrat Light" panose="00000400000000000000" pitchFamily="2" charset="0"/>
            </a:rPr>
            <a:t>Evaluation </a:t>
          </a:r>
          <a:r>
            <a:rPr lang="fr-BE" sz="1800" dirty="0">
              <a:latin typeface="Montserrat Light" panose="00000400000000000000" pitchFamily="2" charset="0"/>
            </a:rPr>
            <a:t>par les pairs</a:t>
          </a:r>
        </a:p>
        <a:p>
          <a:endParaRPr lang="fr-BE" sz="1800" dirty="0">
            <a:latin typeface="Montserrat Light" panose="00000400000000000000" pitchFamily="2" charset="0"/>
          </a:endParaRPr>
        </a:p>
        <a:p>
          <a:r>
            <a:rPr lang="fr-BE" sz="1800" dirty="0">
              <a:latin typeface="Montserrat Light" panose="00000400000000000000" pitchFamily="2" charset="0"/>
            </a:rPr>
            <a:t>Corrections/</a:t>
          </a:r>
          <a:br>
            <a:rPr lang="fr-BE" sz="1800" dirty="0">
              <a:latin typeface="Montserrat Light" panose="00000400000000000000" pitchFamily="2" charset="0"/>
            </a:rPr>
          </a:br>
          <a:r>
            <a:rPr lang="fr-BE" sz="1800" dirty="0">
              <a:latin typeface="Montserrat Light" panose="00000400000000000000" pitchFamily="2" charset="0"/>
            </a:rPr>
            <a:t>adaptations</a:t>
          </a:r>
        </a:p>
        <a:p>
          <a:endParaRPr lang="fr-BE" sz="1800" dirty="0">
            <a:latin typeface="Montserrat Light" panose="00000400000000000000" pitchFamily="2" charset="0"/>
          </a:endParaRPr>
        </a:p>
      </dgm:t>
    </dgm:pt>
    <dgm:pt modelId="{B8E0A97C-3501-47FE-BAB0-7D08AC2871CA}" type="parTrans" cxnId="{C7422B1F-B1C2-45C0-B927-0E50FB2C917D}">
      <dgm:prSet/>
      <dgm:spPr/>
      <dgm:t>
        <a:bodyPr/>
        <a:lstStyle/>
        <a:p>
          <a:endParaRPr lang="fr-BE"/>
        </a:p>
      </dgm:t>
    </dgm:pt>
    <dgm:pt modelId="{DCF5DD1C-8736-49AC-A884-B7EE42A65DAB}" type="sibTrans" cxnId="{C7422B1F-B1C2-45C0-B927-0E50FB2C917D}">
      <dgm:prSet/>
      <dgm:spPr/>
      <dgm:t>
        <a:bodyPr/>
        <a:lstStyle/>
        <a:p>
          <a:endParaRPr lang="fr-BE"/>
        </a:p>
      </dgm:t>
    </dgm:pt>
    <dgm:pt modelId="{5B777453-406F-41BD-9CF2-C6B2DA82480E}" type="pres">
      <dgm:prSet presAssocID="{EFB7CA6B-0E93-47E6-A2BE-58EFDA2D6368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560B1772-C6D0-4F1D-93CA-094A848C9655}" type="pres">
      <dgm:prSet presAssocID="{C5457EBC-49F3-4A84-8C6E-8E217AC46655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5F4BFE73-B8C8-4316-9A8F-BE8736425BC8}" type="pres">
      <dgm:prSet presAssocID="{C5457EBC-49F3-4A84-8C6E-8E217AC46655}" presName="childText1" presStyleLbl="solidAlignAcc1" presStyleIdx="0" presStyleCnt="3" custLinFactNeighborY="-464">
        <dgm:presLayoutVars>
          <dgm:chMax val="0"/>
          <dgm:chPref val="0"/>
          <dgm:bulletEnabled val="1"/>
        </dgm:presLayoutVars>
      </dgm:prSet>
      <dgm:spPr/>
    </dgm:pt>
    <dgm:pt modelId="{FB561576-3853-4E06-870B-B6A013C37EDA}" type="pres">
      <dgm:prSet presAssocID="{B05ED91F-6FB1-43E1-8166-FEE384A5087F}" presName="parentText2" presStyleLbl="node1" presStyleIdx="1" presStyleCnt="3">
        <dgm:presLayoutVars>
          <dgm:chMax/>
          <dgm:chPref val="3"/>
          <dgm:bulletEnabled val="1"/>
        </dgm:presLayoutVars>
      </dgm:prSet>
      <dgm:spPr>
        <a:xfrm>
          <a:off x="2503423" y="1129434"/>
          <a:ext cx="5624576" cy="1183746"/>
        </a:xfrm>
        <a:prstGeom prst="rightArrow">
          <a:avLst>
            <a:gd name="adj1" fmla="val 50000"/>
            <a:gd name="adj2" fmla="val 50000"/>
          </a:avLst>
        </a:prstGeom>
      </dgm:spPr>
    </dgm:pt>
    <dgm:pt modelId="{A48E4E4E-EEA7-4C32-95F9-6DAB016FF463}" type="pres">
      <dgm:prSet presAssocID="{B05ED91F-6FB1-43E1-8166-FEE384A5087F}" presName="childText2" presStyleLbl="solidAlignAcc1" presStyleIdx="1" presStyleCnt="3" custLinFactNeighborY="-464">
        <dgm:presLayoutVars>
          <dgm:chMax val="0"/>
          <dgm:chPref val="0"/>
          <dgm:bulletEnabled val="1"/>
        </dgm:presLayoutVars>
      </dgm:prSet>
      <dgm:spPr/>
    </dgm:pt>
    <dgm:pt modelId="{82CA5568-264C-49A9-BD6B-7E8CADB5E900}" type="pres">
      <dgm:prSet presAssocID="{FA90A45E-E297-45F7-9B52-AD3760B954C5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4F85F28B-A533-4854-9DE3-34A22995F2ED}" type="pres">
      <dgm:prSet presAssocID="{FA90A45E-E297-45F7-9B52-AD3760B954C5}" presName="childText3" presStyleLbl="solidAlignAcc1" presStyleIdx="2" presStyleCnt="3" custScaleX="102335" custLinFactNeighborX="-844" custLinFactNeighborY="-940">
        <dgm:presLayoutVars>
          <dgm:chMax val="0"/>
          <dgm:chPref val="0"/>
          <dgm:bulletEnabled val="1"/>
        </dgm:presLayoutVars>
      </dgm:prSet>
      <dgm:spPr/>
    </dgm:pt>
  </dgm:ptLst>
  <dgm:cxnLst>
    <dgm:cxn modelId="{C7422B1F-B1C2-45C0-B927-0E50FB2C917D}" srcId="{FA90A45E-E297-45F7-9B52-AD3760B954C5}" destId="{6B8BE3E8-61F6-450F-90EF-F5E70FF97BCE}" srcOrd="0" destOrd="0" parTransId="{B8E0A97C-3501-47FE-BAB0-7D08AC2871CA}" sibTransId="{DCF5DD1C-8736-49AC-A884-B7EE42A65DAB}"/>
    <dgm:cxn modelId="{9EE63226-D710-4E3E-A65C-CD1740DAC3A3}" type="presOf" srcId="{B05ED91F-6FB1-43E1-8166-FEE384A5087F}" destId="{FB561576-3853-4E06-870B-B6A013C37EDA}" srcOrd="0" destOrd="0" presId="urn:microsoft.com/office/officeart/2009/3/layout/IncreasingArrowsProcess"/>
    <dgm:cxn modelId="{81AD9827-C9F4-48F0-BA8E-5AAF587F60DE}" type="presOf" srcId="{FA90A45E-E297-45F7-9B52-AD3760B954C5}" destId="{82CA5568-264C-49A9-BD6B-7E8CADB5E900}" srcOrd="0" destOrd="0" presId="urn:microsoft.com/office/officeart/2009/3/layout/IncreasingArrowsProcess"/>
    <dgm:cxn modelId="{7C6E7842-67CD-4995-BF73-77BB9E47FFB0}" srcId="{C5457EBC-49F3-4A84-8C6E-8E217AC46655}" destId="{81806451-C745-402C-A524-8619AD85899C}" srcOrd="0" destOrd="0" parTransId="{B9BA0EB2-B50D-4832-BB68-0E1665BB9F2F}" sibTransId="{781D8BF8-206F-4075-ADB3-BB7CCFC5353E}"/>
    <dgm:cxn modelId="{702F7266-60BD-4BA3-877C-C8F8181C0985}" srcId="{EFB7CA6B-0E93-47E6-A2BE-58EFDA2D6368}" destId="{B05ED91F-6FB1-43E1-8166-FEE384A5087F}" srcOrd="1" destOrd="0" parTransId="{955B5D86-4B96-4FE6-A832-17931DAEE526}" sibTransId="{5B5213E8-3F04-4CAD-A6BD-93E11611122D}"/>
    <dgm:cxn modelId="{DE126D6B-EC98-4BEE-A219-E6810C2B542A}" srcId="{EFB7CA6B-0E93-47E6-A2BE-58EFDA2D6368}" destId="{FA90A45E-E297-45F7-9B52-AD3760B954C5}" srcOrd="2" destOrd="0" parTransId="{FEA534EA-7517-45CC-B3CD-5C45AF060500}" sibTransId="{DD93A74D-26D8-48DB-AAE2-DE3A6761E789}"/>
    <dgm:cxn modelId="{A4D6727C-A0D1-4F4A-830B-D640DBD2C50D}" type="presOf" srcId="{C5457EBC-49F3-4A84-8C6E-8E217AC46655}" destId="{560B1772-C6D0-4F1D-93CA-094A848C9655}" srcOrd="0" destOrd="0" presId="urn:microsoft.com/office/officeart/2009/3/layout/IncreasingArrowsProcess"/>
    <dgm:cxn modelId="{4BA47092-26C7-49DB-8019-5F38077A1B3A}" type="presOf" srcId="{81806451-C745-402C-A524-8619AD85899C}" destId="{5F4BFE73-B8C8-4316-9A8F-BE8736425BC8}" srcOrd="0" destOrd="0" presId="urn:microsoft.com/office/officeart/2009/3/layout/IncreasingArrowsProcess"/>
    <dgm:cxn modelId="{236488DA-F42B-4B17-BB5A-144525D64695}" type="presOf" srcId="{6B6986A6-A0D2-4EEE-B70E-DF0DD7001630}" destId="{A48E4E4E-EEA7-4C32-95F9-6DAB016FF463}" srcOrd="0" destOrd="0" presId="urn:microsoft.com/office/officeart/2009/3/layout/IncreasingArrowsProcess"/>
    <dgm:cxn modelId="{83E0C6DB-B9D3-4459-8DF4-90DE399614B1}" srcId="{EFB7CA6B-0E93-47E6-A2BE-58EFDA2D6368}" destId="{C5457EBC-49F3-4A84-8C6E-8E217AC46655}" srcOrd="0" destOrd="0" parTransId="{37E29685-425A-4076-8BF0-9BE8B7CF32D0}" sibTransId="{1D5A7587-76BE-4C9E-89D1-DC13F82CF403}"/>
    <dgm:cxn modelId="{9A3853E3-DD46-4D3F-A5E6-10E8AF033040}" type="presOf" srcId="{6B8BE3E8-61F6-450F-90EF-F5E70FF97BCE}" destId="{4F85F28B-A533-4854-9DE3-34A22995F2ED}" srcOrd="0" destOrd="0" presId="urn:microsoft.com/office/officeart/2009/3/layout/IncreasingArrowsProcess"/>
    <dgm:cxn modelId="{AC3877ED-8921-4F7C-A2E5-F501E877E59D}" srcId="{B05ED91F-6FB1-43E1-8166-FEE384A5087F}" destId="{6B6986A6-A0D2-4EEE-B70E-DF0DD7001630}" srcOrd="0" destOrd="0" parTransId="{4B315FF8-30CC-4DEE-BFAE-7BCB55947E08}" sibTransId="{C7C62291-A710-4EA6-91B6-5F65ED71B752}"/>
    <dgm:cxn modelId="{0D71F2EF-B9D2-4E05-9DF9-C5E73CED7C74}" type="presOf" srcId="{EFB7CA6B-0E93-47E6-A2BE-58EFDA2D6368}" destId="{5B777453-406F-41BD-9CF2-C6B2DA82480E}" srcOrd="0" destOrd="0" presId="urn:microsoft.com/office/officeart/2009/3/layout/IncreasingArrowsProcess"/>
    <dgm:cxn modelId="{51E0B49A-E408-4C70-B204-10FC8170A476}" type="presParOf" srcId="{5B777453-406F-41BD-9CF2-C6B2DA82480E}" destId="{560B1772-C6D0-4F1D-93CA-094A848C9655}" srcOrd="0" destOrd="0" presId="urn:microsoft.com/office/officeart/2009/3/layout/IncreasingArrowsProcess"/>
    <dgm:cxn modelId="{A2863BE5-AA75-4139-9472-5B461B5B6AD4}" type="presParOf" srcId="{5B777453-406F-41BD-9CF2-C6B2DA82480E}" destId="{5F4BFE73-B8C8-4316-9A8F-BE8736425BC8}" srcOrd="1" destOrd="0" presId="urn:microsoft.com/office/officeart/2009/3/layout/IncreasingArrowsProcess"/>
    <dgm:cxn modelId="{2B39EF85-19E5-4C6B-BE8F-D988A8AEBD94}" type="presParOf" srcId="{5B777453-406F-41BD-9CF2-C6B2DA82480E}" destId="{FB561576-3853-4E06-870B-B6A013C37EDA}" srcOrd="2" destOrd="0" presId="urn:microsoft.com/office/officeart/2009/3/layout/IncreasingArrowsProcess"/>
    <dgm:cxn modelId="{1A049A1F-EA6C-4DE3-B423-63D45492F91B}" type="presParOf" srcId="{5B777453-406F-41BD-9CF2-C6B2DA82480E}" destId="{A48E4E4E-EEA7-4C32-95F9-6DAB016FF463}" srcOrd="3" destOrd="0" presId="urn:microsoft.com/office/officeart/2009/3/layout/IncreasingArrowsProcess"/>
    <dgm:cxn modelId="{4482D795-35DA-499E-96B0-70B4982C5DE6}" type="presParOf" srcId="{5B777453-406F-41BD-9CF2-C6B2DA82480E}" destId="{82CA5568-264C-49A9-BD6B-7E8CADB5E900}" srcOrd="4" destOrd="0" presId="urn:microsoft.com/office/officeart/2009/3/layout/IncreasingArrowsProcess"/>
    <dgm:cxn modelId="{0F53CF3C-F05C-4920-BF2C-31F066E5485F}" type="presParOf" srcId="{5B777453-406F-41BD-9CF2-C6B2DA82480E}" destId="{4F85F28B-A533-4854-9DE3-34A22995F2ED}" srcOrd="5" destOrd="0" presId="urn:microsoft.com/office/officeart/2009/3/layout/IncreasingArrowsProces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9CE55-5767-4231-BB58-4753B5FF5DC6}" type="doc">
      <dgm:prSet loTypeId="urn:microsoft.com/office/officeart/2005/8/layout/vProcess5" loCatId="process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9C190800-0273-46A1-B72A-3507D0CF8153}">
      <dgm:prSet custT="1"/>
      <dgm:spPr>
        <a:solidFill>
          <a:srgbClr val="000099"/>
        </a:solidFill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La diapositive accompagne le discours et ne s’y substitue pas!</a:t>
          </a:r>
          <a:endParaRPr lang="en-US" sz="2400" dirty="0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FB68A50A-7874-4F21-A18E-A6670E922C61}" type="parTrans" cxnId="{5A350FDF-5842-47E4-AF4E-88642969030C}">
      <dgm:prSet/>
      <dgm:spPr/>
      <dgm:t>
        <a:bodyPr/>
        <a:lstStyle/>
        <a:p>
          <a:endParaRPr lang="en-US" sz="1800">
            <a:latin typeface="Montserrat Light" panose="00000400000000000000" pitchFamily="50" charset="0"/>
          </a:endParaRPr>
        </a:p>
      </dgm:t>
    </dgm:pt>
    <dgm:pt modelId="{4B344446-B0AD-4B22-BFC0-2B90C9D1831A}" type="sibTrans" cxnId="{5A350FDF-5842-47E4-AF4E-88642969030C}">
      <dgm:prSet/>
      <dgm:spPr/>
      <dgm:t>
        <a:bodyPr/>
        <a:lstStyle/>
        <a:p>
          <a:endParaRPr lang="en-US" sz="1800">
            <a:latin typeface="Montserrat Light" panose="00000400000000000000" pitchFamily="50" charset="0"/>
          </a:endParaRPr>
        </a:p>
      </dgm:t>
    </dgm:pt>
    <dgm:pt modelId="{5283958E-BDC5-4B89-82FD-82668405D964}">
      <dgm:prSet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>
              <a:latin typeface="Montserrat Light" panose="00000400000000000000" pitchFamily="50" charset="0"/>
              <a:cs typeface="Arial" panose="020B0604020202020204" pitchFamily="34" charset="0"/>
            </a:rPr>
            <a:t>1 </a:t>
          </a:r>
          <a:r>
            <a:rPr lang="en-US" sz="2400" dirty="0" err="1">
              <a:latin typeface="Montserrat Light" panose="00000400000000000000" pitchFamily="50" charset="0"/>
              <a:cs typeface="Arial" panose="020B0604020202020204" pitchFamily="34" charset="0"/>
            </a:rPr>
            <a:t>ou</a:t>
          </a:r>
          <a:r>
            <a:rPr lang="en-US" sz="2400" dirty="0">
              <a:latin typeface="Montserrat Light" panose="00000400000000000000" pitchFamily="50" charset="0"/>
              <a:cs typeface="Arial" panose="020B0604020202020204" pitchFamily="34" charset="0"/>
            </a:rPr>
            <a:t> 2 </a:t>
          </a:r>
          <a:r>
            <a:rPr lang="en-US" sz="2400" dirty="0" err="1">
              <a:latin typeface="Montserrat Light" panose="00000400000000000000" pitchFamily="50" charset="0"/>
              <a:cs typeface="Arial" panose="020B0604020202020204" pitchFamily="34" charset="0"/>
            </a:rPr>
            <a:t>idées</a:t>
          </a:r>
          <a:r>
            <a:rPr lang="en-US" sz="2400" dirty="0">
              <a:latin typeface="Montserrat Light" panose="00000400000000000000" pitchFamily="50" charset="0"/>
              <a:cs typeface="Arial" panose="020B0604020202020204" pitchFamily="34" charset="0"/>
            </a:rPr>
            <a:t> maximum par diapositive</a:t>
          </a:r>
        </a:p>
      </dgm:t>
    </dgm:pt>
    <dgm:pt modelId="{D69430E3-5751-45EE-96BD-615E0BCA188B}" type="parTrans" cxnId="{95D6D57F-CF5E-4D37-B46B-0AB6A5A5B93E}">
      <dgm:prSet/>
      <dgm:spPr/>
      <dgm:t>
        <a:bodyPr/>
        <a:lstStyle/>
        <a:p>
          <a:endParaRPr lang="fr-BE" sz="1800">
            <a:latin typeface="Montserrat Light" panose="00000400000000000000" pitchFamily="50" charset="0"/>
          </a:endParaRPr>
        </a:p>
      </dgm:t>
    </dgm:pt>
    <dgm:pt modelId="{2314877B-1DE3-44C8-9494-73C940E7BC1D}" type="sibTrans" cxnId="{95D6D57F-CF5E-4D37-B46B-0AB6A5A5B93E}">
      <dgm:prSet custT="1"/>
      <dgm:spPr>
        <a:solidFill>
          <a:schemeClr val="accent1">
            <a:tint val="55000"/>
            <a:hueOff val="0"/>
            <a:satOff val="0"/>
            <a:lumOff val="0"/>
          </a:schemeClr>
        </a:solidFill>
        <a:ln>
          <a:noFill/>
        </a:ln>
      </dgm:spPr>
      <dgm:t>
        <a:bodyPr/>
        <a:lstStyle/>
        <a:p>
          <a:endParaRPr lang="fr-BE" sz="2800">
            <a:latin typeface="Montserrat Light" panose="00000400000000000000" pitchFamily="50" charset="0"/>
          </a:endParaRPr>
        </a:p>
      </dgm:t>
    </dgm:pt>
    <dgm:pt modelId="{5A761332-5436-4259-8180-70A2C6D6952C}">
      <dgm:prSet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800" dirty="0">
              <a:latin typeface="Montserrat Light" panose="00000400000000000000" pitchFamily="50" charset="0"/>
              <a:cs typeface="Arial" panose="020B0604020202020204" pitchFamily="34" charset="0"/>
            </a:rPr>
            <a:t>« Quel est le message essentiel? »</a:t>
          </a:r>
          <a:endParaRPr lang="en-US" sz="2800" dirty="0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040AF807-CDAB-45DE-B89A-C45F852F5E7B}" type="parTrans" cxnId="{A6637244-6F07-48CE-984A-3BCFFB2801B9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BCB797D7-485E-4C15-8431-1682A833C68E}" type="sibTrans" cxnId="{A6637244-6F07-48CE-984A-3BCFFB2801B9}">
      <dgm:prSet/>
      <dgm:spPr>
        <a:solidFill>
          <a:srgbClr val="3DA9B0"/>
        </a:solidFill>
        <a:ln>
          <a:noFill/>
        </a:ln>
      </dgm:spPr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72FC8C43-1C8A-44F7-A0D3-EFD194503501}" type="pres">
      <dgm:prSet presAssocID="{E5A9CE55-5767-4231-BB58-4753B5FF5DC6}" presName="outerComposite" presStyleCnt="0">
        <dgm:presLayoutVars>
          <dgm:chMax val="5"/>
          <dgm:dir/>
          <dgm:resizeHandles val="exact"/>
        </dgm:presLayoutVars>
      </dgm:prSet>
      <dgm:spPr/>
    </dgm:pt>
    <dgm:pt modelId="{633D646B-E857-4E25-A344-43CE40586701}" type="pres">
      <dgm:prSet presAssocID="{E5A9CE55-5767-4231-BB58-4753B5FF5DC6}" presName="dummyMaxCanvas" presStyleCnt="0">
        <dgm:presLayoutVars/>
      </dgm:prSet>
      <dgm:spPr/>
    </dgm:pt>
    <dgm:pt modelId="{4EF49F5D-A693-40B2-9EC3-0538B2D4D99E}" type="pres">
      <dgm:prSet presAssocID="{E5A9CE55-5767-4231-BB58-4753B5FF5DC6}" presName="ThreeNodes_1" presStyleLbl="node1" presStyleIdx="0" presStyleCnt="3">
        <dgm:presLayoutVars>
          <dgm:bulletEnabled val="1"/>
        </dgm:presLayoutVars>
      </dgm:prSet>
      <dgm:spPr/>
    </dgm:pt>
    <dgm:pt modelId="{B5486BF1-85F3-45C4-8917-07D89BC5A33D}" type="pres">
      <dgm:prSet presAssocID="{E5A9CE55-5767-4231-BB58-4753B5FF5DC6}" presName="ThreeNodes_2" presStyleLbl="node1" presStyleIdx="1" presStyleCnt="3">
        <dgm:presLayoutVars>
          <dgm:bulletEnabled val="1"/>
        </dgm:presLayoutVars>
      </dgm:prSet>
      <dgm:spPr/>
    </dgm:pt>
    <dgm:pt modelId="{2FE03CE8-5F62-432D-B93E-27AEED477EC0}" type="pres">
      <dgm:prSet presAssocID="{E5A9CE55-5767-4231-BB58-4753B5FF5DC6}" presName="ThreeNodes_3" presStyleLbl="node1" presStyleIdx="2" presStyleCnt="3">
        <dgm:presLayoutVars>
          <dgm:bulletEnabled val="1"/>
        </dgm:presLayoutVars>
      </dgm:prSet>
      <dgm:spPr/>
    </dgm:pt>
    <dgm:pt modelId="{257632DE-606A-49BC-8EDF-F8B37514E22F}" type="pres">
      <dgm:prSet presAssocID="{E5A9CE55-5767-4231-BB58-4753B5FF5DC6}" presName="ThreeConn_1-2" presStyleLbl="fgAccFollowNode1" presStyleIdx="0" presStyleCnt="2">
        <dgm:presLayoutVars>
          <dgm:bulletEnabled val="1"/>
        </dgm:presLayoutVars>
      </dgm:prSet>
      <dgm:spPr/>
    </dgm:pt>
    <dgm:pt modelId="{CC065072-E9A8-4E50-B015-DEB1C0BAC196}" type="pres">
      <dgm:prSet presAssocID="{E5A9CE55-5767-4231-BB58-4753B5FF5DC6}" presName="ThreeConn_2-3" presStyleLbl="fgAccFollowNode1" presStyleIdx="1" presStyleCnt="2">
        <dgm:presLayoutVars>
          <dgm:bulletEnabled val="1"/>
        </dgm:presLayoutVars>
      </dgm:prSet>
      <dgm:spPr/>
    </dgm:pt>
    <dgm:pt modelId="{BB29BAC6-BD70-45D2-A2DA-05C90C875994}" type="pres">
      <dgm:prSet presAssocID="{E5A9CE55-5767-4231-BB58-4753B5FF5DC6}" presName="ThreeNodes_1_text" presStyleLbl="node1" presStyleIdx="2" presStyleCnt="3">
        <dgm:presLayoutVars>
          <dgm:bulletEnabled val="1"/>
        </dgm:presLayoutVars>
      </dgm:prSet>
      <dgm:spPr/>
    </dgm:pt>
    <dgm:pt modelId="{19B2389A-07E6-4A0D-9BA5-F5C01128C2F3}" type="pres">
      <dgm:prSet presAssocID="{E5A9CE55-5767-4231-BB58-4753B5FF5DC6}" presName="ThreeNodes_2_text" presStyleLbl="node1" presStyleIdx="2" presStyleCnt="3">
        <dgm:presLayoutVars>
          <dgm:bulletEnabled val="1"/>
        </dgm:presLayoutVars>
      </dgm:prSet>
      <dgm:spPr/>
    </dgm:pt>
    <dgm:pt modelId="{23677A95-EFF9-49B2-8B4A-26E049EC0B91}" type="pres">
      <dgm:prSet presAssocID="{E5A9CE55-5767-4231-BB58-4753B5FF5DC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43E8110-A0E9-4368-BCB3-C0A1F44D3DE0}" type="presOf" srcId="{5283958E-BDC5-4B89-82FD-82668405D964}" destId="{19B2389A-07E6-4A0D-9BA5-F5C01128C2F3}" srcOrd="1" destOrd="0" presId="urn:microsoft.com/office/officeart/2005/8/layout/vProcess5"/>
    <dgm:cxn modelId="{54BC2512-42A7-47E5-8495-BDD4717664A4}" type="presOf" srcId="{5A761332-5436-4259-8180-70A2C6D6952C}" destId="{BB29BAC6-BD70-45D2-A2DA-05C90C875994}" srcOrd="1" destOrd="0" presId="urn:microsoft.com/office/officeart/2005/8/layout/vProcess5"/>
    <dgm:cxn modelId="{D6D77718-C9FA-4CDF-B4AC-BB7C5DBA59C5}" type="presOf" srcId="{5283958E-BDC5-4B89-82FD-82668405D964}" destId="{B5486BF1-85F3-45C4-8917-07D89BC5A33D}" srcOrd="0" destOrd="0" presId="urn:microsoft.com/office/officeart/2005/8/layout/vProcess5"/>
    <dgm:cxn modelId="{B2E04262-7C16-43C5-A51A-72D315BF4867}" type="presOf" srcId="{2314877B-1DE3-44C8-9494-73C940E7BC1D}" destId="{CC065072-E9A8-4E50-B015-DEB1C0BAC196}" srcOrd="0" destOrd="0" presId="urn:microsoft.com/office/officeart/2005/8/layout/vProcess5"/>
    <dgm:cxn modelId="{A6637244-6F07-48CE-984A-3BCFFB2801B9}" srcId="{E5A9CE55-5767-4231-BB58-4753B5FF5DC6}" destId="{5A761332-5436-4259-8180-70A2C6D6952C}" srcOrd="0" destOrd="0" parTransId="{040AF807-CDAB-45DE-B89A-C45F852F5E7B}" sibTransId="{BCB797D7-485E-4C15-8431-1682A833C68E}"/>
    <dgm:cxn modelId="{95D6D57F-CF5E-4D37-B46B-0AB6A5A5B93E}" srcId="{E5A9CE55-5767-4231-BB58-4753B5FF5DC6}" destId="{5283958E-BDC5-4B89-82FD-82668405D964}" srcOrd="1" destOrd="0" parTransId="{D69430E3-5751-45EE-96BD-615E0BCA188B}" sibTransId="{2314877B-1DE3-44C8-9494-73C940E7BC1D}"/>
    <dgm:cxn modelId="{22A87585-8CE6-452B-AD82-8B4AA321A61D}" type="presOf" srcId="{9C190800-0273-46A1-B72A-3507D0CF8153}" destId="{2FE03CE8-5F62-432D-B93E-27AEED477EC0}" srcOrd="0" destOrd="0" presId="urn:microsoft.com/office/officeart/2005/8/layout/vProcess5"/>
    <dgm:cxn modelId="{39F2A088-02E5-4AC1-A18C-5B831B8DB6F4}" type="presOf" srcId="{5A761332-5436-4259-8180-70A2C6D6952C}" destId="{4EF49F5D-A693-40B2-9EC3-0538B2D4D99E}" srcOrd="0" destOrd="0" presId="urn:microsoft.com/office/officeart/2005/8/layout/vProcess5"/>
    <dgm:cxn modelId="{5A350FDF-5842-47E4-AF4E-88642969030C}" srcId="{E5A9CE55-5767-4231-BB58-4753B5FF5DC6}" destId="{9C190800-0273-46A1-B72A-3507D0CF8153}" srcOrd="2" destOrd="0" parTransId="{FB68A50A-7874-4F21-A18E-A6670E922C61}" sibTransId="{4B344446-B0AD-4B22-BFC0-2B90C9D1831A}"/>
    <dgm:cxn modelId="{BDD56BE4-DC2C-4CA5-9D44-D6666525616F}" type="presOf" srcId="{E5A9CE55-5767-4231-BB58-4753B5FF5DC6}" destId="{72FC8C43-1C8A-44F7-A0D3-EFD194503501}" srcOrd="0" destOrd="0" presId="urn:microsoft.com/office/officeart/2005/8/layout/vProcess5"/>
    <dgm:cxn modelId="{B1F44FFC-4609-491B-8205-DF082CBB3730}" type="presOf" srcId="{BCB797D7-485E-4C15-8431-1682A833C68E}" destId="{257632DE-606A-49BC-8EDF-F8B37514E22F}" srcOrd="0" destOrd="0" presId="urn:microsoft.com/office/officeart/2005/8/layout/vProcess5"/>
    <dgm:cxn modelId="{410163FF-608F-488B-BE7B-BFCA6E984577}" type="presOf" srcId="{9C190800-0273-46A1-B72A-3507D0CF8153}" destId="{23677A95-EFF9-49B2-8B4A-26E049EC0B91}" srcOrd="1" destOrd="0" presId="urn:microsoft.com/office/officeart/2005/8/layout/vProcess5"/>
    <dgm:cxn modelId="{2617CE36-59BA-48BA-8629-2C7409CB7052}" type="presParOf" srcId="{72FC8C43-1C8A-44F7-A0D3-EFD194503501}" destId="{633D646B-E857-4E25-A344-43CE40586701}" srcOrd="0" destOrd="0" presId="urn:microsoft.com/office/officeart/2005/8/layout/vProcess5"/>
    <dgm:cxn modelId="{31B50E54-E258-4597-A407-08A6FFA7AC53}" type="presParOf" srcId="{72FC8C43-1C8A-44F7-A0D3-EFD194503501}" destId="{4EF49F5D-A693-40B2-9EC3-0538B2D4D99E}" srcOrd="1" destOrd="0" presId="urn:microsoft.com/office/officeart/2005/8/layout/vProcess5"/>
    <dgm:cxn modelId="{9BB8EF20-A2A3-4860-8877-B3DBA0F43A1F}" type="presParOf" srcId="{72FC8C43-1C8A-44F7-A0D3-EFD194503501}" destId="{B5486BF1-85F3-45C4-8917-07D89BC5A33D}" srcOrd="2" destOrd="0" presId="urn:microsoft.com/office/officeart/2005/8/layout/vProcess5"/>
    <dgm:cxn modelId="{28EDE3A7-AA69-45C7-A88F-8159A07E83D2}" type="presParOf" srcId="{72FC8C43-1C8A-44F7-A0D3-EFD194503501}" destId="{2FE03CE8-5F62-432D-B93E-27AEED477EC0}" srcOrd="3" destOrd="0" presId="urn:microsoft.com/office/officeart/2005/8/layout/vProcess5"/>
    <dgm:cxn modelId="{E726CA8B-413A-45A0-A890-90392A9B21BA}" type="presParOf" srcId="{72FC8C43-1C8A-44F7-A0D3-EFD194503501}" destId="{257632DE-606A-49BC-8EDF-F8B37514E22F}" srcOrd="4" destOrd="0" presId="urn:microsoft.com/office/officeart/2005/8/layout/vProcess5"/>
    <dgm:cxn modelId="{D0F63E7C-EC9C-475E-8588-092B172D2261}" type="presParOf" srcId="{72FC8C43-1C8A-44F7-A0D3-EFD194503501}" destId="{CC065072-E9A8-4E50-B015-DEB1C0BAC196}" srcOrd="5" destOrd="0" presId="urn:microsoft.com/office/officeart/2005/8/layout/vProcess5"/>
    <dgm:cxn modelId="{F0F97C8A-E1C3-4087-B109-BA1E9E32E811}" type="presParOf" srcId="{72FC8C43-1C8A-44F7-A0D3-EFD194503501}" destId="{BB29BAC6-BD70-45D2-A2DA-05C90C875994}" srcOrd="6" destOrd="0" presId="urn:microsoft.com/office/officeart/2005/8/layout/vProcess5"/>
    <dgm:cxn modelId="{96CF951D-EF19-4CF5-9614-36562924B780}" type="presParOf" srcId="{72FC8C43-1C8A-44F7-A0D3-EFD194503501}" destId="{19B2389A-07E6-4A0D-9BA5-F5C01128C2F3}" srcOrd="7" destOrd="0" presId="urn:microsoft.com/office/officeart/2005/8/layout/vProcess5"/>
    <dgm:cxn modelId="{2D1372ED-554D-45F6-93CA-BA0DA401E38A}" type="presParOf" srcId="{72FC8C43-1C8A-44F7-A0D3-EFD194503501}" destId="{23677A95-EFF9-49B2-8B4A-26E049EC0B91}" srcOrd="8" destOrd="0" presId="urn:microsoft.com/office/officeart/2005/8/layout/vProcess5"/>
  </dgm:cxnLst>
  <dgm:bg>
    <a:effectLst>
      <a:outerShdw blurRad="50800" dist="38100" algn="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AB1387-03CB-4437-BF5D-A79667FA30EC}" type="doc">
      <dgm:prSet loTypeId="urn:microsoft.com/office/officeart/2005/8/layout/h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BE"/>
        </a:p>
      </dgm:t>
    </dgm:pt>
    <dgm:pt modelId="{4F361891-4BE5-4048-889F-CC7FC0263B19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800" dirty="0">
              <a:latin typeface="Montserrat Light" panose="00000400000000000000" pitchFamily="50" charset="0"/>
            </a:rPr>
            <a:t>Fond</a:t>
          </a:r>
        </a:p>
      </dgm:t>
    </dgm:pt>
    <dgm:pt modelId="{C7755AA7-2967-41C8-AAF6-78508EECDFD8}" type="parTrans" cxnId="{265A46DA-8060-45FE-9906-3424C6AE01C3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67E3AE1C-F904-407A-A836-5CFFEDEC276B}" type="sibTrans" cxnId="{265A46DA-8060-45FE-9906-3424C6AE01C3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2AE141AE-A87A-49E0-97F1-F0D7C484C4F3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Blanc</a:t>
          </a:r>
        </a:p>
      </dgm:t>
    </dgm:pt>
    <dgm:pt modelId="{306DD798-7755-4906-B067-7450E2D8987A}" type="parTrans" cxnId="{433ADBE5-CBCC-4A26-8A0C-9D0EB4C332DE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C5AFF1D6-4A71-4DAD-9AFC-997BCFB0B729}" type="sibTrans" cxnId="{433ADBE5-CBCC-4A26-8A0C-9D0EB4C332DE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921FEDA1-31FD-4C3E-AAD8-65220878C277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800" dirty="0">
              <a:latin typeface="Montserrat Light" panose="00000400000000000000" pitchFamily="50" charset="0"/>
            </a:rPr>
            <a:t>Police</a:t>
          </a:r>
        </a:p>
      </dgm:t>
    </dgm:pt>
    <dgm:pt modelId="{E4EDE862-7F2B-41A4-9B74-BD649A580EA4}" type="parTrans" cxnId="{0A964FFA-E099-4C82-8D27-6E45B7046DAD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BF3BC04D-6567-4B0A-AD6C-D16048B8862C}" type="sibTrans" cxnId="{0A964FFA-E099-4C82-8D27-6E45B7046DAD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AD1537DF-009E-4DB7-9924-A7F65BB0E436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tx1"/>
            </a:buClr>
            <a:buFont typeface="Wingdings" panose="05000000000000000000" pitchFamily="2" charset="2"/>
            <a:buChar char="§"/>
          </a:pP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1 type de police</a:t>
          </a:r>
          <a:endParaRPr lang="fr-BE" sz="2400" dirty="0">
            <a:latin typeface="Montserrat Light" panose="00000400000000000000" pitchFamily="50" charset="0"/>
          </a:endParaRPr>
        </a:p>
      </dgm:t>
    </dgm:pt>
    <dgm:pt modelId="{937316D9-EFAE-453B-929B-95E26D2A5445}" type="parTrans" cxnId="{5517E362-8E90-4B77-B6AB-32AA325F2067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DCE644DF-75F7-4003-B3A1-FC035A0140EC}" type="sibTrans" cxnId="{5517E362-8E90-4B77-B6AB-32AA325F2067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A1F5020F-7396-40D2-B12B-66656EB17D52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Font typeface="Wingdings" pitchFamily="2" charset="2"/>
            <a:buChar char="§"/>
          </a:pP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Tailles</a:t>
          </a:r>
          <a:r>
            <a:rPr lang="fr-BE" sz="2400" b="1" dirty="0">
              <a:latin typeface="Montserrat Light" panose="00000400000000000000" pitchFamily="50" charset="0"/>
              <a:cs typeface="Arial" panose="020B0604020202020204" pitchFamily="34" charset="0"/>
            </a:rPr>
            <a:t> 32 </a:t>
          </a: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à </a:t>
          </a:r>
          <a:r>
            <a:rPr lang="fr-BE" sz="2400" b="1" dirty="0">
              <a:latin typeface="Montserrat Light" panose="00000400000000000000" pitchFamily="50" charset="0"/>
              <a:cs typeface="Arial" panose="020B0604020202020204" pitchFamily="34" charset="0"/>
            </a:rPr>
            <a:t>44</a:t>
          </a: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 pour les titres </a:t>
          </a:r>
          <a:endParaRPr lang="fr-BE" sz="2400" dirty="0">
            <a:latin typeface="Montserrat Light" panose="00000400000000000000" pitchFamily="50" charset="0"/>
          </a:endParaRPr>
        </a:p>
      </dgm:t>
    </dgm:pt>
    <dgm:pt modelId="{EACA72A3-001D-4A98-8AF9-4EE1453872F7}" type="parTrans" cxnId="{4C03DA74-3DC8-40C0-B9DF-734542DD2051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CF7D44B9-1CF8-4A1A-9450-FF1E4438D1BC}" type="sibTrans" cxnId="{4C03DA74-3DC8-40C0-B9DF-734542DD2051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4D71E4DA-68B0-45A2-9DDF-86F492F9C2EC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800" dirty="0">
              <a:latin typeface="Montserrat Light" panose="00000400000000000000" pitchFamily="50" charset="0"/>
            </a:rPr>
            <a:t>Illustrations</a:t>
          </a:r>
        </a:p>
      </dgm:t>
    </dgm:pt>
    <dgm:pt modelId="{256C8CF2-52EC-43EF-BA46-99AFCE95E028}" type="parTrans" cxnId="{8CAC0F85-FFF6-4B1A-8B10-479F4FD705AB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4438D4BE-BADE-495C-A8C0-D6D7ED0C2CF0}" type="sibTrans" cxnId="{8CAC0F85-FFF6-4B1A-8B10-479F4FD705AB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B80A3C00-12B1-424B-8069-C22D8A45A5CD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3 max par diapo</a:t>
          </a:r>
        </a:p>
      </dgm:t>
    </dgm:pt>
    <dgm:pt modelId="{130F2D6E-F3E9-4C53-9400-68BF7B510064}" type="parTrans" cxnId="{196470CB-54BD-4071-A07B-63D8CBB2BD0C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A75B839C-8CD8-4028-A422-7E0D54412EB2}" type="sibTrans" cxnId="{196470CB-54BD-4071-A07B-63D8CBB2BD0C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4D4A6AFB-7DD9-4C66-A2ED-0830E7DB3A40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Restez sobre</a:t>
          </a:r>
        </a:p>
      </dgm:t>
    </dgm:pt>
    <dgm:pt modelId="{51B91D16-CA61-4D40-B367-B47EE2324DC5}" type="parTrans" cxnId="{51C652E0-B043-40FB-B806-8961A2046A2A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0E140C40-C105-43F6-96A3-63FBACA1BEC9}" type="sibTrans" cxnId="{51C652E0-B043-40FB-B806-8961A2046A2A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294CE618-B9B3-4E1C-929B-73E72E709B51}">
      <dgm:prSet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Tailles </a:t>
          </a:r>
          <a:r>
            <a:rPr lang="fr-BE" sz="2400" b="1" dirty="0">
              <a:latin typeface="Montserrat Light" panose="00000400000000000000" pitchFamily="50" charset="0"/>
              <a:cs typeface="Arial" panose="020B0604020202020204" pitchFamily="34" charset="0"/>
            </a:rPr>
            <a:t>24</a:t>
          </a: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 à </a:t>
          </a:r>
          <a:r>
            <a:rPr lang="fr-BE" sz="2400" b="1" dirty="0">
              <a:latin typeface="Montserrat Light" panose="00000400000000000000" pitchFamily="50" charset="0"/>
              <a:cs typeface="Arial" panose="020B0604020202020204" pitchFamily="34" charset="0"/>
            </a:rPr>
            <a:t>28</a:t>
          </a:r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 pour le texte </a:t>
          </a:r>
        </a:p>
      </dgm:t>
    </dgm:pt>
    <dgm:pt modelId="{5DEDFD6E-EC97-4B0B-807D-BEDD984DCA79}" type="parTrans" cxnId="{50F4DCC2-3893-47BF-ABB1-07E18AECED29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EEFC469F-253D-4D04-AC64-044EE164C179}" type="sibTrans" cxnId="{50F4DCC2-3893-47BF-ABB1-07E18AECED29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2237EF34-EC51-4842-8DAD-F89418B09D9A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3 couleurs max</a:t>
          </a:r>
        </a:p>
      </dgm:t>
    </dgm:pt>
    <dgm:pt modelId="{58B90087-C519-4AAC-AD14-A9F8D5079EB5}" type="parTrans" cxnId="{9F5642F8-4381-4908-9A8B-0E4D4CDC8145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FDB22A63-2111-43CB-8748-10637FB0ABEA}" type="sibTrans" cxnId="{9F5642F8-4381-4908-9A8B-0E4D4CDC8145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358E3BC7-6761-455C-9261-817FD50DF2AE}">
      <dgm:prSet phldrT="[Texte]" custT="1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sz="2400" dirty="0">
              <a:latin typeface="Montserrat Light" panose="00000400000000000000" pitchFamily="50" charset="0"/>
              <a:cs typeface="Arial" panose="020B0604020202020204" pitchFamily="34" charset="0"/>
            </a:rPr>
            <a:t>Numérotez</a:t>
          </a:r>
        </a:p>
      </dgm:t>
    </dgm:pt>
    <dgm:pt modelId="{19DD3344-CBC9-4223-817F-8C92D8DB86BC}" type="parTrans" cxnId="{6924CD7D-AED4-4E89-858A-104D1B882638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93B63A64-6B7A-4039-80D2-B4010B2F1F10}" type="sibTrans" cxnId="{6924CD7D-AED4-4E89-858A-104D1B882638}">
      <dgm:prSet/>
      <dgm:spPr/>
      <dgm:t>
        <a:bodyPr/>
        <a:lstStyle/>
        <a:p>
          <a:endParaRPr lang="fr-BE" sz="1600">
            <a:latin typeface="Montserrat Light" panose="00000400000000000000" pitchFamily="50" charset="0"/>
          </a:endParaRPr>
        </a:p>
      </dgm:t>
    </dgm:pt>
    <dgm:pt modelId="{19814168-BE68-4A95-8CC6-DCF81D6D4A6D}" type="pres">
      <dgm:prSet presAssocID="{0FAB1387-03CB-4437-BF5D-A79667FA30EC}" presName="Name0" presStyleCnt="0">
        <dgm:presLayoutVars>
          <dgm:dir/>
          <dgm:animLvl val="lvl"/>
          <dgm:resizeHandles val="exact"/>
        </dgm:presLayoutVars>
      </dgm:prSet>
      <dgm:spPr/>
    </dgm:pt>
    <dgm:pt modelId="{2B613DF3-54F4-4647-8B85-13A7688F9D4F}" type="pres">
      <dgm:prSet presAssocID="{4F361891-4BE5-4048-889F-CC7FC0263B19}" presName="composite" presStyleCnt="0"/>
      <dgm:spPr/>
    </dgm:pt>
    <dgm:pt modelId="{4F3DBC6A-B400-436A-BD55-3764CA92ED9C}" type="pres">
      <dgm:prSet presAssocID="{4F361891-4BE5-4048-889F-CC7FC0263B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F608A89-3307-4EC7-81E7-88255CE89AE1}" type="pres">
      <dgm:prSet presAssocID="{4F361891-4BE5-4048-889F-CC7FC0263B19}" presName="desTx" presStyleLbl="alignAccFollowNode1" presStyleIdx="0" presStyleCnt="3">
        <dgm:presLayoutVars>
          <dgm:bulletEnabled val="1"/>
        </dgm:presLayoutVars>
      </dgm:prSet>
      <dgm:spPr/>
    </dgm:pt>
    <dgm:pt modelId="{3730B203-7B43-4F6F-8AE3-FA398FF73D19}" type="pres">
      <dgm:prSet presAssocID="{67E3AE1C-F904-407A-A836-5CFFEDEC276B}" presName="space" presStyleCnt="0"/>
      <dgm:spPr/>
    </dgm:pt>
    <dgm:pt modelId="{2234616B-B119-4B8F-B0E5-9E5BE4594E6A}" type="pres">
      <dgm:prSet presAssocID="{921FEDA1-31FD-4C3E-AAD8-65220878C277}" presName="composite" presStyleCnt="0"/>
      <dgm:spPr/>
    </dgm:pt>
    <dgm:pt modelId="{6DA14051-BB3E-4901-A98D-61A4503748F5}" type="pres">
      <dgm:prSet presAssocID="{921FEDA1-31FD-4C3E-AAD8-65220878C27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DCDA3DB-4973-416C-ABD2-075C2BBD02CC}" type="pres">
      <dgm:prSet presAssocID="{921FEDA1-31FD-4C3E-AAD8-65220878C277}" presName="desTx" presStyleLbl="alignAccFollowNode1" presStyleIdx="1" presStyleCnt="3">
        <dgm:presLayoutVars>
          <dgm:bulletEnabled val="1"/>
        </dgm:presLayoutVars>
      </dgm:prSet>
      <dgm:spPr/>
    </dgm:pt>
    <dgm:pt modelId="{E135D366-7F79-4BBE-BFFE-02E72890300A}" type="pres">
      <dgm:prSet presAssocID="{BF3BC04D-6567-4B0A-AD6C-D16048B8862C}" presName="space" presStyleCnt="0"/>
      <dgm:spPr/>
    </dgm:pt>
    <dgm:pt modelId="{70853F4F-B44E-4DC5-80D6-CC1CD9352FDD}" type="pres">
      <dgm:prSet presAssocID="{4D71E4DA-68B0-45A2-9DDF-86F492F9C2EC}" presName="composite" presStyleCnt="0"/>
      <dgm:spPr/>
    </dgm:pt>
    <dgm:pt modelId="{B0501EFD-7538-4BE2-B42F-6F1E7341A256}" type="pres">
      <dgm:prSet presAssocID="{4D71E4DA-68B0-45A2-9DDF-86F492F9C2E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63D68B5-5338-4B82-ACBA-4184FB54D10F}" type="pres">
      <dgm:prSet presAssocID="{4D71E4DA-68B0-45A2-9DDF-86F492F9C2E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C35F805-5A75-40F4-96A5-AA4CB154FF6C}" type="presOf" srcId="{4D4A6AFB-7DD9-4C66-A2ED-0830E7DB3A40}" destId="{963D68B5-5338-4B82-ACBA-4184FB54D10F}" srcOrd="0" destOrd="1" presId="urn:microsoft.com/office/officeart/2005/8/layout/hList1"/>
    <dgm:cxn modelId="{440AA01F-FBFC-4B0C-AFE2-E499F6B38867}" type="presOf" srcId="{A1F5020F-7396-40D2-B12B-66656EB17D52}" destId="{4DCDA3DB-4973-416C-ABD2-075C2BBD02CC}" srcOrd="0" destOrd="1" presId="urn:microsoft.com/office/officeart/2005/8/layout/hList1"/>
    <dgm:cxn modelId="{0DBB753C-DC36-4932-B71E-24B3CAED933A}" type="presOf" srcId="{4D71E4DA-68B0-45A2-9DDF-86F492F9C2EC}" destId="{B0501EFD-7538-4BE2-B42F-6F1E7341A256}" srcOrd="0" destOrd="0" presId="urn:microsoft.com/office/officeart/2005/8/layout/hList1"/>
    <dgm:cxn modelId="{1F2B5042-8E60-405D-ACD1-F8F45111196B}" type="presOf" srcId="{921FEDA1-31FD-4C3E-AAD8-65220878C277}" destId="{6DA14051-BB3E-4901-A98D-61A4503748F5}" srcOrd="0" destOrd="0" presId="urn:microsoft.com/office/officeart/2005/8/layout/hList1"/>
    <dgm:cxn modelId="{5517E362-8E90-4B77-B6AB-32AA325F2067}" srcId="{921FEDA1-31FD-4C3E-AAD8-65220878C277}" destId="{AD1537DF-009E-4DB7-9924-A7F65BB0E436}" srcOrd="0" destOrd="0" parTransId="{937316D9-EFAE-453B-929B-95E26D2A5445}" sibTransId="{DCE644DF-75F7-4003-B3A1-FC035A0140EC}"/>
    <dgm:cxn modelId="{6D932944-4DDF-42B1-AEE2-C389EA2C9D63}" type="presOf" srcId="{294CE618-B9B3-4E1C-929B-73E72E709B51}" destId="{4DCDA3DB-4973-416C-ABD2-075C2BBD02CC}" srcOrd="0" destOrd="2" presId="urn:microsoft.com/office/officeart/2005/8/layout/hList1"/>
    <dgm:cxn modelId="{5CBE6D47-31CB-4365-BDB1-0825BB34D83A}" type="presOf" srcId="{B80A3C00-12B1-424B-8069-C22D8A45A5CD}" destId="{963D68B5-5338-4B82-ACBA-4184FB54D10F}" srcOrd="0" destOrd="0" presId="urn:microsoft.com/office/officeart/2005/8/layout/hList1"/>
    <dgm:cxn modelId="{83613A6B-5720-4481-AD7F-BB26F906CA2F}" type="presOf" srcId="{0FAB1387-03CB-4437-BF5D-A79667FA30EC}" destId="{19814168-BE68-4A95-8CC6-DCF81D6D4A6D}" srcOrd="0" destOrd="0" presId="urn:microsoft.com/office/officeart/2005/8/layout/hList1"/>
    <dgm:cxn modelId="{4C03DA74-3DC8-40C0-B9DF-734542DD2051}" srcId="{921FEDA1-31FD-4C3E-AAD8-65220878C277}" destId="{A1F5020F-7396-40D2-B12B-66656EB17D52}" srcOrd="1" destOrd="0" parTransId="{EACA72A3-001D-4A98-8AF9-4EE1453872F7}" sibTransId="{CF7D44B9-1CF8-4A1A-9450-FF1E4438D1BC}"/>
    <dgm:cxn modelId="{B726345A-6F9A-4B0D-8975-5881A3E3B7FC}" type="presOf" srcId="{2237EF34-EC51-4842-8DAD-F89418B09D9A}" destId="{DF608A89-3307-4EC7-81E7-88255CE89AE1}" srcOrd="0" destOrd="1" presId="urn:microsoft.com/office/officeart/2005/8/layout/hList1"/>
    <dgm:cxn modelId="{6924CD7D-AED4-4E89-858A-104D1B882638}" srcId="{4F361891-4BE5-4048-889F-CC7FC0263B19}" destId="{358E3BC7-6761-455C-9261-817FD50DF2AE}" srcOrd="2" destOrd="0" parTransId="{19DD3344-CBC9-4223-817F-8C92D8DB86BC}" sibTransId="{93B63A64-6B7A-4039-80D2-B4010B2F1F10}"/>
    <dgm:cxn modelId="{8CAC0F85-FFF6-4B1A-8B10-479F4FD705AB}" srcId="{0FAB1387-03CB-4437-BF5D-A79667FA30EC}" destId="{4D71E4DA-68B0-45A2-9DDF-86F492F9C2EC}" srcOrd="2" destOrd="0" parTransId="{256C8CF2-52EC-43EF-BA46-99AFCE95E028}" sibTransId="{4438D4BE-BADE-495C-A8C0-D6D7ED0C2CF0}"/>
    <dgm:cxn modelId="{BD1399A0-481F-4394-975D-1D8F2F917668}" type="presOf" srcId="{2AE141AE-A87A-49E0-97F1-F0D7C484C4F3}" destId="{DF608A89-3307-4EC7-81E7-88255CE89AE1}" srcOrd="0" destOrd="0" presId="urn:microsoft.com/office/officeart/2005/8/layout/hList1"/>
    <dgm:cxn modelId="{50F4DCC2-3893-47BF-ABB1-07E18AECED29}" srcId="{921FEDA1-31FD-4C3E-AAD8-65220878C277}" destId="{294CE618-B9B3-4E1C-929B-73E72E709B51}" srcOrd="2" destOrd="0" parTransId="{5DEDFD6E-EC97-4B0B-807D-BEDD984DCA79}" sibTransId="{EEFC469F-253D-4D04-AC64-044EE164C179}"/>
    <dgm:cxn modelId="{196470CB-54BD-4071-A07B-63D8CBB2BD0C}" srcId="{4D71E4DA-68B0-45A2-9DDF-86F492F9C2EC}" destId="{B80A3C00-12B1-424B-8069-C22D8A45A5CD}" srcOrd="0" destOrd="0" parTransId="{130F2D6E-F3E9-4C53-9400-68BF7B510064}" sibTransId="{A75B839C-8CD8-4028-A422-7E0D54412EB2}"/>
    <dgm:cxn modelId="{265A46DA-8060-45FE-9906-3424C6AE01C3}" srcId="{0FAB1387-03CB-4437-BF5D-A79667FA30EC}" destId="{4F361891-4BE5-4048-889F-CC7FC0263B19}" srcOrd="0" destOrd="0" parTransId="{C7755AA7-2967-41C8-AAF6-78508EECDFD8}" sibTransId="{67E3AE1C-F904-407A-A836-5CFFEDEC276B}"/>
    <dgm:cxn modelId="{51C652E0-B043-40FB-B806-8961A2046A2A}" srcId="{4D71E4DA-68B0-45A2-9DDF-86F492F9C2EC}" destId="{4D4A6AFB-7DD9-4C66-A2ED-0830E7DB3A40}" srcOrd="1" destOrd="0" parTransId="{51B91D16-CA61-4D40-B367-B47EE2324DC5}" sibTransId="{0E140C40-C105-43F6-96A3-63FBACA1BEC9}"/>
    <dgm:cxn modelId="{433ADBE5-CBCC-4A26-8A0C-9D0EB4C332DE}" srcId="{4F361891-4BE5-4048-889F-CC7FC0263B19}" destId="{2AE141AE-A87A-49E0-97F1-F0D7C484C4F3}" srcOrd="0" destOrd="0" parTransId="{306DD798-7755-4906-B067-7450E2D8987A}" sibTransId="{C5AFF1D6-4A71-4DAD-9AFC-997BCFB0B729}"/>
    <dgm:cxn modelId="{D40BA6EE-A060-4188-BAC0-6A2F6260C4FC}" type="presOf" srcId="{4F361891-4BE5-4048-889F-CC7FC0263B19}" destId="{4F3DBC6A-B400-436A-BD55-3764CA92ED9C}" srcOrd="0" destOrd="0" presId="urn:microsoft.com/office/officeart/2005/8/layout/hList1"/>
    <dgm:cxn modelId="{1136C7F1-7065-4CF4-8AB3-9FFB1AC6818F}" type="presOf" srcId="{358E3BC7-6761-455C-9261-817FD50DF2AE}" destId="{DF608A89-3307-4EC7-81E7-88255CE89AE1}" srcOrd="0" destOrd="2" presId="urn:microsoft.com/office/officeart/2005/8/layout/hList1"/>
    <dgm:cxn modelId="{3845EBF1-3393-45E7-8B10-FBF60E30300C}" type="presOf" srcId="{AD1537DF-009E-4DB7-9924-A7F65BB0E436}" destId="{4DCDA3DB-4973-416C-ABD2-075C2BBD02CC}" srcOrd="0" destOrd="0" presId="urn:microsoft.com/office/officeart/2005/8/layout/hList1"/>
    <dgm:cxn modelId="{9F5642F8-4381-4908-9A8B-0E4D4CDC8145}" srcId="{4F361891-4BE5-4048-889F-CC7FC0263B19}" destId="{2237EF34-EC51-4842-8DAD-F89418B09D9A}" srcOrd="1" destOrd="0" parTransId="{58B90087-C519-4AAC-AD14-A9F8D5079EB5}" sibTransId="{FDB22A63-2111-43CB-8748-10637FB0ABEA}"/>
    <dgm:cxn modelId="{0A964FFA-E099-4C82-8D27-6E45B7046DAD}" srcId="{0FAB1387-03CB-4437-BF5D-A79667FA30EC}" destId="{921FEDA1-31FD-4C3E-AAD8-65220878C277}" srcOrd="1" destOrd="0" parTransId="{E4EDE862-7F2B-41A4-9B74-BD649A580EA4}" sibTransId="{BF3BC04D-6567-4B0A-AD6C-D16048B8862C}"/>
    <dgm:cxn modelId="{5D8982CA-A028-4C84-AFAC-580327A1FC53}" type="presParOf" srcId="{19814168-BE68-4A95-8CC6-DCF81D6D4A6D}" destId="{2B613DF3-54F4-4647-8B85-13A7688F9D4F}" srcOrd="0" destOrd="0" presId="urn:microsoft.com/office/officeart/2005/8/layout/hList1"/>
    <dgm:cxn modelId="{43A6A385-3AA2-41FE-B28D-B010C48BD8C3}" type="presParOf" srcId="{2B613DF3-54F4-4647-8B85-13A7688F9D4F}" destId="{4F3DBC6A-B400-436A-BD55-3764CA92ED9C}" srcOrd="0" destOrd="0" presId="urn:microsoft.com/office/officeart/2005/8/layout/hList1"/>
    <dgm:cxn modelId="{8798BBC1-D26B-46A7-9941-3868F77C6217}" type="presParOf" srcId="{2B613DF3-54F4-4647-8B85-13A7688F9D4F}" destId="{DF608A89-3307-4EC7-81E7-88255CE89AE1}" srcOrd="1" destOrd="0" presId="urn:microsoft.com/office/officeart/2005/8/layout/hList1"/>
    <dgm:cxn modelId="{A85EDF5E-B09E-4E4E-8D03-1D52259EACF3}" type="presParOf" srcId="{19814168-BE68-4A95-8CC6-DCF81D6D4A6D}" destId="{3730B203-7B43-4F6F-8AE3-FA398FF73D19}" srcOrd="1" destOrd="0" presId="urn:microsoft.com/office/officeart/2005/8/layout/hList1"/>
    <dgm:cxn modelId="{70744099-ACD3-4DDB-8C6F-89E5997FC25F}" type="presParOf" srcId="{19814168-BE68-4A95-8CC6-DCF81D6D4A6D}" destId="{2234616B-B119-4B8F-B0E5-9E5BE4594E6A}" srcOrd="2" destOrd="0" presId="urn:microsoft.com/office/officeart/2005/8/layout/hList1"/>
    <dgm:cxn modelId="{16025F3A-585C-4C16-AC6B-2BC322750990}" type="presParOf" srcId="{2234616B-B119-4B8F-B0E5-9E5BE4594E6A}" destId="{6DA14051-BB3E-4901-A98D-61A4503748F5}" srcOrd="0" destOrd="0" presId="urn:microsoft.com/office/officeart/2005/8/layout/hList1"/>
    <dgm:cxn modelId="{4D316539-43D7-4B81-BF3B-2A9EB18E1633}" type="presParOf" srcId="{2234616B-B119-4B8F-B0E5-9E5BE4594E6A}" destId="{4DCDA3DB-4973-416C-ABD2-075C2BBD02CC}" srcOrd="1" destOrd="0" presId="urn:microsoft.com/office/officeart/2005/8/layout/hList1"/>
    <dgm:cxn modelId="{192FAB39-F019-4F49-91D8-1BA3381F0926}" type="presParOf" srcId="{19814168-BE68-4A95-8CC6-DCF81D6D4A6D}" destId="{E135D366-7F79-4BBE-BFFE-02E72890300A}" srcOrd="3" destOrd="0" presId="urn:microsoft.com/office/officeart/2005/8/layout/hList1"/>
    <dgm:cxn modelId="{A7DE8133-480D-481D-9242-5A1113E1049F}" type="presParOf" srcId="{19814168-BE68-4A95-8CC6-DCF81D6D4A6D}" destId="{70853F4F-B44E-4DC5-80D6-CC1CD9352FDD}" srcOrd="4" destOrd="0" presId="urn:microsoft.com/office/officeart/2005/8/layout/hList1"/>
    <dgm:cxn modelId="{EF54F28D-3EE8-4E56-916E-4AFB669DE21D}" type="presParOf" srcId="{70853F4F-B44E-4DC5-80D6-CC1CD9352FDD}" destId="{B0501EFD-7538-4BE2-B42F-6F1E7341A256}" srcOrd="0" destOrd="0" presId="urn:microsoft.com/office/officeart/2005/8/layout/hList1"/>
    <dgm:cxn modelId="{317EF66B-F1B4-413D-85A3-41C208267E5A}" type="presParOf" srcId="{70853F4F-B44E-4DC5-80D6-CC1CD9352FDD}" destId="{963D68B5-5338-4B82-ACBA-4184FB54D1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CF2842-E5C9-4C95-A18A-9CC122E47E62}" type="doc">
      <dgm:prSet loTypeId="urn:microsoft.com/office/officeart/2005/8/layout/hList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BE"/>
        </a:p>
      </dgm:t>
    </dgm:pt>
    <dgm:pt modelId="{4B3973DE-B3A7-4071-AC95-07A56A4984BA}">
      <dgm:prSet phldrT="[Texte]"/>
      <dgm:spPr/>
      <dgm:t>
        <a:bodyPr/>
        <a:lstStyle/>
        <a:p>
          <a:r>
            <a:rPr lang="fr-BE">
              <a:latin typeface="Montserrat Light" panose="00000400000000000000" pitchFamily="50" charset="0"/>
            </a:rPr>
            <a:t>1</a:t>
          </a:r>
          <a:r>
            <a:rPr lang="fr-BE" baseline="30000">
              <a:latin typeface="Montserrat Light" panose="00000400000000000000" pitchFamily="50" charset="0"/>
            </a:rPr>
            <a:t>er</a:t>
          </a:r>
          <a:r>
            <a:rPr lang="fr-BE">
              <a:latin typeface="Montserrat Light" panose="00000400000000000000" pitchFamily="50" charset="0"/>
            </a:rPr>
            <a:t> concept</a:t>
          </a:r>
        </a:p>
      </dgm:t>
    </dgm:pt>
    <dgm:pt modelId="{B48ADB4F-8DBF-4403-8D62-D6E02009C828}" type="parTrans" cxnId="{59DBC654-0183-466A-9DD9-3FF6A4480F00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389AC63F-02FC-4189-857B-302B286836E3}" type="sibTrans" cxnId="{59DBC654-0183-466A-9DD9-3FF6A4480F00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2A8BDF25-7ACE-4F23-9B3A-F3702D98A02F}">
      <dgm:prSet phldrT="[Texte]"/>
      <dgm:spPr/>
      <dgm:t>
        <a:bodyPr/>
        <a:lstStyle/>
        <a:p>
          <a:r>
            <a:rPr lang="fr-BE" dirty="0">
              <a:latin typeface="Montserrat Light" panose="00000400000000000000" pitchFamily="50" charset="0"/>
            </a:rPr>
            <a:t>Explication </a:t>
          </a:r>
        </a:p>
      </dgm:t>
    </dgm:pt>
    <dgm:pt modelId="{3B4CDFA3-7E8A-4062-AB7B-3D11DB2F68E9}" type="parTrans" cxnId="{41DAE52D-7052-40CD-A0A9-9A8D08904655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237D3EB3-EA31-4800-BC84-C97580754600}" type="sibTrans" cxnId="{41DAE52D-7052-40CD-A0A9-9A8D08904655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EBE127D3-2CB2-44DA-B002-546FC9339D45}">
      <dgm:prSet phldrT="[Texte]"/>
      <dgm:spPr/>
      <dgm:t>
        <a:bodyPr/>
        <a:lstStyle/>
        <a:p>
          <a:r>
            <a:rPr lang="fr-BE">
              <a:latin typeface="Montserrat Light" panose="00000400000000000000" pitchFamily="50" charset="0"/>
            </a:rPr>
            <a:t>Explication</a:t>
          </a:r>
        </a:p>
      </dgm:t>
    </dgm:pt>
    <dgm:pt modelId="{1170A9D3-E988-4878-85ED-96660D50089E}" type="parTrans" cxnId="{7879C233-B0F5-4D64-B2B7-A528335EAB42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B4BC75B1-C477-4BDE-B5AA-EA7E82F5DA25}" type="sibTrans" cxnId="{7879C233-B0F5-4D64-B2B7-A528335EAB42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47FAE560-8B51-4161-BAC3-9E3DA69E8037}">
      <dgm:prSet phldrT="[Texte]"/>
      <dgm:spPr/>
      <dgm:t>
        <a:bodyPr/>
        <a:lstStyle/>
        <a:p>
          <a:r>
            <a:rPr lang="fr-BE">
              <a:latin typeface="Montserrat Light" panose="00000400000000000000" pitchFamily="50" charset="0"/>
            </a:rPr>
            <a:t>2</a:t>
          </a:r>
          <a:r>
            <a:rPr lang="fr-BE" baseline="30000">
              <a:latin typeface="Montserrat Light" panose="00000400000000000000" pitchFamily="50" charset="0"/>
            </a:rPr>
            <a:t>ème</a:t>
          </a:r>
          <a:r>
            <a:rPr lang="fr-BE">
              <a:latin typeface="Montserrat Light" panose="00000400000000000000" pitchFamily="50" charset="0"/>
            </a:rPr>
            <a:t> concept</a:t>
          </a:r>
        </a:p>
      </dgm:t>
    </dgm:pt>
    <dgm:pt modelId="{BC357FEC-C777-4C80-BDB4-86D65AA2FF65}" type="parTrans" cxnId="{4024900D-7ED2-492C-A54A-013D1166D1E8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9C9D6AF4-5CF3-4514-BAD7-109F989BD432}" type="sibTrans" cxnId="{4024900D-7ED2-492C-A54A-013D1166D1E8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A50E4C01-3022-4287-8FAB-98B36DD0CC34}">
      <dgm:prSet phldrT="[Texte]"/>
      <dgm:spPr/>
      <dgm:t>
        <a:bodyPr/>
        <a:lstStyle/>
        <a:p>
          <a:r>
            <a:rPr lang="fr-BE">
              <a:latin typeface="Montserrat Light" panose="00000400000000000000" pitchFamily="50" charset="0"/>
            </a:rPr>
            <a:t>3</a:t>
          </a:r>
          <a:r>
            <a:rPr lang="fr-BE" baseline="30000">
              <a:latin typeface="Montserrat Light" panose="00000400000000000000" pitchFamily="50" charset="0"/>
            </a:rPr>
            <a:t>ème</a:t>
          </a:r>
          <a:r>
            <a:rPr lang="fr-BE">
              <a:latin typeface="Montserrat Light" panose="00000400000000000000" pitchFamily="50" charset="0"/>
            </a:rPr>
            <a:t> concept </a:t>
          </a:r>
        </a:p>
      </dgm:t>
    </dgm:pt>
    <dgm:pt modelId="{C120F267-9FDB-4A87-B649-861B5962A4B1}" type="parTrans" cxnId="{8371EA17-12D4-48B9-9695-4574067CDE36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A91CED24-2025-4653-B5A9-BF8A6FF13500}" type="sibTrans" cxnId="{8371EA17-12D4-48B9-9695-4574067CDE36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E0C9139A-BF40-417E-AF6A-2DCD514EBE77}">
      <dgm:prSet phldrT="[Texte]"/>
      <dgm:spPr/>
      <dgm:t>
        <a:bodyPr/>
        <a:lstStyle/>
        <a:p>
          <a:r>
            <a:rPr lang="fr-BE">
              <a:latin typeface="Montserrat Light" panose="00000400000000000000" pitchFamily="50" charset="0"/>
            </a:rPr>
            <a:t>Explication</a:t>
          </a:r>
        </a:p>
      </dgm:t>
    </dgm:pt>
    <dgm:pt modelId="{32EDCDD5-5CC0-40CA-93DA-AF5F890FA906}" type="parTrans" cxnId="{0E1CEF0C-C1B6-4101-9F63-AD0561E0020B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10462059-EC64-478D-8661-BB881F94D553}" type="sibTrans" cxnId="{0E1CEF0C-C1B6-4101-9F63-AD0561E0020B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A214ACE2-3F4E-44E0-A448-EA1296AED7BD}">
      <dgm:prSet phldrT="[Texte]"/>
      <dgm:spPr/>
      <dgm:t>
        <a:bodyPr/>
        <a:lstStyle/>
        <a:p>
          <a:r>
            <a:rPr lang="fr-BE">
              <a:latin typeface="Montserrat Light" panose="00000400000000000000" pitchFamily="50" charset="0"/>
            </a:rPr>
            <a:t>Explication</a:t>
          </a:r>
        </a:p>
      </dgm:t>
    </dgm:pt>
    <dgm:pt modelId="{6A623804-45EF-4ABF-ACD8-6BE856883EB4}" type="parTrans" cxnId="{75A7FE9F-08AA-4192-8EF6-D81D8DBB3218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BD266381-F5B8-447D-9D48-722608829FED}" type="sibTrans" cxnId="{75A7FE9F-08AA-4192-8EF6-D81D8DBB3218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7BFF85B8-5AD3-49E9-92E9-ED4E87892E01}">
      <dgm:prSet phldrT="[Texte]"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33FFEE8D-5FDE-453A-A8EA-30D95FC1DA3E}" type="parTrans" cxnId="{900901E1-3F89-4EB2-8A6E-9BAFA8111769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FF976F72-1800-4BF2-A5D3-50E7B0F9E18C}" type="sibTrans" cxnId="{900901E1-3F89-4EB2-8A6E-9BAFA8111769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B4D4B1A5-10AF-4FD7-BE0E-AB6AA0904D00}">
      <dgm:prSet phldrT="[Texte]"/>
      <dgm:spPr>
        <a:solidFill>
          <a:srgbClr val="0070C0"/>
        </a:solidFill>
      </dgm:spPr>
      <dgm:t>
        <a:bodyPr/>
        <a:lstStyle/>
        <a:p>
          <a:r>
            <a:rPr lang="fr-BE">
              <a:latin typeface="Montserrat Light" panose="00000400000000000000" pitchFamily="50" charset="0"/>
            </a:rPr>
            <a:t>Explication</a:t>
          </a:r>
        </a:p>
      </dgm:t>
    </dgm:pt>
    <dgm:pt modelId="{EDC1D59F-BE71-404D-B2F1-C403D71EA9ED}" type="sibTrans" cxnId="{72514FD7-D7B2-4665-B0A1-D31F0921BFDC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4EFF1CA8-9401-4A17-B7AC-278E27DC0AAD}" type="parTrans" cxnId="{72514FD7-D7B2-4665-B0A1-D31F0921BFDC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DC0853E2-471A-45E0-9A29-EB33BE2025EA}">
      <dgm:prSet phldrT="[Texte]"/>
      <dgm:spPr>
        <a:solidFill>
          <a:srgbClr val="0070C0"/>
        </a:solidFill>
      </dgm:spPr>
      <dgm:t>
        <a:bodyPr/>
        <a:lstStyle/>
        <a:p>
          <a:r>
            <a:rPr lang="fr-BE">
              <a:latin typeface="Montserrat Light" panose="00000400000000000000" pitchFamily="50" charset="0"/>
            </a:rPr>
            <a:t>Explication</a:t>
          </a:r>
        </a:p>
      </dgm:t>
    </dgm:pt>
    <dgm:pt modelId="{CD0EA059-C0EB-4E87-AE42-67986C1A6125}" type="sibTrans" cxnId="{3C165F39-B73A-409D-A237-1D483A00BB53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390295F9-ABE5-4C6C-9C7F-BE3801E9D681}" type="parTrans" cxnId="{3C165F39-B73A-409D-A237-1D483A00BB53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3EE7F438-0143-4DBB-B48E-4A49E2FE4559}" type="pres">
      <dgm:prSet presAssocID="{73CF2842-E5C9-4C95-A18A-9CC122E47E62}" presName="linearFlow" presStyleCnt="0">
        <dgm:presLayoutVars>
          <dgm:dir/>
          <dgm:animLvl val="lvl"/>
          <dgm:resizeHandles/>
        </dgm:presLayoutVars>
      </dgm:prSet>
      <dgm:spPr/>
    </dgm:pt>
    <dgm:pt modelId="{2C0000AD-B771-4874-B11B-11CDA06D1CD1}" type="pres">
      <dgm:prSet presAssocID="{4B3973DE-B3A7-4071-AC95-07A56A4984BA}" presName="compositeNode" presStyleCnt="0">
        <dgm:presLayoutVars>
          <dgm:bulletEnabled val="1"/>
        </dgm:presLayoutVars>
      </dgm:prSet>
      <dgm:spPr/>
    </dgm:pt>
    <dgm:pt modelId="{CF830191-40DA-4841-8BF6-CC43C56FF4D3}" type="pres">
      <dgm:prSet presAssocID="{4B3973DE-B3A7-4071-AC95-07A56A4984BA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532B251-057B-4D2C-8996-F8B747B17434}" type="pres">
      <dgm:prSet presAssocID="{4B3973DE-B3A7-4071-AC95-07A56A4984BA}" presName="childNode" presStyleLbl="node1" presStyleIdx="0" presStyleCnt="3">
        <dgm:presLayoutVars>
          <dgm:bulletEnabled val="1"/>
        </dgm:presLayoutVars>
      </dgm:prSet>
      <dgm:spPr/>
    </dgm:pt>
    <dgm:pt modelId="{240FCB70-EE5B-4992-8E95-E0E545214A66}" type="pres">
      <dgm:prSet presAssocID="{4B3973DE-B3A7-4071-AC95-07A56A4984BA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133FB20B-D775-4D94-B6B5-C17AAEAB7FCD}" type="pres">
      <dgm:prSet presAssocID="{389AC63F-02FC-4189-857B-302B286836E3}" presName="sibTrans" presStyleCnt="0"/>
      <dgm:spPr/>
    </dgm:pt>
    <dgm:pt modelId="{6BD26770-3114-459A-B595-A8F64BE3EF8D}" type="pres">
      <dgm:prSet presAssocID="{47FAE560-8B51-4161-BAC3-9E3DA69E8037}" presName="compositeNode" presStyleCnt="0">
        <dgm:presLayoutVars>
          <dgm:bulletEnabled val="1"/>
        </dgm:presLayoutVars>
      </dgm:prSet>
      <dgm:spPr/>
    </dgm:pt>
    <dgm:pt modelId="{020684F6-35F0-452D-ABC8-8EAE15B6E538}" type="pres">
      <dgm:prSet presAssocID="{47FAE560-8B51-4161-BAC3-9E3DA69E8037}" presName="imag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ockchain avec un remplissage uni"/>
        </a:ext>
      </dgm:extLst>
    </dgm:pt>
    <dgm:pt modelId="{13D96AD6-1840-4E59-B69C-A6B41071CBF6}" type="pres">
      <dgm:prSet presAssocID="{47FAE560-8B51-4161-BAC3-9E3DA69E8037}" presName="childNode" presStyleLbl="node1" presStyleIdx="1" presStyleCnt="3">
        <dgm:presLayoutVars>
          <dgm:bulletEnabled val="1"/>
        </dgm:presLayoutVars>
      </dgm:prSet>
      <dgm:spPr/>
    </dgm:pt>
    <dgm:pt modelId="{A6FD53AD-8BE5-44A9-AE86-FE440A7363AA}" type="pres">
      <dgm:prSet presAssocID="{47FAE560-8B51-4161-BAC3-9E3DA69E8037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41987C79-20E8-4502-BF50-5B61405F337B}" type="pres">
      <dgm:prSet presAssocID="{9C9D6AF4-5CF3-4514-BAD7-109F989BD432}" presName="sibTrans" presStyleCnt="0"/>
      <dgm:spPr/>
    </dgm:pt>
    <dgm:pt modelId="{B08B58E1-DA1F-4259-9FF1-7192312BB4F0}" type="pres">
      <dgm:prSet presAssocID="{A50E4C01-3022-4287-8FAB-98B36DD0CC34}" presName="compositeNode" presStyleCnt="0">
        <dgm:presLayoutVars>
          <dgm:bulletEnabled val="1"/>
        </dgm:presLayoutVars>
      </dgm:prSet>
      <dgm:spPr/>
    </dgm:pt>
    <dgm:pt modelId="{F0A94D39-2E95-4E89-AE13-2C1DAEB605AD}" type="pres">
      <dgm:prSet presAssocID="{A50E4C01-3022-4287-8FAB-98B36DD0CC34}" presName="imag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aphique à barres avec tendance à la baisse contour"/>
        </a:ext>
      </dgm:extLst>
    </dgm:pt>
    <dgm:pt modelId="{3A1297A2-72C5-401B-BC5B-3E65330244B9}" type="pres">
      <dgm:prSet presAssocID="{A50E4C01-3022-4287-8FAB-98B36DD0CC34}" presName="childNode" presStyleLbl="node1" presStyleIdx="2" presStyleCnt="3">
        <dgm:presLayoutVars>
          <dgm:bulletEnabled val="1"/>
        </dgm:presLayoutVars>
      </dgm:prSet>
      <dgm:spPr/>
    </dgm:pt>
    <dgm:pt modelId="{CDD5D70B-B424-4BEE-82CE-2AC9390B6D3A}" type="pres">
      <dgm:prSet presAssocID="{A50E4C01-3022-4287-8FAB-98B36DD0CC34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50D21005-2F83-4A04-8E11-278175E890F6}" type="presOf" srcId="{2A8BDF25-7ACE-4F23-9B3A-F3702D98A02F}" destId="{9532B251-057B-4D2C-8996-F8B747B17434}" srcOrd="0" destOrd="0" presId="urn:microsoft.com/office/officeart/2005/8/layout/hList2"/>
    <dgm:cxn modelId="{0E1CEF0C-C1B6-4101-9F63-AD0561E0020B}" srcId="{A50E4C01-3022-4287-8FAB-98B36DD0CC34}" destId="{E0C9139A-BF40-417E-AF6A-2DCD514EBE77}" srcOrd="0" destOrd="0" parTransId="{32EDCDD5-5CC0-40CA-93DA-AF5F890FA906}" sibTransId="{10462059-EC64-478D-8661-BB881F94D553}"/>
    <dgm:cxn modelId="{4024900D-7ED2-492C-A54A-013D1166D1E8}" srcId="{73CF2842-E5C9-4C95-A18A-9CC122E47E62}" destId="{47FAE560-8B51-4161-BAC3-9E3DA69E8037}" srcOrd="1" destOrd="0" parTransId="{BC357FEC-C777-4C80-BDB4-86D65AA2FF65}" sibTransId="{9C9D6AF4-5CF3-4514-BAD7-109F989BD432}"/>
    <dgm:cxn modelId="{8371EA17-12D4-48B9-9695-4574067CDE36}" srcId="{73CF2842-E5C9-4C95-A18A-9CC122E47E62}" destId="{A50E4C01-3022-4287-8FAB-98B36DD0CC34}" srcOrd="2" destOrd="0" parTransId="{C120F267-9FDB-4A87-B649-861B5962A4B1}" sibTransId="{A91CED24-2025-4653-B5A9-BF8A6FF13500}"/>
    <dgm:cxn modelId="{90CB6B23-B06C-4FA5-9CEE-022CD28ABE89}" type="presOf" srcId="{E0C9139A-BF40-417E-AF6A-2DCD514EBE77}" destId="{3A1297A2-72C5-401B-BC5B-3E65330244B9}" srcOrd="0" destOrd="0" presId="urn:microsoft.com/office/officeart/2005/8/layout/hList2"/>
    <dgm:cxn modelId="{41DAE52D-7052-40CD-A0A9-9A8D08904655}" srcId="{4B3973DE-B3A7-4071-AC95-07A56A4984BA}" destId="{2A8BDF25-7ACE-4F23-9B3A-F3702D98A02F}" srcOrd="0" destOrd="0" parTransId="{3B4CDFA3-7E8A-4062-AB7B-3D11DB2F68E9}" sibTransId="{237D3EB3-EA31-4800-BC84-C97580754600}"/>
    <dgm:cxn modelId="{7879C233-B0F5-4D64-B2B7-A528335EAB42}" srcId="{4B3973DE-B3A7-4071-AC95-07A56A4984BA}" destId="{EBE127D3-2CB2-44DA-B002-546FC9339D45}" srcOrd="1" destOrd="0" parTransId="{1170A9D3-E988-4878-85ED-96660D50089E}" sibTransId="{B4BC75B1-C477-4BDE-B5AA-EA7E82F5DA25}"/>
    <dgm:cxn modelId="{3C165F39-B73A-409D-A237-1D483A00BB53}" srcId="{47FAE560-8B51-4161-BAC3-9E3DA69E8037}" destId="{DC0853E2-471A-45E0-9A29-EB33BE2025EA}" srcOrd="1" destOrd="0" parTransId="{390295F9-ABE5-4C6C-9C7F-BE3801E9D681}" sibTransId="{CD0EA059-C0EB-4E87-AE42-67986C1A6125}"/>
    <dgm:cxn modelId="{1F2D5760-DDE8-4A65-A4F2-01D92050CFF0}" type="presOf" srcId="{A50E4C01-3022-4287-8FAB-98B36DD0CC34}" destId="{CDD5D70B-B424-4BEE-82CE-2AC9390B6D3A}" srcOrd="0" destOrd="0" presId="urn:microsoft.com/office/officeart/2005/8/layout/hList2"/>
    <dgm:cxn modelId="{59DBC654-0183-466A-9DD9-3FF6A4480F00}" srcId="{73CF2842-E5C9-4C95-A18A-9CC122E47E62}" destId="{4B3973DE-B3A7-4071-AC95-07A56A4984BA}" srcOrd="0" destOrd="0" parTransId="{B48ADB4F-8DBF-4403-8D62-D6E02009C828}" sibTransId="{389AC63F-02FC-4189-857B-302B286836E3}"/>
    <dgm:cxn modelId="{4EE30156-4290-428C-9B38-AD31AFD26257}" type="presOf" srcId="{47FAE560-8B51-4161-BAC3-9E3DA69E8037}" destId="{A6FD53AD-8BE5-44A9-AE86-FE440A7363AA}" srcOrd="0" destOrd="0" presId="urn:microsoft.com/office/officeart/2005/8/layout/hList2"/>
    <dgm:cxn modelId="{96C14983-4DCD-4084-9470-2B3CCC883079}" type="presOf" srcId="{B4D4B1A5-10AF-4FD7-BE0E-AB6AA0904D00}" destId="{13D96AD6-1840-4E59-B69C-A6B41071CBF6}" srcOrd="0" destOrd="0" presId="urn:microsoft.com/office/officeart/2005/8/layout/hList2"/>
    <dgm:cxn modelId="{3ECC1B8B-44CC-458B-A61E-484ACFCE3410}" type="presOf" srcId="{73CF2842-E5C9-4C95-A18A-9CC122E47E62}" destId="{3EE7F438-0143-4DBB-B48E-4A49E2FE4559}" srcOrd="0" destOrd="0" presId="urn:microsoft.com/office/officeart/2005/8/layout/hList2"/>
    <dgm:cxn modelId="{9587F693-0451-4509-9FAB-780C7E668F32}" type="presOf" srcId="{EBE127D3-2CB2-44DA-B002-546FC9339D45}" destId="{9532B251-057B-4D2C-8996-F8B747B17434}" srcOrd="0" destOrd="1" presId="urn:microsoft.com/office/officeart/2005/8/layout/hList2"/>
    <dgm:cxn modelId="{75A7FE9F-08AA-4192-8EF6-D81D8DBB3218}" srcId="{A50E4C01-3022-4287-8FAB-98B36DD0CC34}" destId="{A214ACE2-3F4E-44E0-A448-EA1296AED7BD}" srcOrd="1" destOrd="0" parTransId="{6A623804-45EF-4ABF-ACD8-6BE856883EB4}" sibTransId="{BD266381-F5B8-447D-9D48-722608829FED}"/>
    <dgm:cxn modelId="{72514FD7-D7B2-4665-B0A1-D31F0921BFDC}" srcId="{47FAE560-8B51-4161-BAC3-9E3DA69E8037}" destId="{B4D4B1A5-10AF-4FD7-BE0E-AB6AA0904D00}" srcOrd="0" destOrd="0" parTransId="{4EFF1CA8-9401-4A17-B7AC-278E27DC0AAD}" sibTransId="{EDC1D59F-BE71-404D-B2F1-C403D71EA9ED}"/>
    <dgm:cxn modelId="{900901E1-3F89-4EB2-8A6E-9BAFA8111769}" srcId="{A50E4C01-3022-4287-8FAB-98B36DD0CC34}" destId="{7BFF85B8-5AD3-49E9-92E9-ED4E87892E01}" srcOrd="2" destOrd="0" parTransId="{33FFEE8D-5FDE-453A-A8EA-30D95FC1DA3E}" sibTransId="{FF976F72-1800-4BF2-A5D3-50E7B0F9E18C}"/>
    <dgm:cxn modelId="{A3F0F4E2-3093-449E-81F5-7BA9FDA2522C}" type="presOf" srcId="{7BFF85B8-5AD3-49E9-92E9-ED4E87892E01}" destId="{3A1297A2-72C5-401B-BC5B-3E65330244B9}" srcOrd="0" destOrd="2" presId="urn:microsoft.com/office/officeart/2005/8/layout/hList2"/>
    <dgm:cxn modelId="{4FBF28EA-072B-47E5-AEF1-220BC358D3BA}" type="presOf" srcId="{DC0853E2-471A-45E0-9A29-EB33BE2025EA}" destId="{13D96AD6-1840-4E59-B69C-A6B41071CBF6}" srcOrd="0" destOrd="1" presId="urn:microsoft.com/office/officeart/2005/8/layout/hList2"/>
    <dgm:cxn modelId="{767935F0-F9E9-459E-93FB-1CD81882FEA7}" type="presOf" srcId="{4B3973DE-B3A7-4071-AC95-07A56A4984BA}" destId="{240FCB70-EE5B-4992-8E95-E0E545214A66}" srcOrd="0" destOrd="0" presId="urn:microsoft.com/office/officeart/2005/8/layout/hList2"/>
    <dgm:cxn modelId="{DDE093FA-5F9B-4B0F-8673-BBC981AE5E12}" type="presOf" srcId="{A214ACE2-3F4E-44E0-A448-EA1296AED7BD}" destId="{3A1297A2-72C5-401B-BC5B-3E65330244B9}" srcOrd="0" destOrd="1" presId="urn:microsoft.com/office/officeart/2005/8/layout/hList2"/>
    <dgm:cxn modelId="{C262178D-8ADA-4E2C-B12E-AC554327E094}" type="presParOf" srcId="{3EE7F438-0143-4DBB-B48E-4A49E2FE4559}" destId="{2C0000AD-B771-4874-B11B-11CDA06D1CD1}" srcOrd="0" destOrd="0" presId="urn:microsoft.com/office/officeart/2005/8/layout/hList2"/>
    <dgm:cxn modelId="{11D80E3D-81B3-41F6-9ACC-C72F08DC520D}" type="presParOf" srcId="{2C0000AD-B771-4874-B11B-11CDA06D1CD1}" destId="{CF830191-40DA-4841-8BF6-CC43C56FF4D3}" srcOrd="0" destOrd="0" presId="urn:microsoft.com/office/officeart/2005/8/layout/hList2"/>
    <dgm:cxn modelId="{769FA65B-7BB7-4D8C-99B2-DDB5833B789B}" type="presParOf" srcId="{2C0000AD-B771-4874-B11B-11CDA06D1CD1}" destId="{9532B251-057B-4D2C-8996-F8B747B17434}" srcOrd="1" destOrd="0" presId="urn:microsoft.com/office/officeart/2005/8/layout/hList2"/>
    <dgm:cxn modelId="{166E1DFD-7723-495F-A691-CE0A12207DC9}" type="presParOf" srcId="{2C0000AD-B771-4874-B11B-11CDA06D1CD1}" destId="{240FCB70-EE5B-4992-8E95-E0E545214A66}" srcOrd="2" destOrd="0" presId="urn:microsoft.com/office/officeart/2005/8/layout/hList2"/>
    <dgm:cxn modelId="{9E7C5869-2A00-4F08-8DA9-8FBD126FCD09}" type="presParOf" srcId="{3EE7F438-0143-4DBB-B48E-4A49E2FE4559}" destId="{133FB20B-D775-4D94-B6B5-C17AAEAB7FCD}" srcOrd="1" destOrd="0" presId="urn:microsoft.com/office/officeart/2005/8/layout/hList2"/>
    <dgm:cxn modelId="{1817CDB5-35EC-49E4-B21C-5BFDC8D5F215}" type="presParOf" srcId="{3EE7F438-0143-4DBB-B48E-4A49E2FE4559}" destId="{6BD26770-3114-459A-B595-A8F64BE3EF8D}" srcOrd="2" destOrd="0" presId="urn:microsoft.com/office/officeart/2005/8/layout/hList2"/>
    <dgm:cxn modelId="{0D13E8E8-4D67-4D0A-B723-7D1F8AB6EC0A}" type="presParOf" srcId="{6BD26770-3114-459A-B595-A8F64BE3EF8D}" destId="{020684F6-35F0-452D-ABC8-8EAE15B6E538}" srcOrd="0" destOrd="0" presId="urn:microsoft.com/office/officeart/2005/8/layout/hList2"/>
    <dgm:cxn modelId="{F9E323FC-6C92-4B15-8C41-B45E498D58DA}" type="presParOf" srcId="{6BD26770-3114-459A-B595-A8F64BE3EF8D}" destId="{13D96AD6-1840-4E59-B69C-A6B41071CBF6}" srcOrd="1" destOrd="0" presId="urn:microsoft.com/office/officeart/2005/8/layout/hList2"/>
    <dgm:cxn modelId="{225CAB97-B301-4AC3-9BAC-7C3BFECDFE69}" type="presParOf" srcId="{6BD26770-3114-459A-B595-A8F64BE3EF8D}" destId="{A6FD53AD-8BE5-44A9-AE86-FE440A7363AA}" srcOrd="2" destOrd="0" presId="urn:microsoft.com/office/officeart/2005/8/layout/hList2"/>
    <dgm:cxn modelId="{8A09F237-1F36-453D-AA2E-3FF3DD41CDCC}" type="presParOf" srcId="{3EE7F438-0143-4DBB-B48E-4A49E2FE4559}" destId="{41987C79-20E8-4502-BF50-5B61405F337B}" srcOrd="3" destOrd="0" presId="urn:microsoft.com/office/officeart/2005/8/layout/hList2"/>
    <dgm:cxn modelId="{279A494A-9AC5-4292-B905-F1163CC7D6E3}" type="presParOf" srcId="{3EE7F438-0143-4DBB-B48E-4A49E2FE4559}" destId="{B08B58E1-DA1F-4259-9FF1-7192312BB4F0}" srcOrd="4" destOrd="0" presId="urn:microsoft.com/office/officeart/2005/8/layout/hList2"/>
    <dgm:cxn modelId="{5F57015C-17B6-4C26-8DCC-6B685B291E97}" type="presParOf" srcId="{B08B58E1-DA1F-4259-9FF1-7192312BB4F0}" destId="{F0A94D39-2E95-4E89-AE13-2C1DAEB605AD}" srcOrd="0" destOrd="0" presId="urn:microsoft.com/office/officeart/2005/8/layout/hList2"/>
    <dgm:cxn modelId="{76744456-0B88-4244-B381-645D9D1658F7}" type="presParOf" srcId="{B08B58E1-DA1F-4259-9FF1-7192312BB4F0}" destId="{3A1297A2-72C5-401B-BC5B-3E65330244B9}" srcOrd="1" destOrd="0" presId="urn:microsoft.com/office/officeart/2005/8/layout/hList2"/>
    <dgm:cxn modelId="{830C3221-FEFB-4A25-9919-833C4D8E74CE}" type="presParOf" srcId="{B08B58E1-DA1F-4259-9FF1-7192312BB4F0}" destId="{CDD5D70B-B424-4BEE-82CE-2AC9390B6D3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C08E5D2-293C-43DC-981C-C0439CA98E19}" type="doc">
      <dgm:prSet loTypeId="urn:microsoft.com/office/officeart/2005/8/layout/lProcess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BE"/>
        </a:p>
      </dgm:t>
    </dgm:pt>
    <dgm:pt modelId="{6836FC73-78A0-45B0-8264-38D64EC27E23}">
      <dgm:prSet phldrT="[Texte]"/>
      <dgm:spPr/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Qu’est ce qui est réussi?</a:t>
          </a:r>
        </a:p>
      </dgm:t>
    </dgm:pt>
    <dgm:pt modelId="{FC67CB16-B06E-4E72-8A6E-BDF0522A0833}" type="parTrans" cxnId="{87D6CDEC-90C9-4F61-87AB-FF9DFBB2A083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1E76756A-E0F1-4770-A221-A4280E07389C}" type="sibTrans" cxnId="{87D6CDEC-90C9-4F61-87AB-FF9DFBB2A083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777BD665-38A0-4174-AF2E-EA3C47E2CC5A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Visuel</a:t>
          </a:r>
        </a:p>
      </dgm:t>
    </dgm:pt>
    <dgm:pt modelId="{14DFBF4C-5A56-4AA5-B4EB-DEEC54191125}" type="parTrans" cxnId="{E49AE0E7-9F51-438C-8586-8250433E86B0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A1A31913-7A09-4153-8029-5D5F58F46424}" type="sibTrans" cxnId="{E49AE0E7-9F51-438C-8586-8250433E86B0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EA1A8001-7CC4-4D37-AD03-498BFCE927DA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Conception</a:t>
          </a:r>
        </a:p>
      </dgm:t>
    </dgm:pt>
    <dgm:pt modelId="{5A335C05-2A07-4EA7-BBDB-635B4E794680}" type="parTrans" cxnId="{2076E59E-AC1E-4CA9-BAB3-0215A0DE986C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5A2D4831-21F4-4623-9949-914D3B512CE0}" type="sibTrans" cxnId="{2076E59E-AC1E-4CA9-BAB3-0215A0DE986C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5C268C13-D4D7-4362-BABA-2B3565E9AEF1}">
      <dgm:prSet phldrT="[Texte]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Qu’est-ce qui peut être amélioré?</a:t>
          </a:r>
        </a:p>
      </dgm:t>
    </dgm:pt>
    <dgm:pt modelId="{541CDD6B-E36E-4F58-B77F-D220EB6FBCEE}" type="parTrans" cxnId="{2BD58AEA-AF7A-41C5-AE05-19C8190D5703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94FC5CFB-0927-4B49-8D23-90F613847C66}" type="sibTrans" cxnId="{2BD58AEA-AF7A-41C5-AE05-19C8190D5703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5A292B4A-39BF-429F-9AAB-81B1D3E3B909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Visuel</a:t>
          </a:r>
        </a:p>
      </dgm:t>
    </dgm:pt>
    <dgm:pt modelId="{370B5CB0-84F9-445F-B158-135E47A5626C}" type="parTrans" cxnId="{96BA3738-9D84-4E1F-B169-AF179D6AE984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78245FF9-B5A6-41BA-91DE-D0CD05E092E3}" type="sibTrans" cxnId="{96BA3738-9D84-4E1F-B169-AF179D6AE984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EC245C60-3F0B-406C-A051-BA55F33767E0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Conception</a:t>
          </a:r>
        </a:p>
      </dgm:t>
    </dgm:pt>
    <dgm:pt modelId="{E8B04A33-4359-4FAD-ADE2-AD06126C28BC}" type="parTrans" cxnId="{8E70690B-EF76-4A72-B3C6-A7B89535294A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74FEFDDF-83E6-42ED-A810-587D21501B93}" type="sibTrans" cxnId="{8E70690B-EF76-4A72-B3C6-A7B89535294A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ADEA5E8E-7524-4538-95C2-9CCDCF5C7500}">
      <dgm:prSet phldrT="[Texte]"/>
      <dgm:spPr/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Propositions?</a:t>
          </a:r>
        </a:p>
      </dgm:t>
    </dgm:pt>
    <dgm:pt modelId="{647C4FB6-8758-439E-8D00-B9363749B49C}" type="parTrans" cxnId="{C68BB818-0EAD-45AE-AC3B-3FB33740A5F0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D36459A9-8EAD-4B3E-B53B-897C72AC1CDE}" type="sibTrans" cxnId="{C68BB818-0EAD-45AE-AC3B-3FB33740A5F0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C11968AE-87AE-4128-BF6D-D111BE8083C4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…</a:t>
          </a:r>
        </a:p>
      </dgm:t>
    </dgm:pt>
    <dgm:pt modelId="{86090232-7381-4DC2-B483-02AB66B74AF0}" type="parTrans" cxnId="{2EF94343-688B-4C20-B3CC-68169B7C6C5E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DD35B5C4-59B8-4965-AC7D-1F004AC824EF}" type="sibTrans" cxnId="{2EF94343-688B-4C20-B3CC-68169B7C6C5E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025E2BE8-8416-4F16-B167-2B7732D716D6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…</a:t>
          </a:r>
        </a:p>
      </dgm:t>
    </dgm:pt>
    <dgm:pt modelId="{D9F8B20E-EC8A-4B50-BF96-66354E903B7D}" type="parTrans" cxnId="{6F509EE6-9406-4BA2-B3A3-91FA6579E9D7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F800E345-0611-48A2-B602-46E020976C33}" type="sibTrans" cxnId="{6F509EE6-9406-4BA2-B3A3-91FA6579E9D7}">
      <dgm:prSet/>
      <dgm:spPr/>
      <dgm:t>
        <a:bodyPr/>
        <a:lstStyle/>
        <a:p>
          <a:endParaRPr lang="fr-BE">
            <a:latin typeface="Montserrat Light" panose="00000400000000000000" pitchFamily="50" charset="0"/>
            <a:cs typeface="Arial" panose="020B0604020202020204" pitchFamily="34" charset="0"/>
          </a:endParaRPr>
        </a:p>
      </dgm:t>
    </dgm:pt>
    <dgm:pt modelId="{5FBE4419-FB7E-4D0A-8095-8CC1B76DFAE3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Pourquoi?</a:t>
          </a:r>
        </a:p>
      </dgm:t>
    </dgm:pt>
    <dgm:pt modelId="{252CA27F-212D-4740-8288-E38367F93E44}" type="parTrans" cxnId="{63918A88-EB37-435F-9D17-33096B552380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79B75C04-544C-417D-84E1-9237074F7283}" type="sibTrans" cxnId="{63918A88-EB37-435F-9D17-33096B552380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EBE4A27F-F3E6-4154-B1D0-0504399C8878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Pourquoi?</a:t>
          </a:r>
        </a:p>
      </dgm:t>
    </dgm:pt>
    <dgm:pt modelId="{62B92AF5-56C0-42DB-88CE-282704DF8551}" type="parTrans" cxnId="{E05DD34D-1874-4AD5-979D-3209D19D87FD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20935A37-8F2A-4ABC-A297-E46F9CAFA172}" type="sibTrans" cxnId="{E05DD34D-1874-4AD5-979D-3209D19D87FD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517A984D-9483-4BCB-BF3A-77BD23A513F9}">
      <dgm:prSet phldrT="[Texte]"/>
      <dgm:spPr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BE" dirty="0">
              <a:latin typeface="Montserrat Light" panose="00000400000000000000" pitchFamily="50" charset="0"/>
              <a:cs typeface="Arial" panose="020B0604020202020204" pitchFamily="34" charset="0"/>
            </a:rPr>
            <a:t>…</a:t>
          </a:r>
        </a:p>
      </dgm:t>
    </dgm:pt>
    <dgm:pt modelId="{95ECCF17-7446-4FD6-8EBF-B7190C463B15}" type="parTrans" cxnId="{13DA0F96-0317-4B0A-9D10-5805E92AFCBE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04EB7D8C-401D-4B78-8624-08F8DA1E313D}" type="sibTrans" cxnId="{13DA0F96-0317-4B0A-9D10-5805E92AFCBE}">
      <dgm:prSet/>
      <dgm:spPr/>
      <dgm:t>
        <a:bodyPr/>
        <a:lstStyle/>
        <a:p>
          <a:endParaRPr lang="fr-BE">
            <a:latin typeface="Montserrat Light" panose="00000400000000000000" pitchFamily="50" charset="0"/>
          </a:endParaRPr>
        </a:p>
      </dgm:t>
    </dgm:pt>
    <dgm:pt modelId="{E2271342-758C-40E4-B50D-C31AE290E3CD}" type="pres">
      <dgm:prSet presAssocID="{1C08E5D2-293C-43DC-981C-C0439CA98E19}" presName="theList" presStyleCnt="0">
        <dgm:presLayoutVars>
          <dgm:dir/>
          <dgm:animLvl val="lvl"/>
          <dgm:resizeHandles val="exact"/>
        </dgm:presLayoutVars>
      </dgm:prSet>
      <dgm:spPr/>
    </dgm:pt>
    <dgm:pt modelId="{FA257A25-13D8-42D7-AF1D-738E6DC9B6C0}" type="pres">
      <dgm:prSet presAssocID="{6836FC73-78A0-45B0-8264-38D64EC27E23}" presName="compNode" presStyleCnt="0"/>
      <dgm:spPr/>
    </dgm:pt>
    <dgm:pt modelId="{AFBB0FAE-9A8B-4D62-AAA4-38A55DF684E3}" type="pres">
      <dgm:prSet presAssocID="{6836FC73-78A0-45B0-8264-38D64EC27E23}" presName="aNode" presStyleLbl="bgShp" presStyleIdx="0" presStyleCnt="3"/>
      <dgm:spPr/>
    </dgm:pt>
    <dgm:pt modelId="{295FE6C2-89BC-4ECA-B103-F4632BE73942}" type="pres">
      <dgm:prSet presAssocID="{6836FC73-78A0-45B0-8264-38D64EC27E23}" presName="textNode" presStyleLbl="bgShp" presStyleIdx="0" presStyleCnt="3"/>
      <dgm:spPr/>
    </dgm:pt>
    <dgm:pt modelId="{AAF7823B-288E-45E2-B8DE-CB92DDD8D747}" type="pres">
      <dgm:prSet presAssocID="{6836FC73-78A0-45B0-8264-38D64EC27E23}" presName="compChildNode" presStyleCnt="0"/>
      <dgm:spPr/>
    </dgm:pt>
    <dgm:pt modelId="{093B0802-8CDE-43F6-8DCC-048EF9CA2778}" type="pres">
      <dgm:prSet presAssocID="{6836FC73-78A0-45B0-8264-38D64EC27E23}" presName="theInnerList" presStyleCnt="0"/>
      <dgm:spPr/>
    </dgm:pt>
    <dgm:pt modelId="{F3833575-DF89-4678-BE10-E28ECCD7329F}" type="pres">
      <dgm:prSet presAssocID="{777BD665-38A0-4174-AF2E-EA3C47E2CC5A}" presName="childNode" presStyleLbl="node1" presStyleIdx="0" presStyleCnt="9">
        <dgm:presLayoutVars>
          <dgm:bulletEnabled val="1"/>
        </dgm:presLayoutVars>
      </dgm:prSet>
      <dgm:spPr/>
    </dgm:pt>
    <dgm:pt modelId="{465A2415-73DD-4172-B99B-17F33D9F81D1}" type="pres">
      <dgm:prSet presAssocID="{777BD665-38A0-4174-AF2E-EA3C47E2CC5A}" presName="aSpace2" presStyleCnt="0"/>
      <dgm:spPr/>
    </dgm:pt>
    <dgm:pt modelId="{D649EB36-EBBF-4D6B-8EBB-6B32AF606C90}" type="pres">
      <dgm:prSet presAssocID="{EA1A8001-7CC4-4D37-AD03-498BFCE927DA}" presName="childNode" presStyleLbl="node1" presStyleIdx="1" presStyleCnt="9">
        <dgm:presLayoutVars>
          <dgm:bulletEnabled val="1"/>
        </dgm:presLayoutVars>
      </dgm:prSet>
      <dgm:spPr/>
    </dgm:pt>
    <dgm:pt modelId="{8DDB2D66-A498-455C-8A32-8FCB0FD4B8C8}" type="pres">
      <dgm:prSet presAssocID="{EA1A8001-7CC4-4D37-AD03-498BFCE927DA}" presName="aSpace2" presStyleCnt="0"/>
      <dgm:spPr/>
    </dgm:pt>
    <dgm:pt modelId="{4D0E0602-B012-4DA5-9602-0D043055E7E7}" type="pres">
      <dgm:prSet presAssocID="{5FBE4419-FB7E-4D0A-8095-8CC1B76DFAE3}" presName="childNode" presStyleLbl="node1" presStyleIdx="2" presStyleCnt="9">
        <dgm:presLayoutVars>
          <dgm:bulletEnabled val="1"/>
        </dgm:presLayoutVars>
      </dgm:prSet>
      <dgm:spPr/>
    </dgm:pt>
    <dgm:pt modelId="{E237B7E1-931E-4947-90E8-138130AF91B1}" type="pres">
      <dgm:prSet presAssocID="{6836FC73-78A0-45B0-8264-38D64EC27E23}" presName="aSpace" presStyleCnt="0"/>
      <dgm:spPr/>
    </dgm:pt>
    <dgm:pt modelId="{2D13EFF2-E6B5-40FE-8C05-C4E9497FD94E}" type="pres">
      <dgm:prSet presAssocID="{5C268C13-D4D7-4362-BABA-2B3565E9AEF1}" presName="compNode" presStyleCnt="0"/>
      <dgm:spPr/>
    </dgm:pt>
    <dgm:pt modelId="{459777DA-D6BF-42ED-AB7F-D10E04D2C148}" type="pres">
      <dgm:prSet presAssocID="{5C268C13-D4D7-4362-BABA-2B3565E9AEF1}" presName="aNode" presStyleLbl="bgShp" presStyleIdx="1" presStyleCnt="3"/>
      <dgm:spPr/>
    </dgm:pt>
    <dgm:pt modelId="{B6607DAA-F127-49E5-A6A4-909E3480F93C}" type="pres">
      <dgm:prSet presAssocID="{5C268C13-D4D7-4362-BABA-2B3565E9AEF1}" presName="textNode" presStyleLbl="bgShp" presStyleIdx="1" presStyleCnt="3"/>
      <dgm:spPr/>
    </dgm:pt>
    <dgm:pt modelId="{A0DD0864-6651-41AF-8295-C9B12862D052}" type="pres">
      <dgm:prSet presAssocID="{5C268C13-D4D7-4362-BABA-2B3565E9AEF1}" presName="compChildNode" presStyleCnt="0"/>
      <dgm:spPr/>
    </dgm:pt>
    <dgm:pt modelId="{D521F6CF-929D-4ABE-BBC1-DAACE0740FE4}" type="pres">
      <dgm:prSet presAssocID="{5C268C13-D4D7-4362-BABA-2B3565E9AEF1}" presName="theInnerList" presStyleCnt="0"/>
      <dgm:spPr/>
    </dgm:pt>
    <dgm:pt modelId="{51C290E3-C05F-41AB-AC82-5F3B997C7B92}" type="pres">
      <dgm:prSet presAssocID="{5A292B4A-39BF-429F-9AAB-81B1D3E3B909}" presName="childNode" presStyleLbl="node1" presStyleIdx="3" presStyleCnt="9">
        <dgm:presLayoutVars>
          <dgm:bulletEnabled val="1"/>
        </dgm:presLayoutVars>
      </dgm:prSet>
      <dgm:spPr/>
    </dgm:pt>
    <dgm:pt modelId="{90BF716D-F56F-46F9-8AF6-4501EC2F8CB9}" type="pres">
      <dgm:prSet presAssocID="{5A292B4A-39BF-429F-9AAB-81B1D3E3B909}" presName="aSpace2" presStyleCnt="0"/>
      <dgm:spPr/>
    </dgm:pt>
    <dgm:pt modelId="{B2B9145F-0368-4115-8D74-6458B7C82538}" type="pres">
      <dgm:prSet presAssocID="{EC245C60-3F0B-406C-A051-BA55F33767E0}" presName="childNode" presStyleLbl="node1" presStyleIdx="4" presStyleCnt="9">
        <dgm:presLayoutVars>
          <dgm:bulletEnabled val="1"/>
        </dgm:presLayoutVars>
      </dgm:prSet>
      <dgm:spPr/>
    </dgm:pt>
    <dgm:pt modelId="{9DDBC9BF-709E-42B0-99CD-6449C04A8B6A}" type="pres">
      <dgm:prSet presAssocID="{EC245C60-3F0B-406C-A051-BA55F33767E0}" presName="aSpace2" presStyleCnt="0"/>
      <dgm:spPr/>
    </dgm:pt>
    <dgm:pt modelId="{AA78B619-B880-42CC-BE3B-B272B78482EC}" type="pres">
      <dgm:prSet presAssocID="{EBE4A27F-F3E6-4154-B1D0-0504399C8878}" presName="childNode" presStyleLbl="node1" presStyleIdx="5" presStyleCnt="9">
        <dgm:presLayoutVars>
          <dgm:bulletEnabled val="1"/>
        </dgm:presLayoutVars>
      </dgm:prSet>
      <dgm:spPr/>
    </dgm:pt>
    <dgm:pt modelId="{B52CEECD-6D02-4576-ACBE-EE82CBE9642F}" type="pres">
      <dgm:prSet presAssocID="{5C268C13-D4D7-4362-BABA-2B3565E9AEF1}" presName="aSpace" presStyleCnt="0"/>
      <dgm:spPr/>
    </dgm:pt>
    <dgm:pt modelId="{2C11CB01-47DB-4A6F-A214-B96A30EE3DF7}" type="pres">
      <dgm:prSet presAssocID="{ADEA5E8E-7524-4538-95C2-9CCDCF5C7500}" presName="compNode" presStyleCnt="0"/>
      <dgm:spPr/>
    </dgm:pt>
    <dgm:pt modelId="{0ECDBD3E-2E0F-4464-A76F-EBB3C6BA33F4}" type="pres">
      <dgm:prSet presAssocID="{ADEA5E8E-7524-4538-95C2-9CCDCF5C7500}" presName="aNode" presStyleLbl="bgShp" presStyleIdx="2" presStyleCnt="3"/>
      <dgm:spPr/>
    </dgm:pt>
    <dgm:pt modelId="{C109CE9D-21CD-41E9-855D-7E45F5BA1BFA}" type="pres">
      <dgm:prSet presAssocID="{ADEA5E8E-7524-4538-95C2-9CCDCF5C7500}" presName="textNode" presStyleLbl="bgShp" presStyleIdx="2" presStyleCnt="3"/>
      <dgm:spPr/>
    </dgm:pt>
    <dgm:pt modelId="{8C56AF28-EBDE-4AC1-B0D7-2759B199F634}" type="pres">
      <dgm:prSet presAssocID="{ADEA5E8E-7524-4538-95C2-9CCDCF5C7500}" presName="compChildNode" presStyleCnt="0"/>
      <dgm:spPr/>
    </dgm:pt>
    <dgm:pt modelId="{3CC28A93-4A5D-49DC-B244-DC1D63FB3FAF}" type="pres">
      <dgm:prSet presAssocID="{ADEA5E8E-7524-4538-95C2-9CCDCF5C7500}" presName="theInnerList" presStyleCnt="0"/>
      <dgm:spPr/>
    </dgm:pt>
    <dgm:pt modelId="{3BA9C619-2412-4AC1-B90A-891C98102595}" type="pres">
      <dgm:prSet presAssocID="{C11968AE-87AE-4128-BF6D-D111BE8083C4}" presName="childNode" presStyleLbl="node1" presStyleIdx="6" presStyleCnt="9">
        <dgm:presLayoutVars>
          <dgm:bulletEnabled val="1"/>
        </dgm:presLayoutVars>
      </dgm:prSet>
      <dgm:spPr/>
    </dgm:pt>
    <dgm:pt modelId="{01BF9288-0752-4105-A035-6BF94B8560FD}" type="pres">
      <dgm:prSet presAssocID="{C11968AE-87AE-4128-BF6D-D111BE8083C4}" presName="aSpace2" presStyleCnt="0"/>
      <dgm:spPr/>
    </dgm:pt>
    <dgm:pt modelId="{B8AFE930-E72B-4F1B-8F0D-521E4EA09C94}" type="pres">
      <dgm:prSet presAssocID="{025E2BE8-8416-4F16-B167-2B7732D716D6}" presName="childNode" presStyleLbl="node1" presStyleIdx="7" presStyleCnt="9">
        <dgm:presLayoutVars>
          <dgm:bulletEnabled val="1"/>
        </dgm:presLayoutVars>
      </dgm:prSet>
      <dgm:spPr/>
    </dgm:pt>
    <dgm:pt modelId="{B7C1101D-2EAF-4FB3-A70A-524FD450CCAD}" type="pres">
      <dgm:prSet presAssocID="{025E2BE8-8416-4F16-B167-2B7732D716D6}" presName="aSpace2" presStyleCnt="0"/>
      <dgm:spPr/>
    </dgm:pt>
    <dgm:pt modelId="{5065A35A-D607-4A5B-8783-88BA9424348D}" type="pres">
      <dgm:prSet presAssocID="{517A984D-9483-4BCB-BF3A-77BD23A513F9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907C6301-9A6E-4147-BA24-9E07DC21186F}" type="presOf" srcId="{1C08E5D2-293C-43DC-981C-C0439CA98E19}" destId="{E2271342-758C-40E4-B50D-C31AE290E3CD}" srcOrd="0" destOrd="0" presId="urn:microsoft.com/office/officeart/2005/8/layout/lProcess2"/>
    <dgm:cxn modelId="{8E70690B-EF76-4A72-B3C6-A7B89535294A}" srcId="{5C268C13-D4D7-4362-BABA-2B3565E9AEF1}" destId="{EC245C60-3F0B-406C-A051-BA55F33767E0}" srcOrd="1" destOrd="0" parTransId="{E8B04A33-4359-4FAD-ADE2-AD06126C28BC}" sibTransId="{74FEFDDF-83E6-42ED-A810-587D21501B93}"/>
    <dgm:cxn modelId="{C68BB818-0EAD-45AE-AC3B-3FB33740A5F0}" srcId="{1C08E5D2-293C-43DC-981C-C0439CA98E19}" destId="{ADEA5E8E-7524-4538-95C2-9CCDCF5C7500}" srcOrd="2" destOrd="0" parTransId="{647C4FB6-8758-439E-8D00-B9363749B49C}" sibTransId="{D36459A9-8EAD-4B3E-B53B-897C72AC1CDE}"/>
    <dgm:cxn modelId="{81892F19-0EE6-4C32-92BE-CD0BF89FFD8E}" type="presOf" srcId="{EBE4A27F-F3E6-4154-B1D0-0504399C8878}" destId="{AA78B619-B880-42CC-BE3B-B272B78482EC}" srcOrd="0" destOrd="0" presId="urn:microsoft.com/office/officeart/2005/8/layout/lProcess2"/>
    <dgm:cxn modelId="{55D86B24-7C03-4F6B-BDDD-43949B56D356}" type="presOf" srcId="{517A984D-9483-4BCB-BF3A-77BD23A513F9}" destId="{5065A35A-D607-4A5B-8783-88BA9424348D}" srcOrd="0" destOrd="0" presId="urn:microsoft.com/office/officeart/2005/8/layout/lProcess2"/>
    <dgm:cxn modelId="{96BA3738-9D84-4E1F-B169-AF179D6AE984}" srcId="{5C268C13-D4D7-4362-BABA-2B3565E9AEF1}" destId="{5A292B4A-39BF-429F-9AAB-81B1D3E3B909}" srcOrd="0" destOrd="0" parTransId="{370B5CB0-84F9-445F-B158-135E47A5626C}" sibTransId="{78245FF9-B5A6-41BA-91DE-D0CD05E092E3}"/>
    <dgm:cxn modelId="{88D09639-81D4-44B8-B88A-02160E381C39}" type="presOf" srcId="{ADEA5E8E-7524-4538-95C2-9CCDCF5C7500}" destId="{C109CE9D-21CD-41E9-855D-7E45F5BA1BFA}" srcOrd="1" destOrd="0" presId="urn:microsoft.com/office/officeart/2005/8/layout/lProcess2"/>
    <dgm:cxn modelId="{2EF94343-688B-4C20-B3CC-68169B7C6C5E}" srcId="{ADEA5E8E-7524-4538-95C2-9CCDCF5C7500}" destId="{C11968AE-87AE-4128-BF6D-D111BE8083C4}" srcOrd="0" destOrd="0" parTransId="{86090232-7381-4DC2-B483-02AB66B74AF0}" sibTransId="{DD35B5C4-59B8-4965-AC7D-1F004AC824EF}"/>
    <dgm:cxn modelId="{E05DD34D-1874-4AD5-979D-3209D19D87FD}" srcId="{5C268C13-D4D7-4362-BABA-2B3565E9AEF1}" destId="{EBE4A27F-F3E6-4154-B1D0-0504399C8878}" srcOrd="2" destOrd="0" parTransId="{62B92AF5-56C0-42DB-88CE-282704DF8551}" sibTransId="{20935A37-8F2A-4ABC-A297-E46F9CAFA172}"/>
    <dgm:cxn modelId="{6EF25951-ED03-4411-9DEA-39E2AC2B3CB6}" type="presOf" srcId="{C11968AE-87AE-4128-BF6D-D111BE8083C4}" destId="{3BA9C619-2412-4AC1-B90A-891C98102595}" srcOrd="0" destOrd="0" presId="urn:microsoft.com/office/officeart/2005/8/layout/lProcess2"/>
    <dgm:cxn modelId="{19F66054-14B6-4EA8-BB28-528A53D13F51}" type="presOf" srcId="{777BD665-38A0-4174-AF2E-EA3C47E2CC5A}" destId="{F3833575-DF89-4678-BE10-E28ECCD7329F}" srcOrd="0" destOrd="0" presId="urn:microsoft.com/office/officeart/2005/8/layout/lProcess2"/>
    <dgm:cxn modelId="{23AF5256-F1F7-49D1-AD1F-B6982522F5F4}" type="presOf" srcId="{5A292B4A-39BF-429F-9AAB-81B1D3E3B909}" destId="{51C290E3-C05F-41AB-AC82-5F3B997C7B92}" srcOrd="0" destOrd="0" presId="urn:microsoft.com/office/officeart/2005/8/layout/lProcess2"/>
    <dgm:cxn modelId="{01D3E387-6641-4635-96B1-0118832DA399}" type="presOf" srcId="{EC245C60-3F0B-406C-A051-BA55F33767E0}" destId="{B2B9145F-0368-4115-8D74-6458B7C82538}" srcOrd="0" destOrd="0" presId="urn:microsoft.com/office/officeart/2005/8/layout/lProcess2"/>
    <dgm:cxn modelId="{DA847288-1FFC-4C47-B2C4-E853E657D649}" type="presOf" srcId="{025E2BE8-8416-4F16-B167-2B7732D716D6}" destId="{B8AFE930-E72B-4F1B-8F0D-521E4EA09C94}" srcOrd="0" destOrd="0" presId="urn:microsoft.com/office/officeart/2005/8/layout/lProcess2"/>
    <dgm:cxn modelId="{63918A88-EB37-435F-9D17-33096B552380}" srcId="{6836FC73-78A0-45B0-8264-38D64EC27E23}" destId="{5FBE4419-FB7E-4D0A-8095-8CC1B76DFAE3}" srcOrd="2" destOrd="0" parTransId="{252CA27F-212D-4740-8288-E38367F93E44}" sibTransId="{79B75C04-544C-417D-84E1-9237074F7283}"/>
    <dgm:cxn modelId="{B6301C8E-9EF4-44D4-8F07-AF0A2C125BEC}" type="presOf" srcId="{ADEA5E8E-7524-4538-95C2-9CCDCF5C7500}" destId="{0ECDBD3E-2E0F-4464-A76F-EBB3C6BA33F4}" srcOrd="0" destOrd="0" presId="urn:microsoft.com/office/officeart/2005/8/layout/lProcess2"/>
    <dgm:cxn modelId="{00E17E92-2605-4308-B5CC-005DE9C74C1D}" type="presOf" srcId="{6836FC73-78A0-45B0-8264-38D64EC27E23}" destId="{295FE6C2-89BC-4ECA-B103-F4632BE73942}" srcOrd="1" destOrd="0" presId="urn:microsoft.com/office/officeart/2005/8/layout/lProcess2"/>
    <dgm:cxn modelId="{F63B2593-FD3C-4154-81EE-53454A994415}" type="presOf" srcId="{EA1A8001-7CC4-4D37-AD03-498BFCE927DA}" destId="{D649EB36-EBBF-4D6B-8EBB-6B32AF606C90}" srcOrd="0" destOrd="0" presId="urn:microsoft.com/office/officeart/2005/8/layout/lProcess2"/>
    <dgm:cxn modelId="{13DA0F96-0317-4B0A-9D10-5805E92AFCBE}" srcId="{ADEA5E8E-7524-4538-95C2-9CCDCF5C7500}" destId="{517A984D-9483-4BCB-BF3A-77BD23A513F9}" srcOrd="2" destOrd="0" parTransId="{95ECCF17-7446-4FD6-8EBF-B7190C463B15}" sibTransId="{04EB7D8C-401D-4B78-8624-08F8DA1E313D}"/>
    <dgm:cxn modelId="{2076E59E-AC1E-4CA9-BAB3-0215A0DE986C}" srcId="{6836FC73-78A0-45B0-8264-38D64EC27E23}" destId="{EA1A8001-7CC4-4D37-AD03-498BFCE927DA}" srcOrd="1" destOrd="0" parTransId="{5A335C05-2A07-4EA7-BBDB-635B4E794680}" sibTransId="{5A2D4831-21F4-4623-9949-914D3B512CE0}"/>
    <dgm:cxn modelId="{DAD88AB5-DFD7-4696-A6EC-03398858667B}" type="presOf" srcId="{5C268C13-D4D7-4362-BABA-2B3565E9AEF1}" destId="{B6607DAA-F127-49E5-A6A4-909E3480F93C}" srcOrd="1" destOrd="0" presId="urn:microsoft.com/office/officeart/2005/8/layout/lProcess2"/>
    <dgm:cxn modelId="{B64B62E2-318E-4B1C-88E7-0A2E971C8E46}" type="presOf" srcId="{5C268C13-D4D7-4362-BABA-2B3565E9AEF1}" destId="{459777DA-D6BF-42ED-AB7F-D10E04D2C148}" srcOrd="0" destOrd="0" presId="urn:microsoft.com/office/officeart/2005/8/layout/lProcess2"/>
    <dgm:cxn modelId="{6F509EE6-9406-4BA2-B3A3-91FA6579E9D7}" srcId="{ADEA5E8E-7524-4538-95C2-9CCDCF5C7500}" destId="{025E2BE8-8416-4F16-B167-2B7732D716D6}" srcOrd="1" destOrd="0" parTransId="{D9F8B20E-EC8A-4B50-BF96-66354E903B7D}" sibTransId="{F800E345-0611-48A2-B602-46E020976C33}"/>
    <dgm:cxn modelId="{E49AE0E7-9F51-438C-8586-8250433E86B0}" srcId="{6836FC73-78A0-45B0-8264-38D64EC27E23}" destId="{777BD665-38A0-4174-AF2E-EA3C47E2CC5A}" srcOrd="0" destOrd="0" parTransId="{14DFBF4C-5A56-4AA5-B4EB-DEEC54191125}" sibTransId="{A1A31913-7A09-4153-8029-5D5F58F46424}"/>
    <dgm:cxn modelId="{36D9EBE8-A1B2-4F81-BDB3-CAE8E6562992}" type="presOf" srcId="{6836FC73-78A0-45B0-8264-38D64EC27E23}" destId="{AFBB0FAE-9A8B-4D62-AAA4-38A55DF684E3}" srcOrd="0" destOrd="0" presId="urn:microsoft.com/office/officeart/2005/8/layout/lProcess2"/>
    <dgm:cxn modelId="{2BD58AEA-AF7A-41C5-AE05-19C8190D5703}" srcId="{1C08E5D2-293C-43DC-981C-C0439CA98E19}" destId="{5C268C13-D4D7-4362-BABA-2B3565E9AEF1}" srcOrd="1" destOrd="0" parTransId="{541CDD6B-E36E-4F58-B77F-D220EB6FBCEE}" sibTransId="{94FC5CFB-0927-4B49-8D23-90F613847C66}"/>
    <dgm:cxn modelId="{87D6CDEC-90C9-4F61-87AB-FF9DFBB2A083}" srcId="{1C08E5D2-293C-43DC-981C-C0439CA98E19}" destId="{6836FC73-78A0-45B0-8264-38D64EC27E23}" srcOrd="0" destOrd="0" parTransId="{FC67CB16-B06E-4E72-8A6E-BDF0522A0833}" sibTransId="{1E76756A-E0F1-4770-A221-A4280E07389C}"/>
    <dgm:cxn modelId="{C099CFFD-AB97-4711-BD2A-27EAB38008E5}" type="presOf" srcId="{5FBE4419-FB7E-4D0A-8095-8CC1B76DFAE3}" destId="{4D0E0602-B012-4DA5-9602-0D043055E7E7}" srcOrd="0" destOrd="0" presId="urn:microsoft.com/office/officeart/2005/8/layout/lProcess2"/>
    <dgm:cxn modelId="{38110A05-B219-4914-8031-BD9EF381967A}" type="presParOf" srcId="{E2271342-758C-40E4-B50D-C31AE290E3CD}" destId="{FA257A25-13D8-42D7-AF1D-738E6DC9B6C0}" srcOrd="0" destOrd="0" presId="urn:microsoft.com/office/officeart/2005/8/layout/lProcess2"/>
    <dgm:cxn modelId="{3659D552-5407-45BD-8A4D-8C0E9BC688DB}" type="presParOf" srcId="{FA257A25-13D8-42D7-AF1D-738E6DC9B6C0}" destId="{AFBB0FAE-9A8B-4D62-AAA4-38A55DF684E3}" srcOrd="0" destOrd="0" presId="urn:microsoft.com/office/officeart/2005/8/layout/lProcess2"/>
    <dgm:cxn modelId="{7A70DD61-8181-4307-B950-BE828CE974DB}" type="presParOf" srcId="{FA257A25-13D8-42D7-AF1D-738E6DC9B6C0}" destId="{295FE6C2-89BC-4ECA-B103-F4632BE73942}" srcOrd="1" destOrd="0" presId="urn:microsoft.com/office/officeart/2005/8/layout/lProcess2"/>
    <dgm:cxn modelId="{295A1118-077B-4068-A6D6-EDCFBAF7D14C}" type="presParOf" srcId="{FA257A25-13D8-42D7-AF1D-738E6DC9B6C0}" destId="{AAF7823B-288E-45E2-B8DE-CB92DDD8D747}" srcOrd="2" destOrd="0" presId="urn:microsoft.com/office/officeart/2005/8/layout/lProcess2"/>
    <dgm:cxn modelId="{7A48272A-8F28-4DF7-B362-43EDA3C89040}" type="presParOf" srcId="{AAF7823B-288E-45E2-B8DE-CB92DDD8D747}" destId="{093B0802-8CDE-43F6-8DCC-048EF9CA2778}" srcOrd="0" destOrd="0" presId="urn:microsoft.com/office/officeart/2005/8/layout/lProcess2"/>
    <dgm:cxn modelId="{7B796DA0-45B4-40B0-AD82-20465B582B0E}" type="presParOf" srcId="{093B0802-8CDE-43F6-8DCC-048EF9CA2778}" destId="{F3833575-DF89-4678-BE10-E28ECCD7329F}" srcOrd="0" destOrd="0" presId="urn:microsoft.com/office/officeart/2005/8/layout/lProcess2"/>
    <dgm:cxn modelId="{004B2BAB-4144-4475-B683-C53B10E8C31F}" type="presParOf" srcId="{093B0802-8CDE-43F6-8DCC-048EF9CA2778}" destId="{465A2415-73DD-4172-B99B-17F33D9F81D1}" srcOrd="1" destOrd="0" presId="urn:microsoft.com/office/officeart/2005/8/layout/lProcess2"/>
    <dgm:cxn modelId="{E8630D8A-7F9E-4A65-96FB-E7E955EF73F7}" type="presParOf" srcId="{093B0802-8CDE-43F6-8DCC-048EF9CA2778}" destId="{D649EB36-EBBF-4D6B-8EBB-6B32AF606C90}" srcOrd="2" destOrd="0" presId="urn:microsoft.com/office/officeart/2005/8/layout/lProcess2"/>
    <dgm:cxn modelId="{43B50261-1395-4ACB-BE54-24E79D4B6F7F}" type="presParOf" srcId="{093B0802-8CDE-43F6-8DCC-048EF9CA2778}" destId="{8DDB2D66-A498-455C-8A32-8FCB0FD4B8C8}" srcOrd="3" destOrd="0" presId="urn:microsoft.com/office/officeart/2005/8/layout/lProcess2"/>
    <dgm:cxn modelId="{3B95CBB6-FA44-4E23-8140-362FD92ADBF1}" type="presParOf" srcId="{093B0802-8CDE-43F6-8DCC-048EF9CA2778}" destId="{4D0E0602-B012-4DA5-9602-0D043055E7E7}" srcOrd="4" destOrd="0" presId="urn:microsoft.com/office/officeart/2005/8/layout/lProcess2"/>
    <dgm:cxn modelId="{18576F00-957E-45C4-973D-CB3F221C1C26}" type="presParOf" srcId="{E2271342-758C-40E4-B50D-C31AE290E3CD}" destId="{E237B7E1-931E-4947-90E8-138130AF91B1}" srcOrd="1" destOrd="0" presId="urn:microsoft.com/office/officeart/2005/8/layout/lProcess2"/>
    <dgm:cxn modelId="{A71A2F33-B54C-41B3-A51D-F08E6CAA5CA6}" type="presParOf" srcId="{E2271342-758C-40E4-B50D-C31AE290E3CD}" destId="{2D13EFF2-E6B5-40FE-8C05-C4E9497FD94E}" srcOrd="2" destOrd="0" presId="urn:microsoft.com/office/officeart/2005/8/layout/lProcess2"/>
    <dgm:cxn modelId="{725EAA44-FDE0-45F2-AC5B-A44690F4C1E4}" type="presParOf" srcId="{2D13EFF2-E6B5-40FE-8C05-C4E9497FD94E}" destId="{459777DA-D6BF-42ED-AB7F-D10E04D2C148}" srcOrd="0" destOrd="0" presId="urn:microsoft.com/office/officeart/2005/8/layout/lProcess2"/>
    <dgm:cxn modelId="{86304A2B-F0FB-468D-925F-FC97850C9E84}" type="presParOf" srcId="{2D13EFF2-E6B5-40FE-8C05-C4E9497FD94E}" destId="{B6607DAA-F127-49E5-A6A4-909E3480F93C}" srcOrd="1" destOrd="0" presId="urn:microsoft.com/office/officeart/2005/8/layout/lProcess2"/>
    <dgm:cxn modelId="{74E6FCB3-486C-403F-8779-C4AB395DEEC6}" type="presParOf" srcId="{2D13EFF2-E6B5-40FE-8C05-C4E9497FD94E}" destId="{A0DD0864-6651-41AF-8295-C9B12862D052}" srcOrd="2" destOrd="0" presId="urn:microsoft.com/office/officeart/2005/8/layout/lProcess2"/>
    <dgm:cxn modelId="{DF2F5B2B-1C64-4C47-AD9A-4CDA7B6A8F09}" type="presParOf" srcId="{A0DD0864-6651-41AF-8295-C9B12862D052}" destId="{D521F6CF-929D-4ABE-BBC1-DAACE0740FE4}" srcOrd="0" destOrd="0" presId="urn:microsoft.com/office/officeart/2005/8/layout/lProcess2"/>
    <dgm:cxn modelId="{0083D681-9756-4B38-84D9-7BF3CE2BA437}" type="presParOf" srcId="{D521F6CF-929D-4ABE-BBC1-DAACE0740FE4}" destId="{51C290E3-C05F-41AB-AC82-5F3B997C7B92}" srcOrd="0" destOrd="0" presId="urn:microsoft.com/office/officeart/2005/8/layout/lProcess2"/>
    <dgm:cxn modelId="{29DE4A4F-09C0-4EC6-AA65-C11BF0C42062}" type="presParOf" srcId="{D521F6CF-929D-4ABE-BBC1-DAACE0740FE4}" destId="{90BF716D-F56F-46F9-8AF6-4501EC2F8CB9}" srcOrd="1" destOrd="0" presId="urn:microsoft.com/office/officeart/2005/8/layout/lProcess2"/>
    <dgm:cxn modelId="{D22787E4-89BE-4990-97F9-D7A838AC5BBC}" type="presParOf" srcId="{D521F6CF-929D-4ABE-BBC1-DAACE0740FE4}" destId="{B2B9145F-0368-4115-8D74-6458B7C82538}" srcOrd="2" destOrd="0" presId="urn:microsoft.com/office/officeart/2005/8/layout/lProcess2"/>
    <dgm:cxn modelId="{A3669663-F30D-4326-A2DC-CD4B0C60D6CF}" type="presParOf" srcId="{D521F6CF-929D-4ABE-BBC1-DAACE0740FE4}" destId="{9DDBC9BF-709E-42B0-99CD-6449C04A8B6A}" srcOrd="3" destOrd="0" presId="urn:microsoft.com/office/officeart/2005/8/layout/lProcess2"/>
    <dgm:cxn modelId="{62ABB5C4-592D-4BC5-ABBC-677EBF59BBC1}" type="presParOf" srcId="{D521F6CF-929D-4ABE-BBC1-DAACE0740FE4}" destId="{AA78B619-B880-42CC-BE3B-B272B78482EC}" srcOrd="4" destOrd="0" presId="urn:microsoft.com/office/officeart/2005/8/layout/lProcess2"/>
    <dgm:cxn modelId="{A67AF91B-1296-4C47-9E25-58E46A50524E}" type="presParOf" srcId="{E2271342-758C-40E4-B50D-C31AE290E3CD}" destId="{B52CEECD-6D02-4576-ACBE-EE82CBE9642F}" srcOrd="3" destOrd="0" presId="urn:microsoft.com/office/officeart/2005/8/layout/lProcess2"/>
    <dgm:cxn modelId="{AF4C904F-2C32-4A68-A5D8-17DF642DC578}" type="presParOf" srcId="{E2271342-758C-40E4-B50D-C31AE290E3CD}" destId="{2C11CB01-47DB-4A6F-A214-B96A30EE3DF7}" srcOrd="4" destOrd="0" presId="urn:microsoft.com/office/officeart/2005/8/layout/lProcess2"/>
    <dgm:cxn modelId="{E9BF32D3-D6C2-437D-BAB0-43F9A3763520}" type="presParOf" srcId="{2C11CB01-47DB-4A6F-A214-B96A30EE3DF7}" destId="{0ECDBD3E-2E0F-4464-A76F-EBB3C6BA33F4}" srcOrd="0" destOrd="0" presId="urn:microsoft.com/office/officeart/2005/8/layout/lProcess2"/>
    <dgm:cxn modelId="{765D6299-960A-45DA-956E-D57B25D21658}" type="presParOf" srcId="{2C11CB01-47DB-4A6F-A214-B96A30EE3DF7}" destId="{C109CE9D-21CD-41E9-855D-7E45F5BA1BFA}" srcOrd="1" destOrd="0" presId="urn:microsoft.com/office/officeart/2005/8/layout/lProcess2"/>
    <dgm:cxn modelId="{5805EF0A-A9C7-4F8A-A595-77B8F7AEFC78}" type="presParOf" srcId="{2C11CB01-47DB-4A6F-A214-B96A30EE3DF7}" destId="{8C56AF28-EBDE-4AC1-B0D7-2759B199F634}" srcOrd="2" destOrd="0" presId="urn:microsoft.com/office/officeart/2005/8/layout/lProcess2"/>
    <dgm:cxn modelId="{372A76FF-5D83-4AC6-BCA0-FCFCBDD576A5}" type="presParOf" srcId="{8C56AF28-EBDE-4AC1-B0D7-2759B199F634}" destId="{3CC28A93-4A5D-49DC-B244-DC1D63FB3FAF}" srcOrd="0" destOrd="0" presId="urn:microsoft.com/office/officeart/2005/8/layout/lProcess2"/>
    <dgm:cxn modelId="{CA83C93F-831D-44F6-84DB-AA8116DF14DD}" type="presParOf" srcId="{3CC28A93-4A5D-49DC-B244-DC1D63FB3FAF}" destId="{3BA9C619-2412-4AC1-B90A-891C98102595}" srcOrd="0" destOrd="0" presId="urn:microsoft.com/office/officeart/2005/8/layout/lProcess2"/>
    <dgm:cxn modelId="{23401178-1C01-4126-AA6D-3BBC04F5CCC8}" type="presParOf" srcId="{3CC28A93-4A5D-49DC-B244-DC1D63FB3FAF}" destId="{01BF9288-0752-4105-A035-6BF94B8560FD}" srcOrd="1" destOrd="0" presId="urn:microsoft.com/office/officeart/2005/8/layout/lProcess2"/>
    <dgm:cxn modelId="{66CAE658-DD41-4B72-A294-E6421B3D6B9D}" type="presParOf" srcId="{3CC28A93-4A5D-49DC-B244-DC1D63FB3FAF}" destId="{B8AFE930-E72B-4F1B-8F0D-521E4EA09C94}" srcOrd="2" destOrd="0" presId="urn:microsoft.com/office/officeart/2005/8/layout/lProcess2"/>
    <dgm:cxn modelId="{1234C9A9-A053-429A-BEAA-618FB7B53A87}" type="presParOf" srcId="{3CC28A93-4A5D-49DC-B244-DC1D63FB3FAF}" destId="{B7C1101D-2EAF-4FB3-A70A-524FD450CCAD}" srcOrd="3" destOrd="0" presId="urn:microsoft.com/office/officeart/2005/8/layout/lProcess2"/>
    <dgm:cxn modelId="{EF764044-53D1-4B06-A32D-F005B08E9849}" type="presParOf" srcId="{3CC28A93-4A5D-49DC-B244-DC1D63FB3FAF}" destId="{5065A35A-D607-4A5B-8783-88BA9424348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B1772-C6D0-4F1D-93CA-094A848C9655}">
      <dsp:nvSpPr>
        <dsp:cNvPr id="0" name=""/>
        <dsp:cNvSpPr/>
      </dsp:nvSpPr>
      <dsp:spPr>
        <a:xfrm>
          <a:off x="25347" y="968840"/>
          <a:ext cx="8740508" cy="127295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208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b="1" kern="1200" dirty="0">
              <a:latin typeface="Montserrat Light" panose="00000400000000000000" pitchFamily="2" charset="0"/>
            </a:rPr>
            <a:t>Atelier 1 (17/05/2024)</a:t>
          </a:r>
        </a:p>
      </dsp:txBody>
      <dsp:txXfrm>
        <a:off x="25347" y="1287078"/>
        <a:ext cx="8422270" cy="636475"/>
      </dsp:txXfrm>
    </dsp:sp>
    <dsp:sp modelId="{5F4BFE73-B8C8-4316-9A8F-BE8736425BC8}">
      <dsp:nvSpPr>
        <dsp:cNvPr id="0" name=""/>
        <dsp:cNvSpPr/>
      </dsp:nvSpPr>
      <dsp:spPr>
        <a:xfrm>
          <a:off x="25347" y="1939091"/>
          <a:ext cx="2692076" cy="24521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b="0" kern="1200" dirty="0">
              <a:latin typeface="Montserrat Light" panose="00000400000000000000" pitchFamily="2" charset="0"/>
            </a:rPr>
            <a:t>Maitrise technique PPT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b="0" kern="1200" dirty="0">
              <a:latin typeface="Montserrat Light" panose="00000400000000000000" pitchFamily="2" charset="0"/>
            </a:rPr>
            <a:t>Structuration d’une présentation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800" b="0" kern="1200" dirty="0">
            <a:latin typeface="Montserrat Light" panose="00000400000000000000" pitchFamily="2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b="0" kern="1200" dirty="0">
              <a:latin typeface="Montserrat Light" panose="00000400000000000000" pitchFamily="2" charset="0"/>
            </a:rPr>
            <a:t>Présentation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800" b="0" kern="1200" dirty="0"/>
        </a:p>
      </dsp:txBody>
      <dsp:txXfrm>
        <a:off x="25347" y="1939091"/>
        <a:ext cx="2692076" cy="2452172"/>
      </dsp:txXfrm>
    </dsp:sp>
    <dsp:sp modelId="{FB561576-3853-4E06-870B-B6A013C37EDA}">
      <dsp:nvSpPr>
        <dsp:cNvPr id="0" name=""/>
        <dsp:cNvSpPr/>
      </dsp:nvSpPr>
      <dsp:spPr>
        <a:xfrm>
          <a:off x="2717423" y="1393157"/>
          <a:ext cx="6048431" cy="1272951"/>
        </a:xfrm>
        <a:prstGeom prst="rightArrow">
          <a:avLst>
            <a:gd name="adj1" fmla="val 50000"/>
            <a:gd name="adj2" fmla="val 50000"/>
          </a:avLst>
        </a:prstGeom>
        <a:solidFill>
          <a:srgbClr val="3DA9B0"/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254000" bIns="202081" numCol="1" spcCol="1270" rtlCol="0" anchor="ctr" anchorCtr="0">
          <a:noAutofit/>
        </a:bodyPr>
        <a:lstStyle/>
        <a:p>
          <a:pPr marL="0" lvl="0" indent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b="1" kern="1200" dirty="0">
              <a:solidFill>
                <a:schemeClr val="lt1"/>
              </a:solidFill>
              <a:latin typeface="Montserrat Light" panose="00000400000000000000" pitchFamily="2" charset="0"/>
              <a:ea typeface="+mn-ea"/>
              <a:cs typeface="+mn-cs"/>
            </a:rPr>
            <a:t>Travail personnel</a:t>
          </a:r>
        </a:p>
      </dsp:txBody>
      <dsp:txXfrm>
        <a:off x="2717423" y="1711395"/>
        <a:ext cx="5730193" cy="636475"/>
      </dsp:txXfrm>
    </dsp:sp>
    <dsp:sp modelId="{A48E4E4E-EEA7-4C32-95F9-6DAB016FF463}">
      <dsp:nvSpPr>
        <dsp:cNvPr id="0" name=""/>
        <dsp:cNvSpPr/>
      </dsp:nvSpPr>
      <dsp:spPr>
        <a:xfrm>
          <a:off x="2717423" y="2363408"/>
          <a:ext cx="2692076" cy="24521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800" kern="1200" dirty="0">
            <a:latin typeface="Montserrat Light" panose="00000400000000000000" pitchFamily="2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 dirty="0">
              <a:latin typeface="Montserrat Light" panose="00000400000000000000" pitchFamily="2" charset="0"/>
            </a:rPr>
            <a:t>Travail personnel sur la présentation projet personnel</a:t>
          </a:r>
        </a:p>
      </dsp:txBody>
      <dsp:txXfrm>
        <a:off x="2717423" y="2363408"/>
        <a:ext cx="2692076" cy="2452172"/>
      </dsp:txXfrm>
    </dsp:sp>
    <dsp:sp modelId="{82CA5568-264C-49A9-BD6B-7E8CADB5E900}">
      <dsp:nvSpPr>
        <dsp:cNvPr id="0" name=""/>
        <dsp:cNvSpPr/>
      </dsp:nvSpPr>
      <dsp:spPr>
        <a:xfrm>
          <a:off x="5409500" y="1817474"/>
          <a:ext cx="3356355" cy="127295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208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b="1" kern="1200" dirty="0">
              <a:latin typeface="Montserrat Light" panose="00000400000000000000" pitchFamily="2" charset="0"/>
            </a:rPr>
            <a:t>Atelier 2 (07/07/2024)</a:t>
          </a:r>
        </a:p>
      </dsp:txBody>
      <dsp:txXfrm>
        <a:off x="5409500" y="2135712"/>
        <a:ext cx="3038117" cy="636475"/>
      </dsp:txXfrm>
    </dsp:sp>
    <dsp:sp modelId="{4F85F28B-A533-4854-9DE3-34A22995F2ED}">
      <dsp:nvSpPr>
        <dsp:cNvPr id="0" name=""/>
        <dsp:cNvSpPr/>
      </dsp:nvSpPr>
      <dsp:spPr>
        <a:xfrm>
          <a:off x="5355349" y="2776390"/>
          <a:ext cx="2754936" cy="24162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 dirty="0">
              <a:latin typeface="Montserrat Light" panose="00000400000000000000" pitchFamily="2" charset="0"/>
            </a:rPr>
            <a:t>Répétition de la présentation du projet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>
              <a:latin typeface="Montserrat Light" panose="00000400000000000000" pitchFamily="2" charset="0"/>
            </a:rPr>
            <a:t>Evaluation </a:t>
          </a:r>
          <a:r>
            <a:rPr lang="fr-BE" sz="1800" kern="1200" dirty="0">
              <a:latin typeface="Montserrat Light" panose="00000400000000000000" pitchFamily="2" charset="0"/>
            </a:rPr>
            <a:t>par les pairs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800" kern="1200" dirty="0">
            <a:latin typeface="Montserrat Light" panose="00000400000000000000" pitchFamily="2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800" kern="1200" dirty="0">
              <a:latin typeface="Montserrat Light" panose="00000400000000000000" pitchFamily="2" charset="0"/>
            </a:rPr>
            <a:t>Corrections/</a:t>
          </a:r>
          <a:br>
            <a:rPr lang="fr-BE" sz="1800" kern="1200" dirty="0">
              <a:latin typeface="Montserrat Light" panose="00000400000000000000" pitchFamily="2" charset="0"/>
            </a:rPr>
          </a:br>
          <a:r>
            <a:rPr lang="fr-BE" sz="1800" kern="1200" dirty="0">
              <a:latin typeface="Montserrat Light" panose="00000400000000000000" pitchFamily="2" charset="0"/>
            </a:rPr>
            <a:t>adaptations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800" kern="1200" dirty="0">
            <a:latin typeface="Montserrat Light" panose="00000400000000000000" pitchFamily="2" charset="0"/>
          </a:endParaRPr>
        </a:p>
      </dsp:txBody>
      <dsp:txXfrm>
        <a:off x="5355349" y="2776390"/>
        <a:ext cx="2754936" cy="24162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49F5D-A693-40B2-9EC3-0538B2D4D99E}">
      <dsp:nvSpPr>
        <dsp:cNvPr id="0" name=""/>
        <dsp:cNvSpPr/>
      </dsp:nvSpPr>
      <dsp:spPr>
        <a:xfrm>
          <a:off x="0" y="0"/>
          <a:ext cx="8154272" cy="1057751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Montserrat Light" panose="00000400000000000000" pitchFamily="50" charset="0"/>
              <a:cs typeface="Arial" panose="020B0604020202020204" pitchFamily="34" charset="0"/>
            </a:rPr>
            <a:t>« Quel est le message essentiel? »</a:t>
          </a:r>
          <a:endParaRPr lang="en-US" sz="2800" kern="1200" dirty="0">
            <a:latin typeface="Montserrat Light" panose="00000400000000000000" pitchFamily="50" charset="0"/>
            <a:cs typeface="Arial" panose="020B0604020202020204" pitchFamily="34" charset="0"/>
          </a:endParaRPr>
        </a:p>
      </dsp:txBody>
      <dsp:txXfrm>
        <a:off x="30980" y="30980"/>
        <a:ext cx="7012877" cy="995791"/>
      </dsp:txXfrm>
    </dsp:sp>
    <dsp:sp modelId="{B5486BF1-85F3-45C4-8917-07D89BC5A33D}">
      <dsp:nvSpPr>
        <dsp:cNvPr id="0" name=""/>
        <dsp:cNvSpPr/>
      </dsp:nvSpPr>
      <dsp:spPr>
        <a:xfrm>
          <a:off x="719494" y="1234043"/>
          <a:ext cx="8154272" cy="1057751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1 </a:t>
          </a:r>
          <a:r>
            <a:rPr lang="en-US" sz="2400" kern="1200" dirty="0" err="1">
              <a:latin typeface="Montserrat Light" panose="00000400000000000000" pitchFamily="50" charset="0"/>
              <a:cs typeface="Arial" panose="020B0604020202020204" pitchFamily="34" charset="0"/>
            </a:rPr>
            <a:t>ou</a:t>
          </a:r>
          <a:r>
            <a:rPr lang="en-US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 2 </a:t>
          </a:r>
          <a:r>
            <a:rPr lang="en-US" sz="2400" kern="1200" dirty="0" err="1">
              <a:latin typeface="Montserrat Light" panose="00000400000000000000" pitchFamily="50" charset="0"/>
              <a:cs typeface="Arial" panose="020B0604020202020204" pitchFamily="34" charset="0"/>
            </a:rPr>
            <a:t>idées</a:t>
          </a:r>
          <a:r>
            <a:rPr lang="en-US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 maximum par diapositive</a:t>
          </a:r>
        </a:p>
      </dsp:txBody>
      <dsp:txXfrm>
        <a:off x="750474" y="1265023"/>
        <a:ext cx="6685279" cy="995791"/>
      </dsp:txXfrm>
    </dsp:sp>
    <dsp:sp modelId="{2FE03CE8-5F62-432D-B93E-27AEED477EC0}">
      <dsp:nvSpPr>
        <dsp:cNvPr id="0" name=""/>
        <dsp:cNvSpPr/>
      </dsp:nvSpPr>
      <dsp:spPr>
        <a:xfrm>
          <a:off x="1438989" y="2468086"/>
          <a:ext cx="8154272" cy="1057751"/>
        </a:xfrm>
        <a:prstGeom prst="roundRect">
          <a:avLst>
            <a:gd name="adj" fmla="val 10000"/>
          </a:avLst>
        </a:prstGeom>
        <a:solidFill>
          <a:srgbClr val="0000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La diapositive accompagne le discours et ne s’y substitue pas!</a:t>
          </a:r>
          <a:endParaRPr lang="en-US" sz="2400" kern="1200" dirty="0">
            <a:latin typeface="Montserrat Light" panose="00000400000000000000" pitchFamily="50" charset="0"/>
            <a:cs typeface="Arial" panose="020B0604020202020204" pitchFamily="34" charset="0"/>
          </a:endParaRPr>
        </a:p>
      </dsp:txBody>
      <dsp:txXfrm>
        <a:off x="1469969" y="2499066"/>
        <a:ext cx="6685279" cy="995791"/>
      </dsp:txXfrm>
    </dsp:sp>
    <dsp:sp modelId="{257632DE-606A-49BC-8EDF-F8B37514E22F}">
      <dsp:nvSpPr>
        <dsp:cNvPr id="0" name=""/>
        <dsp:cNvSpPr/>
      </dsp:nvSpPr>
      <dsp:spPr>
        <a:xfrm>
          <a:off x="7466734" y="802128"/>
          <a:ext cx="687538" cy="687538"/>
        </a:xfrm>
        <a:prstGeom prst="downArrow">
          <a:avLst>
            <a:gd name="adj1" fmla="val 55000"/>
            <a:gd name="adj2" fmla="val 45000"/>
          </a:avLst>
        </a:prstGeom>
        <a:solidFill>
          <a:srgbClr val="3DA9B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3100" kern="1200">
            <a:latin typeface="Montserrat Light" panose="00000400000000000000" pitchFamily="50" charset="0"/>
          </a:endParaRPr>
        </a:p>
      </dsp:txBody>
      <dsp:txXfrm>
        <a:off x="7621430" y="802128"/>
        <a:ext cx="378146" cy="517372"/>
      </dsp:txXfrm>
    </dsp:sp>
    <dsp:sp modelId="{CC065072-E9A8-4E50-B015-DEB1C0BAC196}">
      <dsp:nvSpPr>
        <dsp:cNvPr id="0" name=""/>
        <dsp:cNvSpPr/>
      </dsp:nvSpPr>
      <dsp:spPr>
        <a:xfrm>
          <a:off x="8186228" y="2029119"/>
          <a:ext cx="687538" cy="6875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tint val="55000"/>
            <a:hueOff val="0"/>
            <a:satOff val="0"/>
            <a:lum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2800" kern="1200">
            <a:latin typeface="Montserrat Light" panose="00000400000000000000" pitchFamily="50" charset="0"/>
          </a:endParaRPr>
        </a:p>
      </dsp:txBody>
      <dsp:txXfrm>
        <a:off x="8340924" y="2029119"/>
        <a:ext cx="378146" cy="5173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DBC6A-B400-436A-BD55-3764CA92ED9C}">
      <dsp:nvSpPr>
        <dsp:cNvPr id="0" name=""/>
        <dsp:cNvSpPr/>
      </dsp:nvSpPr>
      <dsp:spPr>
        <a:xfrm>
          <a:off x="2925" y="711436"/>
          <a:ext cx="2852486" cy="1140994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Montserrat Light" panose="00000400000000000000" pitchFamily="50" charset="0"/>
            </a:rPr>
            <a:t>Fond</a:t>
          </a:r>
        </a:p>
      </dsp:txBody>
      <dsp:txXfrm>
        <a:off x="2925" y="711436"/>
        <a:ext cx="2852486" cy="1140994"/>
      </dsp:txXfrm>
    </dsp:sp>
    <dsp:sp modelId="{DF608A89-3307-4EC7-81E7-88255CE89AE1}">
      <dsp:nvSpPr>
        <dsp:cNvPr id="0" name=""/>
        <dsp:cNvSpPr/>
      </dsp:nvSpPr>
      <dsp:spPr>
        <a:xfrm>
          <a:off x="2925" y="1852430"/>
          <a:ext cx="2852486" cy="285480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Blanc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3 couleurs max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Numérotez</a:t>
          </a:r>
        </a:p>
      </dsp:txBody>
      <dsp:txXfrm>
        <a:off x="2925" y="1852430"/>
        <a:ext cx="2852486" cy="2854800"/>
      </dsp:txXfrm>
    </dsp:sp>
    <dsp:sp modelId="{6DA14051-BB3E-4901-A98D-61A4503748F5}">
      <dsp:nvSpPr>
        <dsp:cNvPr id="0" name=""/>
        <dsp:cNvSpPr/>
      </dsp:nvSpPr>
      <dsp:spPr>
        <a:xfrm>
          <a:off x="3254759" y="711436"/>
          <a:ext cx="2852486" cy="1140994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Montserrat Light" panose="00000400000000000000" pitchFamily="50" charset="0"/>
            </a:rPr>
            <a:t>Police</a:t>
          </a:r>
        </a:p>
      </dsp:txBody>
      <dsp:txXfrm>
        <a:off x="3254759" y="711436"/>
        <a:ext cx="2852486" cy="1140994"/>
      </dsp:txXfrm>
    </dsp:sp>
    <dsp:sp modelId="{4DCDA3DB-4973-416C-ABD2-075C2BBD02CC}">
      <dsp:nvSpPr>
        <dsp:cNvPr id="0" name=""/>
        <dsp:cNvSpPr/>
      </dsp:nvSpPr>
      <dsp:spPr>
        <a:xfrm>
          <a:off x="3254759" y="1852430"/>
          <a:ext cx="2852486" cy="285480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tx1"/>
            </a:buClr>
            <a:buFont typeface="Wingdings" panose="05000000000000000000" pitchFamily="2" charset="2"/>
            <a:buChar char="§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1 type de police</a:t>
          </a:r>
          <a:endParaRPr lang="fr-BE" sz="2400" kern="1200" dirty="0">
            <a:latin typeface="Montserrat Light" panose="00000400000000000000" pitchFamily="50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§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Tailles</a:t>
          </a:r>
          <a:r>
            <a:rPr lang="fr-BE" sz="2400" b="1" kern="1200" dirty="0">
              <a:latin typeface="Montserrat Light" panose="00000400000000000000" pitchFamily="50" charset="0"/>
              <a:cs typeface="Arial" panose="020B0604020202020204" pitchFamily="34" charset="0"/>
            </a:rPr>
            <a:t> 32 </a:t>
          </a: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à </a:t>
          </a:r>
          <a:r>
            <a:rPr lang="fr-BE" sz="2400" b="1" kern="1200" dirty="0">
              <a:latin typeface="Montserrat Light" panose="00000400000000000000" pitchFamily="50" charset="0"/>
              <a:cs typeface="Arial" panose="020B0604020202020204" pitchFamily="34" charset="0"/>
            </a:rPr>
            <a:t>44</a:t>
          </a: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 pour les titres </a:t>
          </a:r>
          <a:endParaRPr lang="fr-BE" sz="2400" kern="1200" dirty="0">
            <a:latin typeface="Montserrat Light" panose="00000400000000000000" pitchFamily="50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§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Tailles </a:t>
          </a:r>
          <a:r>
            <a:rPr lang="fr-BE" sz="2400" b="1" kern="1200" dirty="0">
              <a:latin typeface="Montserrat Light" panose="00000400000000000000" pitchFamily="50" charset="0"/>
              <a:cs typeface="Arial" panose="020B0604020202020204" pitchFamily="34" charset="0"/>
            </a:rPr>
            <a:t>24</a:t>
          </a: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 à </a:t>
          </a:r>
          <a:r>
            <a:rPr lang="fr-BE" sz="2400" b="1" kern="1200" dirty="0">
              <a:latin typeface="Montserrat Light" panose="00000400000000000000" pitchFamily="50" charset="0"/>
              <a:cs typeface="Arial" panose="020B0604020202020204" pitchFamily="34" charset="0"/>
            </a:rPr>
            <a:t>28</a:t>
          </a: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 pour le texte </a:t>
          </a:r>
        </a:p>
      </dsp:txBody>
      <dsp:txXfrm>
        <a:off x="3254759" y="1852430"/>
        <a:ext cx="2852486" cy="2854800"/>
      </dsp:txXfrm>
    </dsp:sp>
    <dsp:sp modelId="{B0501EFD-7538-4BE2-B42F-6F1E7341A256}">
      <dsp:nvSpPr>
        <dsp:cNvPr id="0" name=""/>
        <dsp:cNvSpPr/>
      </dsp:nvSpPr>
      <dsp:spPr>
        <a:xfrm>
          <a:off x="6506594" y="711436"/>
          <a:ext cx="2852486" cy="1140994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Montserrat Light" panose="00000400000000000000" pitchFamily="50" charset="0"/>
            </a:rPr>
            <a:t>Illustrations</a:t>
          </a:r>
        </a:p>
      </dsp:txBody>
      <dsp:txXfrm>
        <a:off x="6506594" y="711436"/>
        <a:ext cx="2852486" cy="1140994"/>
      </dsp:txXfrm>
    </dsp:sp>
    <dsp:sp modelId="{963D68B5-5338-4B82-ACBA-4184FB54D10F}">
      <dsp:nvSpPr>
        <dsp:cNvPr id="0" name=""/>
        <dsp:cNvSpPr/>
      </dsp:nvSpPr>
      <dsp:spPr>
        <a:xfrm>
          <a:off x="6506594" y="1852430"/>
          <a:ext cx="2852486" cy="285480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3 max par diapo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Restez sobre</a:t>
          </a:r>
        </a:p>
      </dsp:txBody>
      <dsp:txXfrm>
        <a:off x="6506594" y="1852430"/>
        <a:ext cx="2852486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FCB70-EE5B-4992-8E95-E0E545214A66}">
      <dsp:nvSpPr>
        <dsp:cNvPr id="0" name=""/>
        <dsp:cNvSpPr/>
      </dsp:nvSpPr>
      <dsp:spPr>
        <a:xfrm rot="16200000">
          <a:off x="-1209917" y="2016647"/>
          <a:ext cx="3026283" cy="479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22907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>
              <a:latin typeface="Montserrat Light" panose="00000400000000000000" pitchFamily="50" charset="0"/>
            </a:rPr>
            <a:t>1</a:t>
          </a:r>
          <a:r>
            <a:rPr lang="fr-BE" sz="3000" kern="1200" baseline="30000">
              <a:latin typeface="Montserrat Light" panose="00000400000000000000" pitchFamily="50" charset="0"/>
            </a:rPr>
            <a:t>er</a:t>
          </a:r>
          <a:r>
            <a:rPr lang="fr-BE" sz="3000" kern="1200">
              <a:latin typeface="Montserrat Light" panose="00000400000000000000" pitchFamily="50" charset="0"/>
            </a:rPr>
            <a:t> concept</a:t>
          </a:r>
        </a:p>
      </dsp:txBody>
      <dsp:txXfrm>
        <a:off x="-1209917" y="2016647"/>
        <a:ext cx="3026283" cy="479517"/>
      </dsp:txXfrm>
    </dsp:sp>
    <dsp:sp modelId="{9532B251-057B-4D2C-8996-F8B747B17434}">
      <dsp:nvSpPr>
        <dsp:cNvPr id="0" name=""/>
        <dsp:cNvSpPr/>
      </dsp:nvSpPr>
      <dsp:spPr>
        <a:xfrm>
          <a:off x="542982" y="743264"/>
          <a:ext cx="2388503" cy="3026283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422907" rIns="220472" bIns="220472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 dirty="0">
              <a:latin typeface="Montserrat Light" panose="00000400000000000000" pitchFamily="50" charset="0"/>
            </a:rPr>
            <a:t>Explication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>
              <a:latin typeface="Montserrat Light" panose="00000400000000000000" pitchFamily="50" charset="0"/>
            </a:rPr>
            <a:t>Explication</a:t>
          </a:r>
        </a:p>
      </dsp:txBody>
      <dsp:txXfrm>
        <a:off x="542982" y="743264"/>
        <a:ext cx="2388503" cy="3026283"/>
      </dsp:txXfrm>
    </dsp:sp>
    <dsp:sp modelId="{CF830191-40DA-4841-8BF6-CC43C56FF4D3}">
      <dsp:nvSpPr>
        <dsp:cNvPr id="0" name=""/>
        <dsp:cNvSpPr/>
      </dsp:nvSpPr>
      <dsp:spPr>
        <a:xfrm>
          <a:off x="63465" y="110302"/>
          <a:ext cx="959034" cy="9590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D53AD-8BE5-44A9-AE86-FE440A7363AA}">
      <dsp:nvSpPr>
        <dsp:cNvPr id="0" name=""/>
        <dsp:cNvSpPr/>
      </dsp:nvSpPr>
      <dsp:spPr>
        <a:xfrm rot="16200000">
          <a:off x="2294025" y="2016647"/>
          <a:ext cx="3026283" cy="479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22907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>
              <a:latin typeface="Montserrat Light" panose="00000400000000000000" pitchFamily="50" charset="0"/>
            </a:rPr>
            <a:t>2</a:t>
          </a:r>
          <a:r>
            <a:rPr lang="fr-BE" sz="3000" kern="1200" baseline="30000">
              <a:latin typeface="Montserrat Light" panose="00000400000000000000" pitchFamily="50" charset="0"/>
            </a:rPr>
            <a:t>ème</a:t>
          </a:r>
          <a:r>
            <a:rPr lang="fr-BE" sz="3000" kern="1200">
              <a:latin typeface="Montserrat Light" panose="00000400000000000000" pitchFamily="50" charset="0"/>
            </a:rPr>
            <a:t> concept</a:t>
          </a:r>
        </a:p>
      </dsp:txBody>
      <dsp:txXfrm>
        <a:off x="2294025" y="2016647"/>
        <a:ext cx="3026283" cy="479517"/>
      </dsp:txXfrm>
    </dsp:sp>
    <dsp:sp modelId="{13D96AD6-1840-4E59-B69C-A6B41071CBF6}">
      <dsp:nvSpPr>
        <dsp:cNvPr id="0" name=""/>
        <dsp:cNvSpPr/>
      </dsp:nvSpPr>
      <dsp:spPr>
        <a:xfrm>
          <a:off x="4046925" y="743264"/>
          <a:ext cx="2388503" cy="3026283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422907" rIns="220472" bIns="220472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>
              <a:latin typeface="Montserrat Light" panose="00000400000000000000" pitchFamily="50" charset="0"/>
            </a:rPr>
            <a:t>Explication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>
              <a:latin typeface="Montserrat Light" panose="00000400000000000000" pitchFamily="50" charset="0"/>
            </a:rPr>
            <a:t>Explication</a:t>
          </a:r>
        </a:p>
      </dsp:txBody>
      <dsp:txXfrm>
        <a:off x="4046925" y="743264"/>
        <a:ext cx="2388503" cy="3026283"/>
      </dsp:txXfrm>
    </dsp:sp>
    <dsp:sp modelId="{020684F6-35F0-452D-ABC8-8EAE15B6E538}">
      <dsp:nvSpPr>
        <dsp:cNvPr id="0" name=""/>
        <dsp:cNvSpPr/>
      </dsp:nvSpPr>
      <dsp:spPr>
        <a:xfrm>
          <a:off x="3567408" y="110302"/>
          <a:ext cx="959034" cy="9590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5D70B-B424-4BEE-82CE-2AC9390B6D3A}">
      <dsp:nvSpPr>
        <dsp:cNvPr id="0" name=""/>
        <dsp:cNvSpPr/>
      </dsp:nvSpPr>
      <dsp:spPr>
        <a:xfrm rot="16200000">
          <a:off x="5797968" y="2016647"/>
          <a:ext cx="3026283" cy="479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22907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>
              <a:latin typeface="Montserrat Light" panose="00000400000000000000" pitchFamily="50" charset="0"/>
            </a:rPr>
            <a:t>3</a:t>
          </a:r>
          <a:r>
            <a:rPr lang="fr-BE" sz="3000" kern="1200" baseline="30000">
              <a:latin typeface="Montserrat Light" panose="00000400000000000000" pitchFamily="50" charset="0"/>
            </a:rPr>
            <a:t>ème</a:t>
          </a:r>
          <a:r>
            <a:rPr lang="fr-BE" sz="3000" kern="1200">
              <a:latin typeface="Montserrat Light" panose="00000400000000000000" pitchFamily="50" charset="0"/>
            </a:rPr>
            <a:t> concept </a:t>
          </a:r>
        </a:p>
      </dsp:txBody>
      <dsp:txXfrm>
        <a:off x="5797968" y="2016647"/>
        <a:ext cx="3026283" cy="479517"/>
      </dsp:txXfrm>
    </dsp:sp>
    <dsp:sp modelId="{3A1297A2-72C5-401B-BC5B-3E65330244B9}">
      <dsp:nvSpPr>
        <dsp:cNvPr id="0" name=""/>
        <dsp:cNvSpPr/>
      </dsp:nvSpPr>
      <dsp:spPr>
        <a:xfrm>
          <a:off x="7550868" y="743264"/>
          <a:ext cx="2388503" cy="3026283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422907" rIns="220472" bIns="220472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>
              <a:latin typeface="Montserrat Light" panose="00000400000000000000" pitchFamily="50" charset="0"/>
            </a:rPr>
            <a:t>Explication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kern="1200">
              <a:latin typeface="Montserrat Light" panose="00000400000000000000" pitchFamily="50" charset="0"/>
            </a:rPr>
            <a:t>Explication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BE" sz="2400" kern="1200">
            <a:latin typeface="Montserrat Light" panose="00000400000000000000" pitchFamily="50" charset="0"/>
          </a:endParaRPr>
        </a:p>
      </dsp:txBody>
      <dsp:txXfrm>
        <a:off x="7550868" y="743264"/>
        <a:ext cx="2388503" cy="3026283"/>
      </dsp:txXfrm>
    </dsp:sp>
    <dsp:sp modelId="{F0A94D39-2E95-4E89-AE13-2C1DAEB605AD}">
      <dsp:nvSpPr>
        <dsp:cNvPr id="0" name=""/>
        <dsp:cNvSpPr/>
      </dsp:nvSpPr>
      <dsp:spPr>
        <a:xfrm>
          <a:off x="7071351" y="110302"/>
          <a:ext cx="959034" cy="9590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B0FAE-9A8B-4D62-AAA4-38A55DF684E3}">
      <dsp:nvSpPr>
        <dsp:cNvPr id="0" name=""/>
        <dsp:cNvSpPr/>
      </dsp:nvSpPr>
      <dsp:spPr>
        <a:xfrm>
          <a:off x="1060" y="0"/>
          <a:ext cx="2757256" cy="3971223"/>
        </a:xfrm>
        <a:prstGeom prst="roundRect">
          <a:avLst>
            <a:gd name="adj" fmla="val 10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Qu’est ce qui est réussi?</a:t>
          </a:r>
        </a:p>
      </dsp:txBody>
      <dsp:txXfrm>
        <a:off x="1060" y="0"/>
        <a:ext cx="2757256" cy="1191366"/>
      </dsp:txXfrm>
    </dsp:sp>
    <dsp:sp modelId="{F3833575-DF89-4678-BE10-E28ECCD7329F}">
      <dsp:nvSpPr>
        <dsp:cNvPr id="0" name=""/>
        <dsp:cNvSpPr/>
      </dsp:nvSpPr>
      <dsp:spPr>
        <a:xfrm>
          <a:off x="276786" y="1191706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Visuel</a:t>
          </a:r>
        </a:p>
      </dsp:txBody>
      <dsp:txXfrm>
        <a:off x="299637" y="1214557"/>
        <a:ext cx="2160102" cy="734484"/>
      </dsp:txXfrm>
    </dsp:sp>
    <dsp:sp modelId="{D649EB36-EBBF-4D6B-8EBB-6B32AF606C90}">
      <dsp:nvSpPr>
        <dsp:cNvPr id="0" name=""/>
        <dsp:cNvSpPr/>
      </dsp:nvSpPr>
      <dsp:spPr>
        <a:xfrm>
          <a:off x="276786" y="2091921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89443"/>
            <a:satOff val="-2178"/>
            <a:lumOff val="953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Conception</a:t>
          </a:r>
        </a:p>
      </dsp:txBody>
      <dsp:txXfrm>
        <a:off x="299637" y="2114772"/>
        <a:ext cx="2160102" cy="734484"/>
      </dsp:txXfrm>
    </dsp:sp>
    <dsp:sp modelId="{4D0E0602-B012-4DA5-9602-0D043055E7E7}">
      <dsp:nvSpPr>
        <dsp:cNvPr id="0" name=""/>
        <dsp:cNvSpPr/>
      </dsp:nvSpPr>
      <dsp:spPr>
        <a:xfrm>
          <a:off x="276786" y="2992136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78886"/>
            <a:satOff val="-4356"/>
            <a:lumOff val="19065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Pourquoi?</a:t>
          </a:r>
        </a:p>
      </dsp:txBody>
      <dsp:txXfrm>
        <a:off x="299637" y="3014987"/>
        <a:ext cx="2160102" cy="734484"/>
      </dsp:txXfrm>
    </dsp:sp>
    <dsp:sp modelId="{459777DA-D6BF-42ED-AB7F-D10E04D2C148}">
      <dsp:nvSpPr>
        <dsp:cNvPr id="0" name=""/>
        <dsp:cNvSpPr/>
      </dsp:nvSpPr>
      <dsp:spPr>
        <a:xfrm>
          <a:off x="2965110" y="0"/>
          <a:ext cx="2757256" cy="3971223"/>
        </a:xfrm>
        <a:prstGeom prst="roundRect">
          <a:avLst>
            <a:gd name="adj" fmla="val 10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Qu’est-ce qui peut être amélioré?</a:t>
          </a:r>
        </a:p>
      </dsp:txBody>
      <dsp:txXfrm>
        <a:off x="2965110" y="0"/>
        <a:ext cx="2757256" cy="1191366"/>
      </dsp:txXfrm>
    </dsp:sp>
    <dsp:sp modelId="{51C290E3-C05F-41AB-AC82-5F3B997C7B92}">
      <dsp:nvSpPr>
        <dsp:cNvPr id="0" name=""/>
        <dsp:cNvSpPr/>
      </dsp:nvSpPr>
      <dsp:spPr>
        <a:xfrm>
          <a:off x="3240836" y="1191706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Visuel</a:t>
          </a:r>
        </a:p>
      </dsp:txBody>
      <dsp:txXfrm>
        <a:off x="3263687" y="1214557"/>
        <a:ext cx="2160102" cy="734484"/>
      </dsp:txXfrm>
    </dsp:sp>
    <dsp:sp modelId="{B2B9145F-0368-4115-8D74-6458B7C82538}">
      <dsp:nvSpPr>
        <dsp:cNvPr id="0" name=""/>
        <dsp:cNvSpPr/>
      </dsp:nvSpPr>
      <dsp:spPr>
        <a:xfrm>
          <a:off x="3240836" y="2091921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57772"/>
            <a:satOff val="-8713"/>
            <a:lumOff val="3813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Conception</a:t>
          </a:r>
        </a:p>
      </dsp:txBody>
      <dsp:txXfrm>
        <a:off x="3263687" y="2114772"/>
        <a:ext cx="2160102" cy="734484"/>
      </dsp:txXfrm>
    </dsp:sp>
    <dsp:sp modelId="{AA78B619-B880-42CC-BE3B-B272B78482EC}">
      <dsp:nvSpPr>
        <dsp:cNvPr id="0" name=""/>
        <dsp:cNvSpPr/>
      </dsp:nvSpPr>
      <dsp:spPr>
        <a:xfrm>
          <a:off x="3240836" y="2992136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57772"/>
            <a:satOff val="-8713"/>
            <a:lumOff val="3813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Pourquoi?</a:t>
          </a:r>
        </a:p>
      </dsp:txBody>
      <dsp:txXfrm>
        <a:off x="3263687" y="3014987"/>
        <a:ext cx="2160102" cy="734484"/>
      </dsp:txXfrm>
    </dsp:sp>
    <dsp:sp modelId="{0ECDBD3E-2E0F-4464-A76F-EBB3C6BA33F4}">
      <dsp:nvSpPr>
        <dsp:cNvPr id="0" name=""/>
        <dsp:cNvSpPr/>
      </dsp:nvSpPr>
      <dsp:spPr>
        <a:xfrm>
          <a:off x="5929161" y="0"/>
          <a:ext cx="2757256" cy="3971223"/>
        </a:xfrm>
        <a:prstGeom prst="roundRect">
          <a:avLst>
            <a:gd name="adj" fmla="val 10000"/>
          </a:avLst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Montserrat Light" panose="00000400000000000000" pitchFamily="50" charset="0"/>
              <a:cs typeface="Arial" panose="020B0604020202020204" pitchFamily="34" charset="0"/>
            </a:rPr>
            <a:t>Propositions?</a:t>
          </a:r>
        </a:p>
      </dsp:txBody>
      <dsp:txXfrm>
        <a:off x="5929161" y="0"/>
        <a:ext cx="2757256" cy="1191366"/>
      </dsp:txXfrm>
    </dsp:sp>
    <dsp:sp modelId="{3BA9C619-2412-4AC1-B90A-891C98102595}">
      <dsp:nvSpPr>
        <dsp:cNvPr id="0" name=""/>
        <dsp:cNvSpPr/>
      </dsp:nvSpPr>
      <dsp:spPr>
        <a:xfrm>
          <a:off x="6204886" y="1191706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…</a:t>
          </a:r>
        </a:p>
      </dsp:txBody>
      <dsp:txXfrm>
        <a:off x="6227737" y="1214557"/>
        <a:ext cx="2160102" cy="734484"/>
      </dsp:txXfrm>
    </dsp:sp>
    <dsp:sp modelId="{B8AFE930-E72B-4F1B-8F0D-521E4EA09C94}">
      <dsp:nvSpPr>
        <dsp:cNvPr id="0" name=""/>
        <dsp:cNvSpPr/>
      </dsp:nvSpPr>
      <dsp:spPr>
        <a:xfrm>
          <a:off x="6204886" y="2091921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78886"/>
            <a:satOff val="-4356"/>
            <a:lumOff val="19065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…</a:t>
          </a:r>
        </a:p>
      </dsp:txBody>
      <dsp:txXfrm>
        <a:off x="6227737" y="2114772"/>
        <a:ext cx="2160102" cy="734484"/>
      </dsp:txXfrm>
    </dsp:sp>
    <dsp:sp modelId="{5065A35A-D607-4A5B-8783-88BA9424348D}">
      <dsp:nvSpPr>
        <dsp:cNvPr id="0" name=""/>
        <dsp:cNvSpPr/>
      </dsp:nvSpPr>
      <dsp:spPr>
        <a:xfrm>
          <a:off x="6204886" y="2992136"/>
          <a:ext cx="2205804" cy="78018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89443"/>
            <a:satOff val="-2178"/>
            <a:lumOff val="953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700" kern="1200" dirty="0">
              <a:latin typeface="Montserrat Light" panose="00000400000000000000" pitchFamily="50" charset="0"/>
              <a:cs typeface="Arial" panose="020B0604020202020204" pitchFamily="34" charset="0"/>
            </a:rPr>
            <a:t>…</a:t>
          </a:r>
        </a:p>
      </dsp:txBody>
      <dsp:txXfrm>
        <a:off x="6227737" y="3014987"/>
        <a:ext cx="2160102" cy="734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029E92A-6AEA-DAAB-0A17-80CF108DF5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9C7BE7-8F89-50FE-2E28-5F79025234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09F55-DA79-4AAF-9AAA-06F6FD3B2CB1}" type="datetimeFigureOut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1D2564A-B3D5-A192-8A9C-F0151D4D0E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3AD4B3-4C26-AD7C-B409-695306F852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432CE-9C7D-46E7-BB1F-050CE9FC2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43436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9CB3A-15FD-4880-8E69-925D252EC353}" type="datetimeFigureOut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502D8-6150-49A3-A9E7-AA7F0F2B6C2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58608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9878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044DFD-7CE3-441D-9EE6-1E99BD2E1FE1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8381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3123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Questions à se poser : ai-je besoin d’animations et pourquoi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4975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9819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760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3950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8238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Expliquer comment ajouter des slides, disposition…..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93651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51698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Commentaires</a:t>
            </a:r>
          </a:p>
          <a:p>
            <a:r>
              <a:rPr lang="fr-BE" dirty="0"/>
              <a:t>1</a:t>
            </a:r>
            <a:r>
              <a:rPr lang="fr-BE" baseline="30000" dirty="0"/>
              <a:t>er</a:t>
            </a:r>
            <a:r>
              <a:rPr lang="fr-BE" dirty="0"/>
              <a:t> concept</a:t>
            </a:r>
          </a:p>
          <a:p>
            <a:r>
              <a:rPr lang="fr-BE" dirty="0"/>
              <a:t>2</a:t>
            </a:r>
            <a:r>
              <a:rPr lang="fr-BE" baseline="30000" dirty="0"/>
              <a:t>ème</a:t>
            </a:r>
            <a:r>
              <a:rPr lang="fr-BE" dirty="0"/>
              <a:t> concept</a:t>
            </a:r>
          </a:p>
          <a:p>
            <a:r>
              <a:rPr lang="fr-BE" dirty="0"/>
              <a:t>3</a:t>
            </a:r>
            <a:r>
              <a:rPr lang="fr-BE" baseline="30000" dirty="0"/>
              <a:t>ème</a:t>
            </a:r>
            <a:r>
              <a:rPr lang="fr-BE" dirty="0"/>
              <a:t> concept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044DFD-7CE3-441D-9EE6-1E99BD2E1FE1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81839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Utilisations de notes : elles n’apparaitront pas en mode diaporama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6302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502D8-6150-49A3-A9E7-AA7F0F2B6C29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968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9DDF-F996-F4A4-FFF7-5EA2ACDA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8A0DA0-F3CB-185B-4288-858FB8AE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66122" y="6356350"/>
            <a:ext cx="1315278" cy="365125"/>
          </a:xfrm>
        </p:spPr>
        <p:txBody>
          <a:bodyPr/>
          <a:lstStyle>
            <a:lvl1pPr algn="r">
              <a:defRPr/>
            </a:lvl1pPr>
          </a:lstStyle>
          <a:p>
            <a:fld id="{8126C95D-4372-40BA-98D7-2683B42C671F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E0FD2E-7288-AFC6-C0BC-55F3849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188980" y="6356350"/>
            <a:ext cx="2743200" cy="365125"/>
          </a:xfrm>
        </p:spPr>
        <p:txBody>
          <a:bodyPr/>
          <a:lstStyle>
            <a:lvl1pPr algn="ctr">
              <a:defRPr sz="1400" b="1">
                <a:latin typeface="Montserrat Light" panose="00000400000000000000" pitchFamily="50" charset="0"/>
              </a:defRPr>
            </a:lvl1pPr>
          </a:lstStyle>
          <a:p>
            <a:fld id="{AF7DD3AC-3A3A-4811-AFBC-0574D913170C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4FE56A5-F911-837E-39D7-CED441F98F24}"/>
              </a:ext>
            </a:extLst>
          </p:cNvPr>
          <p:cNvGrpSpPr/>
          <p:nvPr userDrawn="1"/>
        </p:nvGrpSpPr>
        <p:grpSpPr>
          <a:xfrm>
            <a:off x="-14299" y="-3"/>
            <a:ext cx="2196619" cy="6873223"/>
            <a:chOff x="-14299" y="-3"/>
            <a:chExt cx="2196619" cy="6873223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3D6E1D-6B8E-3086-B89E-8146DF9BB46E}"/>
                </a:ext>
              </a:extLst>
            </p:cNvPr>
            <p:cNvSpPr/>
            <p:nvPr/>
          </p:nvSpPr>
          <p:spPr>
            <a:xfrm>
              <a:off x="1818244" y="1367303"/>
              <a:ext cx="364076" cy="1368000"/>
            </a:xfrm>
            <a:prstGeom prst="roundRect">
              <a:avLst/>
            </a:prstGeom>
            <a:solidFill>
              <a:srgbClr val="3DA9B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BE" dirty="0"/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76C5CF-0AD3-5474-8071-AAFA2A93314C}"/>
                </a:ext>
              </a:extLst>
            </p:cNvPr>
            <p:cNvSpPr/>
            <p:nvPr/>
          </p:nvSpPr>
          <p:spPr>
            <a:xfrm>
              <a:off x="1818244" y="-3"/>
              <a:ext cx="364076" cy="13680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BE" dirty="0"/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936CFD9-D8D9-96A6-F2E1-91893F95E27F}"/>
                </a:ext>
              </a:extLst>
            </p:cNvPr>
            <p:cNvSpPr/>
            <p:nvPr/>
          </p:nvSpPr>
          <p:spPr>
            <a:xfrm>
              <a:off x="1818244" y="2734609"/>
              <a:ext cx="364076" cy="1368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BE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84BAAAD-A4D5-5FC9-F357-24DEF38B73CF}"/>
                </a:ext>
              </a:extLst>
            </p:cNvPr>
            <p:cNvSpPr/>
            <p:nvPr/>
          </p:nvSpPr>
          <p:spPr>
            <a:xfrm>
              <a:off x="1818244" y="4101915"/>
              <a:ext cx="364076" cy="13680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C094E7E-0E8E-2081-01A4-DAC2ACC98F32}"/>
                </a:ext>
              </a:extLst>
            </p:cNvPr>
            <p:cNvSpPr/>
            <p:nvPr/>
          </p:nvSpPr>
          <p:spPr>
            <a:xfrm>
              <a:off x="1818244" y="5469220"/>
              <a:ext cx="364076" cy="1404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FFC80B-2AD2-8255-61EA-8141F84D75B8}"/>
                </a:ext>
              </a:extLst>
            </p:cNvPr>
            <p:cNvSpPr/>
            <p:nvPr/>
          </p:nvSpPr>
          <p:spPr>
            <a:xfrm>
              <a:off x="-14299" y="-2"/>
              <a:ext cx="1879600" cy="685800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12" name="Picture 5" descr="https://westeurope1-mediap.svc.ms/transform/thumbnail?provider=spo&amp;inputFormat=jpg&amp;cs=fFNQTw&amp;docid=https%3A%2F%2Funiversitelibrebruxelles-my.sharepoint.com%3A443%2F_api%2Fv2.0%2Fdrives%2Fb!T8B6cjldUk2Ed_QlBdn-aQTg0j19lfxClVSfUoBz4fylu_wd26tCTrhTIXssFWFp%2Fitems%2F01QVXSZJH3UAFSP5PCRNDYTS6DMSCO5JNO%3Fversion%3DPublished&amp;access_token=eyJ0eXAiOiJKV1QiLCJhbGciOiJub25lIn0.eyJhdWQiOiIwMDAwMDAwMy0wMDAwLTBmZjEtY2UwMC0wMDAwMDAwMDAwMDAvdW5pdmVyc2l0ZWxpYnJlYnJ1eGVsbGVzLW15LnNoYXJlcG9pbnQuY29tQDMwYTUxNDVlLTc1YmQtNDIxMi1iYjAyLThmZjljMGVhNGFlOSIsImlzcyI6IjAwMDAwMDAzLTAwMDAtMGZmMS1jZTAwLTAwMDAwMDAwMDAwMCIsIm5iZiI6IjE2MjA4MTAwMDAiLCJleHAiOiIxNjIwODMxNjAwIiwiZW5kcG9pbnR1cmwiOiJEcmFxL2NSOU5xU0hYaVJWRkRtZ3JwdFNSTnV1T1dYMG5jaUZvS1V2ZTF3PSIsImVuZHBvaW50dXJsTGVuZ3RoIjoiMTM0IiwiaXNsb29wYmFjayI6IlRydWUiLCJ2ZXIiOiJoYXNoZWRwcm9vZnRva2VuIiwic2l0ZWlkIjoiTnpJM1lXTXdOR1l0TldRek9TMDBaRFV5TFRnME56Y3RaalF5TlRBMVpEbG1aVFk1Iiwic2lnbmluX3N0YXRlIjoiW1wia21zaVwiXSIsIm5hbWVpZCI6IjAjLmZ8bWVtYmVyc2hpcHxtYXRoaWxkZS52YW5rZXJraG92ZW5AdWxiLmJlIiwibmlpIjoibWljcm9zb2Z0LnNoYXJlcG9pbnQiLCJpc3VzZXIiOiJ0cnVlIiwiY2FjaGVrZXkiOiIwaC5mfG1lbWJlcnNoaXB8MTAwMzIwMDEzYTY0MTRkZkBsaXZlLmNvbSIsInR0IjoiMCIsInVzZVBlcnNpc3RlbnRDb29raWUiOiIzIn0.bC83bzE2bkRNZGEydUx4WW1YRUZTbDQxV1dESTRDekMrcTdzczBueTZkQT0&amp;encodeFailures=1&amp;width=281&amp;height=281&amp;srcWidth=281&amp;srcHeight=281">
            <a:extLst>
              <a:ext uri="{FF2B5EF4-FFF2-40B4-BE49-F238E27FC236}">
                <a16:creationId xmlns:a16="http://schemas.microsoft.com/office/drawing/2014/main" id="{CBDE6660-4381-A2F3-D467-DE61ACF72E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118" y="6177427"/>
            <a:ext cx="680573" cy="68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3029A2DF-4A06-FCAF-2136-363BFEC621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697" y="6221729"/>
            <a:ext cx="1386205" cy="63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54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266AAB-6B45-9E55-8A16-5A3936B9C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83F825-28E0-FBB0-B6E9-18FA0556B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90FBEA6-7613-2045-467B-2F2627F87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5829DE-8370-4334-C82E-5EDD0E13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AD31-9DB8-4DDD-A4DC-4906171042E8}" type="datetime1">
              <a:rPr lang="fr-BE" smtClean="0"/>
              <a:t>17-05-24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3E33B2-F08C-9509-ECB9-55B5D99FA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A4F5C6-3B69-4621-D79E-627B744D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529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DC9498-133C-FBC7-DD4D-A53568CF4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B76584-D286-3AC1-ED36-2D0EB6D98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8C3661-404B-F637-FB89-FB2236A55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21E445B-27D3-6191-50D4-436F304CA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B18428-7425-B41F-B5F5-97A5DE905F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30C218E-D808-00AF-42BA-4A51525E8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7B595-1B48-4F24-B20C-8B6D7F013E2C}" type="datetime1">
              <a:rPr lang="fr-BE" smtClean="0"/>
              <a:t>17-05-24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EBB8713-95B1-9F26-1D9F-604E4529C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38F027-02E3-AB45-89AD-2E32F124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52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187CE8-C585-3DEE-68F5-C8B43F0A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3D093DB-6698-43D0-EA2D-31394F2D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B6FB0-865A-41EF-B533-E90BD3213E83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4A26C81-6E65-68E9-C493-E1FEE0BDB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2C707D-6877-663E-7256-B6663A93A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760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400F2E6-B37A-1984-C563-F64D53753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186A-9EDB-4255-A798-F11A0E3AF0C5}" type="datetime1">
              <a:rPr lang="fr-BE" smtClean="0"/>
              <a:t>17-05-24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B9BDE9-E9EA-6BC1-C376-BB4D2048D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9653D6-747F-B765-4A0D-9D3AE32D3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60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C51EC4-94A2-84DA-313F-EFDDA3F37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6CE5B5-0C62-67BA-9B1F-F1D40CAB9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68F368-9189-2935-43E3-4924B5393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665C24-A926-9F79-3218-878C9E1D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E27C-00ED-4D3B-ABD6-808491DB0F86}" type="datetime1">
              <a:rPr lang="fr-BE" smtClean="0"/>
              <a:t>17-05-24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53DB64-D55D-5C7F-FDF1-AF4A5087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51F3BE-4573-47D2-A727-6971F014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417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D68183-78C2-4D75-108F-852429E0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EB4AAF-1A8B-43ED-3A61-F35E47B80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4F60A7-0907-E89F-5467-D4BF44A30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BBEA1E-202C-AC3D-D6D5-5ECA6248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25DEA-2F02-4E06-A885-87E8D5FC7532}" type="datetime1">
              <a:rPr lang="fr-BE" smtClean="0"/>
              <a:t>17-05-24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EB932D-54EA-BE90-AEE2-B6A88A81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792734-2A41-B938-D954-C595EE7A1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01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26CEC-AA34-DDF4-7888-5AC81E7C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869A85B-713E-CC48-82F3-A625C7D8E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181E0F-2807-48E6-9E7B-6A788D323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EAA0-6BC5-4B1F-892D-829776BD904F}" type="datetime1">
              <a:rPr lang="fr-BE" smtClean="0"/>
              <a:t>17-05-24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DED92E-1978-3F01-205C-438F362C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30909A-E171-BC7D-6B24-5F432F3A0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086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1FE8891-059D-2FD4-4D6C-C2E2FA7A62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2B6A85-8D06-4D34-0A00-9749F01749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3F52C6-4702-EBF0-7E1A-1DE785A6C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A38F4-9F24-4BAA-A1CE-62091518A635}" type="datetime1">
              <a:rPr lang="fr-BE" smtClean="0"/>
              <a:t>17-05-24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1A683F-0664-6DBC-B6C5-3B458B68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652B12-14FF-F210-40DA-570168EB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60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9DDF-F996-F4A4-FFF7-5EA2ACDA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8A0DA0-F3CB-185B-4288-858FB8AE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66122" y="6356350"/>
            <a:ext cx="1315278" cy="365125"/>
          </a:xfrm>
        </p:spPr>
        <p:txBody>
          <a:bodyPr/>
          <a:lstStyle>
            <a:lvl1pPr algn="r">
              <a:defRPr/>
            </a:lvl1pPr>
          </a:lstStyle>
          <a:p>
            <a:fld id="{507EBA76-3FC8-4C82-AD99-D1435DC35A60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E0FD2E-7288-AFC6-C0BC-55F3849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188980" y="6356350"/>
            <a:ext cx="2743200" cy="365125"/>
          </a:xfrm>
        </p:spPr>
        <p:txBody>
          <a:bodyPr/>
          <a:lstStyle>
            <a:lvl1pPr algn="ctr">
              <a:defRPr sz="1600" b="0">
                <a:latin typeface="Montserrat Light" panose="00000400000000000000" pitchFamily="50" charset="0"/>
              </a:defRPr>
            </a:lvl1pPr>
          </a:lstStyle>
          <a:p>
            <a:fld id="{AF7DD3AC-3A3A-4811-AFBC-0574D913170C}" type="slidenum">
              <a:rPr lang="fr-BE" smtClean="0"/>
              <a:pPr/>
              <a:t>‹N°›</a:t>
            </a:fld>
            <a:endParaRPr lang="fr-BE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240A0D7-54BA-1CDA-7DC4-FBE92A42B0BD}"/>
              </a:ext>
            </a:extLst>
          </p:cNvPr>
          <p:cNvGrpSpPr/>
          <p:nvPr userDrawn="1"/>
        </p:nvGrpSpPr>
        <p:grpSpPr>
          <a:xfrm>
            <a:off x="0" y="0"/>
            <a:ext cx="2196619" cy="6873223"/>
            <a:chOff x="2535861" y="0"/>
            <a:chExt cx="2196619" cy="6873223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5D5FAB9-4101-C84B-9FE9-FF853C769398}"/>
                </a:ext>
              </a:extLst>
            </p:cNvPr>
            <p:cNvSpPr/>
            <p:nvPr/>
          </p:nvSpPr>
          <p:spPr>
            <a:xfrm>
              <a:off x="4368404" y="0"/>
              <a:ext cx="364076" cy="13680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BE" dirty="0"/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E4FED7-BFFD-8B54-AB65-B271ACEB8BE9}"/>
                </a:ext>
              </a:extLst>
            </p:cNvPr>
            <p:cNvSpPr/>
            <p:nvPr/>
          </p:nvSpPr>
          <p:spPr>
            <a:xfrm>
              <a:off x="4368404" y="2734612"/>
              <a:ext cx="364076" cy="1368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BE" dirty="0"/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485AD61-8928-1982-C600-D13A8D0C5488}"/>
                </a:ext>
              </a:extLst>
            </p:cNvPr>
            <p:cNvSpPr/>
            <p:nvPr/>
          </p:nvSpPr>
          <p:spPr>
            <a:xfrm>
              <a:off x="4368404" y="4101918"/>
              <a:ext cx="364076" cy="13680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F1DC4AE-3EA2-AE53-6F20-71813E10D644}"/>
                </a:ext>
              </a:extLst>
            </p:cNvPr>
            <p:cNvSpPr/>
            <p:nvPr/>
          </p:nvSpPr>
          <p:spPr>
            <a:xfrm>
              <a:off x="4368404" y="5469223"/>
              <a:ext cx="364076" cy="1404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CB1268-3265-1378-4594-947B027928DE}"/>
                </a:ext>
              </a:extLst>
            </p:cNvPr>
            <p:cNvSpPr/>
            <p:nvPr/>
          </p:nvSpPr>
          <p:spPr>
            <a:xfrm>
              <a:off x="2535861" y="1"/>
              <a:ext cx="1879600" cy="6858002"/>
            </a:xfrm>
            <a:prstGeom prst="rect">
              <a:avLst/>
            </a:prstGeom>
            <a:solidFill>
              <a:srgbClr val="3DA9B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64274D7-9FB5-6F79-BDDD-B8694098A8EC}"/>
                </a:ext>
              </a:extLst>
            </p:cNvPr>
            <p:cNvSpPr/>
            <p:nvPr/>
          </p:nvSpPr>
          <p:spPr>
            <a:xfrm>
              <a:off x="4368404" y="1367306"/>
              <a:ext cx="364076" cy="1368000"/>
            </a:xfrm>
            <a:prstGeom prst="roundRect">
              <a:avLst/>
            </a:prstGeom>
            <a:solidFill>
              <a:srgbClr val="3DA9B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BE" dirty="0"/>
            </a:p>
          </p:txBody>
        </p:sp>
      </p:grpSp>
      <p:pic>
        <p:nvPicPr>
          <p:cNvPr id="5" name="Picture 5" descr="https://westeurope1-mediap.svc.ms/transform/thumbnail?provider=spo&amp;inputFormat=jpg&amp;cs=fFNQTw&amp;docid=https%3A%2F%2Funiversitelibrebruxelles-my.sharepoint.com%3A443%2F_api%2Fv2.0%2Fdrives%2Fb!T8B6cjldUk2Ed_QlBdn-aQTg0j19lfxClVSfUoBz4fylu_wd26tCTrhTIXssFWFp%2Fitems%2F01QVXSZJH3UAFSP5PCRNDYTS6DMSCO5JNO%3Fversion%3DPublished&amp;access_token=eyJ0eXAiOiJKV1QiLCJhbGciOiJub25lIn0.eyJhdWQiOiIwMDAwMDAwMy0wMDAwLTBmZjEtY2UwMC0wMDAwMDAwMDAwMDAvdW5pdmVyc2l0ZWxpYnJlYnJ1eGVsbGVzLW15LnNoYXJlcG9pbnQuY29tQDMwYTUxNDVlLTc1YmQtNDIxMi1iYjAyLThmZjljMGVhNGFlOSIsImlzcyI6IjAwMDAwMDAzLTAwMDAtMGZmMS1jZTAwLTAwMDAwMDAwMDAwMCIsIm5iZiI6IjE2MjA4MTAwMDAiLCJleHAiOiIxNjIwODMxNjAwIiwiZW5kcG9pbnR1cmwiOiJEcmFxL2NSOU5xU0hYaVJWRkRtZ3JwdFNSTnV1T1dYMG5jaUZvS1V2ZTF3PSIsImVuZHBvaW50dXJsTGVuZ3RoIjoiMTM0IiwiaXNsb29wYmFjayI6IlRydWUiLCJ2ZXIiOiJoYXNoZWRwcm9vZnRva2VuIiwic2l0ZWlkIjoiTnpJM1lXTXdOR1l0TldRek9TMDBaRFV5TFRnME56Y3RaalF5TlRBMVpEbG1aVFk1Iiwic2lnbmluX3N0YXRlIjoiW1wia21zaVwiXSIsIm5hbWVpZCI6IjAjLmZ8bWVtYmVyc2hpcHxtYXRoaWxkZS52YW5rZXJraG92ZW5AdWxiLmJlIiwibmlpIjoibWljcm9zb2Z0LnNoYXJlcG9pbnQiLCJpc3VzZXIiOiJ0cnVlIiwiY2FjaGVrZXkiOiIwaC5mfG1lbWJlcnNoaXB8MTAwMzIwMDEzYTY0MTRkZkBsaXZlLmNvbSIsInR0IjoiMCIsInVzZVBlcnNpc3RlbnRDb29raWUiOiIzIn0.bC83bzE2bkRNZGEydUx4WW1YRUZTbDQxV1dESTRDekMrcTdzczBueTZkQT0&amp;encodeFailures=1&amp;width=281&amp;height=281&amp;srcWidth=281&amp;srcHeight=281">
            <a:extLst>
              <a:ext uri="{FF2B5EF4-FFF2-40B4-BE49-F238E27FC236}">
                <a16:creationId xmlns:a16="http://schemas.microsoft.com/office/drawing/2014/main" id="{5E537251-D37A-AE0D-9A86-28CE618F8A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118" y="6177427"/>
            <a:ext cx="680573" cy="68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C1C3BD3-229D-1F72-7329-75360A049B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697" y="6221729"/>
            <a:ext cx="1386205" cy="63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62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9DDF-F996-F4A4-FFF7-5EA2ACDA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8A0DA0-F3CB-185B-4288-858FB8AE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66122" y="6356350"/>
            <a:ext cx="1315278" cy="365125"/>
          </a:xfrm>
        </p:spPr>
        <p:txBody>
          <a:bodyPr/>
          <a:lstStyle>
            <a:lvl1pPr algn="r">
              <a:defRPr/>
            </a:lvl1pPr>
          </a:lstStyle>
          <a:p>
            <a:fld id="{085DF2B0-D77E-45BA-9115-54F7C23C0F80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E0FD2E-7288-AFC6-C0BC-55F3849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188980" y="6356350"/>
            <a:ext cx="2743200" cy="365125"/>
          </a:xfrm>
        </p:spPr>
        <p:txBody>
          <a:bodyPr/>
          <a:lstStyle>
            <a:lvl1pPr algn="ctr">
              <a:defRPr sz="1600" b="0">
                <a:latin typeface="Montserrat Light" panose="00000400000000000000" pitchFamily="50" charset="0"/>
              </a:defRPr>
            </a:lvl1pPr>
          </a:lstStyle>
          <a:p>
            <a:fld id="{AF7DD3AC-3A3A-4811-AFBC-0574D913170C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3B9E41F-308B-6377-E45B-8750963ACDDE}"/>
              </a:ext>
            </a:extLst>
          </p:cNvPr>
          <p:cNvSpPr/>
          <p:nvPr userDrawn="1"/>
        </p:nvSpPr>
        <p:spPr>
          <a:xfrm>
            <a:off x="1832543" y="1367306"/>
            <a:ext cx="364076" cy="1368000"/>
          </a:xfrm>
          <a:prstGeom prst="roundRect">
            <a:avLst/>
          </a:prstGeom>
          <a:solidFill>
            <a:srgbClr val="3DA9B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0B6429-D65F-1C79-A64F-C20ED4D85F81}"/>
              </a:ext>
            </a:extLst>
          </p:cNvPr>
          <p:cNvSpPr/>
          <p:nvPr userDrawn="1"/>
        </p:nvSpPr>
        <p:spPr>
          <a:xfrm>
            <a:off x="1832543" y="0"/>
            <a:ext cx="364076" cy="136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D2258EB-E635-40FC-859A-5B191AA336A1}"/>
              </a:ext>
            </a:extLst>
          </p:cNvPr>
          <p:cNvSpPr/>
          <p:nvPr userDrawn="1"/>
        </p:nvSpPr>
        <p:spPr>
          <a:xfrm>
            <a:off x="1832543" y="4101918"/>
            <a:ext cx="364076" cy="1368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D84273-FE58-F2C8-0DFD-B06A5921F551}"/>
              </a:ext>
            </a:extLst>
          </p:cNvPr>
          <p:cNvSpPr/>
          <p:nvPr userDrawn="1"/>
        </p:nvSpPr>
        <p:spPr>
          <a:xfrm>
            <a:off x="1832543" y="5469223"/>
            <a:ext cx="364076" cy="1404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8B7A4-69CD-91C4-0756-46E122AF35AB}"/>
              </a:ext>
            </a:extLst>
          </p:cNvPr>
          <p:cNvSpPr/>
          <p:nvPr userDrawn="1"/>
        </p:nvSpPr>
        <p:spPr>
          <a:xfrm>
            <a:off x="0" y="1"/>
            <a:ext cx="1879600" cy="6858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EB008BF-921F-0E99-2F90-EE3D574D2D82}"/>
              </a:ext>
            </a:extLst>
          </p:cNvPr>
          <p:cNvSpPr/>
          <p:nvPr userDrawn="1"/>
        </p:nvSpPr>
        <p:spPr>
          <a:xfrm>
            <a:off x="1832543" y="2734612"/>
            <a:ext cx="364076" cy="1368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pic>
        <p:nvPicPr>
          <p:cNvPr id="11" name="Picture 5" descr="https://westeurope1-mediap.svc.ms/transform/thumbnail?provider=spo&amp;inputFormat=jpg&amp;cs=fFNQTw&amp;docid=https%3A%2F%2Funiversitelibrebruxelles-my.sharepoint.com%3A443%2F_api%2Fv2.0%2Fdrives%2Fb!T8B6cjldUk2Ed_QlBdn-aQTg0j19lfxClVSfUoBz4fylu_wd26tCTrhTIXssFWFp%2Fitems%2F01QVXSZJH3UAFSP5PCRNDYTS6DMSCO5JNO%3Fversion%3DPublished&amp;access_token=eyJ0eXAiOiJKV1QiLCJhbGciOiJub25lIn0.eyJhdWQiOiIwMDAwMDAwMy0wMDAwLTBmZjEtY2UwMC0wMDAwMDAwMDAwMDAvdW5pdmVyc2l0ZWxpYnJlYnJ1eGVsbGVzLW15LnNoYXJlcG9pbnQuY29tQDMwYTUxNDVlLTc1YmQtNDIxMi1iYjAyLThmZjljMGVhNGFlOSIsImlzcyI6IjAwMDAwMDAzLTAwMDAtMGZmMS1jZTAwLTAwMDAwMDAwMDAwMCIsIm5iZiI6IjE2MjA4MTAwMDAiLCJleHAiOiIxNjIwODMxNjAwIiwiZW5kcG9pbnR1cmwiOiJEcmFxL2NSOU5xU0hYaVJWRkRtZ3JwdFNSTnV1T1dYMG5jaUZvS1V2ZTF3PSIsImVuZHBvaW50dXJsTGVuZ3RoIjoiMTM0IiwiaXNsb29wYmFjayI6IlRydWUiLCJ2ZXIiOiJoYXNoZWRwcm9vZnRva2VuIiwic2l0ZWlkIjoiTnpJM1lXTXdOR1l0TldRek9TMDBaRFV5TFRnME56Y3RaalF5TlRBMVpEbG1aVFk1Iiwic2lnbmluX3N0YXRlIjoiW1wia21zaVwiXSIsIm5hbWVpZCI6IjAjLmZ8bWVtYmVyc2hpcHxtYXRoaWxkZS52YW5rZXJraG92ZW5AdWxiLmJlIiwibmlpIjoibWljcm9zb2Z0LnNoYXJlcG9pbnQiLCJpc3VzZXIiOiJ0cnVlIiwiY2FjaGVrZXkiOiIwaC5mfG1lbWJlcnNoaXB8MTAwMzIwMDEzYTY0MTRkZkBsaXZlLmNvbSIsInR0IjoiMCIsInVzZVBlcnNpc3RlbnRDb29raWUiOiIzIn0.bC83bzE2bkRNZGEydUx4WW1YRUZTbDQxV1dESTRDekMrcTdzczBueTZkQT0&amp;encodeFailures=1&amp;width=281&amp;height=281&amp;srcWidth=281&amp;srcHeight=281">
            <a:extLst>
              <a:ext uri="{FF2B5EF4-FFF2-40B4-BE49-F238E27FC236}">
                <a16:creationId xmlns:a16="http://schemas.microsoft.com/office/drawing/2014/main" id="{A69668CB-8CCA-310B-AEFE-738569A31A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118" y="6177427"/>
            <a:ext cx="680573" cy="68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E0B217D-A07A-23EF-A970-6E28F7DB61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697" y="6221729"/>
            <a:ext cx="1386205" cy="63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85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9DDF-F996-F4A4-FFF7-5EA2ACDA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8A0DA0-F3CB-185B-4288-858FB8AE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66122" y="6356350"/>
            <a:ext cx="1315278" cy="365125"/>
          </a:xfrm>
        </p:spPr>
        <p:txBody>
          <a:bodyPr/>
          <a:lstStyle>
            <a:lvl1pPr algn="r">
              <a:defRPr/>
            </a:lvl1pPr>
          </a:lstStyle>
          <a:p>
            <a:fld id="{E8EAB47F-D7ED-4321-97E6-BED375BB2223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E0FD2E-7288-AFC6-C0BC-55F3849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188980" y="6356350"/>
            <a:ext cx="2743200" cy="365125"/>
          </a:xfrm>
        </p:spPr>
        <p:txBody>
          <a:bodyPr/>
          <a:lstStyle>
            <a:lvl1pPr algn="ctr">
              <a:defRPr sz="1600" b="0">
                <a:latin typeface="Montserrat Light" panose="00000400000000000000" pitchFamily="50" charset="0"/>
              </a:defRPr>
            </a:lvl1pPr>
          </a:lstStyle>
          <a:p>
            <a:fld id="{AF7DD3AC-3A3A-4811-AFBC-0574D913170C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56AAC22-AA7C-8306-A4A7-D14E1D7D385B}"/>
              </a:ext>
            </a:extLst>
          </p:cNvPr>
          <p:cNvSpPr/>
          <p:nvPr userDrawn="1"/>
        </p:nvSpPr>
        <p:spPr>
          <a:xfrm>
            <a:off x="1832543" y="1370554"/>
            <a:ext cx="364076" cy="1368000"/>
          </a:xfrm>
          <a:prstGeom prst="roundRect">
            <a:avLst/>
          </a:prstGeom>
          <a:solidFill>
            <a:srgbClr val="3DA9B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2BB5A63-EFC6-D178-FFC5-8403D90082BA}"/>
              </a:ext>
            </a:extLst>
          </p:cNvPr>
          <p:cNvSpPr/>
          <p:nvPr userDrawn="1"/>
        </p:nvSpPr>
        <p:spPr>
          <a:xfrm>
            <a:off x="1832543" y="3248"/>
            <a:ext cx="364076" cy="136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8BFC414-3A4B-A838-AED6-CCF5D539B1FB}"/>
              </a:ext>
            </a:extLst>
          </p:cNvPr>
          <p:cNvSpPr/>
          <p:nvPr userDrawn="1"/>
        </p:nvSpPr>
        <p:spPr>
          <a:xfrm>
            <a:off x="1832543" y="2737860"/>
            <a:ext cx="364076" cy="1368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B92AD9B-6732-BD55-6C62-CAE0F29EDEA8}"/>
              </a:ext>
            </a:extLst>
          </p:cNvPr>
          <p:cNvSpPr/>
          <p:nvPr userDrawn="1"/>
        </p:nvSpPr>
        <p:spPr>
          <a:xfrm>
            <a:off x="1832543" y="5472471"/>
            <a:ext cx="364076" cy="1404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667159-24F5-08F1-89A5-144634D3184A}"/>
              </a:ext>
            </a:extLst>
          </p:cNvPr>
          <p:cNvSpPr/>
          <p:nvPr userDrawn="1"/>
        </p:nvSpPr>
        <p:spPr>
          <a:xfrm>
            <a:off x="0" y="3249"/>
            <a:ext cx="1879600" cy="685800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C912285-9653-542B-3BA7-432999DEA813}"/>
              </a:ext>
            </a:extLst>
          </p:cNvPr>
          <p:cNvSpPr/>
          <p:nvPr userDrawn="1"/>
        </p:nvSpPr>
        <p:spPr>
          <a:xfrm>
            <a:off x="1832543" y="4105166"/>
            <a:ext cx="364076" cy="1368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5" descr="https://westeurope1-mediap.svc.ms/transform/thumbnail?provider=spo&amp;inputFormat=jpg&amp;cs=fFNQTw&amp;docid=https%3A%2F%2Funiversitelibrebruxelles-my.sharepoint.com%3A443%2F_api%2Fv2.0%2Fdrives%2Fb!T8B6cjldUk2Ed_QlBdn-aQTg0j19lfxClVSfUoBz4fylu_wd26tCTrhTIXssFWFp%2Fitems%2F01QVXSZJH3UAFSP5PCRNDYTS6DMSCO5JNO%3Fversion%3DPublished&amp;access_token=eyJ0eXAiOiJKV1QiLCJhbGciOiJub25lIn0.eyJhdWQiOiIwMDAwMDAwMy0wMDAwLTBmZjEtY2UwMC0wMDAwMDAwMDAwMDAvdW5pdmVyc2l0ZWxpYnJlYnJ1eGVsbGVzLW15LnNoYXJlcG9pbnQuY29tQDMwYTUxNDVlLTc1YmQtNDIxMi1iYjAyLThmZjljMGVhNGFlOSIsImlzcyI6IjAwMDAwMDAzLTAwMDAtMGZmMS1jZTAwLTAwMDAwMDAwMDAwMCIsIm5iZiI6IjE2MjA4MTAwMDAiLCJleHAiOiIxNjIwODMxNjAwIiwiZW5kcG9pbnR1cmwiOiJEcmFxL2NSOU5xU0hYaVJWRkRtZ3JwdFNSTnV1T1dYMG5jaUZvS1V2ZTF3PSIsImVuZHBvaW50dXJsTGVuZ3RoIjoiMTM0IiwiaXNsb29wYmFjayI6IlRydWUiLCJ2ZXIiOiJoYXNoZWRwcm9vZnRva2VuIiwic2l0ZWlkIjoiTnpJM1lXTXdOR1l0TldRek9TMDBaRFV5TFRnME56Y3RaalF5TlRBMVpEbG1aVFk1Iiwic2lnbmluX3N0YXRlIjoiW1wia21zaVwiXSIsIm5hbWVpZCI6IjAjLmZ8bWVtYmVyc2hpcHxtYXRoaWxkZS52YW5rZXJraG92ZW5AdWxiLmJlIiwibmlpIjoibWljcm9zb2Z0LnNoYXJlcG9pbnQiLCJpc3VzZXIiOiJ0cnVlIiwiY2FjaGVrZXkiOiIwaC5mfG1lbWJlcnNoaXB8MTAwMzIwMDEzYTY0MTRkZkBsaXZlLmNvbSIsInR0IjoiMCIsInVzZVBlcnNpc3RlbnRDb29raWUiOiIzIn0.bC83bzE2bkRNZGEydUx4WW1YRUZTbDQxV1dESTRDekMrcTdzczBueTZkQT0&amp;encodeFailures=1&amp;width=281&amp;height=281&amp;srcWidth=281&amp;srcHeight=281">
            <a:extLst>
              <a:ext uri="{FF2B5EF4-FFF2-40B4-BE49-F238E27FC236}">
                <a16:creationId xmlns:a16="http://schemas.microsoft.com/office/drawing/2014/main" id="{CEB7E330-77BA-B5D9-E3AE-1C9D359785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118" y="6177427"/>
            <a:ext cx="680573" cy="68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4A9B302-4D3A-5BD3-9EED-BCD24ADD3E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697" y="6221729"/>
            <a:ext cx="1386205" cy="63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92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9DDF-F996-F4A4-FFF7-5EA2ACDA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8A0DA0-F3CB-185B-4288-858FB8AE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66122" y="6356350"/>
            <a:ext cx="1315278" cy="365125"/>
          </a:xfrm>
        </p:spPr>
        <p:txBody>
          <a:bodyPr/>
          <a:lstStyle>
            <a:lvl1pPr algn="r">
              <a:defRPr/>
            </a:lvl1pPr>
          </a:lstStyle>
          <a:p>
            <a:fld id="{5B0467D8-DDC2-4A79-9689-73B4095B681F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E0FD2E-7288-AFC6-C0BC-55F3849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188980" y="6356350"/>
            <a:ext cx="2743200" cy="365125"/>
          </a:xfrm>
        </p:spPr>
        <p:txBody>
          <a:bodyPr/>
          <a:lstStyle>
            <a:lvl1pPr algn="ctr">
              <a:defRPr sz="1600" b="0">
                <a:latin typeface="Montserrat Light" panose="00000400000000000000" pitchFamily="50" charset="0"/>
              </a:defRPr>
            </a:lvl1pPr>
          </a:lstStyle>
          <a:p>
            <a:fld id="{AF7DD3AC-3A3A-4811-AFBC-0574D913170C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56AAC22-AA7C-8306-A4A7-D14E1D7D385B}"/>
              </a:ext>
            </a:extLst>
          </p:cNvPr>
          <p:cNvSpPr/>
          <p:nvPr userDrawn="1"/>
        </p:nvSpPr>
        <p:spPr>
          <a:xfrm>
            <a:off x="1832543" y="1370554"/>
            <a:ext cx="364076" cy="1368000"/>
          </a:xfrm>
          <a:prstGeom prst="roundRect">
            <a:avLst/>
          </a:prstGeom>
          <a:solidFill>
            <a:srgbClr val="3DA9B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2BB5A63-EFC6-D178-FFC5-8403D90082BA}"/>
              </a:ext>
            </a:extLst>
          </p:cNvPr>
          <p:cNvSpPr/>
          <p:nvPr userDrawn="1"/>
        </p:nvSpPr>
        <p:spPr>
          <a:xfrm>
            <a:off x="1832543" y="3248"/>
            <a:ext cx="364076" cy="136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8BFC414-3A4B-A838-AED6-CCF5D539B1FB}"/>
              </a:ext>
            </a:extLst>
          </p:cNvPr>
          <p:cNvSpPr/>
          <p:nvPr userDrawn="1"/>
        </p:nvSpPr>
        <p:spPr>
          <a:xfrm>
            <a:off x="1832543" y="2737860"/>
            <a:ext cx="364076" cy="1368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 dirty="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C912285-9653-542B-3BA7-432999DEA813}"/>
              </a:ext>
            </a:extLst>
          </p:cNvPr>
          <p:cNvSpPr/>
          <p:nvPr userDrawn="1"/>
        </p:nvSpPr>
        <p:spPr>
          <a:xfrm>
            <a:off x="1832543" y="4105166"/>
            <a:ext cx="364076" cy="13680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667159-24F5-08F1-89A5-144634D3184A}"/>
              </a:ext>
            </a:extLst>
          </p:cNvPr>
          <p:cNvSpPr/>
          <p:nvPr userDrawn="1"/>
        </p:nvSpPr>
        <p:spPr>
          <a:xfrm>
            <a:off x="0" y="3249"/>
            <a:ext cx="1879600" cy="685800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BE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B92AD9B-6732-BD55-6C62-CAE0F29EDEA8}"/>
              </a:ext>
            </a:extLst>
          </p:cNvPr>
          <p:cNvSpPr/>
          <p:nvPr userDrawn="1"/>
        </p:nvSpPr>
        <p:spPr>
          <a:xfrm>
            <a:off x="1832543" y="5472471"/>
            <a:ext cx="364076" cy="1404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5" descr="https://westeurope1-mediap.svc.ms/transform/thumbnail?provider=spo&amp;inputFormat=jpg&amp;cs=fFNQTw&amp;docid=https%3A%2F%2Funiversitelibrebruxelles-my.sharepoint.com%3A443%2F_api%2Fv2.0%2Fdrives%2Fb!T8B6cjldUk2Ed_QlBdn-aQTg0j19lfxClVSfUoBz4fylu_wd26tCTrhTIXssFWFp%2Fitems%2F01QVXSZJH3UAFSP5PCRNDYTS6DMSCO5JNO%3Fversion%3DPublished&amp;access_token=eyJ0eXAiOiJKV1QiLCJhbGciOiJub25lIn0.eyJhdWQiOiIwMDAwMDAwMy0wMDAwLTBmZjEtY2UwMC0wMDAwMDAwMDAwMDAvdW5pdmVyc2l0ZWxpYnJlYnJ1eGVsbGVzLW15LnNoYXJlcG9pbnQuY29tQDMwYTUxNDVlLTc1YmQtNDIxMi1iYjAyLThmZjljMGVhNGFlOSIsImlzcyI6IjAwMDAwMDAzLTAwMDAtMGZmMS1jZTAwLTAwMDAwMDAwMDAwMCIsIm5iZiI6IjE2MjA4MTAwMDAiLCJleHAiOiIxNjIwODMxNjAwIiwiZW5kcG9pbnR1cmwiOiJEcmFxL2NSOU5xU0hYaVJWRkRtZ3JwdFNSTnV1T1dYMG5jaUZvS1V2ZTF3PSIsImVuZHBvaW50dXJsTGVuZ3RoIjoiMTM0IiwiaXNsb29wYmFjayI6IlRydWUiLCJ2ZXIiOiJoYXNoZWRwcm9vZnRva2VuIiwic2l0ZWlkIjoiTnpJM1lXTXdOR1l0TldRek9TMDBaRFV5TFRnME56Y3RaalF5TlRBMVpEbG1aVFk1Iiwic2lnbmluX3N0YXRlIjoiW1wia21zaVwiXSIsIm5hbWVpZCI6IjAjLmZ8bWVtYmVyc2hpcHxtYXRoaWxkZS52YW5rZXJraG92ZW5AdWxiLmJlIiwibmlpIjoibWljcm9zb2Z0LnNoYXJlcG9pbnQiLCJpc3VzZXIiOiJ0cnVlIiwiY2FjaGVrZXkiOiIwaC5mfG1lbWJlcnNoaXB8MTAwMzIwMDEzYTY0MTRkZkBsaXZlLmNvbSIsInR0IjoiMCIsInVzZVBlcnNpc3RlbnRDb29raWUiOiIzIn0.bC83bzE2bkRNZGEydUx4WW1YRUZTbDQxV1dESTRDekMrcTdzczBueTZkQT0&amp;encodeFailures=1&amp;width=281&amp;height=281&amp;srcWidth=281&amp;srcHeight=281">
            <a:extLst>
              <a:ext uri="{FF2B5EF4-FFF2-40B4-BE49-F238E27FC236}">
                <a16:creationId xmlns:a16="http://schemas.microsoft.com/office/drawing/2014/main" id="{AFAB27F9-0A7B-933A-584F-E52554155F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118" y="6177427"/>
            <a:ext cx="680573" cy="68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FD24338-0923-30DB-6EE2-3B616E0617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697" y="6221729"/>
            <a:ext cx="1386205" cy="63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6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B36EEB-101B-D33D-F574-794EFE5EA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5A18659-F8BE-DB15-9D01-55577E0F2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D0C57-517D-4DFB-8DB0-46CFF9FD377C}" type="datetime1">
              <a:rPr lang="fr-BE" smtClean="0"/>
              <a:t>17-05-24</a:t>
            </a:fld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E297DB-50AB-90A7-EB60-80B8B8117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869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A036B-E663-F1A0-C14F-2967FCBCA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DB9A2E1-87A3-1198-74FB-4C585E619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4DE7D8-8286-5352-3225-38A91886E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40D01-DF7C-47D8-AA61-FCBF51E9537E}" type="datetime1">
              <a:rPr lang="fr-BE" smtClean="0"/>
              <a:t>17-05-24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7C75D-F6A9-565D-E721-3560B222A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EEA9AC-61BF-5E2C-EC5E-4EC4A517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83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60F45-C813-83D8-B635-69FB7DEC8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EF5904-B384-8392-F724-C819ED791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CE6B26-38E5-DE08-C6BC-C446DD5F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22EC-618B-412A-AEAB-71FAA223A4B4}" type="datetime1">
              <a:rPr lang="fr-BE" smtClean="0"/>
              <a:t>17-05-24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992189-D069-B0E0-8B30-A4BEF8AD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A0D2B7-9A51-CA8B-3ABD-06D21D9F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555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166D26-0068-F631-193A-4AB0DE1E1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14E08C-2A13-15EC-6BF6-78BBED5A2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1D54B7-3714-8DE3-AF42-3B26905A6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FCBE-A5A9-47FC-BE4C-7577A16A02EA}" type="datetime1">
              <a:rPr lang="fr-BE" smtClean="0"/>
              <a:t>17-05-24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AB3B06-245A-DE4E-FC3C-19AAACFE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B78C86-4634-830E-8DA0-87985C3F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947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669041F-92AC-7B99-39EF-371E06221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931" y="7864"/>
            <a:ext cx="90876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1E8B6-EC9A-60C3-156A-35DE54C84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6122" y="1825625"/>
            <a:ext cx="90876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96765D-31F5-19CC-EA4F-DC06736B4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DE7D5-C9BC-4974-BC1C-6A8CB03C2DB2}" type="datetime1">
              <a:rPr lang="fr-BE" smtClean="0"/>
              <a:t>17-05-24</a:t>
            </a:fld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722991-1A0F-105C-F2A4-7240BBDDB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78966" y="63705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DD3AC-3A3A-4811-AFBC-0574D913170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394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89" r:id="rId4"/>
    <p:sldLayoutId id="2147483691" r:id="rId5"/>
    <p:sldLayoutId id="2147483690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Montserrat Light" panose="00000400000000000000" pitchFamily="50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Montserrat Light" panose="00000400000000000000" pitchFamily="50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Montserrat Light" panose="00000400000000000000" pitchFamily="50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 Light" panose="00000400000000000000" pitchFamily="50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50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50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chart" Target="../charts/chart1.xml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b.b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hyperlink" Target="https://universitelibrebruxelles-my.sharepoint.com/personal/laurence_leseigneur_ulb_be/Documents/Documents/SAA%20-%20Cours/Ateliers/James%20Marcia's%20Adolescent%20Identity%20Development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A42D6F-B9E2-71D2-E797-0137CAE88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309" y="2992924"/>
            <a:ext cx="9087678" cy="1325563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Bef>
                <a:spcPts val="1200"/>
              </a:spcBef>
            </a:pPr>
            <a:r>
              <a:rPr lang="fr-BE" sz="6600" spc="100" dirty="0">
                <a:latin typeface="Montserrat Light" panose="00000400000000000000" pitchFamily="50" charset="0"/>
                <a:cs typeface="Cavolini" panose="020B0502040204020203" pitchFamily="66" charset="0"/>
              </a:rPr>
              <a:t>Atelier</a:t>
            </a:r>
            <a:r>
              <a:rPr lang="fr-BE" sz="6600" b="1" spc="100" dirty="0">
                <a:latin typeface="Montserrat Light" panose="00000400000000000000" pitchFamily="50" charset="0"/>
                <a:cs typeface="Cavolini" panose="020B0502040204020203" pitchFamily="66" charset="0"/>
              </a:rPr>
              <a:t> </a:t>
            </a:r>
            <a:r>
              <a:rPr lang="fr-BE" sz="6600" spc="200" dirty="0">
                <a:latin typeface="Montserrat Light" panose="00000400000000000000" pitchFamily="50" charset="0"/>
                <a:cs typeface="Cavolini" panose="020B0502040204020203" pitchFamily="66" charset="0"/>
              </a:rPr>
              <a:t>PowerPoint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8769E8-7558-0F35-2F49-303F74F20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94" y="772663"/>
            <a:ext cx="3710668" cy="169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C3A5FEC-BD91-D0E3-51BA-D22AF4B61CE9}"/>
              </a:ext>
            </a:extLst>
          </p:cNvPr>
          <p:cNvCxnSpPr>
            <a:cxnSpLocks/>
          </p:cNvCxnSpPr>
          <p:nvPr/>
        </p:nvCxnSpPr>
        <p:spPr>
          <a:xfrm>
            <a:off x="6819544" y="3069481"/>
            <a:ext cx="391058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A282EEE-B520-D9B2-8156-E3EA7B2F1BEC}"/>
              </a:ext>
            </a:extLst>
          </p:cNvPr>
          <p:cNvCxnSpPr>
            <a:cxnSpLocks/>
          </p:cNvCxnSpPr>
          <p:nvPr/>
        </p:nvCxnSpPr>
        <p:spPr>
          <a:xfrm>
            <a:off x="1986189" y="4391625"/>
            <a:ext cx="4833355" cy="38894"/>
          </a:xfrm>
          <a:prstGeom prst="line">
            <a:avLst/>
          </a:prstGeom>
          <a:ln w="412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re 1">
            <a:extLst>
              <a:ext uri="{FF2B5EF4-FFF2-40B4-BE49-F238E27FC236}">
                <a16:creationId xmlns:a16="http://schemas.microsoft.com/office/drawing/2014/main" id="{2C770BBD-2DE3-DC2C-7D70-3FE1B3928271}"/>
              </a:ext>
            </a:extLst>
          </p:cNvPr>
          <p:cNvSpPr txBox="1">
            <a:spLocks/>
          </p:cNvSpPr>
          <p:nvPr/>
        </p:nvSpPr>
        <p:spPr>
          <a:xfrm>
            <a:off x="2200309" y="4581446"/>
            <a:ext cx="90876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Montserrat Light" panose="00000400000000000000" pitchFamily="50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7000"/>
              </a:lnSpc>
              <a:spcBef>
                <a:spcPts val="1200"/>
              </a:spcBef>
            </a:pPr>
            <a:r>
              <a:rPr lang="fr-BE" sz="4000" b="1" spc="100" dirty="0">
                <a:cs typeface="Cavolini" panose="020B0502040204020203" pitchFamily="66" charset="0"/>
              </a:rPr>
              <a:t>17/05/2024</a:t>
            </a:r>
            <a:endParaRPr lang="fr-BE" sz="4000" b="1" spc="200" dirty="0">
              <a:cs typeface="Cavolini" panose="020B0502040204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9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F1E40D-56AD-A31F-67E7-4C05140F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Ajouter diapos et disposition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7FB93C-4C6C-BCDD-CEAD-F7D0BD8F83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10</a:t>
            </a:fld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5A2BA3-F080-B7FB-CCF1-99D4EB020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05" r="81413" b="20160"/>
          <a:stretch/>
        </p:blipFill>
        <p:spPr>
          <a:xfrm>
            <a:off x="6694998" y="1996440"/>
            <a:ext cx="3375541" cy="376622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A48E748-260D-7B0F-B767-DB97A133C4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07" r="4777" b="14536"/>
          <a:stretch/>
        </p:blipFill>
        <p:spPr>
          <a:xfrm>
            <a:off x="4064443" y="1996440"/>
            <a:ext cx="1432560" cy="156149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phique 16" descr="Flèche : courbe légère avec un remplissage uni">
            <a:extLst>
              <a:ext uri="{FF2B5EF4-FFF2-40B4-BE49-F238E27FC236}">
                <a16:creationId xmlns:a16="http://schemas.microsoft.com/office/drawing/2014/main" id="{03AF0CCD-2992-30F6-8335-6BBDF8ED1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931901">
            <a:off x="4440733" y="3760980"/>
            <a:ext cx="2011139" cy="145420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5C008B-FC9B-0FE6-8065-65ABEC1D4D80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321504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17830-8D1E-46C7-3FCE-4683F4DF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Masque des diapositives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7807C3-9DDB-717E-4712-141918D2CA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11</a:t>
            </a:fld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F13E4D-FA06-AC3A-1627-5FC914BB8DB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45677" y="1838643"/>
            <a:ext cx="5405437" cy="344328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fr-BE" sz="3200" dirty="0"/>
              <a:t>Permet: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de créer un visuel </a:t>
            </a:r>
            <a:r>
              <a:rPr lang="fr-BE" sz="2800" b="1" dirty="0"/>
              <a:t>harmonisé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d’être </a:t>
            </a:r>
            <a:r>
              <a:rPr lang="fr-BE" sz="2800" b="1" dirty="0"/>
              <a:t>sobre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d’être </a:t>
            </a:r>
            <a:r>
              <a:rPr lang="fr-BE" sz="2800" b="1" dirty="0"/>
              <a:t>efficace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de gagner du temps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AA0A535-21DB-4851-3013-237860BFE0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82" b="9272"/>
          <a:stretch/>
        </p:blipFill>
        <p:spPr>
          <a:xfrm>
            <a:off x="9429336" y="3091281"/>
            <a:ext cx="1803838" cy="188413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A5A057B-B5C3-3321-E435-C26C05EF3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336" y="2030217"/>
            <a:ext cx="1803838" cy="72153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D97C2D9-BEAE-7BB0-1FB8-F3687EF2C6A5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74226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E5104E-BA99-99F1-9CFE-79B6D0A8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Règles de base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8D3BE6-1715-DAEC-ED09-EC8EDFE164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12</a:t>
            </a:fld>
            <a:endParaRPr lang="fr-BE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3C3D6E3-C819-E01D-3F3D-E111F9590B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799395"/>
              </p:ext>
            </p:extLst>
          </p:nvPr>
        </p:nvGraphicFramePr>
        <p:xfrm>
          <a:off x="2636958" y="1134407"/>
          <a:ext cx="936200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659EC3C-2E42-C854-B864-D58EF7B41B53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204428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FD5C22-3A29-DA6A-7B93-DB794CD8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Ajout d’un SmartArt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DA5179-643C-0AC7-F769-86EE2D49C0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5191C4-4E74-4393-ADE3-FD046471522A}" type="slidenum">
              <a:rPr lang="fr-BE" smtClean="0"/>
              <a:t>13</a:t>
            </a:fld>
            <a:endParaRPr lang="fr-BE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9E740EE-C362-3078-8BF5-568919AD17A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82041202"/>
              </p:ext>
            </p:extLst>
          </p:nvPr>
        </p:nvGraphicFramePr>
        <p:xfrm>
          <a:off x="2189163" y="1911350"/>
          <a:ext cx="10002837" cy="387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16AE4EF-2D5B-D3AF-94E1-7072D52C6309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374108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7DE2B6-6197-3B96-4AA8-A39A65B75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Ajout d’un tableau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6E616C-AFFD-D10A-D8A2-74B2FFE12C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5191C4-4E74-4393-ADE3-FD046471522A}" type="slidenum">
              <a:rPr lang="fr-BE" smtClean="0"/>
              <a:pPr/>
              <a:t>14</a:t>
            </a:fld>
            <a:endParaRPr lang="fr-BE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2D8F76-B87E-C51A-1888-75EADFD866F9}"/>
              </a:ext>
            </a:extLst>
          </p:cNvPr>
          <p:cNvSpPr txBox="1"/>
          <p:nvPr/>
        </p:nvSpPr>
        <p:spPr>
          <a:xfrm>
            <a:off x="2266122" y="5557313"/>
            <a:ext cx="4006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Montserrat Light" panose="00000400000000000000" pitchFamily="50" charset="0"/>
                <a:cs typeface="Arial" panose="020B0604020202020204" pitchFamily="34" charset="0"/>
              </a:rPr>
              <a:t>A partir de Powerpoint ou Excel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EE305F5-A5A8-5B9B-1329-623770569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101672"/>
              </p:ext>
            </p:extLst>
          </p:nvPr>
        </p:nvGraphicFramePr>
        <p:xfrm>
          <a:off x="2610302" y="1690688"/>
          <a:ext cx="9205782" cy="3082513"/>
        </p:xfrm>
        <a:graphic>
          <a:graphicData uri="http://schemas.openxmlformats.org/drawingml/2006/table">
            <a:tbl>
              <a:tblPr/>
              <a:tblGrid>
                <a:gridCol w="4547435">
                  <a:extLst>
                    <a:ext uri="{9D8B030D-6E8A-4147-A177-3AD203B41FA5}">
                      <a16:colId xmlns:a16="http://schemas.microsoft.com/office/drawing/2014/main" val="2841813810"/>
                    </a:ext>
                  </a:extLst>
                </a:gridCol>
                <a:gridCol w="2301445">
                  <a:extLst>
                    <a:ext uri="{9D8B030D-6E8A-4147-A177-3AD203B41FA5}">
                      <a16:colId xmlns:a16="http://schemas.microsoft.com/office/drawing/2014/main" val="1366005093"/>
                    </a:ext>
                  </a:extLst>
                </a:gridCol>
                <a:gridCol w="2356902">
                  <a:extLst>
                    <a:ext uri="{9D8B030D-6E8A-4147-A177-3AD203B41FA5}">
                      <a16:colId xmlns:a16="http://schemas.microsoft.com/office/drawing/2014/main" val="4216460490"/>
                    </a:ext>
                  </a:extLst>
                </a:gridCol>
              </a:tblGrid>
              <a:tr h="440359"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Comparaison imprimantes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Montserrat Light" panose="00000400000000000000" pitchFamily="50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Montserrat Light" panose="00000400000000000000" pitchFamily="50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347056"/>
                  </a:ext>
                </a:extLst>
              </a:tr>
              <a:tr h="440359">
                <a:tc>
                  <a:txBody>
                    <a:bodyPr/>
                    <a:lstStyle/>
                    <a:p>
                      <a:pPr algn="l" fontAlgn="b"/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Montserrat Light" panose="00000400000000000000" pitchFamily="50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2000" b="0" i="0" u="none" strike="noStrike" dirty="0">
                        <a:solidFill>
                          <a:srgbClr val="000000"/>
                        </a:solidFill>
                        <a:effectLst/>
                        <a:latin typeface="Montserrat Light" panose="00000400000000000000" pitchFamily="50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2000" b="0" i="0" u="none" strike="noStrike">
                        <a:solidFill>
                          <a:srgbClr val="000000"/>
                        </a:solidFill>
                        <a:effectLst/>
                        <a:latin typeface="Montserrat Light" panose="00000400000000000000" pitchFamily="50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86592"/>
                  </a:ext>
                </a:extLst>
              </a:tr>
              <a:tr h="440359"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Imprimantes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Vitesse (ppm)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Prix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8887473"/>
                  </a:ext>
                </a:extLst>
              </a:tr>
              <a:tr h="440359"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Canon Pixma MG2550s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69,00 €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380366"/>
                  </a:ext>
                </a:extLst>
              </a:tr>
              <a:tr h="440359"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Epson Expression Home XP-4100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99,99 €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842366"/>
                  </a:ext>
                </a:extLst>
              </a:tr>
              <a:tr h="440359"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HP ENVY 6020e Tout-en-un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89,95 €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228688"/>
                  </a:ext>
                </a:extLst>
              </a:tr>
              <a:tr h="440359">
                <a:tc>
                  <a:txBody>
                    <a:bodyPr/>
                    <a:lstStyle/>
                    <a:p>
                      <a:pPr algn="l" fontAlgn="b"/>
                      <a:r>
                        <a:rPr lang="fr-BE" sz="2000" b="0" i="0" u="none" strike="noStrike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Epson Workforce WF-2835DWF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0"/>
                        </a:rPr>
                        <a:t>109,00 €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79395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F632326-7272-12A2-8AF3-ADF07778CB70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252367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5F55B1F0-4641-BEA2-C4B4-37C138E67F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434276"/>
              </p:ext>
            </p:extLst>
          </p:nvPr>
        </p:nvGraphicFramePr>
        <p:xfrm>
          <a:off x="2735890" y="3816141"/>
          <a:ext cx="7847789" cy="2736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re 7">
            <a:extLst>
              <a:ext uri="{FF2B5EF4-FFF2-40B4-BE49-F238E27FC236}">
                <a16:creationId xmlns:a16="http://schemas.microsoft.com/office/drawing/2014/main" id="{7A3564E5-972F-A64D-5443-4AD91B702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Graphique : Points clés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CE66B5-6F58-9EEA-F117-44684607FE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15</a:t>
            </a:fld>
            <a:endParaRPr lang="fr-BE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2450A6ED-0AC7-0767-6F3D-A18B3F909EA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03563" y="1822450"/>
            <a:ext cx="9088437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BE" sz="2400" dirty="0"/>
              <a:t>Donnez un titre à votre graphique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400" dirty="0"/>
              <a:t>Indiquez l’unité utilisée pour vos données (‘000, K…)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400" dirty="0"/>
              <a:t>Ajoutez les étiquettes de données et une légende</a:t>
            </a:r>
          </a:p>
          <a:p>
            <a:pPr marL="514350" indent="-514350">
              <a:buFont typeface="+mj-lt"/>
              <a:buAutoNum type="arabicPeriod"/>
            </a:pPr>
            <a:r>
              <a:rPr lang="fr-BE" sz="2400" dirty="0"/>
              <a:t>Nommez vos axes</a:t>
            </a:r>
          </a:p>
        </p:txBody>
      </p:sp>
      <p:pic>
        <p:nvPicPr>
          <p:cNvPr id="3" name="Graphique 2" descr="Badge 1 avec un remplissage uni">
            <a:extLst>
              <a:ext uri="{FF2B5EF4-FFF2-40B4-BE49-F238E27FC236}">
                <a16:creationId xmlns:a16="http://schemas.microsoft.com/office/drawing/2014/main" id="{2A29B276-08F6-ADE3-545C-376F8B553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0517" y="3813098"/>
            <a:ext cx="473243" cy="473243"/>
          </a:xfrm>
          <a:prstGeom prst="rect">
            <a:avLst/>
          </a:prstGeom>
        </p:spPr>
      </p:pic>
      <p:pic>
        <p:nvPicPr>
          <p:cNvPr id="5" name="Graphique 4" descr="Badge avec un remplissage uni">
            <a:extLst>
              <a:ext uri="{FF2B5EF4-FFF2-40B4-BE49-F238E27FC236}">
                <a16:creationId xmlns:a16="http://schemas.microsoft.com/office/drawing/2014/main" id="{7559C8B9-D8DE-05EC-33C2-74D538B020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8580" y="3986562"/>
            <a:ext cx="473243" cy="473243"/>
          </a:xfrm>
          <a:prstGeom prst="rect">
            <a:avLst/>
          </a:prstGeom>
        </p:spPr>
      </p:pic>
      <p:pic>
        <p:nvPicPr>
          <p:cNvPr id="12" name="Graphique 11" descr="Badge 3 avec un remplissage uni">
            <a:extLst>
              <a:ext uri="{FF2B5EF4-FFF2-40B4-BE49-F238E27FC236}">
                <a16:creationId xmlns:a16="http://schemas.microsoft.com/office/drawing/2014/main" id="{B311F7F8-FFD7-79CB-281C-566A348323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6154" y="4286341"/>
            <a:ext cx="483070" cy="483070"/>
          </a:xfrm>
          <a:prstGeom prst="rect">
            <a:avLst/>
          </a:prstGeom>
        </p:spPr>
      </p:pic>
      <p:pic>
        <p:nvPicPr>
          <p:cNvPr id="14" name="Graphique 13" descr="Badge 4 avec un remplissage uni">
            <a:extLst>
              <a:ext uri="{FF2B5EF4-FFF2-40B4-BE49-F238E27FC236}">
                <a16:creationId xmlns:a16="http://schemas.microsoft.com/office/drawing/2014/main" id="{90F295B9-5D8C-F51F-1BCF-3EDC5110B4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05555" y="4678823"/>
            <a:ext cx="505784" cy="505784"/>
          </a:xfrm>
          <a:prstGeom prst="rect">
            <a:avLst/>
          </a:prstGeom>
        </p:spPr>
      </p:pic>
      <p:pic>
        <p:nvPicPr>
          <p:cNvPr id="4" name="Graphique 3" descr="Badge 3 avec un remplissage uni">
            <a:extLst>
              <a:ext uri="{FF2B5EF4-FFF2-40B4-BE49-F238E27FC236}">
                <a16:creationId xmlns:a16="http://schemas.microsoft.com/office/drawing/2014/main" id="{8A6D74FD-DB43-DDE4-51DE-FFAC720B57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24186" y="6065185"/>
            <a:ext cx="483070" cy="483070"/>
          </a:xfrm>
          <a:prstGeom prst="rect">
            <a:avLst/>
          </a:prstGeom>
        </p:spPr>
      </p:pic>
      <p:pic>
        <p:nvPicPr>
          <p:cNvPr id="6" name="Graphique 5" descr="Badge 4 avec un remplissage uni">
            <a:extLst>
              <a:ext uri="{FF2B5EF4-FFF2-40B4-BE49-F238E27FC236}">
                <a16:creationId xmlns:a16="http://schemas.microsoft.com/office/drawing/2014/main" id="{8A6CC853-C1F5-857E-ED02-9C406891AB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16121" y="5831543"/>
            <a:ext cx="505784" cy="505784"/>
          </a:xfrm>
          <a:prstGeom prst="rect">
            <a:avLst/>
          </a:prstGeom>
        </p:spPr>
      </p:pic>
      <p:pic>
        <p:nvPicPr>
          <p:cNvPr id="13" name="Graphique 12" descr="Badge avec un remplissage uni">
            <a:extLst>
              <a:ext uri="{FF2B5EF4-FFF2-40B4-BE49-F238E27FC236}">
                <a16:creationId xmlns:a16="http://schemas.microsoft.com/office/drawing/2014/main" id="{165EB22F-CD3C-67D8-2617-E18B2F969D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88385" y="3880683"/>
            <a:ext cx="473243" cy="473243"/>
          </a:xfrm>
          <a:prstGeom prst="rect">
            <a:avLst/>
          </a:prstGeom>
        </p:spPr>
      </p:pic>
      <p:pic>
        <p:nvPicPr>
          <p:cNvPr id="15" name="Graphique 14" descr="Badge 4 avec un remplissage uni">
            <a:extLst>
              <a:ext uri="{FF2B5EF4-FFF2-40B4-BE49-F238E27FC236}">
                <a16:creationId xmlns:a16="http://schemas.microsoft.com/office/drawing/2014/main" id="{AC16FB84-5669-80BF-2F1F-38E5082F44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88580" y="5668589"/>
            <a:ext cx="505784" cy="50578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7A24089-F395-5619-FA9D-5FF23BCD69D1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409840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9EAF26E-D51F-B077-6896-23D4FC5F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Illustrez : Ajout d’un lien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3BC35C-2DA6-042F-CE43-F1D8AD2DB3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5191C4-4E74-4393-ADE3-FD046471522A}" type="slidenum">
              <a:rPr lang="fr-BE" smtClean="0"/>
              <a:t>16</a:t>
            </a:fld>
            <a:endParaRPr lang="fr-BE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5B721E2-3C1E-82A1-1A04-A8DA203B8BF1}"/>
              </a:ext>
            </a:extLst>
          </p:cNvPr>
          <p:cNvSpPr txBox="1"/>
          <p:nvPr/>
        </p:nvSpPr>
        <p:spPr>
          <a:xfrm>
            <a:off x="8384718" y="2967335"/>
            <a:ext cx="2969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BE" dirty="0">
              <a:latin typeface="Montserrat Light" panose="00000400000000000000" pitchFamily="50" charset="0"/>
              <a:cs typeface="Arial" panose="020B0604020202020204" pitchFamily="34" charset="0"/>
              <a:hlinkClick r:id="rId3"/>
            </a:endParaRPr>
          </a:p>
          <a:p>
            <a:r>
              <a:rPr lang="fr-BE" dirty="0">
                <a:latin typeface="Montserrat Light" panose="00000400000000000000" pitchFamily="50" charset="0"/>
                <a:cs typeface="Arial" panose="020B0604020202020204" pitchFamily="34" charset="0"/>
                <a:hlinkClick r:id="rId3"/>
              </a:rPr>
              <a:t>Lien vers le site de l'ULB</a:t>
            </a:r>
            <a:endParaRPr lang="fr-BE" dirty="0">
              <a:latin typeface="Montserrat Light" panose="00000400000000000000" pitchFamily="50" charset="0"/>
              <a:cs typeface="Arial" panose="020B0604020202020204" pitchFamily="34" charset="0"/>
            </a:endParaRPr>
          </a:p>
          <a:p>
            <a:endParaRPr lang="fr-BE" dirty="0">
              <a:latin typeface="Montserrat Light" panose="000004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hlinkClick r:id="rId4"/>
            <a:extLst>
              <a:ext uri="{FF2B5EF4-FFF2-40B4-BE49-F238E27FC236}">
                <a16:creationId xmlns:a16="http://schemas.microsoft.com/office/drawing/2014/main" id="{F4E1843C-B467-F971-97A6-2E5A9AA594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788" y="2218690"/>
            <a:ext cx="4322536" cy="24206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4BA6DD-4D81-7BF2-E964-3CCC927DEF99}"/>
              </a:ext>
            </a:extLst>
          </p:cNvPr>
          <p:cNvSpPr txBox="1"/>
          <p:nvPr/>
        </p:nvSpPr>
        <p:spPr>
          <a:xfrm>
            <a:off x="2399630" y="5286469"/>
            <a:ext cx="700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Montserrat Light" panose="00000400000000000000" pitchFamily="50" charset="0"/>
                <a:cs typeface="Arial" panose="020B0604020202020204" pitchFamily="34" charset="0"/>
              </a:rPr>
              <a:t>Développement de l’identité chez les adolescents: </a:t>
            </a:r>
            <a:br>
              <a:rPr lang="fr-BE" dirty="0">
                <a:latin typeface="Montserrat Light" panose="00000400000000000000" pitchFamily="50" charset="0"/>
                <a:cs typeface="Arial" panose="020B0604020202020204" pitchFamily="34" charset="0"/>
              </a:rPr>
            </a:br>
            <a:r>
              <a:rPr lang="fr-BE" dirty="0">
                <a:latin typeface="Montserrat Light" panose="00000400000000000000" pitchFamily="50" charset="0"/>
                <a:cs typeface="Arial" panose="020B0604020202020204" pitchFamily="34" charset="0"/>
              </a:rPr>
              <a:t>James Marcia -  </a:t>
            </a:r>
            <a:r>
              <a:rPr lang="fr-BE" i="1" dirty="0">
                <a:latin typeface="Montserrat Light" panose="00000400000000000000" pitchFamily="50" charset="0"/>
                <a:cs typeface="Arial" panose="020B0604020202020204" pitchFamily="34" charset="0"/>
              </a:rPr>
              <a:t>Source</a:t>
            </a:r>
            <a:r>
              <a:rPr lang="fr-BE" dirty="0">
                <a:latin typeface="Montserrat Light" panose="00000400000000000000" pitchFamily="50" charset="0"/>
                <a:cs typeface="Arial" panose="020B0604020202020204" pitchFamily="34" charset="0"/>
              </a:rPr>
              <a:t> : </a:t>
            </a:r>
            <a:r>
              <a:rPr lang="fr-BE" dirty="0" err="1">
                <a:latin typeface="Montserrat Light" panose="00000400000000000000" pitchFamily="50" charset="0"/>
                <a:cs typeface="Arial" panose="020B0604020202020204" pitchFamily="34" charset="0"/>
              </a:rPr>
              <a:t>Youtube</a:t>
            </a:r>
            <a:endParaRPr lang="fr-BE" dirty="0">
              <a:latin typeface="Montserrat Light" panose="000004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68EFA0-0CF3-1881-F323-13DCD72D5494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rgbClr val="000099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1594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79E286F9-4DA7-85DD-F241-D86AD8A5C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Utilisation de notes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7D873D-48C9-ABF4-BF6B-73BEEC917C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17</a:t>
            </a:fld>
            <a:endParaRPr lang="fr-BE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B113FC-0267-C4EB-33A0-5D371EE6D402}"/>
              </a:ext>
            </a:extLst>
          </p:cNvPr>
          <p:cNvSpPr txBox="1"/>
          <p:nvPr/>
        </p:nvSpPr>
        <p:spPr>
          <a:xfrm>
            <a:off x="2924485" y="4250321"/>
            <a:ext cx="274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>
                <a:latin typeface="Montserrat Light" panose="00000400000000000000" pitchFamily="50" charset="0"/>
                <a:cs typeface="Arial" panose="020B0604020202020204" pitchFamily="34" charset="0"/>
              </a:rPr>
              <a:t>Ecran du PC</a:t>
            </a:r>
          </a:p>
          <a:p>
            <a:pPr algn="ctr"/>
            <a:r>
              <a:rPr lang="fr-BE" sz="2800" dirty="0">
                <a:latin typeface="Montserrat Light" panose="00000400000000000000" pitchFamily="50" charset="0"/>
                <a:cs typeface="Arial" panose="020B0604020202020204" pitchFamily="34" charset="0"/>
              </a:rPr>
              <a:t>(présentateur)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1B2053-7945-13A0-FC26-F62EF69B18C8}"/>
              </a:ext>
            </a:extLst>
          </p:cNvPr>
          <p:cNvSpPr txBox="1"/>
          <p:nvPr/>
        </p:nvSpPr>
        <p:spPr>
          <a:xfrm>
            <a:off x="8895104" y="4204154"/>
            <a:ext cx="2005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>
                <a:latin typeface="Montserrat Light" panose="00000400000000000000" pitchFamily="50" charset="0"/>
                <a:cs typeface="Arial" panose="020B0604020202020204" pitchFamily="34" charset="0"/>
              </a:rPr>
              <a:t>Projecteur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7CFC5CA-84BE-9728-3E2E-6768895816D2}"/>
              </a:ext>
            </a:extLst>
          </p:cNvPr>
          <p:cNvSpPr txBox="1"/>
          <p:nvPr/>
        </p:nvSpPr>
        <p:spPr>
          <a:xfrm>
            <a:off x="5894647" y="5698000"/>
            <a:ext cx="1204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>
                <a:latin typeface="Montserrat Light" panose="00000400000000000000" pitchFamily="50" charset="0"/>
                <a:cs typeface="Arial" panose="020B0604020202020204" pitchFamily="34" charset="0"/>
              </a:rPr>
              <a:t>Notes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6C6AF7-2E1F-6CAE-9952-2F67E90FD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250" y="1410122"/>
            <a:ext cx="8830834" cy="2628224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E6FE4A9-9FB9-51CC-7CFB-F1F0919C218D}"/>
              </a:ext>
            </a:extLst>
          </p:cNvPr>
          <p:cNvCxnSpPr/>
          <p:nvPr/>
        </p:nvCxnSpPr>
        <p:spPr>
          <a:xfrm flipV="1">
            <a:off x="6483029" y="3118564"/>
            <a:ext cx="0" cy="2430379"/>
          </a:xfrm>
          <a:prstGeom prst="straightConnector1">
            <a:avLst/>
          </a:prstGeom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A5AC96E9-F486-52A9-3E14-7D2E76B233EA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22191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1356C-0E23-5D2D-80A1-3DE494A52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Ajouter les numéros de diapositives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ECEB9C5-C0BB-CE7C-CF96-E13FAF933A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pPr/>
              <a:t>18</a:t>
            </a:fld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025A08-8649-CFF4-423C-F60614496574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C9689-17A1-D3D2-A089-DC08555A7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874" b="14645"/>
          <a:stretch/>
        </p:blipFill>
        <p:spPr>
          <a:xfrm>
            <a:off x="2454975" y="755891"/>
            <a:ext cx="2146486" cy="574431"/>
          </a:xfrm>
          <a:prstGeom prst="rect">
            <a:avLst/>
          </a:prstGeom>
        </p:spPr>
      </p:pic>
      <p:pic>
        <p:nvPicPr>
          <p:cNvPr id="6" name="Graphique 5" descr="Flèche : courbe légère avec un remplissage uni">
            <a:extLst>
              <a:ext uri="{FF2B5EF4-FFF2-40B4-BE49-F238E27FC236}">
                <a16:creationId xmlns:a16="http://schemas.microsoft.com/office/drawing/2014/main" id="{5C76A043-3E05-B570-F8C0-69013E2F7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488312">
            <a:off x="2118670" y="1633335"/>
            <a:ext cx="1311565" cy="94835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763DF9-8100-1D78-BC5B-B974BF9ED5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559" r="9160" b="5646"/>
          <a:stretch/>
        </p:blipFill>
        <p:spPr>
          <a:xfrm>
            <a:off x="2559157" y="3035245"/>
            <a:ext cx="2956371" cy="15541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82A6E6-0D28-7187-3E4B-C2F0A16C4581}"/>
              </a:ext>
            </a:extLst>
          </p:cNvPr>
          <p:cNvSpPr/>
          <p:nvPr/>
        </p:nvSpPr>
        <p:spPr>
          <a:xfrm>
            <a:off x="5078828" y="2970127"/>
            <a:ext cx="479652" cy="1554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9A5F6EA-3F29-EADF-78EA-BB55E8CDF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2729" y="1881352"/>
            <a:ext cx="5403660" cy="376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3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E5104E-BA99-99F1-9CFE-79B6D0A8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Transitions/animations?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8D3BE6-1715-DAEC-ED09-EC8EDFE164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19</a:t>
            </a:fld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797688-8176-28E3-C259-331A8478483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35225" y="1825625"/>
            <a:ext cx="9756775" cy="4910138"/>
          </a:xfrm>
        </p:spPr>
        <p:txBody>
          <a:bodyPr/>
          <a:lstStyle/>
          <a:p>
            <a:r>
              <a:rPr lang="fr-BE" dirty="0"/>
              <a:t>Transitions : un seul type d’animation (sobre) pour toute la présentation</a:t>
            </a:r>
          </a:p>
          <a:p>
            <a:pPr lvl="1"/>
            <a:r>
              <a:rPr lang="fr-BE" dirty="0"/>
              <a:t>Type de transitions OK:</a:t>
            </a:r>
          </a:p>
          <a:p>
            <a:pPr marL="457200" lvl="1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r>
              <a:rPr lang="fr-BE" dirty="0"/>
              <a:t>Animations: </a:t>
            </a:r>
            <a:r>
              <a:rPr lang="fr-BE" b="1" dirty="0"/>
              <a:t>si et seulement si </a:t>
            </a:r>
            <a:r>
              <a:rPr lang="fr-BE" dirty="0"/>
              <a:t>pour:</a:t>
            </a:r>
          </a:p>
          <a:p>
            <a:pPr lvl="1"/>
            <a:r>
              <a:rPr lang="fr-BE" dirty="0"/>
              <a:t>Alléger : faire apparaitre et/ou disparaitre des éléments</a:t>
            </a:r>
          </a:p>
          <a:p>
            <a:pPr lvl="1"/>
            <a:r>
              <a:rPr lang="fr-BE" dirty="0"/>
              <a:t>Type d’animation OK:</a:t>
            </a:r>
          </a:p>
          <a:p>
            <a:endParaRPr lang="fr-BE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24284C6-30B3-5964-B1AD-CC7BB2581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999" b="10630"/>
          <a:stretch/>
        </p:blipFill>
        <p:spPr>
          <a:xfrm>
            <a:off x="4894001" y="3257964"/>
            <a:ext cx="3870643" cy="6705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A2EBC0-F9B1-3696-7FD9-66F05E008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001" y="5360862"/>
            <a:ext cx="4133850" cy="10096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25FABF6-AD44-E0DC-D829-34D0EF71B4AC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44371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585AE1-5298-307C-75DA-FC1EFF1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Temporalité et objectifs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83D40E8-C568-8CA4-71D8-80112B2033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pPr/>
              <a:t>2</a:t>
            </a:fld>
            <a:endParaRPr lang="fr-BE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5EA6D9D6-4B0E-EC1C-BCAC-191DA07610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7289757"/>
              </p:ext>
            </p:extLst>
          </p:nvPr>
        </p:nvGraphicFramePr>
        <p:xfrm>
          <a:off x="2875279" y="374226"/>
          <a:ext cx="8791203" cy="6184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81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017CC2-7ED3-FFA6-C99D-3B6FB7AB98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7D17B7-A169-9DA0-B488-C149CAE9A3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rot="16200000">
            <a:off x="9430458" y="3203616"/>
            <a:ext cx="5080000" cy="4699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2417763" algn="l"/>
              </a:tabLst>
            </a:pPr>
            <a:r>
              <a:rPr lang="fr-BE" sz="1800" dirty="0"/>
              <a:t>Modèle éco-culturel de Berry</a:t>
            </a:r>
          </a:p>
        </p:txBody>
      </p: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6CD61408-76FB-95CD-66EA-70D48ED7DAC0}"/>
              </a:ext>
            </a:extLst>
          </p:cNvPr>
          <p:cNvGrpSpPr/>
          <p:nvPr/>
        </p:nvGrpSpPr>
        <p:grpSpPr>
          <a:xfrm>
            <a:off x="5709920" y="1137575"/>
            <a:ext cx="1950720" cy="4018568"/>
            <a:chOff x="5709920" y="1137575"/>
            <a:chExt cx="1950720" cy="40185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AAB2C9-3F12-6F3B-4AEA-79E434FEF051}"/>
                </a:ext>
              </a:extLst>
            </p:cNvPr>
            <p:cNvSpPr/>
            <p:nvPr/>
          </p:nvSpPr>
          <p:spPr>
            <a:xfrm>
              <a:off x="5709920" y="1137575"/>
              <a:ext cx="1950720" cy="7518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>
                  <a:latin typeface="Arial" panose="020B0604020202020204" pitchFamily="34" charset="0"/>
                  <a:cs typeface="Arial" panose="020B0604020202020204" pitchFamily="34" charset="0"/>
                </a:rPr>
                <a:t>Influences</a:t>
              </a:r>
            </a:p>
            <a:p>
              <a:pPr algn="ctr"/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écologiques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E023D0-4CE1-1D00-ADC3-0058C9086838}"/>
                </a:ext>
              </a:extLst>
            </p:cNvPr>
            <p:cNvSpPr/>
            <p:nvPr/>
          </p:nvSpPr>
          <p:spPr>
            <a:xfrm>
              <a:off x="5709920" y="2128175"/>
              <a:ext cx="1950720" cy="7518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>
                  <a:latin typeface="Arial" panose="020B0604020202020204" pitchFamily="34" charset="0"/>
                  <a:cs typeface="Arial" panose="020B0604020202020204" pitchFamily="34" charset="0"/>
                </a:rPr>
                <a:t>Transmission</a:t>
              </a:r>
            </a:p>
            <a:p>
              <a:pPr algn="ctr"/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génétique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407F0-9C6F-33C4-114C-A84B62F680F8}"/>
                </a:ext>
              </a:extLst>
            </p:cNvPr>
            <p:cNvSpPr/>
            <p:nvPr/>
          </p:nvSpPr>
          <p:spPr>
            <a:xfrm>
              <a:off x="5709920" y="3291591"/>
              <a:ext cx="1950720" cy="7518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>
                  <a:latin typeface="Arial" panose="020B0604020202020204" pitchFamily="34" charset="0"/>
                  <a:cs typeface="Arial" panose="020B0604020202020204" pitchFamily="34" charset="0"/>
                </a:rPr>
                <a:t>Transmission </a:t>
              </a:r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culturelle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2F48AB-F2D2-1CDE-FE38-B9EE71F9F544}"/>
                </a:ext>
              </a:extLst>
            </p:cNvPr>
            <p:cNvSpPr/>
            <p:nvPr/>
          </p:nvSpPr>
          <p:spPr>
            <a:xfrm>
              <a:off x="5709920" y="4404303"/>
              <a:ext cx="1950720" cy="7518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Acculturation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7E57FEB-F2FF-9C80-4FE2-B352908EBAA5}"/>
              </a:ext>
            </a:extLst>
          </p:cNvPr>
          <p:cNvSpPr/>
          <p:nvPr/>
        </p:nvSpPr>
        <p:spPr>
          <a:xfrm>
            <a:off x="8686799" y="1104553"/>
            <a:ext cx="1872115" cy="3969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Comportements</a:t>
            </a:r>
          </a:p>
          <a:p>
            <a:pPr algn="ctr"/>
            <a:r>
              <a:rPr lang="fr-BE" b="1" dirty="0">
                <a:latin typeface="Arial" panose="020B0604020202020204" pitchFamily="34" charset="0"/>
                <a:cs typeface="Arial" panose="020B0604020202020204" pitchFamily="34" charset="0"/>
              </a:rPr>
              <a:t>Observables</a:t>
            </a: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Caractéristiques</a:t>
            </a:r>
          </a:p>
          <a:p>
            <a:pPr algn="ctr"/>
            <a:r>
              <a:rPr lang="fr-BE" b="1" dirty="0">
                <a:latin typeface="Arial" panose="020B0604020202020204" pitchFamily="34" charset="0"/>
                <a:cs typeface="Arial" panose="020B0604020202020204" pitchFamily="34" charset="0"/>
              </a:rPr>
              <a:t>inférées</a:t>
            </a:r>
          </a:p>
        </p:txBody>
      </p: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198C9151-BB29-5995-A67A-8074690B8693}"/>
              </a:ext>
            </a:extLst>
          </p:cNvPr>
          <p:cNvGrpSpPr/>
          <p:nvPr/>
        </p:nvGrpSpPr>
        <p:grpSpPr>
          <a:xfrm>
            <a:off x="2438400" y="1137575"/>
            <a:ext cx="2600522" cy="3873180"/>
            <a:chOff x="2438400" y="1137575"/>
            <a:chExt cx="2600522" cy="38731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F19AD9-5317-DB00-5C43-4F69525FAF8B}"/>
                </a:ext>
              </a:extLst>
            </p:cNvPr>
            <p:cNvSpPr/>
            <p:nvPr/>
          </p:nvSpPr>
          <p:spPr>
            <a:xfrm>
              <a:off x="2438400" y="1137575"/>
              <a:ext cx="1645920" cy="7518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Contexte</a:t>
              </a:r>
              <a:r>
                <a:rPr lang="fr-BE" dirty="0">
                  <a:latin typeface="Arial" panose="020B0604020202020204" pitchFamily="34" charset="0"/>
                  <a:cs typeface="Arial" panose="020B0604020202020204" pitchFamily="34" charset="0"/>
                </a:rPr>
                <a:t> écologique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81358A-2162-550F-2BCC-94F6B273EB13}"/>
                </a:ext>
              </a:extLst>
            </p:cNvPr>
            <p:cNvSpPr/>
            <p:nvPr/>
          </p:nvSpPr>
          <p:spPr>
            <a:xfrm>
              <a:off x="2438400" y="2195166"/>
              <a:ext cx="1310640" cy="17550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BE" sz="1600" dirty="0">
                  <a:latin typeface="Arial" panose="020B0604020202020204" pitchFamily="34" charset="0"/>
                  <a:cs typeface="Arial" panose="020B0604020202020204" pitchFamily="34" charset="0"/>
                </a:rPr>
                <a:t>Adaptation</a:t>
              </a:r>
              <a:br>
                <a:rPr lang="fr-BE" sz="16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B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biologique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EA4C6BF-F952-70EE-32E8-4F76C89E13DD}"/>
                </a:ext>
              </a:extLst>
            </p:cNvPr>
            <p:cNvSpPr/>
            <p:nvPr/>
          </p:nvSpPr>
          <p:spPr>
            <a:xfrm>
              <a:off x="2438400" y="4258915"/>
              <a:ext cx="1645920" cy="7518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600" dirty="0">
                  <a:latin typeface="Arial" panose="020B0604020202020204" pitchFamily="34" charset="0"/>
                  <a:cs typeface="Arial" panose="020B0604020202020204" pitchFamily="34" charset="0"/>
                </a:rPr>
                <a:t>Contexte</a:t>
              </a:r>
            </a:p>
            <a:p>
              <a:pPr algn="ctr"/>
              <a:r>
                <a:rPr lang="fr-B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Sociopolitique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D91412-F2DB-5997-1984-C8E627C6B07F}"/>
                </a:ext>
              </a:extLst>
            </p:cNvPr>
            <p:cNvSpPr/>
            <p:nvPr/>
          </p:nvSpPr>
          <p:spPr>
            <a:xfrm>
              <a:off x="3728282" y="2195166"/>
              <a:ext cx="1310640" cy="17550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BE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Adaptation</a:t>
              </a:r>
              <a:br>
                <a:rPr lang="fr-BE" sz="16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BE" sz="1600" dirty="0">
                  <a:latin typeface="Arial" panose="020B0604020202020204" pitchFamily="34" charset="0"/>
                  <a:cs typeface="Arial" panose="020B0604020202020204" pitchFamily="34" charset="0"/>
                </a:rPr>
                <a:t>biologique</a:t>
              </a:r>
            </a:p>
          </p:txBody>
        </p:sp>
      </p:grp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77430BC4-6DC9-D600-917E-B251E32F2EC0}"/>
              </a:ext>
            </a:extLst>
          </p:cNvPr>
          <p:cNvGrpSpPr/>
          <p:nvPr/>
        </p:nvGrpSpPr>
        <p:grpSpPr>
          <a:xfrm>
            <a:off x="3261360" y="1889415"/>
            <a:ext cx="0" cy="2294416"/>
            <a:chOff x="3261360" y="1889415"/>
            <a:chExt cx="0" cy="2294416"/>
          </a:xfrm>
        </p:grpSpPr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15E4F6E6-36E4-5416-D583-11F1AA9A9FD5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>
              <a:off x="3261360" y="1889415"/>
              <a:ext cx="0" cy="238760"/>
            </a:xfrm>
            <a:prstGeom prst="straightConnector1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95D0CB18-58CC-AC63-E473-4F8A58884128}"/>
                </a:ext>
              </a:extLst>
            </p:cNvPr>
            <p:cNvCxnSpPr>
              <a:cxnSpLocks/>
            </p:cNvCxnSpPr>
            <p:nvPr/>
          </p:nvCxnSpPr>
          <p:spPr>
            <a:xfrm>
              <a:off x="3261360" y="3945071"/>
              <a:ext cx="0" cy="238760"/>
            </a:xfrm>
            <a:prstGeom prst="straightConnector1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Connecteur : en angle 20">
            <a:extLst>
              <a:ext uri="{FF2B5EF4-FFF2-40B4-BE49-F238E27FC236}">
                <a16:creationId xmlns:a16="http://schemas.microsoft.com/office/drawing/2014/main" id="{AAEEEA2D-6C62-7B3C-3333-F1562E6D5F82}"/>
              </a:ext>
            </a:extLst>
          </p:cNvPr>
          <p:cNvCxnSpPr>
            <a:stCxn id="6" idx="1"/>
            <a:endCxn id="8" idx="1"/>
          </p:cNvCxnSpPr>
          <p:nvPr/>
        </p:nvCxnSpPr>
        <p:spPr>
          <a:xfrm rot="10800000" flipV="1">
            <a:off x="2438400" y="1513495"/>
            <a:ext cx="12700" cy="3121340"/>
          </a:xfrm>
          <a:prstGeom prst="bentConnector3">
            <a:avLst>
              <a:gd name="adj1" fmla="val 1800000"/>
            </a:avLst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e 95">
            <a:extLst>
              <a:ext uri="{FF2B5EF4-FFF2-40B4-BE49-F238E27FC236}">
                <a16:creationId xmlns:a16="http://schemas.microsoft.com/office/drawing/2014/main" id="{818DCDB0-7C8C-DCC3-3DF7-C5A4FF12F038}"/>
              </a:ext>
            </a:extLst>
          </p:cNvPr>
          <p:cNvGrpSpPr/>
          <p:nvPr/>
        </p:nvGrpSpPr>
        <p:grpSpPr>
          <a:xfrm>
            <a:off x="4084320" y="1513495"/>
            <a:ext cx="1625600" cy="3121340"/>
            <a:chOff x="4084320" y="1513495"/>
            <a:chExt cx="1625600" cy="3121340"/>
          </a:xfrm>
        </p:grpSpPr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C76DF383-5CB1-E05D-24DB-BBDD9951AD47}"/>
                </a:ext>
              </a:extLst>
            </p:cNvPr>
            <p:cNvCxnSpPr>
              <a:stCxn id="6" idx="3"/>
              <a:endCxn id="9" idx="1"/>
            </p:cNvCxnSpPr>
            <p:nvPr/>
          </p:nvCxnSpPr>
          <p:spPr>
            <a:xfrm>
              <a:off x="4084320" y="1513495"/>
              <a:ext cx="1625600" cy="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E629EAF6-5F29-B49E-BAD4-9FDE919967EA}"/>
                </a:ext>
              </a:extLst>
            </p:cNvPr>
            <p:cNvCxnSpPr/>
            <p:nvPr/>
          </p:nvCxnSpPr>
          <p:spPr>
            <a:xfrm>
              <a:off x="4084320" y="4634835"/>
              <a:ext cx="1625600" cy="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F313589D-997E-64F8-B892-16DA8CAFF807}"/>
                </a:ext>
              </a:extLst>
            </p:cNvPr>
            <p:cNvCxnSpPr/>
            <p:nvPr/>
          </p:nvCxnSpPr>
          <p:spPr>
            <a:xfrm flipV="1">
              <a:off x="5038922" y="1776254"/>
              <a:ext cx="584112" cy="4189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FEB23037-896F-7F19-B009-49E159FC5626}"/>
                </a:ext>
              </a:extLst>
            </p:cNvPr>
            <p:cNvCxnSpPr/>
            <p:nvPr/>
          </p:nvCxnSpPr>
          <p:spPr>
            <a:xfrm>
              <a:off x="5038922" y="2627592"/>
              <a:ext cx="5841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7BD39A51-09AC-BB16-E68C-480D17A95E18}"/>
                </a:ext>
              </a:extLst>
            </p:cNvPr>
            <p:cNvCxnSpPr/>
            <p:nvPr/>
          </p:nvCxnSpPr>
          <p:spPr>
            <a:xfrm>
              <a:off x="5118538" y="3699647"/>
              <a:ext cx="5044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739C49C8-8CE9-36AB-4189-970CD624F0DC}"/>
                </a:ext>
              </a:extLst>
            </p:cNvPr>
            <p:cNvCxnSpPr>
              <a:cxnSpLocks/>
            </p:cNvCxnSpPr>
            <p:nvPr/>
          </p:nvCxnSpPr>
          <p:spPr>
            <a:xfrm>
              <a:off x="5038922" y="3945071"/>
              <a:ext cx="584112" cy="5533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4EA6D762-6D71-9043-DA94-215C923B1C22}"/>
              </a:ext>
            </a:extLst>
          </p:cNvPr>
          <p:cNvGrpSpPr/>
          <p:nvPr/>
        </p:nvGrpSpPr>
        <p:grpSpPr>
          <a:xfrm>
            <a:off x="7777655" y="1513495"/>
            <a:ext cx="798786" cy="3298105"/>
            <a:chOff x="7777655" y="1513495"/>
            <a:chExt cx="798786" cy="3298105"/>
          </a:xfrm>
        </p:grpSpPr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1746198F-4AEF-229F-43AE-FDA411E3B385}"/>
                </a:ext>
              </a:extLst>
            </p:cNvPr>
            <p:cNvCxnSpPr/>
            <p:nvPr/>
          </p:nvCxnSpPr>
          <p:spPr>
            <a:xfrm>
              <a:off x="7777655" y="1513495"/>
              <a:ext cx="7987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9B1A0D4F-0243-5B2A-4AD2-5E4B89F99160}"/>
                </a:ext>
              </a:extLst>
            </p:cNvPr>
            <p:cNvCxnSpPr/>
            <p:nvPr/>
          </p:nvCxnSpPr>
          <p:spPr>
            <a:xfrm>
              <a:off x="7777655" y="2564530"/>
              <a:ext cx="7987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57AB63BE-0F9A-944F-08CC-8F1843BBC284}"/>
                </a:ext>
              </a:extLst>
            </p:cNvPr>
            <p:cNvCxnSpPr/>
            <p:nvPr/>
          </p:nvCxnSpPr>
          <p:spPr>
            <a:xfrm>
              <a:off x="7777655" y="3647096"/>
              <a:ext cx="7987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429C860C-730D-5262-A3BB-DD78A0CEA111}"/>
                </a:ext>
              </a:extLst>
            </p:cNvPr>
            <p:cNvCxnSpPr/>
            <p:nvPr/>
          </p:nvCxnSpPr>
          <p:spPr>
            <a:xfrm>
              <a:off x="7777655" y="4811600"/>
              <a:ext cx="7987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ZoneTexte 53">
            <a:extLst>
              <a:ext uri="{FF2B5EF4-FFF2-40B4-BE49-F238E27FC236}">
                <a16:creationId xmlns:a16="http://schemas.microsoft.com/office/drawing/2014/main" id="{ED3ACDD7-E94C-9449-AA62-EF3EE45405EF}"/>
              </a:ext>
            </a:extLst>
          </p:cNvPr>
          <p:cNvSpPr txBox="1"/>
          <p:nvPr/>
        </p:nvSpPr>
        <p:spPr>
          <a:xfrm>
            <a:off x="2272670" y="5481290"/>
            <a:ext cx="209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Arial" panose="020B0604020202020204" pitchFamily="34" charset="0"/>
                <a:cs typeface="Arial" panose="020B0604020202020204" pitchFamily="34" charset="0"/>
              </a:rPr>
              <a:t>Variables de fond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6D9E3A5B-9008-A83C-C374-215EF9B7CB19}"/>
              </a:ext>
            </a:extLst>
          </p:cNvPr>
          <p:cNvSpPr txBox="1"/>
          <p:nvPr/>
        </p:nvSpPr>
        <p:spPr>
          <a:xfrm>
            <a:off x="8706022" y="5485671"/>
            <a:ext cx="3018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Arial" panose="020B0604020202020204" pitchFamily="34" charset="0"/>
                <a:cs typeface="Arial" panose="020B0604020202020204" pitchFamily="34" charset="0"/>
              </a:rPr>
              <a:t>Variables psychologiques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D94517A9-AFC5-1511-AE20-1485F9289113}"/>
              </a:ext>
            </a:extLst>
          </p:cNvPr>
          <p:cNvSpPr txBox="1"/>
          <p:nvPr/>
        </p:nvSpPr>
        <p:spPr>
          <a:xfrm>
            <a:off x="5620144" y="5495558"/>
            <a:ext cx="274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Arial" panose="020B0604020202020204" pitchFamily="34" charset="0"/>
                <a:cs typeface="Arial" panose="020B0604020202020204" pitchFamily="34" charset="0"/>
              </a:rPr>
              <a:t>Variables de processus</a:t>
            </a:r>
          </a:p>
        </p:txBody>
      </p: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26E4D2EB-66DE-A1EB-C6BE-E61CC2466FBF}"/>
              </a:ext>
            </a:extLst>
          </p:cNvPr>
          <p:cNvGrpSpPr/>
          <p:nvPr/>
        </p:nvGrpSpPr>
        <p:grpSpPr>
          <a:xfrm>
            <a:off x="3178495" y="851338"/>
            <a:ext cx="6217753" cy="4567754"/>
            <a:chOff x="3178495" y="851338"/>
            <a:chExt cx="6217753" cy="4567754"/>
          </a:xfrm>
        </p:grpSpPr>
        <p:grpSp>
          <p:nvGrpSpPr>
            <p:cNvPr id="75" name="Groupe 74">
              <a:extLst>
                <a:ext uri="{FF2B5EF4-FFF2-40B4-BE49-F238E27FC236}">
                  <a16:creationId xmlns:a16="http://schemas.microsoft.com/office/drawing/2014/main" id="{2D0D558E-AB27-06C7-5D93-AEB4CBFCD776}"/>
                </a:ext>
              </a:extLst>
            </p:cNvPr>
            <p:cNvGrpSpPr/>
            <p:nvPr/>
          </p:nvGrpSpPr>
          <p:grpSpPr>
            <a:xfrm>
              <a:off x="3261360" y="851338"/>
              <a:ext cx="6134888" cy="286237"/>
              <a:chOff x="3261360" y="851338"/>
              <a:chExt cx="6134888" cy="286237"/>
            </a:xfrm>
          </p:grpSpPr>
          <p:cxnSp>
            <p:nvCxnSpPr>
              <p:cNvPr id="70" name="Connecteur droit avec flèche 69">
                <a:extLst>
                  <a:ext uri="{FF2B5EF4-FFF2-40B4-BE49-F238E27FC236}">
                    <a16:creationId xmlns:a16="http://schemas.microsoft.com/office/drawing/2014/main" id="{9817496E-1FF2-5C9F-AA14-038164591D28}"/>
                  </a:ext>
                </a:extLst>
              </p:cNvPr>
              <p:cNvCxnSpPr>
                <a:endCxn id="6" idx="0"/>
              </p:cNvCxnSpPr>
              <p:nvPr/>
            </p:nvCxnSpPr>
            <p:spPr>
              <a:xfrm>
                <a:off x="3261360" y="851338"/>
                <a:ext cx="0" cy="28623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B63BF9A3-404A-164D-424F-5F161085FEAE}"/>
                  </a:ext>
                </a:extLst>
              </p:cNvPr>
              <p:cNvCxnSpPr/>
              <p:nvPr/>
            </p:nvCxnSpPr>
            <p:spPr>
              <a:xfrm>
                <a:off x="3261360" y="851338"/>
                <a:ext cx="61348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15A9A08D-ED40-853A-5115-D08283321516}"/>
                  </a:ext>
                </a:extLst>
              </p:cNvPr>
              <p:cNvCxnSpPr/>
              <p:nvPr/>
            </p:nvCxnSpPr>
            <p:spPr>
              <a:xfrm>
                <a:off x="9385738" y="851338"/>
                <a:ext cx="0" cy="21760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8D83E190-6643-420B-176F-E85499BD5F57}"/>
                </a:ext>
              </a:extLst>
            </p:cNvPr>
            <p:cNvGrpSpPr/>
            <p:nvPr/>
          </p:nvGrpSpPr>
          <p:grpSpPr>
            <a:xfrm>
              <a:off x="3178495" y="5132855"/>
              <a:ext cx="6134888" cy="286237"/>
              <a:chOff x="3178495" y="5132855"/>
              <a:chExt cx="6134888" cy="286237"/>
            </a:xfrm>
          </p:grpSpPr>
          <p:cxnSp>
            <p:nvCxnSpPr>
              <p:cNvPr id="78" name="Connecteur droit avec flèche 77">
                <a:extLst>
                  <a:ext uri="{FF2B5EF4-FFF2-40B4-BE49-F238E27FC236}">
                    <a16:creationId xmlns:a16="http://schemas.microsoft.com/office/drawing/2014/main" id="{E37217A8-F31C-1631-B5A1-455E1D2D6223}"/>
                  </a:ext>
                </a:extLst>
              </p:cNvPr>
              <p:cNvCxnSpPr/>
              <p:nvPr/>
            </p:nvCxnSpPr>
            <p:spPr>
              <a:xfrm rot="10800000">
                <a:off x="9313383" y="5132855"/>
                <a:ext cx="0" cy="286237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DC4C3E93-C17D-1345-842C-9C556F9CF5A0}"/>
                  </a:ext>
                </a:extLst>
              </p:cNvPr>
              <p:cNvCxnSpPr/>
              <p:nvPr/>
            </p:nvCxnSpPr>
            <p:spPr>
              <a:xfrm rot="10800000">
                <a:off x="3178495" y="5419092"/>
                <a:ext cx="61348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>
                <a:extLst>
                  <a:ext uri="{FF2B5EF4-FFF2-40B4-BE49-F238E27FC236}">
                    <a16:creationId xmlns:a16="http://schemas.microsoft.com/office/drawing/2014/main" id="{C6E48490-C513-FB9A-D1AE-4574559AE44E}"/>
                  </a:ext>
                </a:extLst>
              </p:cNvPr>
              <p:cNvCxnSpPr/>
              <p:nvPr/>
            </p:nvCxnSpPr>
            <p:spPr>
              <a:xfrm rot="10800000">
                <a:off x="3189005" y="5201486"/>
                <a:ext cx="0" cy="217606"/>
              </a:xfrm>
              <a:prstGeom prst="line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23A16A79-48D8-B2C5-91EC-97B21560767C}"/>
              </a:ext>
            </a:extLst>
          </p:cNvPr>
          <p:cNvGrpSpPr/>
          <p:nvPr/>
        </p:nvGrpSpPr>
        <p:grpSpPr>
          <a:xfrm>
            <a:off x="6400800" y="5850622"/>
            <a:ext cx="3177097" cy="728991"/>
            <a:chOff x="6400800" y="5850622"/>
            <a:chExt cx="3177097" cy="728991"/>
          </a:xfrm>
        </p:grpSpPr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F83BBE51-8215-1440-A790-41FE8AB1B02E}"/>
                </a:ext>
              </a:extLst>
            </p:cNvPr>
            <p:cNvSpPr txBox="1"/>
            <p:nvPr/>
          </p:nvSpPr>
          <p:spPr>
            <a:xfrm>
              <a:off x="7495276" y="6210281"/>
              <a:ext cx="20826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Niveau individuel</a:t>
              </a:r>
            </a:p>
          </p:txBody>
        </p:sp>
        <p:grpSp>
          <p:nvGrpSpPr>
            <p:cNvPr id="87" name="Groupe 86">
              <a:extLst>
                <a:ext uri="{FF2B5EF4-FFF2-40B4-BE49-F238E27FC236}">
                  <a16:creationId xmlns:a16="http://schemas.microsoft.com/office/drawing/2014/main" id="{9F5DE7E8-9323-34FB-E91E-8DACC44E7FA5}"/>
                </a:ext>
              </a:extLst>
            </p:cNvPr>
            <p:cNvGrpSpPr/>
            <p:nvPr/>
          </p:nvGrpSpPr>
          <p:grpSpPr>
            <a:xfrm>
              <a:off x="6400800" y="5850622"/>
              <a:ext cx="2984938" cy="245378"/>
              <a:chOff x="6400800" y="5850622"/>
              <a:chExt cx="2984938" cy="245378"/>
            </a:xfrm>
          </p:grpSpPr>
          <p:cxnSp>
            <p:nvCxnSpPr>
              <p:cNvPr id="83" name="Connecteur droit 82">
                <a:extLst>
                  <a:ext uri="{FF2B5EF4-FFF2-40B4-BE49-F238E27FC236}">
                    <a16:creationId xmlns:a16="http://schemas.microsoft.com/office/drawing/2014/main" id="{3E2FF865-D839-0672-EFD1-05D41A7B7E91}"/>
                  </a:ext>
                </a:extLst>
              </p:cNvPr>
              <p:cNvCxnSpPr/>
              <p:nvPr/>
            </p:nvCxnSpPr>
            <p:spPr>
              <a:xfrm>
                <a:off x="9385738" y="5850622"/>
                <a:ext cx="0" cy="2243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EEBE9CBB-14DF-54BC-FB99-BDD72535C08F}"/>
                  </a:ext>
                </a:extLst>
              </p:cNvPr>
              <p:cNvCxnSpPr/>
              <p:nvPr/>
            </p:nvCxnSpPr>
            <p:spPr>
              <a:xfrm flipH="1">
                <a:off x="6400800" y="6096000"/>
                <a:ext cx="298493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5C31B3E8-1643-5B1E-41F7-CB87965652E3}"/>
                  </a:ext>
                </a:extLst>
              </p:cNvPr>
              <p:cNvCxnSpPr/>
              <p:nvPr/>
            </p:nvCxnSpPr>
            <p:spPr>
              <a:xfrm>
                <a:off x="6406067" y="5866388"/>
                <a:ext cx="0" cy="2243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BFC13AB5-044D-1963-8837-FE1C65E7A9CD}"/>
              </a:ext>
            </a:extLst>
          </p:cNvPr>
          <p:cNvGrpSpPr/>
          <p:nvPr/>
        </p:nvGrpSpPr>
        <p:grpSpPr>
          <a:xfrm>
            <a:off x="3189004" y="5876945"/>
            <a:ext cx="2984938" cy="702668"/>
            <a:chOff x="3189004" y="5876945"/>
            <a:chExt cx="2984938" cy="702668"/>
          </a:xfrm>
        </p:grpSpPr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AADBF094-139B-7FF5-DF30-1BF54524CBDD}"/>
                </a:ext>
              </a:extLst>
            </p:cNvPr>
            <p:cNvSpPr txBox="1"/>
            <p:nvPr/>
          </p:nvSpPr>
          <p:spPr>
            <a:xfrm>
              <a:off x="3322669" y="6210281"/>
              <a:ext cx="2775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b="1" dirty="0">
                  <a:latin typeface="Arial" panose="020B0604020202020204" pitchFamily="34" charset="0"/>
                  <a:cs typeface="Arial" panose="020B0604020202020204" pitchFamily="34" charset="0"/>
                </a:rPr>
                <a:t>Niveau de la population</a:t>
              </a:r>
            </a:p>
          </p:txBody>
        </p:sp>
        <p:grpSp>
          <p:nvGrpSpPr>
            <p:cNvPr id="88" name="Groupe 87">
              <a:extLst>
                <a:ext uri="{FF2B5EF4-FFF2-40B4-BE49-F238E27FC236}">
                  <a16:creationId xmlns:a16="http://schemas.microsoft.com/office/drawing/2014/main" id="{D54C0527-C70E-673C-F944-77254F0B2A05}"/>
                </a:ext>
              </a:extLst>
            </p:cNvPr>
            <p:cNvGrpSpPr/>
            <p:nvPr/>
          </p:nvGrpSpPr>
          <p:grpSpPr>
            <a:xfrm>
              <a:off x="3189004" y="5876945"/>
              <a:ext cx="2984938" cy="245378"/>
              <a:chOff x="6400800" y="5850622"/>
              <a:chExt cx="2984938" cy="245378"/>
            </a:xfrm>
          </p:grpSpPr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A58E2451-2842-384C-FCF4-4EB607C97140}"/>
                  </a:ext>
                </a:extLst>
              </p:cNvPr>
              <p:cNvCxnSpPr/>
              <p:nvPr/>
            </p:nvCxnSpPr>
            <p:spPr>
              <a:xfrm>
                <a:off x="9385738" y="5850622"/>
                <a:ext cx="0" cy="2243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eur droit 89">
                <a:extLst>
                  <a:ext uri="{FF2B5EF4-FFF2-40B4-BE49-F238E27FC236}">
                    <a16:creationId xmlns:a16="http://schemas.microsoft.com/office/drawing/2014/main" id="{4455B77A-BF77-929F-DD07-6813889AA3AF}"/>
                  </a:ext>
                </a:extLst>
              </p:cNvPr>
              <p:cNvCxnSpPr/>
              <p:nvPr/>
            </p:nvCxnSpPr>
            <p:spPr>
              <a:xfrm flipH="1">
                <a:off x="6400800" y="6096000"/>
                <a:ext cx="298493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necteur droit 90">
                <a:extLst>
                  <a:ext uri="{FF2B5EF4-FFF2-40B4-BE49-F238E27FC236}">
                    <a16:creationId xmlns:a16="http://schemas.microsoft.com/office/drawing/2014/main" id="{9E9B67A7-9900-7C0C-E002-D8F3A9C26CC1}"/>
                  </a:ext>
                </a:extLst>
              </p:cNvPr>
              <p:cNvCxnSpPr/>
              <p:nvPr/>
            </p:nvCxnSpPr>
            <p:spPr>
              <a:xfrm>
                <a:off x="6406067" y="5866388"/>
                <a:ext cx="0" cy="2243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DDB8BD1-94F3-6C05-18E4-EBE2254744EB}"/>
              </a:ext>
            </a:extLst>
          </p:cNvPr>
          <p:cNvSpPr txBox="1"/>
          <p:nvPr/>
        </p:nvSpPr>
        <p:spPr>
          <a:xfrm>
            <a:off x="5539606" y="118472"/>
            <a:ext cx="61417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BE" sz="4400" dirty="0">
                <a:solidFill>
                  <a:schemeClr val="accent1">
                    <a:lumMod val="75000"/>
                  </a:schemeClr>
                </a:solidFill>
                <a:latin typeface="Montserrat Light" panose="00000400000000000000" pitchFamily="2" charset="0"/>
                <a:ea typeface="+mj-ea"/>
                <a:cs typeface="Arial" panose="020B0604020202020204" pitchFamily="34" charset="0"/>
              </a:rPr>
              <a:t>Exemple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9436F0F-CC75-1A02-0D02-5844B0E41BFB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341472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4" grpId="0"/>
      <p:bldP spid="59" grpId="0"/>
      <p:bldP spid="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CCDAF-C0BC-0654-A2E4-41E79E9EB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Sauvegardez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7D566A-78B1-7323-3047-843CF55ABE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21</a:t>
            </a:fld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50AB9C-171D-1822-2539-A2EA3CCB44A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08307" y="1729526"/>
            <a:ext cx="4257675" cy="4351338"/>
          </a:xfrm>
        </p:spPr>
        <p:txBody>
          <a:bodyPr/>
          <a:lstStyle/>
          <a:p>
            <a:r>
              <a:rPr lang="fr-BE" dirty="0"/>
              <a:t>Sauvegardez votre travail sur:</a:t>
            </a:r>
          </a:p>
          <a:p>
            <a:pPr lvl="1"/>
            <a:r>
              <a:rPr lang="fr-BE" dirty="0"/>
              <a:t>OneDrive</a:t>
            </a:r>
          </a:p>
          <a:p>
            <a:pPr lvl="1"/>
            <a:r>
              <a:rPr lang="fr-BE" dirty="0"/>
              <a:t>Sur une clé USB</a:t>
            </a:r>
          </a:p>
          <a:p>
            <a:endParaRPr lang="fr-BE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61BDE81-C78B-B794-05E0-7A357BB071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14" b="4091"/>
          <a:stretch/>
        </p:blipFill>
        <p:spPr>
          <a:xfrm>
            <a:off x="6988628" y="1632076"/>
            <a:ext cx="4992399" cy="41733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C62367-9260-79DE-82BA-E97FCA91EC4C}"/>
              </a:ext>
            </a:extLst>
          </p:cNvPr>
          <p:cNvSpPr/>
          <p:nvPr/>
        </p:nvSpPr>
        <p:spPr>
          <a:xfrm>
            <a:off x="7233920" y="3840480"/>
            <a:ext cx="4253699" cy="863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22D484-7AF2-764B-BBB5-225BDECA5D5F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1185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CABB6B-069B-1AA9-DAA1-147A167E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Points d’attention pour la présentation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82CD55B-CEA7-8DBB-F84E-A4FBDC5353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pPr/>
              <a:t>22</a:t>
            </a:fld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EA1CC44-500D-AC03-D090-D19633D593ED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A19996C-D049-9F70-C8DE-1AA6AAA21BAF}"/>
              </a:ext>
            </a:extLst>
          </p:cNvPr>
          <p:cNvSpPr txBox="1">
            <a:spLocks/>
          </p:cNvSpPr>
          <p:nvPr/>
        </p:nvSpPr>
        <p:spPr>
          <a:xfrm>
            <a:off x="2737485" y="1333427"/>
            <a:ext cx="8651875" cy="48305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 Light" panose="00000400000000000000" pitchFamily="50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Travailler son accroche</a:t>
            </a:r>
          </a:p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Débit de parole</a:t>
            </a:r>
          </a:p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Timing de la présentation</a:t>
            </a:r>
          </a:p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Interactions</a:t>
            </a:r>
          </a:p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Répétitions/reformulation</a:t>
            </a:r>
          </a:p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Gérer son énergie</a:t>
            </a:r>
          </a:p>
          <a:p>
            <a:pPr marL="0" indent="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endParaRPr lang="fr-BE" dirty="0"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5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EE8388-E06C-4862-8C2E-298C20D1A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Testez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2F6060C-08C4-366C-D781-5B6005F38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DD3AC-3A3A-4811-AFBC-0574D913170C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4EE15B-91A2-4B71-581E-381DF089C0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42845" y="1671955"/>
            <a:ext cx="9464675" cy="3806825"/>
          </a:xfrm>
        </p:spPr>
        <p:txBody>
          <a:bodyPr vert="horz" lIns="91440" tIns="45720" rIns="91440" bIns="45720" rtlCol="0">
            <a:noAutofit/>
          </a:bodyPr>
          <a:lstStyle/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r>
              <a:rPr lang="fr-BE" dirty="0">
                <a:latin typeface="Montserrat Light" panose="00000400000000000000" pitchFamily="2" charset="0"/>
              </a:rPr>
              <a:t>Testez votre présentation avant le jour J, </a:t>
            </a:r>
            <a:r>
              <a:rPr lang="fr-BE" dirty="0" err="1">
                <a:latin typeface="Montserrat Light" panose="00000400000000000000" pitchFamily="2" charset="0"/>
              </a:rPr>
              <a:t>seul.e</a:t>
            </a:r>
            <a:r>
              <a:rPr lang="fr-BE" dirty="0">
                <a:latin typeface="Montserrat Light" panose="00000400000000000000" pitchFamily="2" charset="0"/>
              </a:rPr>
              <a:t> ou devant un public</a:t>
            </a:r>
          </a:p>
          <a:p>
            <a:pPr lvl="1">
              <a:lnSpc>
                <a:spcPct val="150000"/>
              </a:lnSpc>
            </a:pPr>
            <a:r>
              <a:rPr lang="fr-BE" dirty="0"/>
              <a:t>Le message est-il bien passé? </a:t>
            </a:r>
          </a:p>
          <a:p>
            <a:pPr lvl="1">
              <a:lnSpc>
                <a:spcPct val="150000"/>
              </a:lnSpc>
            </a:pPr>
            <a:r>
              <a:rPr lang="fr-BE" dirty="0"/>
              <a:t>La structure est-elle cohérente?</a:t>
            </a:r>
          </a:p>
          <a:p>
            <a:pPr lvl="1">
              <a:lnSpc>
                <a:spcPct val="150000"/>
              </a:lnSpc>
            </a:pPr>
            <a:r>
              <a:rPr lang="fr-BE" dirty="0"/>
              <a:t>Qu’est-ce qui fonctionne bien?</a:t>
            </a:r>
          </a:p>
          <a:p>
            <a:pPr lvl="1">
              <a:lnSpc>
                <a:spcPct val="150000"/>
              </a:lnSpc>
            </a:pPr>
            <a:r>
              <a:rPr lang="fr-BE" dirty="0"/>
              <a:t>Des faiblesses ? Retravaillez-la</a:t>
            </a:r>
          </a:p>
          <a:p>
            <a:pPr marL="358775" indent="-358775">
              <a:lnSpc>
                <a:spcPct val="150000"/>
              </a:lnSpc>
              <a:buClr>
                <a:schemeClr val="tx1"/>
              </a:buClr>
            </a:pPr>
            <a:endParaRPr lang="fr-BE" dirty="0">
              <a:latin typeface="Montserrat Light" panose="00000400000000000000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1A229B-14C7-794B-A7A7-717C97E7DA26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20684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7CD9B5-534E-DBDF-DDDD-3261519D4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Exemple d’une présentation : 5’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A3A36E-60D3-C748-769F-C9ACC99C49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24</a:t>
            </a:fld>
            <a:endParaRPr lang="fr-BE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EE5C5B67-5D11-D3C2-4C8B-882FB4A691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2294631"/>
              </p:ext>
            </p:extLst>
          </p:nvPr>
        </p:nvGraphicFramePr>
        <p:xfrm>
          <a:off x="3316181" y="1918822"/>
          <a:ext cx="8687478" cy="3971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3996919-96EA-4AC2-62F1-266EC93B987A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65236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585AE1-5298-307C-75DA-FC1EFF1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Conception : 3 niveaux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93EDC6-C0E7-19B4-C203-2FC1B4C77253}"/>
              </a:ext>
            </a:extLst>
          </p:cNvPr>
          <p:cNvSpPr/>
          <p:nvPr/>
        </p:nvSpPr>
        <p:spPr>
          <a:xfrm>
            <a:off x="3287095" y="1283492"/>
            <a:ext cx="2301843" cy="132556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b="1" dirty="0">
              <a:solidFill>
                <a:schemeClr val="accent1">
                  <a:lumMod val="60000"/>
                  <a:lumOff val="40000"/>
                </a:schemeClr>
              </a:solidFill>
              <a:latin typeface="Montserrat Light" panose="00000400000000000000" pitchFamily="2" charset="0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EF1A4A08-A189-508E-5F98-266B291D5666}"/>
              </a:ext>
            </a:extLst>
          </p:cNvPr>
          <p:cNvSpPr/>
          <p:nvPr/>
        </p:nvSpPr>
        <p:spPr>
          <a:xfrm>
            <a:off x="3154740" y="1682774"/>
            <a:ext cx="2566554" cy="4662488"/>
          </a:xfrm>
          <a:custGeom>
            <a:avLst/>
            <a:gdLst>
              <a:gd name="connsiteX0" fmla="*/ 0 w 2317172"/>
              <a:gd name="connsiteY0" fmla="*/ 0 h 4051011"/>
              <a:gd name="connsiteX1" fmla="*/ 108307 w 2317172"/>
              <a:gd name="connsiteY1" fmla="*/ 0 h 4051011"/>
              <a:gd name="connsiteX2" fmla="*/ 126795 w 2317172"/>
              <a:gd name="connsiteY2" fmla="*/ 59462 h 4051011"/>
              <a:gd name="connsiteX3" fmla="*/ 1164834 w 2317172"/>
              <a:gd name="connsiteY3" fmla="*/ 690996 h 4051011"/>
              <a:gd name="connsiteX4" fmla="*/ 2202873 w 2317172"/>
              <a:gd name="connsiteY4" fmla="*/ 59462 h 4051011"/>
              <a:gd name="connsiteX5" fmla="*/ 2221362 w 2317172"/>
              <a:gd name="connsiteY5" fmla="*/ 0 h 4051011"/>
              <a:gd name="connsiteX6" fmla="*/ 2317172 w 2317172"/>
              <a:gd name="connsiteY6" fmla="*/ 0 h 4051011"/>
              <a:gd name="connsiteX7" fmla="*/ 2317172 w 2317172"/>
              <a:gd name="connsiteY7" fmla="*/ 4051011 h 4051011"/>
              <a:gd name="connsiteX8" fmla="*/ 0 w 2317172"/>
              <a:gd name="connsiteY8" fmla="*/ 4051011 h 4051011"/>
              <a:gd name="connsiteX9" fmla="*/ 0 w 2317172"/>
              <a:gd name="connsiteY9" fmla="*/ 0 h 4051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17172" h="4051011">
                <a:moveTo>
                  <a:pt x="0" y="0"/>
                </a:moveTo>
                <a:lnTo>
                  <a:pt x="108307" y="0"/>
                </a:lnTo>
                <a:lnTo>
                  <a:pt x="126795" y="59462"/>
                </a:lnTo>
                <a:cubicBezTo>
                  <a:pt x="264410" y="425341"/>
                  <a:pt x="677106" y="690996"/>
                  <a:pt x="1164834" y="690996"/>
                </a:cubicBezTo>
                <a:cubicBezTo>
                  <a:pt x="1652563" y="690996"/>
                  <a:pt x="2065259" y="425341"/>
                  <a:pt x="2202873" y="59462"/>
                </a:cubicBezTo>
                <a:lnTo>
                  <a:pt x="2221362" y="0"/>
                </a:lnTo>
                <a:lnTo>
                  <a:pt x="2317172" y="0"/>
                </a:lnTo>
                <a:lnTo>
                  <a:pt x="2317172" y="4051011"/>
                </a:lnTo>
                <a:lnTo>
                  <a:pt x="0" y="40510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Outils</a:t>
            </a:r>
          </a:p>
          <a:p>
            <a:pPr algn="ctr"/>
            <a:endParaRPr lang="fr-BE" dirty="0"/>
          </a:p>
          <a:p>
            <a:pPr algn="ctr"/>
            <a:endParaRPr lang="fr-BE" dirty="0"/>
          </a:p>
          <a:p>
            <a:pPr algn="ctr"/>
            <a:endParaRPr lang="fr-BE" dirty="0"/>
          </a:p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Scénariser</a:t>
            </a:r>
          </a:p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Structurer</a:t>
            </a:r>
          </a:p>
          <a:p>
            <a:pPr algn="ctr"/>
            <a:endParaRPr lang="fr-BE" dirty="0"/>
          </a:p>
          <a:p>
            <a:pPr algn="ctr"/>
            <a:endParaRPr lang="fr-BE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3004232-9BA9-9DBE-EACC-5F2F40CB3DDA}"/>
              </a:ext>
            </a:extLst>
          </p:cNvPr>
          <p:cNvSpPr txBox="1"/>
          <p:nvPr/>
        </p:nvSpPr>
        <p:spPr>
          <a:xfrm>
            <a:off x="4133595" y="1438443"/>
            <a:ext cx="455574" cy="101566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BE" sz="6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1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BAAD917D-0760-41FD-F447-AA8D43D5A7F6}"/>
              </a:ext>
            </a:extLst>
          </p:cNvPr>
          <p:cNvSpPr/>
          <p:nvPr/>
        </p:nvSpPr>
        <p:spPr>
          <a:xfrm>
            <a:off x="6370405" y="1283492"/>
            <a:ext cx="2301843" cy="1325563"/>
          </a:xfrm>
          <a:prstGeom prst="roundRect">
            <a:avLst/>
          </a:prstGeom>
          <a:solidFill>
            <a:srgbClr val="3DA9B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CCD7FCBB-15F4-6059-49FD-1D25D33DB51A}"/>
              </a:ext>
            </a:extLst>
          </p:cNvPr>
          <p:cNvSpPr/>
          <p:nvPr/>
        </p:nvSpPr>
        <p:spPr>
          <a:xfrm>
            <a:off x="6238050" y="1682774"/>
            <a:ext cx="2566554" cy="4662488"/>
          </a:xfrm>
          <a:custGeom>
            <a:avLst/>
            <a:gdLst>
              <a:gd name="connsiteX0" fmla="*/ 0 w 2317172"/>
              <a:gd name="connsiteY0" fmla="*/ 0 h 4051011"/>
              <a:gd name="connsiteX1" fmla="*/ 108307 w 2317172"/>
              <a:gd name="connsiteY1" fmla="*/ 0 h 4051011"/>
              <a:gd name="connsiteX2" fmla="*/ 126795 w 2317172"/>
              <a:gd name="connsiteY2" fmla="*/ 59462 h 4051011"/>
              <a:gd name="connsiteX3" fmla="*/ 1164834 w 2317172"/>
              <a:gd name="connsiteY3" fmla="*/ 690996 h 4051011"/>
              <a:gd name="connsiteX4" fmla="*/ 2202873 w 2317172"/>
              <a:gd name="connsiteY4" fmla="*/ 59462 h 4051011"/>
              <a:gd name="connsiteX5" fmla="*/ 2221362 w 2317172"/>
              <a:gd name="connsiteY5" fmla="*/ 0 h 4051011"/>
              <a:gd name="connsiteX6" fmla="*/ 2317172 w 2317172"/>
              <a:gd name="connsiteY6" fmla="*/ 0 h 4051011"/>
              <a:gd name="connsiteX7" fmla="*/ 2317172 w 2317172"/>
              <a:gd name="connsiteY7" fmla="*/ 4051011 h 4051011"/>
              <a:gd name="connsiteX8" fmla="*/ 0 w 2317172"/>
              <a:gd name="connsiteY8" fmla="*/ 4051011 h 4051011"/>
              <a:gd name="connsiteX9" fmla="*/ 0 w 2317172"/>
              <a:gd name="connsiteY9" fmla="*/ 0 h 4051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17172" h="4051011">
                <a:moveTo>
                  <a:pt x="0" y="0"/>
                </a:moveTo>
                <a:lnTo>
                  <a:pt x="108307" y="0"/>
                </a:lnTo>
                <a:lnTo>
                  <a:pt x="126795" y="59462"/>
                </a:lnTo>
                <a:cubicBezTo>
                  <a:pt x="264410" y="425341"/>
                  <a:pt x="677106" y="690996"/>
                  <a:pt x="1164834" y="690996"/>
                </a:cubicBezTo>
                <a:cubicBezTo>
                  <a:pt x="1652563" y="690996"/>
                  <a:pt x="2065259" y="425341"/>
                  <a:pt x="2202873" y="59462"/>
                </a:cubicBezTo>
                <a:lnTo>
                  <a:pt x="2221362" y="0"/>
                </a:lnTo>
                <a:lnTo>
                  <a:pt x="2317172" y="0"/>
                </a:lnTo>
                <a:lnTo>
                  <a:pt x="2317172" y="4051011"/>
                </a:lnTo>
                <a:lnTo>
                  <a:pt x="0" y="40510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Visuel</a:t>
            </a:r>
          </a:p>
          <a:p>
            <a:pPr algn="ctr"/>
            <a:endParaRPr lang="fr-B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  <a:p>
            <a:pPr algn="ctr"/>
            <a:endParaRPr lang="fr-B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  <a:p>
            <a:pPr algn="ctr"/>
            <a:endParaRPr lang="fr-B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Graphisme</a:t>
            </a:r>
          </a:p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Message</a:t>
            </a:r>
          </a:p>
          <a:p>
            <a:pPr algn="ctr"/>
            <a:endParaRPr lang="fr-BE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0EC9E19-4940-3458-412A-468AF95BA613}"/>
              </a:ext>
            </a:extLst>
          </p:cNvPr>
          <p:cNvSpPr txBox="1"/>
          <p:nvPr/>
        </p:nvSpPr>
        <p:spPr>
          <a:xfrm>
            <a:off x="7216905" y="1438443"/>
            <a:ext cx="609462" cy="101566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BE" sz="6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51F911C-D530-A0CD-666F-0285FD5684E1}"/>
              </a:ext>
            </a:extLst>
          </p:cNvPr>
          <p:cNvSpPr/>
          <p:nvPr/>
        </p:nvSpPr>
        <p:spPr>
          <a:xfrm>
            <a:off x="9385788" y="1283492"/>
            <a:ext cx="2301843" cy="1325563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B19D3515-0593-9B92-D831-CE79B0A0E9EB}"/>
              </a:ext>
            </a:extLst>
          </p:cNvPr>
          <p:cNvSpPr/>
          <p:nvPr/>
        </p:nvSpPr>
        <p:spPr>
          <a:xfrm>
            <a:off x="9253433" y="1682774"/>
            <a:ext cx="2566554" cy="4662488"/>
          </a:xfrm>
          <a:custGeom>
            <a:avLst/>
            <a:gdLst>
              <a:gd name="connsiteX0" fmla="*/ 0 w 2317172"/>
              <a:gd name="connsiteY0" fmla="*/ 0 h 4051011"/>
              <a:gd name="connsiteX1" fmla="*/ 108307 w 2317172"/>
              <a:gd name="connsiteY1" fmla="*/ 0 h 4051011"/>
              <a:gd name="connsiteX2" fmla="*/ 126795 w 2317172"/>
              <a:gd name="connsiteY2" fmla="*/ 59462 h 4051011"/>
              <a:gd name="connsiteX3" fmla="*/ 1164834 w 2317172"/>
              <a:gd name="connsiteY3" fmla="*/ 690996 h 4051011"/>
              <a:gd name="connsiteX4" fmla="*/ 2202873 w 2317172"/>
              <a:gd name="connsiteY4" fmla="*/ 59462 h 4051011"/>
              <a:gd name="connsiteX5" fmla="*/ 2221362 w 2317172"/>
              <a:gd name="connsiteY5" fmla="*/ 0 h 4051011"/>
              <a:gd name="connsiteX6" fmla="*/ 2317172 w 2317172"/>
              <a:gd name="connsiteY6" fmla="*/ 0 h 4051011"/>
              <a:gd name="connsiteX7" fmla="*/ 2317172 w 2317172"/>
              <a:gd name="connsiteY7" fmla="*/ 4051011 h 4051011"/>
              <a:gd name="connsiteX8" fmla="*/ 0 w 2317172"/>
              <a:gd name="connsiteY8" fmla="*/ 4051011 h 4051011"/>
              <a:gd name="connsiteX9" fmla="*/ 0 w 2317172"/>
              <a:gd name="connsiteY9" fmla="*/ 0 h 4051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17172" h="4051011">
                <a:moveTo>
                  <a:pt x="0" y="0"/>
                </a:moveTo>
                <a:lnTo>
                  <a:pt x="108307" y="0"/>
                </a:lnTo>
                <a:lnTo>
                  <a:pt x="126795" y="59462"/>
                </a:lnTo>
                <a:cubicBezTo>
                  <a:pt x="264410" y="425341"/>
                  <a:pt x="677106" y="690996"/>
                  <a:pt x="1164834" y="690996"/>
                </a:cubicBezTo>
                <a:cubicBezTo>
                  <a:pt x="1652563" y="690996"/>
                  <a:pt x="2065259" y="425341"/>
                  <a:pt x="2202873" y="59462"/>
                </a:cubicBezTo>
                <a:lnTo>
                  <a:pt x="2221362" y="0"/>
                </a:lnTo>
                <a:lnTo>
                  <a:pt x="2317172" y="0"/>
                </a:lnTo>
                <a:lnTo>
                  <a:pt x="2317172" y="4051011"/>
                </a:lnTo>
                <a:lnTo>
                  <a:pt x="0" y="4051011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Présentation</a:t>
            </a:r>
          </a:p>
          <a:p>
            <a:pPr algn="ctr"/>
            <a:endParaRPr lang="fr-BE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  <a:p>
            <a:pPr algn="ctr"/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  <a:p>
            <a:pPr algn="ctr"/>
            <a:endParaRPr lang="fr-B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Light" panose="00000400000000000000" pitchFamily="2" charset="0"/>
            </a:endParaRPr>
          </a:p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Public</a:t>
            </a:r>
          </a:p>
          <a:p>
            <a:pPr algn="ctr"/>
            <a:r>
              <a:rPr lang="fr-B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Light" panose="00000400000000000000" pitchFamily="2" charset="0"/>
              </a:rPr>
              <a:t>Conditions</a:t>
            </a:r>
          </a:p>
          <a:p>
            <a:pPr algn="ctr"/>
            <a:endParaRPr lang="fr-BE" sz="2400" b="1" dirty="0">
              <a:solidFill>
                <a:schemeClr val="accent1">
                  <a:lumMod val="60000"/>
                  <a:lumOff val="40000"/>
                </a:schemeClr>
              </a:solidFill>
              <a:latin typeface="Montserrat Light" panose="000004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F452088-D1FA-671D-A0CA-48FFB1ADD189}"/>
              </a:ext>
            </a:extLst>
          </p:cNvPr>
          <p:cNvSpPr txBox="1"/>
          <p:nvPr/>
        </p:nvSpPr>
        <p:spPr>
          <a:xfrm>
            <a:off x="10232288" y="1438443"/>
            <a:ext cx="606256" cy="101566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BE" sz="6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3</a:t>
            </a:r>
          </a:p>
        </p:txBody>
      </p:sp>
      <p:sp>
        <p:nvSpPr>
          <p:cNvPr id="40" name="Espace réservé du numéro de diapositive 39">
            <a:extLst>
              <a:ext uri="{FF2B5EF4-FFF2-40B4-BE49-F238E27FC236}">
                <a16:creationId xmlns:a16="http://schemas.microsoft.com/office/drawing/2014/main" id="{7F8F0377-7816-E90A-01AC-A6BFE7DD33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pPr/>
              <a:t>3</a:t>
            </a:fld>
            <a:endParaRPr lang="fr-BE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370A440-2D41-FF67-2F09-63E679F53AFA}"/>
              </a:ext>
            </a:extLst>
          </p:cNvPr>
          <p:cNvCxnSpPr>
            <a:cxnSpLocks/>
          </p:cNvCxnSpPr>
          <p:nvPr/>
        </p:nvCxnSpPr>
        <p:spPr>
          <a:xfrm>
            <a:off x="3154740" y="2682958"/>
            <a:ext cx="256655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3386C92-BEDF-E2BE-2DFB-5B6F158320D9}"/>
              </a:ext>
            </a:extLst>
          </p:cNvPr>
          <p:cNvCxnSpPr>
            <a:cxnSpLocks/>
          </p:cNvCxnSpPr>
          <p:nvPr/>
        </p:nvCxnSpPr>
        <p:spPr>
          <a:xfrm>
            <a:off x="3093931" y="3359475"/>
            <a:ext cx="26273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503ACB5-5CD5-E7DD-652C-95774850B994}"/>
              </a:ext>
            </a:extLst>
          </p:cNvPr>
          <p:cNvCxnSpPr>
            <a:cxnSpLocks/>
          </p:cNvCxnSpPr>
          <p:nvPr/>
        </p:nvCxnSpPr>
        <p:spPr>
          <a:xfrm>
            <a:off x="6166503" y="2682958"/>
            <a:ext cx="263810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120555-943A-CE2A-D1EA-19AAD32C1EAA}"/>
              </a:ext>
            </a:extLst>
          </p:cNvPr>
          <p:cNvCxnSpPr>
            <a:cxnSpLocks/>
          </p:cNvCxnSpPr>
          <p:nvPr/>
        </p:nvCxnSpPr>
        <p:spPr>
          <a:xfrm>
            <a:off x="6105694" y="3359475"/>
            <a:ext cx="269891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54018B6-C3D6-FEBC-D04C-2C50D1A0200F}"/>
              </a:ext>
            </a:extLst>
          </p:cNvPr>
          <p:cNvCxnSpPr>
            <a:cxnSpLocks/>
          </p:cNvCxnSpPr>
          <p:nvPr/>
        </p:nvCxnSpPr>
        <p:spPr>
          <a:xfrm>
            <a:off x="9181886" y="2682958"/>
            <a:ext cx="263810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7DC266-589C-492B-EE31-5A7FFEE4AAFC}"/>
              </a:ext>
            </a:extLst>
          </p:cNvPr>
          <p:cNvCxnSpPr>
            <a:cxnSpLocks/>
          </p:cNvCxnSpPr>
          <p:nvPr/>
        </p:nvCxnSpPr>
        <p:spPr>
          <a:xfrm>
            <a:off x="9121077" y="3359475"/>
            <a:ext cx="269891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EE7D7601-BAA0-FF4E-E0B0-5305098EBD17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22452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1001AC-DFE9-48EF-B85A-4466CF4AA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Points clés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6CC006-1474-6162-26ED-08E3C55E78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4</a:t>
            </a:fld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7E19C-D1C9-456A-1EE9-0B409CA9494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42454" y="1751012"/>
            <a:ext cx="9088437" cy="4545013"/>
          </a:xfrm>
        </p:spPr>
        <p:txBody>
          <a:bodyPr>
            <a:normAutofit/>
          </a:bodyPr>
          <a:lstStyle/>
          <a:p>
            <a:r>
              <a:rPr lang="fr-BE" dirty="0">
                <a:latin typeface="Montserrat Light" panose="00000400000000000000" pitchFamily="50" charset="0"/>
              </a:rPr>
              <a:t> Contenu de la 1</a:t>
            </a:r>
            <a:r>
              <a:rPr lang="fr-BE" baseline="30000" dirty="0">
                <a:latin typeface="Montserrat Light" panose="00000400000000000000" pitchFamily="50" charset="0"/>
              </a:rPr>
              <a:t>ère</a:t>
            </a:r>
            <a:r>
              <a:rPr lang="fr-BE" dirty="0">
                <a:latin typeface="Montserrat Light" panose="00000400000000000000" pitchFamily="50" charset="0"/>
              </a:rPr>
              <a:t> diapo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BE" b="1" dirty="0">
                <a:latin typeface="Montserrat Light" panose="00000400000000000000" pitchFamily="50" charset="0"/>
              </a:rPr>
              <a:t>Titre </a:t>
            </a:r>
            <a:r>
              <a:rPr lang="fr-BE" dirty="0">
                <a:latin typeface="Montserrat Light" panose="00000400000000000000" pitchFamily="50" charset="0"/>
              </a:rPr>
              <a:t>du travail/de la présentation/nom du cours/votre </a:t>
            </a:r>
            <a:r>
              <a:rPr lang="fr-BE" b="1" dirty="0">
                <a:latin typeface="Montserrat Light" panose="00000400000000000000" pitchFamily="50" charset="0"/>
              </a:rPr>
              <a:t>nom</a:t>
            </a:r>
            <a:r>
              <a:rPr lang="fr-BE" dirty="0">
                <a:latin typeface="Montserrat Light" panose="00000400000000000000" pitchFamily="50" charset="0"/>
              </a:rPr>
              <a:t>/</a:t>
            </a:r>
            <a:r>
              <a:rPr lang="fr-BE" b="1" dirty="0">
                <a:latin typeface="Montserrat Light" panose="00000400000000000000" pitchFamily="50" charset="0"/>
              </a:rPr>
              <a:t>logos </a:t>
            </a:r>
            <a:r>
              <a:rPr lang="fr-BE" dirty="0">
                <a:latin typeface="Montserrat Light" panose="00000400000000000000" pitchFamily="50" charset="0"/>
              </a:rPr>
              <a:t>de l’</a:t>
            </a:r>
            <a:r>
              <a:rPr lang="fr-BE" b="1" dirty="0">
                <a:latin typeface="Montserrat Light" panose="00000400000000000000" pitchFamily="50" charset="0"/>
              </a:rPr>
              <a:t>université</a:t>
            </a:r>
            <a:r>
              <a:rPr lang="fr-BE" dirty="0">
                <a:latin typeface="Montserrat Light" panose="00000400000000000000" pitchFamily="50" charset="0"/>
              </a:rPr>
              <a:t> et/ou de votre </a:t>
            </a:r>
            <a:r>
              <a:rPr lang="fr-BE" b="1" dirty="0">
                <a:latin typeface="Montserrat Light" panose="00000400000000000000" pitchFamily="50" charset="0"/>
              </a:rPr>
              <a:t>faculté</a:t>
            </a:r>
            <a:br>
              <a:rPr lang="fr-BE" b="1" dirty="0">
                <a:latin typeface="Montserrat Light" panose="00000400000000000000" pitchFamily="50" charset="0"/>
              </a:rPr>
            </a:br>
            <a:endParaRPr lang="fr-BE" b="1" dirty="0">
              <a:latin typeface="Montserrat Light" panose="00000400000000000000" pitchFamily="50" charset="0"/>
            </a:endParaRPr>
          </a:p>
          <a:p>
            <a:r>
              <a:rPr lang="fr-BE" dirty="0">
                <a:latin typeface="Montserrat Light" panose="00000400000000000000" pitchFamily="50" charset="0"/>
              </a:rPr>
              <a:t>Contenu de la présentation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BE" dirty="0">
                <a:latin typeface="Montserrat Light" panose="00000400000000000000" pitchFamily="50" charset="0"/>
              </a:rPr>
              <a:t>Faites un </a:t>
            </a:r>
            <a:r>
              <a:rPr lang="fr-BE" b="1" dirty="0">
                <a:latin typeface="Montserrat Light" panose="00000400000000000000" pitchFamily="50" charset="0"/>
              </a:rPr>
              <a:t>plan</a:t>
            </a:r>
            <a:r>
              <a:rPr lang="fr-BE" dirty="0">
                <a:latin typeface="Montserrat Light" panose="00000400000000000000" pitchFamily="50" charset="0"/>
              </a:rPr>
              <a:t> du contenu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BE" dirty="0">
                <a:latin typeface="Montserrat Light" panose="00000400000000000000" pitchFamily="50" charset="0"/>
              </a:rPr>
              <a:t>2</a:t>
            </a:r>
            <a:r>
              <a:rPr lang="fr-BE" baseline="30000" dirty="0">
                <a:latin typeface="Montserrat Light" panose="00000400000000000000" pitchFamily="50" charset="0"/>
              </a:rPr>
              <a:t>ème</a:t>
            </a:r>
            <a:r>
              <a:rPr lang="fr-BE" dirty="0">
                <a:latin typeface="Montserrat Light" panose="00000400000000000000" pitchFamily="50" charset="0"/>
              </a:rPr>
              <a:t> diapo contient la </a:t>
            </a:r>
            <a:r>
              <a:rPr lang="fr-BE" b="1" dirty="0">
                <a:latin typeface="Montserrat Light" panose="00000400000000000000" pitchFamily="50" charset="0"/>
              </a:rPr>
              <a:t>table des matière</a:t>
            </a:r>
            <a:r>
              <a:rPr lang="fr-BE" dirty="0">
                <a:latin typeface="Montserrat Light" panose="00000400000000000000" pitchFamily="50" charset="0"/>
              </a:rPr>
              <a:t> / </a:t>
            </a:r>
            <a:r>
              <a:rPr lang="fr-BE" b="1" dirty="0">
                <a:latin typeface="Montserrat Light" panose="00000400000000000000" pitchFamily="50" charset="0"/>
              </a:rPr>
              <a:t>plan et </a:t>
            </a:r>
            <a:r>
              <a:rPr lang="fr-BE" dirty="0">
                <a:latin typeface="Montserrat Light" panose="00000400000000000000" pitchFamily="50" charset="0"/>
              </a:rPr>
              <a:t>reprise sur toutes les diapos</a:t>
            </a:r>
            <a:br>
              <a:rPr lang="fr-BE" dirty="0">
                <a:latin typeface="Montserrat Light" panose="00000400000000000000" pitchFamily="50" charset="0"/>
              </a:rPr>
            </a:br>
            <a:endParaRPr lang="fr-BE" dirty="0">
              <a:latin typeface="Montserrat Light" panose="00000400000000000000" pitchFamily="50" charset="0"/>
            </a:endParaRPr>
          </a:p>
          <a:p>
            <a:r>
              <a:rPr lang="fr-BE" dirty="0">
                <a:latin typeface="Montserrat Light" panose="00000400000000000000" pitchFamily="50" charset="0"/>
              </a:rPr>
              <a:t>Dernière diapo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BE" dirty="0">
                <a:latin typeface="Montserrat Light" panose="00000400000000000000" pitchFamily="50" charset="0"/>
              </a:rPr>
              <a:t>Les </a:t>
            </a:r>
            <a:r>
              <a:rPr lang="fr-BE" b="1" dirty="0">
                <a:latin typeface="Montserrat Light" panose="00000400000000000000" pitchFamily="50" charset="0"/>
              </a:rPr>
              <a:t>références </a:t>
            </a:r>
            <a:r>
              <a:rPr lang="fr-BE" dirty="0">
                <a:latin typeface="Montserrat Light" panose="00000400000000000000" pitchFamily="50" charset="0"/>
              </a:rPr>
              <a:t>utilisées le cas échéant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fr-BE" dirty="0">
              <a:latin typeface="Montserrat Light" panose="00000400000000000000" pitchFamily="50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56F36F-BA67-1880-D8FB-8E611FD5F11A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0315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75AD9E-704B-6818-D49B-807DA668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Faire apparaitre la structure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1A7FA3-5191-C6B4-82E9-9A78DB5D57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5</a:t>
            </a:fld>
            <a:endParaRPr lang="fr-BE"/>
          </a:p>
        </p:txBody>
      </p:sp>
      <p:pic>
        <p:nvPicPr>
          <p:cNvPr id="7" name="Espace réservé du contenu 6" descr="Schéma de réseau avec un remplissage uni">
            <a:extLst>
              <a:ext uri="{FF2B5EF4-FFF2-40B4-BE49-F238E27FC236}">
                <a16:creationId xmlns:a16="http://schemas.microsoft.com/office/drawing/2014/main" id="{D7EABDC1-926E-9400-5247-F8DE80D2231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753725" y="2709863"/>
            <a:ext cx="1438275" cy="143827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882A4B8-B976-03E9-5DFA-639280615838}"/>
              </a:ext>
            </a:extLst>
          </p:cNvPr>
          <p:cNvSpPr txBox="1"/>
          <p:nvPr/>
        </p:nvSpPr>
        <p:spPr>
          <a:xfrm>
            <a:off x="2497082" y="1993002"/>
            <a:ext cx="8765541" cy="3359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Par une </a:t>
            </a:r>
            <a:r>
              <a:rPr lang="fr-BE" sz="2400" b="1" dirty="0">
                <a:latin typeface="Montserrat Light" panose="00000400000000000000" pitchFamily="50" charset="0"/>
                <a:cs typeface="Arial" panose="020B0604020202020204" pitchFamily="34" charset="0"/>
              </a:rPr>
              <a:t>table des matières/Plan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En début de présentation ou intégrée 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Utiliser la fonction Zoom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Utilisation de titres </a:t>
            </a:r>
            <a:r>
              <a:rPr lang="fr-BE" sz="2400" b="1" dirty="0">
                <a:latin typeface="Montserrat Light" panose="00000400000000000000" pitchFamily="50" charset="0"/>
                <a:cs typeface="Arial" panose="020B0604020202020204" pitchFamily="34" charset="0"/>
              </a:rPr>
              <a:t>clairs</a:t>
            </a: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 et </a:t>
            </a:r>
            <a:r>
              <a:rPr lang="fr-BE" sz="2400" b="1" dirty="0">
                <a:latin typeface="Montserrat Light" panose="00000400000000000000" pitchFamily="50" charset="0"/>
                <a:cs typeface="Arial" panose="020B0604020202020204" pitchFamily="34" charset="0"/>
              </a:rPr>
              <a:t>concis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Mots clés en</a:t>
            </a:r>
            <a:r>
              <a:rPr lang="fr-BE" sz="2400" b="1" dirty="0">
                <a:latin typeface="Montserrat Light" panose="00000400000000000000" pitchFamily="50" charset="0"/>
                <a:cs typeface="Arial" panose="020B0604020202020204" pitchFamily="34" charset="0"/>
              </a:rPr>
              <a:t> gras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Présentation de </a:t>
            </a:r>
            <a:r>
              <a:rPr lang="fr-BE" sz="2400" b="1" dirty="0">
                <a:latin typeface="Montserrat Light" panose="00000400000000000000" pitchFamily="50" charset="0"/>
                <a:cs typeface="Arial" panose="020B0604020202020204" pitchFamily="34" charset="0"/>
              </a:rPr>
              <a:t>concepts</a:t>
            </a:r>
            <a:r>
              <a:rPr lang="fr-BE" sz="2400" dirty="0">
                <a:latin typeface="Montserrat Light" panose="00000400000000000000" pitchFamily="50" charset="0"/>
                <a:cs typeface="Arial" panose="020B0604020202020204" pitchFamily="34" charset="0"/>
              </a:rPr>
              <a:t> via l’utilisation de SmartArt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2E785C-9342-5DE8-5597-F5DB78F24E08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6643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AC9CCC-69D4-16F4-312B-288F4B608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Exemple  de Plan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9CD92D-9A5C-BD7B-4B4D-A8AFFFF742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5191C4-4E74-4393-ADE3-FD046471522A}" type="slidenum">
              <a:rPr lang="fr-BE" smtClean="0"/>
              <a:t>6</a:t>
            </a:fld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687F8B-943A-2106-2E4E-72F15627A0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03563" y="1820863"/>
            <a:ext cx="9088437" cy="4510087"/>
          </a:xfrm>
        </p:spPr>
        <p:txBody>
          <a:bodyPr>
            <a:noAutofit/>
          </a:bodyPr>
          <a:lstStyle/>
          <a:p>
            <a:r>
              <a:rPr lang="fr-BE" dirty="0"/>
              <a:t>Contexte institutionnel</a:t>
            </a:r>
          </a:p>
          <a:p>
            <a:pPr lvl="1"/>
            <a:r>
              <a:rPr lang="fr-BE" dirty="0"/>
              <a:t>Mode et méthodes d’enseignement</a:t>
            </a:r>
          </a:p>
          <a:p>
            <a:r>
              <a:rPr lang="fr-BE" dirty="0"/>
              <a:t>Unité d’enseignement</a:t>
            </a:r>
          </a:p>
          <a:p>
            <a:pPr lvl="1"/>
            <a:r>
              <a:rPr lang="fr-BE" dirty="0"/>
              <a:t>Contenu</a:t>
            </a:r>
          </a:p>
          <a:p>
            <a:pPr lvl="1"/>
            <a:r>
              <a:rPr lang="fr-BE" dirty="0"/>
              <a:t>Objectifs et compétences</a:t>
            </a:r>
          </a:p>
          <a:p>
            <a:pPr lvl="1"/>
            <a:r>
              <a:rPr lang="fr-BE" dirty="0"/>
              <a:t>Public cible</a:t>
            </a:r>
          </a:p>
          <a:p>
            <a:r>
              <a:rPr lang="fr-BE" dirty="0"/>
              <a:t>Projet</a:t>
            </a:r>
          </a:p>
          <a:p>
            <a:pPr lvl="1"/>
            <a:r>
              <a:rPr lang="fr-BE" dirty="0"/>
              <a:t>Problèmes, obstacles, contraintes</a:t>
            </a:r>
          </a:p>
          <a:p>
            <a:pPr lvl="1"/>
            <a:r>
              <a:rPr lang="fr-BE" dirty="0"/>
              <a:t>Solutions, innovations</a:t>
            </a:r>
          </a:p>
          <a:p>
            <a:endParaRPr lang="fr-BE" dirty="0"/>
          </a:p>
          <a:p>
            <a:pPr marL="0" indent="0">
              <a:buNone/>
            </a:pPr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63429C-57F8-2369-01EE-DABEE425F48E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44659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F309B58-1B40-A912-6857-4EC1EB639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Outil Zoom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F922F2-1597-72BD-181B-45BA1EE1F9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pPr/>
              <a:t>7</a:t>
            </a:fld>
            <a:endParaRPr lang="fr-BE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3158F6-9D89-B2A1-16D3-95F6EA263D6F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9DEA59-E2BB-DEEC-1972-E50549E876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874" b="14645"/>
          <a:stretch/>
        </p:blipFill>
        <p:spPr>
          <a:xfrm>
            <a:off x="2302799" y="758996"/>
            <a:ext cx="2146486" cy="5744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39D941-0474-931B-5C3E-BC7F3C5C2C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916" r="8979" b="9906"/>
          <a:stretch/>
        </p:blipFill>
        <p:spPr>
          <a:xfrm>
            <a:off x="3008628" y="1458000"/>
            <a:ext cx="823913" cy="126492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6D6E1A7-66F4-06E6-A410-3C6D245D1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1885" y="2847495"/>
            <a:ext cx="2057400" cy="10668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255D946-FEA6-2FD0-D008-EBD1A28B43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7939" y="1926916"/>
            <a:ext cx="6323120" cy="3835944"/>
          </a:xfrm>
          <a:prstGeom prst="rect">
            <a:avLst/>
          </a:prstGeom>
        </p:spPr>
      </p:pic>
      <p:pic>
        <p:nvPicPr>
          <p:cNvPr id="24" name="Graphique 23" descr="Flèche : courbe légère avec un remplissage uni">
            <a:extLst>
              <a:ext uri="{FF2B5EF4-FFF2-40B4-BE49-F238E27FC236}">
                <a16:creationId xmlns:a16="http://schemas.microsoft.com/office/drawing/2014/main" id="{82451558-AF00-709F-E4D0-D2C41F4F6D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827137">
            <a:off x="4013830" y="4251491"/>
            <a:ext cx="1273505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13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4E8149-FC04-1A4B-4A52-1DA26BB0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Efficacité et concision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08A8A42-90B5-8CEF-472B-2E10D782E9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8</a:t>
            </a:fld>
            <a:endParaRPr lang="fr-BE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E4C7AE57-202D-637C-A0B2-9762CC89B4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13785874"/>
              </p:ext>
            </p:extLst>
          </p:nvPr>
        </p:nvGraphicFramePr>
        <p:xfrm>
          <a:off x="2598738" y="1990725"/>
          <a:ext cx="9593262" cy="3525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77B7ABE-9483-84F8-02BA-6BEACD43D252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25094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0F4049-A3C5-0195-E966-AD4F1F38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Concepts clés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16943-6F7B-B55E-92DE-9CD2846861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7DD3AC-3A3A-4811-AFBC-0574D913170C}" type="slidenum">
              <a:rPr lang="fr-BE" smtClean="0"/>
              <a:t>9</a:t>
            </a:fld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AEE488-DFA9-DACC-BB84-2ABDEA5C0A5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64803" y="1923415"/>
            <a:ext cx="8819197" cy="3275013"/>
          </a:xfrm>
        </p:spPr>
        <p:txBody>
          <a:bodyPr>
            <a:normAutofit fontScale="85000" lnSpcReduction="20000"/>
          </a:bodyPr>
          <a:lstStyle/>
          <a:p>
            <a:pPr marL="382588" lvl="1" indent="-382588">
              <a:lnSpc>
                <a:spcPct val="150000"/>
              </a:lnSpc>
              <a:buFont typeface="Wingdings" pitchFamily="2" charset="2"/>
              <a:buChar char="§"/>
            </a:pPr>
            <a:r>
              <a:rPr lang="fr-BE" sz="2800" b="1" dirty="0">
                <a:solidFill>
                  <a:schemeClr val="tx1"/>
                </a:solidFill>
              </a:rPr>
              <a:t>Cohérence</a:t>
            </a:r>
            <a:r>
              <a:rPr lang="fr-BE" sz="2800" dirty="0">
                <a:solidFill>
                  <a:schemeClr val="tx1"/>
                </a:solidFill>
              </a:rPr>
              <a:t> des diapositives (même visuel)</a:t>
            </a:r>
          </a:p>
          <a:p>
            <a:pPr marL="382588" lvl="1" indent="-382588">
              <a:lnSpc>
                <a:spcPct val="150000"/>
              </a:lnSpc>
              <a:buFont typeface="Wingdings" pitchFamily="2" charset="2"/>
              <a:buChar char="§"/>
            </a:pPr>
            <a:r>
              <a:rPr lang="fr-BE" sz="2800" b="1" dirty="0">
                <a:solidFill>
                  <a:schemeClr val="tx1"/>
                </a:solidFill>
              </a:rPr>
              <a:t>Structure</a:t>
            </a:r>
            <a:r>
              <a:rPr lang="fr-BE" sz="2800" dirty="0">
                <a:solidFill>
                  <a:schemeClr val="tx1"/>
                </a:solidFill>
              </a:rPr>
              <a:t> de « phrases » identiques</a:t>
            </a:r>
            <a:endParaRPr lang="fr-BE" sz="2800" dirty="0"/>
          </a:p>
          <a:p>
            <a:pPr marL="382588" lvl="1" indent="-382588">
              <a:lnSpc>
                <a:spcPct val="150000"/>
              </a:lnSpc>
              <a:buFont typeface="Wingdings" pitchFamily="2" charset="2"/>
              <a:buChar char="§"/>
            </a:pPr>
            <a:r>
              <a:rPr lang="fr-BE" sz="2800" b="1" dirty="0">
                <a:solidFill>
                  <a:schemeClr val="tx1"/>
                </a:solidFill>
              </a:rPr>
              <a:t>Trop</a:t>
            </a:r>
            <a:r>
              <a:rPr lang="fr-BE" sz="2800" dirty="0">
                <a:solidFill>
                  <a:schemeClr val="tx1"/>
                </a:solidFill>
              </a:rPr>
              <a:t> de mots, pire que </a:t>
            </a:r>
            <a:r>
              <a:rPr lang="fr-BE" sz="2800" b="1" dirty="0">
                <a:solidFill>
                  <a:schemeClr val="tx1"/>
                </a:solidFill>
              </a:rPr>
              <a:t>pas assez</a:t>
            </a:r>
          </a:p>
          <a:p>
            <a:pPr marL="382588" lvl="1" indent="-382588">
              <a:lnSpc>
                <a:spcPct val="150000"/>
              </a:lnSpc>
              <a:buFont typeface="Wingdings" pitchFamily="2" charset="2"/>
              <a:buChar char="§"/>
            </a:pPr>
            <a:r>
              <a:rPr lang="fr-BE" sz="2800" dirty="0">
                <a:solidFill>
                  <a:schemeClr val="tx1"/>
                </a:solidFill>
              </a:rPr>
              <a:t>Ajoutez les </a:t>
            </a:r>
            <a:r>
              <a:rPr lang="fr-BE" sz="2800" b="1" dirty="0">
                <a:solidFill>
                  <a:schemeClr val="tx1"/>
                </a:solidFill>
              </a:rPr>
              <a:t>numéros</a:t>
            </a:r>
            <a:r>
              <a:rPr lang="fr-BE" sz="2800" dirty="0">
                <a:solidFill>
                  <a:schemeClr val="tx1"/>
                </a:solidFill>
              </a:rPr>
              <a:t> de diapositives</a:t>
            </a:r>
          </a:p>
          <a:p>
            <a:pPr marL="382588" lvl="1" indent="-382588">
              <a:lnSpc>
                <a:spcPct val="150000"/>
              </a:lnSpc>
              <a:buFont typeface="Wingdings" pitchFamily="2" charset="2"/>
              <a:buChar char="§"/>
            </a:pPr>
            <a:r>
              <a:rPr lang="fr-BE" sz="2800" dirty="0">
                <a:solidFill>
                  <a:schemeClr val="tx1"/>
                </a:solidFill>
              </a:rPr>
              <a:t>Sens de lecture </a:t>
            </a:r>
            <a:r>
              <a:rPr lang="fr-BE" sz="2800" b="1" dirty="0">
                <a:solidFill>
                  <a:schemeClr val="tx1"/>
                </a:solidFill>
              </a:rPr>
              <a:t>intuitif </a:t>
            </a:r>
          </a:p>
          <a:p>
            <a:pPr marL="382588" lvl="1" indent="-382588">
              <a:lnSpc>
                <a:spcPct val="150000"/>
              </a:lnSpc>
              <a:buFont typeface="Wingdings" pitchFamily="2" charset="2"/>
              <a:buChar char="§"/>
            </a:pPr>
            <a:r>
              <a:rPr lang="fr-BE" sz="2800" dirty="0"/>
              <a:t>Attention à l’</a:t>
            </a:r>
            <a:r>
              <a:rPr lang="fr-BE" sz="2800" b="1" dirty="0"/>
              <a:t>orthographe</a:t>
            </a:r>
            <a:endParaRPr lang="fr-BE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331408-2963-5645-36F3-633F0B06DC52}"/>
              </a:ext>
            </a:extLst>
          </p:cNvPr>
          <p:cNvSpPr txBox="1"/>
          <p:nvPr/>
        </p:nvSpPr>
        <p:spPr>
          <a:xfrm>
            <a:off x="63618" y="301708"/>
            <a:ext cx="1803838" cy="6200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fr-BE" sz="2000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Scénariser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Structurer</a:t>
            </a:r>
          </a:p>
          <a:p>
            <a:pPr>
              <a:lnSpc>
                <a:spcPct val="200000"/>
              </a:lnSpc>
            </a:pPr>
            <a:endParaRPr lang="fr-BE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Message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Visuel</a:t>
            </a:r>
          </a:p>
          <a:p>
            <a:pPr>
              <a:lnSpc>
                <a:spcPct val="200000"/>
              </a:lnSpc>
            </a:pPr>
            <a:endParaRPr lang="fr-BE" sz="20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Montserrat Light" panose="00000400000000000000" pitchFamily="2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Finaliser</a:t>
            </a:r>
          </a:p>
          <a:p>
            <a:pPr>
              <a:lnSpc>
                <a:spcPct val="200000"/>
              </a:lnSpc>
            </a:pPr>
            <a:r>
              <a:rPr lang="fr-BE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Montserrat Light" panose="00000400000000000000" pitchFamily="2" charset="0"/>
                <a:cs typeface="Arial" panose="020B0604020202020204" pitchFamily="34" charset="0"/>
              </a:rPr>
              <a:t>Présenter</a:t>
            </a:r>
          </a:p>
        </p:txBody>
      </p:sp>
    </p:spTree>
    <p:extLst>
      <p:ext uri="{BB962C8B-B14F-4D97-AF65-F5344CB8AC3E}">
        <p14:creationId xmlns:p14="http://schemas.microsoft.com/office/powerpoint/2010/main" val="1832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SA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 SAA" id="{21F27C15-36DC-4226-9F61-3CA31793FE17}" vid="{48F434CC-000E-4867-A5EE-9892358EE2B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80CF0E21B2F44ABA7A1112D7C3CCF4" ma:contentTypeVersion="10" ma:contentTypeDescription="Crée un document." ma:contentTypeScope="" ma:versionID="d4507804816840b0d1180ea10bc200ad">
  <xsd:schema xmlns:xsd="http://www.w3.org/2001/XMLSchema" xmlns:xs="http://www.w3.org/2001/XMLSchema" xmlns:p="http://schemas.microsoft.com/office/2006/metadata/properties" xmlns:ns2="5aeef78d-3cf0-4b20-83cd-73b41d42788d" targetNamespace="http://schemas.microsoft.com/office/2006/metadata/properties" ma:root="true" ma:fieldsID="799c364e3ab50c11454cec8bd1277f59" ns2:_="">
    <xsd:import namespace="5aeef78d-3cf0-4b20-83cd-73b41d4278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ef78d-3cf0-4b20-83cd-73b41d4278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2" nillable="true" ma:displayName="MediaServiceDateTaken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aeef78d-3cf0-4b20-83cd-73b41d42788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FAC684-7B2B-410C-9FEB-8A6202538F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eef78d-3cf0-4b20-83cd-73b41d4278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75A052-1F3D-47E0-BD62-B673A1F5B939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5aeef78d-3cf0-4b20-83cd-73b41d42788d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EC1C337-EEE7-4C0C-9D51-AF36446EBC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2215</TotalTime>
  <Words>853</Words>
  <Application>Microsoft Office PowerPoint</Application>
  <PresentationFormat>Grand écran</PresentationFormat>
  <Paragraphs>455</Paragraphs>
  <Slides>24</Slides>
  <Notes>13</Notes>
  <HiddenSlides>1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Cavolini</vt:lpstr>
      <vt:lpstr>Courier New</vt:lpstr>
      <vt:lpstr>Montserrat Light</vt:lpstr>
      <vt:lpstr>Wingdings</vt:lpstr>
      <vt:lpstr>Thème SAA</vt:lpstr>
      <vt:lpstr>Atelier PowerPoint</vt:lpstr>
      <vt:lpstr>Temporalité et objectifs</vt:lpstr>
      <vt:lpstr>Conception : 3 niveaux</vt:lpstr>
      <vt:lpstr>Points clés</vt:lpstr>
      <vt:lpstr>Faire apparaitre la structure</vt:lpstr>
      <vt:lpstr>Exemple  de Plan</vt:lpstr>
      <vt:lpstr>Outil Zoom</vt:lpstr>
      <vt:lpstr>Efficacité et concision</vt:lpstr>
      <vt:lpstr>Concepts clés</vt:lpstr>
      <vt:lpstr>Ajouter diapos et disposition</vt:lpstr>
      <vt:lpstr>Masque des diapositives</vt:lpstr>
      <vt:lpstr>Règles de base</vt:lpstr>
      <vt:lpstr>Ajout d’un SmartArt</vt:lpstr>
      <vt:lpstr>Ajout d’un tableau</vt:lpstr>
      <vt:lpstr>Graphique : Points clés</vt:lpstr>
      <vt:lpstr>Illustrez : Ajout d’un lien</vt:lpstr>
      <vt:lpstr>Utilisation de notes</vt:lpstr>
      <vt:lpstr>Ajouter les numéros de diapositives</vt:lpstr>
      <vt:lpstr>Transitions/animations?</vt:lpstr>
      <vt:lpstr>Présentation PowerPoint</vt:lpstr>
      <vt:lpstr>Sauvegardez</vt:lpstr>
      <vt:lpstr>Points d’attention pour la présentation</vt:lpstr>
      <vt:lpstr>Testez </vt:lpstr>
      <vt:lpstr>Exemple d’une présentation : 5’</vt:lpstr>
    </vt:vector>
  </TitlesOfParts>
  <Company>ULB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 PowerPoint spécial présentation TFE</dc:title>
  <dc:creator>LESEIGNEUR Laurence</dc:creator>
  <cp:lastModifiedBy>LESEIGNEUR Laurence</cp:lastModifiedBy>
  <cp:revision>3</cp:revision>
  <dcterms:created xsi:type="dcterms:W3CDTF">2023-02-06T08:59:20Z</dcterms:created>
  <dcterms:modified xsi:type="dcterms:W3CDTF">2024-05-17T09:22:41Z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0x0101006180CF0E21B2F44ABA7A1112D7C3CCF4</vt:lpwstr>
  </property>
  <property fmtid="{D5CDD505-2E9C-101B-9397-08002B2CF9AE}" pid="3" name="MediaServiceImageTags">
    <vt:lpwstr/>
  </property>
</Properties>
</file>