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  <p:sldMasterId id="2147483678" r:id="rId5"/>
  </p:sldMasterIdLst>
  <p:notesMasterIdLst>
    <p:notesMasterId r:id="rId40"/>
  </p:notesMasterIdLst>
  <p:sldIdLst>
    <p:sldId id="256" r:id="rId6"/>
    <p:sldId id="2674" r:id="rId7"/>
    <p:sldId id="257" r:id="rId8"/>
    <p:sldId id="378" r:id="rId9"/>
    <p:sldId id="2661" r:id="rId10"/>
    <p:sldId id="272" r:id="rId11"/>
    <p:sldId id="384" r:id="rId12"/>
    <p:sldId id="386" r:id="rId13"/>
    <p:sldId id="2676" r:id="rId14"/>
    <p:sldId id="2678" r:id="rId15"/>
    <p:sldId id="2677" r:id="rId16"/>
    <p:sldId id="379" r:id="rId17"/>
    <p:sldId id="268" r:id="rId18"/>
    <p:sldId id="2617" r:id="rId19"/>
    <p:sldId id="295" r:id="rId20"/>
    <p:sldId id="2656" r:id="rId21"/>
    <p:sldId id="2664" r:id="rId22"/>
    <p:sldId id="2624" r:id="rId23"/>
    <p:sldId id="2662" r:id="rId24"/>
    <p:sldId id="2663" r:id="rId25"/>
    <p:sldId id="376" r:id="rId26"/>
    <p:sldId id="258" r:id="rId27"/>
    <p:sldId id="2668" r:id="rId28"/>
    <p:sldId id="2675" r:id="rId29"/>
    <p:sldId id="281" r:id="rId30"/>
    <p:sldId id="2666" r:id="rId31"/>
    <p:sldId id="2667" r:id="rId32"/>
    <p:sldId id="2669" r:id="rId33"/>
    <p:sldId id="2670" r:id="rId34"/>
    <p:sldId id="415" r:id="rId35"/>
    <p:sldId id="2679" r:id="rId36"/>
    <p:sldId id="2671" r:id="rId37"/>
    <p:sldId id="2672" r:id="rId38"/>
    <p:sldId id="2673" r:id="rId39"/>
  </p:sldIdLst>
  <p:sldSz cx="12192000" cy="6858000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orient="horz" pos="4267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128" userDrawn="1">
          <p15:clr>
            <a:srgbClr val="A4A3A4"/>
          </p15:clr>
        </p15:guide>
        <p15:guide id="5" pos="6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2979"/>
    <a:srgbClr val="D17913"/>
    <a:srgbClr val="FC7600"/>
    <a:srgbClr val="8FAFDB"/>
    <a:srgbClr val="255246"/>
    <a:srgbClr val="686930"/>
    <a:srgbClr val="008B40"/>
    <a:srgbClr val="1F2017"/>
    <a:srgbClr val="653544"/>
    <a:srgbClr val="E84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49C162-5386-4F41-BD81-785CCDC756A2}" v="135" dt="2025-04-03T12:35:44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743" autoAdjust="0"/>
  </p:normalViewPr>
  <p:slideViewPr>
    <p:cSldViewPr snapToGrid="0">
      <p:cViewPr varScale="1">
        <p:scale>
          <a:sx n="78" d="100"/>
          <a:sy n="78" d="100"/>
        </p:scale>
        <p:origin x="1836" y="90"/>
      </p:cViewPr>
      <p:guideLst>
        <p:guide orient="horz" pos="2166"/>
        <p:guide orient="horz" pos="4267"/>
        <p:guide pos="3840"/>
        <p:guide pos="128"/>
        <p:guide pos="68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RDELET Marie" userId="4577019f-c7ef-42d8-9778-9742cc63f655" providerId="ADAL" clId="{AD49C162-5386-4F41-BD81-785CCDC756A2}"/>
    <pc:docChg chg="undo redo custSel addSld delSld modSld sldOrd">
      <pc:chgData name="BOURDELET Marie" userId="4577019f-c7ef-42d8-9778-9742cc63f655" providerId="ADAL" clId="{AD49C162-5386-4F41-BD81-785CCDC756A2}" dt="2025-04-03T12:35:44.881" v="1880" actId="1076"/>
      <pc:docMkLst>
        <pc:docMk/>
      </pc:docMkLst>
      <pc:sldChg chg="addSp modSp mod modNotesTx">
        <pc:chgData name="BOURDELET Marie" userId="4577019f-c7ef-42d8-9778-9742cc63f655" providerId="ADAL" clId="{AD49C162-5386-4F41-BD81-785CCDC756A2}" dt="2025-03-27T13:03:44.967" v="1713" actId="20577"/>
        <pc:sldMkLst>
          <pc:docMk/>
          <pc:sldMk cId="0" sldId="256"/>
        </pc:sldMkLst>
        <pc:spChg chg="mod">
          <ac:chgData name="BOURDELET Marie" userId="4577019f-c7ef-42d8-9778-9742cc63f655" providerId="ADAL" clId="{AD49C162-5386-4F41-BD81-785CCDC756A2}" dt="2025-03-10T08:54:01.536" v="0" actId="20577"/>
          <ac:spMkLst>
            <pc:docMk/>
            <pc:sldMk cId="0" sldId="256"/>
            <ac:spMk id="10242" creationId="{00000000-0000-0000-0000-000000000000}"/>
          </ac:spMkLst>
        </pc:spChg>
        <pc:grpChg chg="add mod">
          <ac:chgData name="BOURDELET Marie" userId="4577019f-c7ef-42d8-9778-9742cc63f655" providerId="ADAL" clId="{AD49C162-5386-4F41-BD81-785CCDC756A2}" dt="2025-03-27T09:05:54.157" v="426" actId="1076"/>
          <ac:grpSpMkLst>
            <pc:docMk/>
            <pc:sldMk cId="0" sldId="256"/>
            <ac:grpSpMk id="5" creationId="{11EE3D5D-9546-E427-AB70-20EAE390CF00}"/>
          </ac:grpSpMkLst>
        </pc:grpChg>
        <pc:picChg chg="add mod">
          <ac:chgData name="BOURDELET Marie" userId="4577019f-c7ef-42d8-9778-9742cc63f655" providerId="ADAL" clId="{AD49C162-5386-4F41-BD81-785CCDC756A2}" dt="2025-03-27T09:05:44.930" v="425" actId="1076"/>
          <ac:picMkLst>
            <pc:docMk/>
            <pc:sldMk cId="0" sldId="256"/>
            <ac:picMk id="2" creationId="{CBB84F7A-D9CD-7A34-D547-A0BC2470CDE8}"/>
          </ac:picMkLst>
        </pc:picChg>
        <pc:picChg chg="add mod">
          <ac:chgData name="BOURDELET Marie" userId="4577019f-c7ef-42d8-9778-9742cc63f655" providerId="ADAL" clId="{AD49C162-5386-4F41-BD81-785CCDC756A2}" dt="2025-03-27T09:05:28.369" v="422"/>
          <ac:picMkLst>
            <pc:docMk/>
            <pc:sldMk cId="0" sldId="256"/>
            <ac:picMk id="6" creationId="{D08F85DA-0496-8AB4-8D4C-C9B851774ACB}"/>
          </ac:picMkLst>
        </pc:picChg>
        <pc:picChg chg="add mod">
          <ac:chgData name="BOURDELET Marie" userId="4577019f-c7ef-42d8-9778-9742cc63f655" providerId="ADAL" clId="{AD49C162-5386-4F41-BD81-785CCDC756A2}" dt="2025-03-27T09:05:28.369" v="422"/>
          <ac:picMkLst>
            <pc:docMk/>
            <pc:sldMk cId="0" sldId="256"/>
            <ac:picMk id="7" creationId="{870AA7F1-F6B9-FABD-F42D-29180362F269}"/>
          </ac:picMkLst>
        </pc:picChg>
        <pc:cxnChg chg="add mod">
          <ac:chgData name="BOURDELET Marie" userId="4577019f-c7ef-42d8-9778-9742cc63f655" providerId="ADAL" clId="{AD49C162-5386-4F41-BD81-785CCDC756A2}" dt="2025-03-27T09:05:44.930" v="425" actId="1076"/>
          <ac:cxnSpMkLst>
            <pc:docMk/>
            <pc:sldMk cId="0" sldId="256"/>
            <ac:cxnSpMk id="3" creationId="{C91BCA6F-D473-47EC-9906-A9E8D2AF407F}"/>
          </ac:cxnSpMkLst>
        </pc:cxnChg>
      </pc:sldChg>
      <pc:sldChg chg="modNotesTx">
        <pc:chgData name="BOURDELET Marie" userId="4577019f-c7ef-42d8-9778-9742cc63f655" providerId="ADAL" clId="{AD49C162-5386-4F41-BD81-785CCDC756A2}" dt="2025-03-27T13:04:43.696" v="1773" actId="20577"/>
        <pc:sldMkLst>
          <pc:docMk/>
          <pc:sldMk cId="3621555882" sldId="257"/>
        </pc:sldMkLst>
      </pc:sldChg>
      <pc:sldChg chg="mod modShow">
        <pc:chgData name="BOURDELET Marie" userId="4577019f-c7ef-42d8-9778-9742cc63f655" providerId="ADAL" clId="{AD49C162-5386-4F41-BD81-785CCDC756A2}" dt="2025-03-10T09:24:10.043" v="177" actId="729"/>
        <pc:sldMkLst>
          <pc:docMk/>
          <pc:sldMk cId="0" sldId="268"/>
        </pc:sldMkLst>
      </pc:sldChg>
      <pc:sldChg chg="mod modShow">
        <pc:chgData name="BOURDELET Marie" userId="4577019f-c7ef-42d8-9778-9742cc63f655" providerId="ADAL" clId="{AD49C162-5386-4F41-BD81-785CCDC756A2}" dt="2025-03-10T08:56:10.117" v="2" actId="729"/>
        <pc:sldMkLst>
          <pc:docMk/>
          <pc:sldMk cId="1390008711" sldId="281"/>
        </pc:sldMkLst>
      </pc:sldChg>
      <pc:sldChg chg="modSp mod modNotesTx">
        <pc:chgData name="BOURDELET Marie" userId="4577019f-c7ef-42d8-9778-9742cc63f655" providerId="ADAL" clId="{AD49C162-5386-4F41-BD81-785CCDC756A2}" dt="2025-03-27T13:05:26.961" v="1817" actId="20577"/>
        <pc:sldMkLst>
          <pc:docMk/>
          <pc:sldMk cId="764545314" sldId="378"/>
        </pc:sldMkLst>
        <pc:spChg chg="mod">
          <ac:chgData name="BOURDELET Marie" userId="4577019f-c7ef-42d8-9778-9742cc63f655" providerId="ADAL" clId="{AD49C162-5386-4F41-BD81-785CCDC756A2}" dt="2025-03-27T09:15:48.290" v="514" actId="313"/>
          <ac:spMkLst>
            <pc:docMk/>
            <pc:sldMk cId="764545314" sldId="378"/>
            <ac:spMk id="2" creationId="{0315BB8B-D7EA-E991-7F09-1E59B1D3D386}"/>
          </ac:spMkLst>
        </pc:spChg>
      </pc:sldChg>
      <pc:sldChg chg="mod modShow">
        <pc:chgData name="BOURDELET Marie" userId="4577019f-c7ef-42d8-9778-9742cc63f655" providerId="ADAL" clId="{AD49C162-5386-4F41-BD81-785CCDC756A2}" dt="2025-03-10T09:21:30.217" v="176" actId="729"/>
        <pc:sldMkLst>
          <pc:docMk/>
          <pc:sldMk cId="293148717" sldId="384"/>
        </pc:sldMkLst>
      </pc:sldChg>
      <pc:sldChg chg="addSp delSp modSp mod ord modNotesTx">
        <pc:chgData name="BOURDELET Marie" userId="4577019f-c7ef-42d8-9778-9742cc63f655" providerId="ADAL" clId="{AD49C162-5386-4F41-BD81-785CCDC756A2}" dt="2025-03-27T12:16:24.279" v="996"/>
        <pc:sldMkLst>
          <pc:docMk/>
          <pc:sldMk cId="4041249074" sldId="386"/>
        </pc:sldMkLst>
        <pc:spChg chg="mod">
          <ac:chgData name="BOURDELET Marie" userId="4577019f-c7ef-42d8-9778-9742cc63f655" providerId="ADAL" clId="{AD49C162-5386-4F41-BD81-785CCDC756A2}" dt="2025-03-27T12:16:03.681" v="995" actId="20577"/>
          <ac:spMkLst>
            <pc:docMk/>
            <pc:sldMk cId="4041249074" sldId="386"/>
            <ac:spMk id="3" creationId="{7F2938B8-2A15-0305-91D8-B7B5B53BCD66}"/>
          </ac:spMkLst>
        </pc:spChg>
        <pc:spChg chg="mod">
          <ac:chgData name="BOURDELET Marie" userId="4577019f-c7ef-42d8-9778-9742cc63f655" providerId="ADAL" clId="{AD49C162-5386-4F41-BD81-785CCDC756A2}" dt="2025-03-27T12:09:08.441" v="911" actId="20577"/>
          <ac:spMkLst>
            <pc:docMk/>
            <pc:sldMk cId="4041249074" sldId="386"/>
            <ac:spMk id="5" creationId="{B40FB690-D194-CF4F-9BE1-DBE01EFE52F2}"/>
          </ac:spMkLst>
        </pc:spChg>
        <pc:picChg chg="add mod">
          <ac:chgData name="BOURDELET Marie" userId="4577019f-c7ef-42d8-9778-9742cc63f655" providerId="ADAL" clId="{AD49C162-5386-4F41-BD81-785CCDC756A2}" dt="2025-03-27T12:14:00.307" v="918" actId="1076"/>
          <ac:picMkLst>
            <pc:docMk/>
            <pc:sldMk cId="4041249074" sldId="386"/>
            <ac:picMk id="6" creationId="{DFACDB40-E871-7461-A4B9-7ED74339FC0B}"/>
          </ac:picMkLst>
        </pc:picChg>
      </pc:sldChg>
      <pc:sldChg chg="mod modShow">
        <pc:chgData name="BOURDELET Marie" userId="4577019f-c7ef-42d8-9778-9742cc63f655" providerId="ADAL" clId="{AD49C162-5386-4F41-BD81-785CCDC756A2}" dt="2025-03-10T09:24:15.730" v="178" actId="729"/>
        <pc:sldMkLst>
          <pc:docMk/>
          <pc:sldMk cId="3918901650" sldId="2617"/>
        </pc:sldMkLst>
      </pc:sldChg>
      <pc:sldChg chg="modNotesTx">
        <pc:chgData name="BOURDELET Marie" userId="4577019f-c7ef-42d8-9778-9742cc63f655" providerId="ADAL" clId="{AD49C162-5386-4F41-BD81-785CCDC756A2}" dt="2025-03-27T09:58:05.460" v="729"/>
        <pc:sldMkLst>
          <pc:docMk/>
          <pc:sldMk cId="2038757020" sldId="2624"/>
        </pc:sldMkLst>
      </pc:sldChg>
      <pc:sldChg chg="modNotesTx">
        <pc:chgData name="BOURDELET Marie" userId="4577019f-c7ef-42d8-9778-9742cc63f655" providerId="ADAL" clId="{AD49C162-5386-4F41-BD81-785CCDC756A2}" dt="2025-03-27T09:15:57.496" v="516" actId="20577"/>
        <pc:sldMkLst>
          <pc:docMk/>
          <pc:sldMk cId="54379969" sldId="2661"/>
        </pc:sldMkLst>
      </pc:sldChg>
      <pc:sldChg chg="modSp mod modNotesTx">
        <pc:chgData name="BOURDELET Marie" userId="4577019f-c7ef-42d8-9778-9742cc63f655" providerId="ADAL" clId="{AD49C162-5386-4F41-BD81-785CCDC756A2}" dt="2025-03-27T10:01:11.369" v="842" actId="313"/>
        <pc:sldMkLst>
          <pc:docMk/>
          <pc:sldMk cId="4160458522" sldId="2663"/>
        </pc:sldMkLst>
        <pc:spChg chg="mod">
          <ac:chgData name="BOURDELET Marie" userId="4577019f-c7ef-42d8-9778-9742cc63f655" providerId="ADAL" clId="{AD49C162-5386-4F41-BD81-785CCDC756A2}" dt="2025-03-27T09:17:07.881" v="538" actId="14100"/>
          <ac:spMkLst>
            <pc:docMk/>
            <pc:sldMk cId="4160458522" sldId="2663"/>
            <ac:spMk id="18" creationId="{35C702D5-D082-7DC0-7B0C-369EAFEC42ED}"/>
          </ac:spMkLst>
        </pc:spChg>
      </pc:sldChg>
      <pc:sldChg chg="del">
        <pc:chgData name="BOURDELET Marie" userId="4577019f-c7ef-42d8-9778-9742cc63f655" providerId="ADAL" clId="{AD49C162-5386-4F41-BD81-785CCDC756A2}" dt="2025-03-10T08:54:47.863" v="1" actId="47"/>
        <pc:sldMkLst>
          <pc:docMk/>
          <pc:sldMk cId="2307425604" sldId="2665"/>
        </pc:sldMkLst>
      </pc:sldChg>
      <pc:sldChg chg="mod modShow">
        <pc:chgData name="BOURDELET Marie" userId="4577019f-c7ef-42d8-9778-9742cc63f655" providerId="ADAL" clId="{AD49C162-5386-4F41-BD81-785CCDC756A2}" dt="2025-03-10T09:24:39.297" v="179" actId="729"/>
        <pc:sldMkLst>
          <pc:docMk/>
          <pc:sldMk cId="3793169776" sldId="2666"/>
        </pc:sldMkLst>
      </pc:sldChg>
      <pc:sldChg chg="modSp mod modNotesTx">
        <pc:chgData name="BOURDELET Marie" userId="4577019f-c7ef-42d8-9778-9742cc63f655" providerId="ADAL" clId="{AD49C162-5386-4F41-BD81-785CCDC756A2}" dt="2025-03-27T13:02:35.295" v="1710"/>
        <pc:sldMkLst>
          <pc:docMk/>
          <pc:sldMk cId="688946602" sldId="2667"/>
        </pc:sldMkLst>
        <pc:spChg chg="mod">
          <ac:chgData name="BOURDELET Marie" userId="4577019f-c7ef-42d8-9778-9742cc63f655" providerId="ADAL" clId="{AD49C162-5386-4F41-BD81-785CCDC756A2}" dt="2025-03-27T13:02:35.295" v="1710"/>
          <ac:spMkLst>
            <pc:docMk/>
            <pc:sldMk cId="688946602" sldId="2667"/>
            <ac:spMk id="3" creationId="{C40AC9BC-468E-11A1-84BD-2B2428855EFA}"/>
          </ac:spMkLst>
        </pc:spChg>
      </pc:sldChg>
      <pc:sldChg chg="modNotesTx">
        <pc:chgData name="BOURDELET Marie" userId="4577019f-c7ef-42d8-9778-9742cc63f655" providerId="ADAL" clId="{AD49C162-5386-4F41-BD81-785CCDC756A2}" dt="2025-03-27T13:09:04.073" v="1827" actId="20577"/>
        <pc:sldMkLst>
          <pc:docMk/>
          <pc:sldMk cId="2853223594" sldId="2668"/>
        </pc:sldMkLst>
      </pc:sldChg>
      <pc:sldChg chg="modNotesTx">
        <pc:chgData name="BOURDELET Marie" userId="4577019f-c7ef-42d8-9778-9742cc63f655" providerId="ADAL" clId="{AD49C162-5386-4F41-BD81-785CCDC756A2}" dt="2025-03-18T09:03:56.062" v="307" actId="20577"/>
        <pc:sldMkLst>
          <pc:docMk/>
          <pc:sldMk cId="127650223" sldId="2669"/>
        </pc:sldMkLst>
      </pc:sldChg>
      <pc:sldChg chg="modSp new mod">
        <pc:chgData name="BOURDELET Marie" userId="4577019f-c7ef-42d8-9778-9742cc63f655" providerId="ADAL" clId="{AD49C162-5386-4F41-BD81-785CCDC756A2}" dt="2025-03-27T09:39:00.414" v="683" actId="20577"/>
        <pc:sldMkLst>
          <pc:docMk/>
          <pc:sldMk cId="3148446132" sldId="2671"/>
        </pc:sldMkLst>
        <pc:spChg chg="mod">
          <ac:chgData name="BOURDELET Marie" userId="4577019f-c7ef-42d8-9778-9742cc63f655" providerId="ADAL" clId="{AD49C162-5386-4F41-BD81-785CCDC756A2}" dt="2025-03-27T09:04:15.451" v="387" actId="20577"/>
          <ac:spMkLst>
            <pc:docMk/>
            <pc:sldMk cId="3148446132" sldId="2671"/>
            <ac:spMk id="2" creationId="{60A050D9-FE8C-42BD-373A-6F32C4BB0738}"/>
          </ac:spMkLst>
        </pc:spChg>
        <pc:spChg chg="mod">
          <ac:chgData name="BOURDELET Marie" userId="4577019f-c7ef-42d8-9778-9742cc63f655" providerId="ADAL" clId="{AD49C162-5386-4F41-BD81-785CCDC756A2}" dt="2025-03-27T09:39:00.414" v="683" actId="20577"/>
          <ac:spMkLst>
            <pc:docMk/>
            <pc:sldMk cId="3148446132" sldId="2671"/>
            <ac:spMk id="3" creationId="{6FFC3B4B-5E7C-196A-CE0F-47D4E17BC8B5}"/>
          </ac:spMkLst>
        </pc:spChg>
      </pc:sldChg>
      <pc:sldChg chg="modSp new mod">
        <pc:chgData name="BOURDELET Marie" userId="4577019f-c7ef-42d8-9778-9742cc63f655" providerId="ADAL" clId="{AD49C162-5386-4F41-BD81-785CCDC756A2}" dt="2025-03-27T09:39:28.932" v="687" actId="20577"/>
        <pc:sldMkLst>
          <pc:docMk/>
          <pc:sldMk cId="2819494999" sldId="2672"/>
        </pc:sldMkLst>
        <pc:spChg chg="mod">
          <ac:chgData name="BOURDELET Marie" userId="4577019f-c7ef-42d8-9778-9742cc63f655" providerId="ADAL" clId="{AD49C162-5386-4F41-BD81-785CCDC756A2}" dt="2025-03-27T09:04:23.163" v="404" actId="20577"/>
          <ac:spMkLst>
            <pc:docMk/>
            <pc:sldMk cId="2819494999" sldId="2672"/>
            <ac:spMk id="2" creationId="{D00B556A-CDD6-F574-0D2B-91E4E88D992C}"/>
          </ac:spMkLst>
        </pc:spChg>
        <pc:spChg chg="mod">
          <ac:chgData name="BOURDELET Marie" userId="4577019f-c7ef-42d8-9778-9742cc63f655" providerId="ADAL" clId="{AD49C162-5386-4F41-BD81-785CCDC756A2}" dt="2025-03-27T09:39:28.932" v="687" actId="20577"/>
          <ac:spMkLst>
            <pc:docMk/>
            <pc:sldMk cId="2819494999" sldId="2672"/>
            <ac:spMk id="3" creationId="{7306FEAB-D37B-2ABB-4A31-AD316806E193}"/>
          </ac:spMkLst>
        </pc:spChg>
      </pc:sldChg>
      <pc:sldChg chg="modSp new mod">
        <pc:chgData name="BOURDELET Marie" userId="4577019f-c7ef-42d8-9778-9742cc63f655" providerId="ADAL" clId="{AD49C162-5386-4F41-BD81-785CCDC756A2}" dt="2025-03-27T09:04:30.426" v="421" actId="20577"/>
        <pc:sldMkLst>
          <pc:docMk/>
          <pc:sldMk cId="3723637711" sldId="2673"/>
        </pc:sldMkLst>
        <pc:spChg chg="mod">
          <ac:chgData name="BOURDELET Marie" userId="4577019f-c7ef-42d8-9778-9742cc63f655" providerId="ADAL" clId="{AD49C162-5386-4F41-BD81-785CCDC756A2}" dt="2025-03-27T09:04:30.426" v="421" actId="20577"/>
          <ac:spMkLst>
            <pc:docMk/>
            <pc:sldMk cId="3723637711" sldId="2673"/>
            <ac:spMk id="2" creationId="{4501A841-785E-4096-A439-A0CE84DB3B24}"/>
          </ac:spMkLst>
        </pc:spChg>
        <pc:spChg chg="mod">
          <ac:chgData name="BOURDELET Marie" userId="4577019f-c7ef-42d8-9778-9742cc63f655" providerId="ADAL" clId="{AD49C162-5386-4F41-BD81-785CCDC756A2}" dt="2025-03-27T09:04:06.315" v="384" actId="5793"/>
          <ac:spMkLst>
            <pc:docMk/>
            <pc:sldMk cId="3723637711" sldId="2673"/>
            <ac:spMk id="3" creationId="{2A27FDA0-AC08-5902-5420-0F8A690A7449}"/>
          </ac:spMkLst>
        </pc:spChg>
      </pc:sldChg>
      <pc:sldChg chg="addSp delSp modSp new mod modClrScheme modAnim chgLayout">
        <pc:chgData name="BOURDELET Marie" userId="4577019f-c7ef-42d8-9778-9742cc63f655" providerId="ADAL" clId="{AD49C162-5386-4F41-BD81-785CCDC756A2}" dt="2025-03-27T09:11:55.216" v="474"/>
        <pc:sldMkLst>
          <pc:docMk/>
          <pc:sldMk cId="1996640222" sldId="2674"/>
        </pc:sldMkLst>
        <pc:spChg chg="mod ord">
          <ac:chgData name="BOURDELET Marie" userId="4577019f-c7ef-42d8-9778-9742cc63f655" providerId="ADAL" clId="{AD49C162-5386-4F41-BD81-785CCDC756A2}" dt="2025-03-27T09:10:23.074" v="455" actId="20577"/>
          <ac:spMkLst>
            <pc:docMk/>
            <pc:sldMk cId="1996640222" sldId="2674"/>
            <ac:spMk id="3" creationId="{43D2D050-7DBB-B827-811B-133AB8543E4E}"/>
          </ac:spMkLst>
        </pc:spChg>
        <pc:spChg chg="add mod ord">
          <ac:chgData name="BOURDELET Marie" userId="4577019f-c7ef-42d8-9778-9742cc63f655" providerId="ADAL" clId="{AD49C162-5386-4F41-BD81-785CCDC756A2}" dt="2025-03-27T09:09:23.171" v="447" actId="20577"/>
          <ac:spMkLst>
            <pc:docMk/>
            <pc:sldMk cId="1996640222" sldId="2674"/>
            <ac:spMk id="4" creationId="{5168240F-DF3C-C59D-90EA-37B613E7FD83}"/>
          </ac:spMkLst>
        </pc:spChg>
        <pc:spChg chg="add mod ord">
          <ac:chgData name="BOURDELET Marie" userId="4577019f-c7ef-42d8-9778-9742cc63f655" providerId="ADAL" clId="{AD49C162-5386-4F41-BD81-785CCDC756A2}" dt="2025-03-27T09:10:30.267" v="463" actId="20577"/>
          <ac:spMkLst>
            <pc:docMk/>
            <pc:sldMk cId="1996640222" sldId="2674"/>
            <ac:spMk id="5" creationId="{CCA8BDC4-458B-A975-E7B9-5B99EBAD58BC}"/>
          </ac:spMkLst>
        </pc:spChg>
      </pc:sldChg>
      <pc:sldChg chg="addSp delSp modSp new mod modClrScheme modAnim chgLayout modNotesTx">
        <pc:chgData name="BOURDELET Marie" userId="4577019f-c7ef-42d8-9778-9742cc63f655" providerId="ADAL" clId="{AD49C162-5386-4F41-BD81-785CCDC756A2}" dt="2025-03-27T13:09:07.562" v="1828"/>
        <pc:sldMkLst>
          <pc:docMk/>
          <pc:sldMk cId="2501916937" sldId="2675"/>
        </pc:sldMkLst>
        <pc:spChg chg="add mod">
          <ac:chgData name="BOURDELET Marie" userId="4577019f-c7ef-42d8-9778-9742cc63f655" providerId="ADAL" clId="{AD49C162-5386-4F41-BD81-785CCDC756A2}" dt="2025-03-27T09:24:48.122" v="600" actId="1035"/>
          <ac:spMkLst>
            <pc:docMk/>
            <pc:sldMk cId="2501916937" sldId="2675"/>
            <ac:spMk id="3" creationId="{BAB81727-3874-39EB-2C11-04FE00027082}"/>
          </ac:spMkLst>
        </pc:spChg>
        <pc:spChg chg="add mod">
          <ac:chgData name="BOURDELET Marie" userId="4577019f-c7ef-42d8-9778-9742cc63f655" providerId="ADAL" clId="{AD49C162-5386-4F41-BD81-785CCDC756A2}" dt="2025-03-27T09:24:48.122" v="600" actId="1035"/>
          <ac:spMkLst>
            <pc:docMk/>
            <pc:sldMk cId="2501916937" sldId="2675"/>
            <ac:spMk id="4" creationId="{C1F00B5A-33E4-6F2C-D49A-5D124763FF3D}"/>
          </ac:spMkLst>
        </pc:spChg>
        <pc:spChg chg="add mod ord">
          <ac:chgData name="BOURDELET Marie" userId="4577019f-c7ef-42d8-9778-9742cc63f655" providerId="ADAL" clId="{AD49C162-5386-4F41-BD81-785CCDC756A2}" dt="2025-03-27T09:24:22.590" v="542"/>
          <ac:spMkLst>
            <pc:docMk/>
            <pc:sldMk cId="2501916937" sldId="2675"/>
            <ac:spMk id="5" creationId="{3826CEF8-17E6-281D-1916-B715A8E6A0A3}"/>
          </ac:spMkLst>
        </pc:spChg>
        <pc:spChg chg="add mod">
          <ac:chgData name="BOURDELET Marie" userId="4577019f-c7ef-42d8-9778-9742cc63f655" providerId="ADAL" clId="{AD49C162-5386-4F41-BD81-785CCDC756A2}" dt="2025-03-27T13:08:41.363" v="1825" actId="1076"/>
          <ac:spMkLst>
            <pc:docMk/>
            <pc:sldMk cId="2501916937" sldId="2675"/>
            <ac:spMk id="7" creationId="{60C87149-F1D8-DA5A-20A5-2F25ADDAD00E}"/>
          </ac:spMkLst>
        </pc:spChg>
        <pc:spChg chg="add mod ord">
          <ac:chgData name="BOURDELET Marie" userId="4577019f-c7ef-42d8-9778-9742cc63f655" providerId="ADAL" clId="{AD49C162-5386-4F41-BD81-785CCDC756A2}" dt="2025-03-27T13:08:33.528" v="1824" actId="1076"/>
          <ac:spMkLst>
            <pc:docMk/>
            <pc:sldMk cId="2501916937" sldId="2675"/>
            <ac:spMk id="8" creationId="{A41757EA-413B-4FA4-D2A3-20FA625B39B0}"/>
          </ac:spMkLst>
        </pc:spChg>
        <pc:picChg chg="add mod">
          <ac:chgData name="BOURDELET Marie" userId="4577019f-c7ef-42d8-9778-9742cc63f655" providerId="ADAL" clId="{AD49C162-5386-4F41-BD81-785CCDC756A2}" dt="2025-03-27T13:08:04.948" v="1820" actId="167"/>
          <ac:picMkLst>
            <pc:docMk/>
            <pc:sldMk cId="2501916937" sldId="2675"/>
            <ac:picMk id="2" creationId="{DE8E9FDA-9343-5161-E833-E5D35320422E}"/>
          </ac:picMkLst>
        </pc:picChg>
      </pc:sldChg>
      <pc:sldChg chg="addSp delSp modSp new mod ord modNotesTx">
        <pc:chgData name="BOURDELET Marie" userId="4577019f-c7ef-42d8-9778-9742cc63f655" providerId="ADAL" clId="{AD49C162-5386-4F41-BD81-785CCDC756A2}" dt="2025-03-27T12:33:30.354" v="1284" actId="20577"/>
        <pc:sldMkLst>
          <pc:docMk/>
          <pc:sldMk cId="3202225706" sldId="2676"/>
        </pc:sldMkLst>
        <pc:picChg chg="add mod">
          <ac:chgData name="BOURDELET Marie" userId="4577019f-c7ef-42d8-9778-9742cc63f655" providerId="ADAL" clId="{AD49C162-5386-4F41-BD81-785CCDC756A2}" dt="2025-03-27T12:22:43.615" v="1007" actId="14100"/>
          <ac:picMkLst>
            <pc:docMk/>
            <pc:sldMk cId="3202225706" sldId="2676"/>
            <ac:picMk id="5" creationId="{3417855D-614A-88B0-F2C9-6A9F3AC14F95}"/>
          </ac:picMkLst>
        </pc:picChg>
      </pc:sldChg>
      <pc:sldChg chg="add">
        <pc:chgData name="BOURDELET Marie" userId="4577019f-c7ef-42d8-9778-9742cc63f655" providerId="ADAL" clId="{AD49C162-5386-4F41-BD81-785CCDC756A2}" dt="2025-03-27T12:08:09.703" v="846" actId="2890"/>
        <pc:sldMkLst>
          <pc:docMk/>
          <pc:sldMk cId="3708050743" sldId="2677"/>
        </pc:sldMkLst>
      </pc:sldChg>
      <pc:sldChg chg="addSp delSp modSp new mod modAnim modNotesTx">
        <pc:chgData name="BOURDELET Marie" userId="4577019f-c7ef-42d8-9778-9742cc63f655" providerId="ADAL" clId="{AD49C162-5386-4F41-BD81-785CCDC756A2}" dt="2025-03-27T12:49:41.999" v="1653" actId="20577"/>
        <pc:sldMkLst>
          <pc:docMk/>
          <pc:sldMk cId="2797647781" sldId="2678"/>
        </pc:sldMkLst>
        <pc:spChg chg="add mod">
          <ac:chgData name="BOURDELET Marie" userId="4577019f-c7ef-42d8-9778-9742cc63f655" providerId="ADAL" clId="{AD49C162-5386-4F41-BD81-785CCDC756A2}" dt="2025-03-27T12:45:31.294" v="1340" actId="14100"/>
          <ac:spMkLst>
            <pc:docMk/>
            <pc:sldMk cId="2797647781" sldId="2678"/>
            <ac:spMk id="7" creationId="{86855261-BEE9-8009-ECAD-8F30788A25C5}"/>
          </ac:spMkLst>
        </pc:spChg>
        <pc:spChg chg="add mod">
          <ac:chgData name="BOURDELET Marie" userId="4577019f-c7ef-42d8-9778-9742cc63f655" providerId="ADAL" clId="{AD49C162-5386-4F41-BD81-785CCDC756A2}" dt="2025-03-27T12:46:44.989" v="1350" actId="1037"/>
          <ac:spMkLst>
            <pc:docMk/>
            <pc:sldMk cId="2797647781" sldId="2678"/>
            <ac:spMk id="8" creationId="{026B1C5A-73AA-2EBE-D4DC-9D58A1EA0237}"/>
          </ac:spMkLst>
        </pc:spChg>
        <pc:picChg chg="add mod modCrop">
          <ac:chgData name="BOURDELET Marie" userId="4577019f-c7ef-42d8-9778-9742cc63f655" providerId="ADAL" clId="{AD49C162-5386-4F41-BD81-785CCDC756A2}" dt="2025-03-27T12:41:45.140" v="1317" actId="1037"/>
          <ac:picMkLst>
            <pc:docMk/>
            <pc:sldMk cId="2797647781" sldId="2678"/>
            <ac:picMk id="5" creationId="{2CA5FF51-6FF3-9182-D7B9-C8F6F410848E}"/>
          </ac:picMkLst>
        </pc:picChg>
      </pc:sldChg>
      <pc:sldChg chg="addSp modSp add mod ord modAnim">
        <pc:chgData name="BOURDELET Marie" userId="4577019f-c7ef-42d8-9778-9742cc63f655" providerId="ADAL" clId="{AD49C162-5386-4F41-BD81-785CCDC756A2}" dt="2025-04-03T12:35:44.881" v="1880" actId="1076"/>
        <pc:sldMkLst>
          <pc:docMk/>
          <pc:sldMk cId="1058304442" sldId="2679"/>
        </pc:sldMkLst>
        <pc:spChg chg="mod">
          <ac:chgData name="BOURDELET Marie" userId="4577019f-c7ef-42d8-9778-9742cc63f655" providerId="ADAL" clId="{AD49C162-5386-4F41-BD81-785CCDC756A2}" dt="2025-04-03T12:35:27.612" v="1879" actId="20577"/>
          <ac:spMkLst>
            <pc:docMk/>
            <pc:sldMk cId="1058304442" sldId="2679"/>
            <ac:spMk id="4" creationId="{61C162AC-AA7A-42CD-0112-458841770289}"/>
          </ac:spMkLst>
        </pc:spChg>
        <pc:spChg chg="mod">
          <ac:chgData name="BOURDELET Marie" userId="4577019f-c7ef-42d8-9778-9742cc63f655" providerId="ADAL" clId="{AD49C162-5386-4F41-BD81-785CCDC756A2}" dt="2025-04-03T12:33:18.546" v="1857" actId="207"/>
          <ac:spMkLst>
            <pc:docMk/>
            <pc:sldMk cId="1058304442" sldId="2679"/>
            <ac:spMk id="5" creationId="{FAF582D6-A48A-50D6-629E-09577A0327DE}"/>
          </ac:spMkLst>
        </pc:spChg>
        <pc:picChg chg="add mod">
          <ac:chgData name="BOURDELET Marie" userId="4577019f-c7ef-42d8-9778-9742cc63f655" providerId="ADAL" clId="{AD49C162-5386-4F41-BD81-785CCDC756A2}" dt="2025-04-03T12:35:44.881" v="1880" actId="1076"/>
          <ac:picMkLst>
            <pc:docMk/>
            <pc:sldMk cId="1058304442" sldId="2679"/>
            <ac:picMk id="1026" creationId="{30DDA5A4-9D8B-BFFE-730D-DB408FD90EE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24DC4A-D102-4C8F-BAB5-B96E94574C1E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3E3BE8A-518D-4A8D-ACD3-B0E86B0E89F1}">
      <dgm:prSet phldrT="[Texte]"/>
      <dgm:spPr/>
      <dgm:t>
        <a:bodyPr/>
        <a:lstStyle/>
        <a:p>
          <a:r>
            <a:rPr lang="fr-FR" dirty="0"/>
            <a:t>1962</a:t>
          </a:r>
        </a:p>
      </dgm:t>
    </dgm:pt>
    <dgm:pt modelId="{40806CA8-1429-4867-9B82-3650043D29B3}" type="parTrans" cxnId="{0F3B22F8-3CCE-4887-84B1-AD1D9B817FF1}">
      <dgm:prSet/>
      <dgm:spPr/>
      <dgm:t>
        <a:bodyPr/>
        <a:lstStyle/>
        <a:p>
          <a:endParaRPr lang="fr-FR"/>
        </a:p>
      </dgm:t>
    </dgm:pt>
    <dgm:pt modelId="{CA6B0ECD-4B87-4BB6-AFF2-A99C4108F62B}" type="sibTrans" cxnId="{0F3B22F8-3CCE-4887-84B1-AD1D9B817FF1}">
      <dgm:prSet/>
      <dgm:spPr/>
      <dgm:t>
        <a:bodyPr/>
        <a:lstStyle/>
        <a:p>
          <a:endParaRPr lang="fr-FR"/>
        </a:p>
      </dgm:t>
    </dgm:pt>
    <dgm:pt modelId="{8956994C-D16D-4983-951C-37DB60974D2E}">
      <dgm:prSet phldrT="[Texte]"/>
      <dgm:spPr/>
      <dgm:t>
        <a:bodyPr/>
        <a:lstStyle/>
        <a:p>
          <a:r>
            <a:rPr lang="fr-FR" dirty="0"/>
            <a:t>1972</a:t>
          </a:r>
        </a:p>
      </dgm:t>
    </dgm:pt>
    <dgm:pt modelId="{1364BA76-D52F-4698-81BC-EEEB4CE8C857}" type="parTrans" cxnId="{2B954CFD-3D5F-4A49-AD5A-2417C9015591}">
      <dgm:prSet/>
      <dgm:spPr/>
      <dgm:t>
        <a:bodyPr/>
        <a:lstStyle/>
        <a:p>
          <a:endParaRPr lang="fr-FR"/>
        </a:p>
      </dgm:t>
    </dgm:pt>
    <dgm:pt modelId="{D746694D-D5C8-41E4-962A-DDBADC127166}" type="sibTrans" cxnId="{2B954CFD-3D5F-4A49-AD5A-2417C9015591}">
      <dgm:prSet/>
      <dgm:spPr/>
      <dgm:t>
        <a:bodyPr/>
        <a:lstStyle/>
        <a:p>
          <a:endParaRPr lang="fr-FR"/>
        </a:p>
      </dgm:t>
    </dgm:pt>
    <dgm:pt modelId="{B1EC531C-E671-46E2-82EE-DA709690CCF9}">
      <dgm:prSet phldrT="[Texte]"/>
      <dgm:spPr/>
      <dgm:t>
        <a:bodyPr/>
        <a:lstStyle/>
        <a:p>
          <a:r>
            <a:rPr lang="fr-FR" dirty="0"/>
            <a:t>Depuis 1988</a:t>
          </a:r>
        </a:p>
      </dgm:t>
    </dgm:pt>
    <dgm:pt modelId="{C890A7BC-ADDF-448D-8C67-FAC550A1FDF0}" type="parTrans" cxnId="{C75BCF1B-6EE9-4BAD-ABC1-506638EB1C99}">
      <dgm:prSet/>
      <dgm:spPr/>
      <dgm:t>
        <a:bodyPr/>
        <a:lstStyle/>
        <a:p>
          <a:endParaRPr lang="fr-FR"/>
        </a:p>
      </dgm:t>
    </dgm:pt>
    <dgm:pt modelId="{DADC691F-B7E0-4931-B8F0-A7B0CADABF79}" type="sibTrans" cxnId="{C75BCF1B-6EE9-4BAD-ABC1-506638EB1C99}">
      <dgm:prSet/>
      <dgm:spPr/>
      <dgm:t>
        <a:bodyPr/>
        <a:lstStyle/>
        <a:p>
          <a:endParaRPr lang="fr-FR"/>
        </a:p>
      </dgm:t>
    </dgm:pt>
    <dgm:pt modelId="{1FDE0A67-A759-4EA1-8F33-A6D62347287C}">
      <dgm:prSet phldrT="[Texte]"/>
      <dgm:spPr/>
      <dgm:t>
        <a:bodyPr/>
        <a:lstStyle/>
        <a:p>
          <a:r>
            <a:rPr lang="fr-FR"/>
            <a:t>Silent </a:t>
          </a:r>
          <a:r>
            <a:rPr lang="fr-FR" dirty="0" err="1"/>
            <a:t>spring</a:t>
          </a:r>
          <a:endParaRPr lang="fr-FR" dirty="0"/>
        </a:p>
      </dgm:t>
    </dgm:pt>
    <dgm:pt modelId="{D947C75E-CB90-4CC0-B91B-5E1D4E7EE50F}" type="parTrans" cxnId="{55A2501E-56EC-4F34-9F2C-4C3B754D8468}">
      <dgm:prSet/>
      <dgm:spPr/>
      <dgm:t>
        <a:bodyPr/>
        <a:lstStyle/>
        <a:p>
          <a:endParaRPr lang="fr-FR"/>
        </a:p>
      </dgm:t>
    </dgm:pt>
    <dgm:pt modelId="{7CB41E2B-5378-406D-9205-83700344519E}" type="sibTrans" cxnId="{55A2501E-56EC-4F34-9F2C-4C3B754D8468}">
      <dgm:prSet/>
      <dgm:spPr/>
      <dgm:t>
        <a:bodyPr/>
        <a:lstStyle/>
        <a:p>
          <a:endParaRPr lang="fr-FR"/>
        </a:p>
      </dgm:t>
    </dgm:pt>
    <dgm:pt modelId="{7D2560EC-A7F5-4CD1-9571-AC3D2AD30431}">
      <dgm:prSet phldrT="[Texte]"/>
      <dgm:spPr/>
      <dgm:t>
        <a:bodyPr/>
        <a:lstStyle/>
        <a:p>
          <a:r>
            <a:rPr lang="fr-FR" dirty="0"/>
            <a:t>Rapports du </a:t>
          </a:r>
          <a:r>
            <a:rPr lang="fr-FR" dirty="0" err="1"/>
            <a:t>Giec</a:t>
          </a:r>
          <a:endParaRPr lang="fr-FR" dirty="0"/>
        </a:p>
      </dgm:t>
    </dgm:pt>
    <dgm:pt modelId="{077A3B0E-3CB5-4007-A280-9A5FFACB47D8}" type="parTrans" cxnId="{D13682A5-A8DB-4F7C-9A91-0D8A084A72AE}">
      <dgm:prSet/>
      <dgm:spPr/>
      <dgm:t>
        <a:bodyPr/>
        <a:lstStyle/>
        <a:p>
          <a:endParaRPr lang="fr-FR"/>
        </a:p>
      </dgm:t>
    </dgm:pt>
    <dgm:pt modelId="{F4953FE6-73ED-4948-86B1-AA987E234D1C}" type="sibTrans" cxnId="{D13682A5-A8DB-4F7C-9A91-0D8A084A72AE}">
      <dgm:prSet/>
      <dgm:spPr/>
      <dgm:t>
        <a:bodyPr/>
        <a:lstStyle/>
        <a:p>
          <a:endParaRPr lang="fr-FR"/>
        </a:p>
      </dgm:t>
    </dgm:pt>
    <dgm:pt modelId="{E4CF82CE-D1CD-44AA-93E2-43A76A9F49B0}">
      <dgm:prSet phldrT="[Texte]"/>
      <dgm:spPr/>
      <dgm:t>
        <a:bodyPr/>
        <a:lstStyle/>
        <a:p>
          <a:r>
            <a:rPr lang="fr-FR" dirty="0"/>
            <a:t>1992</a:t>
          </a:r>
        </a:p>
      </dgm:t>
    </dgm:pt>
    <dgm:pt modelId="{4FA95325-B1CD-427C-BDF9-F3451BD40FA2}" type="parTrans" cxnId="{0AB6AD81-EC0E-4C46-8E71-0B0F89AF12A4}">
      <dgm:prSet/>
      <dgm:spPr/>
      <dgm:t>
        <a:bodyPr/>
        <a:lstStyle/>
        <a:p>
          <a:endParaRPr lang="fr-FR"/>
        </a:p>
      </dgm:t>
    </dgm:pt>
    <dgm:pt modelId="{1B82A8A9-533E-4558-BC01-D03C158143E7}" type="sibTrans" cxnId="{0AB6AD81-EC0E-4C46-8E71-0B0F89AF12A4}">
      <dgm:prSet/>
      <dgm:spPr/>
      <dgm:t>
        <a:bodyPr/>
        <a:lstStyle/>
        <a:p>
          <a:endParaRPr lang="fr-FR"/>
        </a:p>
      </dgm:t>
    </dgm:pt>
    <dgm:pt modelId="{1A972AFD-0A8A-4390-B0C4-CF728A7C2C3A}">
      <dgm:prSet phldrT="[Texte]"/>
      <dgm:spPr/>
      <dgm:t>
        <a:bodyPr/>
        <a:lstStyle/>
        <a:p>
          <a:r>
            <a:rPr lang="fr-FR" dirty="0"/>
            <a:t>Rapport Meadows</a:t>
          </a:r>
        </a:p>
      </dgm:t>
    </dgm:pt>
    <dgm:pt modelId="{A0FBD5EC-B711-4731-948B-5F3833F81A33}" type="parTrans" cxnId="{A42157BD-BD96-42D0-A3B9-94CDA40DF149}">
      <dgm:prSet/>
      <dgm:spPr/>
      <dgm:t>
        <a:bodyPr/>
        <a:lstStyle/>
        <a:p>
          <a:endParaRPr lang="fr-FR"/>
        </a:p>
      </dgm:t>
    </dgm:pt>
    <dgm:pt modelId="{D051D2E7-BDB7-4A85-99FD-4581B4DF713F}" type="sibTrans" cxnId="{A42157BD-BD96-42D0-A3B9-94CDA40DF149}">
      <dgm:prSet/>
      <dgm:spPr/>
      <dgm:t>
        <a:bodyPr/>
        <a:lstStyle/>
        <a:p>
          <a:endParaRPr lang="fr-FR"/>
        </a:p>
      </dgm:t>
    </dgm:pt>
    <dgm:pt modelId="{0207CAFE-18A7-40AB-9A51-3C5206B3DA06}">
      <dgm:prSet phldrT="[Texte]"/>
      <dgm:spPr/>
      <dgm:t>
        <a:bodyPr/>
        <a:lstStyle/>
        <a:p>
          <a:r>
            <a:rPr lang="fr-FR" dirty="0"/>
            <a:t>1987</a:t>
          </a:r>
        </a:p>
      </dgm:t>
    </dgm:pt>
    <dgm:pt modelId="{C540CB96-DB8A-41DD-BCBA-D378F7E5E7B6}" type="parTrans" cxnId="{B1355CAC-9BE2-41AE-A57A-D083EB010167}">
      <dgm:prSet/>
      <dgm:spPr/>
      <dgm:t>
        <a:bodyPr/>
        <a:lstStyle/>
        <a:p>
          <a:endParaRPr lang="fr-FR"/>
        </a:p>
      </dgm:t>
    </dgm:pt>
    <dgm:pt modelId="{203E0525-CB7E-489B-98A6-B4D7A3AA5FDC}" type="sibTrans" cxnId="{B1355CAC-9BE2-41AE-A57A-D083EB010167}">
      <dgm:prSet/>
      <dgm:spPr/>
      <dgm:t>
        <a:bodyPr/>
        <a:lstStyle/>
        <a:p>
          <a:endParaRPr lang="fr-FR"/>
        </a:p>
      </dgm:t>
    </dgm:pt>
    <dgm:pt modelId="{88408685-4319-48A8-AD32-CE4620C4B62F}">
      <dgm:prSet phldrT="[Texte]"/>
      <dgm:spPr/>
      <dgm:t>
        <a:bodyPr/>
        <a:lstStyle/>
        <a:p>
          <a:r>
            <a:rPr lang="fr-FR" dirty="0"/>
            <a:t>Commission Brundtland</a:t>
          </a:r>
        </a:p>
      </dgm:t>
    </dgm:pt>
    <dgm:pt modelId="{AB9F20A5-CA89-4173-B76F-29A65ECD2A1D}" type="parTrans" cxnId="{810E60C4-2B18-4ED7-AF1F-3F1453404D22}">
      <dgm:prSet/>
      <dgm:spPr/>
      <dgm:t>
        <a:bodyPr/>
        <a:lstStyle/>
        <a:p>
          <a:endParaRPr lang="fr-FR"/>
        </a:p>
      </dgm:t>
    </dgm:pt>
    <dgm:pt modelId="{55DBB5CD-13DC-43EC-A051-5C8A77ED1E9F}" type="sibTrans" cxnId="{810E60C4-2B18-4ED7-AF1F-3F1453404D22}">
      <dgm:prSet/>
      <dgm:spPr/>
      <dgm:t>
        <a:bodyPr/>
        <a:lstStyle/>
        <a:p>
          <a:endParaRPr lang="fr-FR"/>
        </a:p>
      </dgm:t>
    </dgm:pt>
    <dgm:pt modelId="{86B87AB8-6431-42BC-AA6A-F45074150550}">
      <dgm:prSet phldrT="[Texte]"/>
      <dgm:spPr/>
      <dgm:t>
        <a:bodyPr/>
        <a:lstStyle/>
        <a:p>
          <a:r>
            <a:rPr lang="fr-FR" dirty="0"/>
            <a:t>Sommet de Rio</a:t>
          </a:r>
        </a:p>
      </dgm:t>
    </dgm:pt>
    <dgm:pt modelId="{41060A70-3695-4A19-8EF5-DBD1E178208C}" type="parTrans" cxnId="{BD09281B-D43B-4618-95A0-ABAD2CC79C8A}">
      <dgm:prSet/>
      <dgm:spPr/>
      <dgm:t>
        <a:bodyPr/>
        <a:lstStyle/>
        <a:p>
          <a:endParaRPr lang="fr-FR"/>
        </a:p>
      </dgm:t>
    </dgm:pt>
    <dgm:pt modelId="{7261726D-EE28-488F-BFF2-94CE54E43431}" type="sibTrans" cxnId="{BD09281B-D43B-4618-95A0-ABAD2CC79C8A}">
      <dgm:prSet/>
      <dgm:spPr/>
      <dgm:t>
        <a:bodyPr/>
        <a:lstStyle/>
        <a:p>
          <a:endParaRPr lang="fr-FR"/>
        </a:p>
      </dgm:t>
    </dgm:pt>
    <dgm:pt modelId="{117C1011-370D-4574-8004-B5C143B2D6D4}" type="pres">
      <dgm:prSet presAssocID="{6324DC4A-D102-4C8F-BAB5-B96E94574C1E}" presName="theList" presStyleCnt="0">
        <dgm:presLayoutVars>
          <dgm:dir/>
          <dgm:animLvl val="lvl"/>
          <dgm:resizeHandles val="exact"/>
        </dgm:presLayoutVars>
      </dgm:prSet>
      <dgm:spPr/>
    </dgm:pt>
    <dgm:pt modelId="{272EDBAA-2C3A-44E3-9E8F-9B48C754E124}" type="pres">
      <dgm:prSet presAssocID="{33E3BE8A-518D-4A8D-ACD3-B0E86B0E89F1}" presName="compNode" presStyleCnt="0"/>
      <dgm:spPr/>
    </dgm:pt>
    <dgm:pt modelId="{7DDE62D4-E180-443B-817F-15CFAB1A8A5B}" type="pres">
      <dgm:prSet presAssocID="{33E3BE8A-518D-4A8D-ACD3-B0E86B0E89F1}" presName="noGeometry" presStyleCnt="0"/>
      <dgm:spPr/>
    </dgm:pt>
    <dgm:pt modelId="{DD2F277A-0C1D-4C46-98B5-24F61224ADB8}" type="pres">
      <dgm:prSet presAssocID="{33E3BE8A-518D-4A8D-ACD3-B0E86B0E89F1}" presName="childTextVisible" presStyleLbl="bgAccFollowNode1" presStyleIdx="0" presStyleCnt="5">
        <dgm:presLayoutVars>
          <dgm:bulletEnabled val="1"/>
        </dgm:presLayoutVars>
      </dgm:prSet>
      <dgm:spPr/>
    </dgm:pt>
    <dgm:pt modelId="{EFC4CBE1-33C8-4E96-A743-77A7C92CF46D}" type="pres">
      <dgm:prSet presAssocID="{33E3BE8A-518D-4A8D-ACD3-B0E86B0E89F1}" presName="childTextHidden" presStyleLbl="bgAccFollowNode1" presStyleIdx="0" presStyleCnt="5"/>
      <dgm:spPr/>
    </dgm:pt>
    <dgm:pt modelId="{91DB2B16-FD6B-4339-8E28-D07CCE86831A}" type="pres">
      <dgm:prSet presAssocID="{33E3BE8A-518D-4A8D-ACD3-B0E86B0E89F1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45DAF310-B577-4B34-9C09-0192E9249AF7}" type="pres">
      <dgm:prSet presAssocID="{33E3BE8A-518D-4A8D-ACD3-B0E86B0E89F1}" presName="aSpace" presStyleCnt="0"/>
      <dgm:spPr/>
    </dgm:pt>
    <dgm:pt modelId="{5B2FBAEE-E925-45D0-8C2D-B29FD248445F}" type="pres">
      <dgm:prSet presAssocID="{8956994C-D16D-4983-951C-37DB60974D2E}" presName="compNode" presStyleCnt="0"/>
      <dgm:spPr/>
    </dgm:pt>
    <dgm:pt modelId="{52175AC7-66E5-4EF9-BBDF-6562CEAF492D}" type="pres">
      <dgm:prSet presAssocID="{8956994C-D16D-4983-951C-37DB60974D2E}" presName="noGeometry" presStyleCnt="0"/>
      <dgm:spPr/>
    </dgm:pt>
    <dgm:pt modelId="{3462DF4B-D333-44EC-A51D-890D453E3FA9}" type="pres">
      <dgm:prSet presAssocID="{8956994C-D16D-4983-951C-37DB60974D2E}" presName="childTextVisible" presStyleLbl="bgAccFollowNode1" presStyleIdx="1" presStyleCnt="5">
        <dgm:presLayoutVars>
          <dgm:bulletEnabled val="1"/>
        </dgm:presLayoutVars>
      </dgm:prSet>
      <dgm:spPr/>
    </dgm:pt>
    <dgm:pt modelId="{D117C62B-FA93-44D0-8D23-5C30AF81EE7C}" type="pres">
      <dgm:prSet presAssocID="{8956994C-D16D-4983-951C-37DB60974D2E}" presName="childTextHidden" presStyleLbl="bgAccFollowNode1" presStyleIdx="1" presStyleCnt="5"/>
      <dgm:spPr/>
    </dgm:pt>
    <dgm:pt modelId="{863AF715-77B1-4091-9653-AD7067D186E2}" type="pres">
      <dgm:prSet presAssocID="{8956994C-D16D-4983-951C-37DB60974D2E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43B06E78-4B16-4AB4-986D-8BE83C3014DA}" type="pres">
      <dgm:prSet presAssocID="{8956994C-D16D-4983-951C-37DB60974D2E}" presName="aSpace" presStyleCnt="0"/>
      <dgm:spPr/>
    </dgm:pt>
    <dgm:pt modelId="{DCB7F68F-C781-4143-80DF-7186A9EB15CC}" type="pres">
      <dgm:prSet presAssocID="{0207CAFE-18A7-40AB-9A51-3C5206B3DA06}" presName="compNode" presStyleCnt="0"/>
      <dgm:spPr/>
    </dgm:pt>
    <dgm:pt modelId="{9AC77CE6-4755-453B-A7C1-7ACFF55CF85E}" type="pres">
      <dgm:prSet presAssocID="{0207CAFE-18A7-40AB-9A51-3C5206B3DA06}" presName="noGeometry" presStyleCnt="0"/>
      <dgm:spPr/>
    </dgm:pt>
    <dgm:pt modelId="{1F18CDAF-0D25-4C09-8515-A516BCA0701F}" type="pres">
      <dgm:prSet presAssocID="{0207CAFE-18A7-40AB-9A51-3C5206B3DA06}" presName="childTextVisible" presStyleLbl="bgAccFollowNode1" presStyleIdx="2" presStyleCnt="5">
        <dgm:presLayoutVars>
          <dgm:bulletEnabled val="1"/>
        </dgm:presLayoutVars>
      </dgm:prSet>
      <dgm:spPr/>
    </dgm:pt>
    <dgm:pt modelId="{5E606E9D-E1C9-4478-BE31-24A83B1D2528}" type="pres">
      <dgm:prSet presAssocID="{0207CAFE-18A7-40AB-9A51-3C5206B3DA06}" presName="childTextHidden" presStyleLbl="bgAccFollowNode1" presStyleIdx="2" presStyleCnt="5"/>
      <dgm:spPr/>
    </dgm:pt>
    <dgm:pt modelId="{F709810E-5475-4B40-9399-801D8264646C}" type="pres">
      <dgm:prSet presAssocID="{0207CAFE-18A7-40AB-9A51-3C5206B3DA06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50261011-2C3C-4A07-8175-6C4FCE9D1106}" type="pres">
      <dgm:prSet presAssocID="{0207CAFE-18A7-40AB-9A51-3C5206B3DA06}" presName="aSpace" presStyleCnt="0"/>
      <dgm:spPr/>
    </dgm:pt>
    <dgm:pt modelId="{603CAAAF-8BAA-4751-93E6-11F748408D20}" type="pres">
      <dgm:prSet presAssocID="{B1EC531C-E671-46E2-82EE-DA709690CCF9}" presName="compNode" presStyleCnt="0"/>
      <dgm:spPr/>
    </dgm:pt>
    <dgm:pt modelId="{A4B93C8D-6882-4C08-9C47-E7FBF1DF9B07}" type="pres">
      <dgm:prSet presAssocID="{B1EC531C-E671-46E2-82EE-DA709690CCF9}" presName="noGeometry" presStyleCnt="0"/>
      <dgm:spPr/>
    </dgm:pt>
    <dgm:pt modelId="{45036100-4B58-447F-BAFC-3ED9152BD814}" type="pres">
      <dgm:prSet presAssocID="{B1EC531C-E671-46E2-82EE-DA709690CCF9}" presName="childTextVisible" presStyleLbl="bgAccFollowNode1" presStyleIdx="3" presStyleCnt="5">
        <dgm:presLayoutVars>
          <dgm:bulletEnabled val="1"/>
        </dgm:presLayoutVars>
      </dgm:prSet>
      <dgm:spPr/>
    </dgm:pt>
    <dgm:pt modelId="{03702F3C-4459-49C1-8346-1EA4D28311E0}" type="pres">
      <dgm:prSet presAssocID="{B1EC531C-E671-46E2-82EE-DA709690CCF9}" presName="childTextHidden" presStyleLbl="bgAccFollowNode1" presStyleIdx="3" presStyleCnt="5"/>
      <dgm:spPr/>
    </dgm:pt>
    <dgm:pt modelId="{FEFCE49A-3987-4175-B161-4C66D70B209F}" type="pres">
      <dgm:prSet presAssocID="{B1EC531C-E671-46E2-82EE-DA709690CCF9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7F1C150B-D5BB-4346-B129-DBF1844B44D9}" type="pres">
      <dgm:prSet presAssocID="{B1EC531C-E671-46E2-82EE-DA709690CCF9}" presName="aSpace" presStyleCnt="0"/>
      <dgm:spPr/>
    </dgm:pt>
    <dgm:pt modelId="{E55587AE-42A4-4E14-BF12-AE7367F676CC}" type="pres">
      <dgm:prSet presAssocID="{E4CF82CE-D1CD-44AA-93E2-43A76A9F49B0}" presName="compNode" presStyleCnt="0"/>
      <dgm:spPr/>
    </dgm:pt>
    <dgm:pt modelId="{1AE7F5FA-4ABD-4AC9-9600-12D74725C9B3}" type="pres">
      <dgm:prSet presAssocID="{E4CF82CE-D1CD-44AA-93E2-43A76A9F49B0}" presName="noGeometry" presStyleCnt="0"/>
      <dgm:spPr/>
    </dgm:pt>
    <dgm:pt modelId="{B6B51DF5-189A-45BE-912B-7810382DF2C3}" type="pres">
      <dgm:prSet presAssocID="{E4CF82CE-D1CD-44AA-93E2-43A76A9F49B0}" presName="childTextVisible" presStyleLbl="bgAccFollowNode1" presStyleIdx="4" presStyleCnt="5">
        <dgm:presLayoutVars>
          <dgm:bulletEnabled val="1"/>
        </dgm:presLayoutVars>
      </dgm:prSet>
      <dgm:spPr/>
    </dgm:pt>
    <dgm:pt modelId="{C75FC402-EB59-4428-92F8-3763C1266510}" type="pres">
      <dgm:prSet presAssocID="{E4CF82CE-D1CD-44AA-93E2-43A76A9F49B0}" presName="childTextHidden" presStyleLbl="bgAccFollowNode1" presStyleIdx="4" presStyleCnt="5"/>
      <dgm:spPr/>
    </dgm:pt>
    <dgm:pt modelId="{DD88B52E-C932-49F3-96A4-BBB27EB4D02C}" type="pres">
      <dgm:prSet presAssocID="{E4CF82CE-D1CD-44AA-93E2-43A76A9F49B0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61121D11-FB7D-4EAE-9198-7B62FE0A4C48}" type="presOf" srcId="{8956994C-D16D-4983-951C-37DB60974D2E}" destId="{863AF715-77B1-4091-9653-AD7067D186E2}" srcOrd="0" destOrd="0" presId="urn:microsoft.com/office/officeart/2005/8/layout/hProcess6"/>
    <dgm:cxn modelId="{7FDDE313-12EF-4894-B684-C05888393966}" type="presOf" srcId="{0207CAFE-18A7-40AB-9A51-3C5206B3DA06}" destId="{F709810E-5475-4B40-9399-801D8264646C}" srcOrd="0" destOrd="0" presId="urn:microsoft.com/office/officeart/2005/8/layout/hProcess6"/>
    <dgm:cxn modelId="{BD09281B-D43B-4618-95A0-ABAD2CC79C8A}" srcId="{E4CF82CE-D1CD-44AA-93E2-43A76A9F49B0}" destId="{86B87AB8-6431-42BC-AA6A-F45074150550}" srcOrd="0" destOrd="0" parTransId="{41060A70-3695-4A19-8EF5-DBD1E178208C}" sibTransId="{7261726D-EE28-488F-BFF2-94CE54E43431}"/>
    <dgm:cxn modelId="{C75BCF1B-6EE9-4BAD-ABC1-506638EB1C99}" srcId="{6324DC4A-D102-4C8F-BAB5-B96E94574C1E}" destId="{B1EC531C-E671-46E2-82EE-DA709690CCF9}" srcOrd="3" destOrd="0" parTransId="{C890A7BC-ADDF-448D-8C67-FAC550A1FDF0}" sibTransId="{DADC691F-B7E0-4931-B8F0-A7B0CADABF79}"/>
    <dgm:cxn modelId="{FEFF7E1D-8B90-4F3C-ADED-CF53474C37FD}" type="presOf" srcId="{6324DC4A-D102-4C8F-BAB5-B96E94574C1E}" destId="{117C1011-370D-4574-8004-B5C143B2D6D4}" srcOrd="0" destOrd="0" presId="urn:microsoft.com/office/officeart/2005/8/layout/hProcess6"/>
    <dgm:cxn modelId="{55A2501E-56EC-4F34-9F2C-4C3B754D8468}" srcId="{33E3BE8A-518D-4A8D-ACD3-B0E86B0E89F1}" destId="{1FDE0A67-A759-4EA1-8F33-A6D62347287C}" srcOrd="0" destOrd="0" parTransId="{D947C75E-CB90-4CC0-B91B-5E1D4E7EE50F}" sibTransId="{7CB41E2B-5378-406D-9205-83700344519E}"/>
    <dgm:cxn modelId="{A31C5E70-5824-4514-9571-FA81DE946434}" type="presOf" srcId="{86B87AB8-6431-42BC-AA6A-F45074150550}" destId="{C75FC402-EB59-4428-92F8-3763C1266510}" srcOrd="1" destOrd="0" presId="urn:microsoft.com/office/officeart/2005/8/layout/hProcess6"/>
    <dgm:cxn modelId="{0AB6AD81-EC0E-4C46-8E71-0B0F89AF12A4}" srcId="{6324DC4A-D102-4C8F-BAB5-B96E94574C1E}" destId="{E4CF82CE-D1CD-44AA-93E2-43A76A9F49B0}" srcOrd="4" destOrd="0" parTransId="{4FA95325-B1CD-427C-BDF9-F3451BD40FA2}" sibTransId="{1B82A8A9-533E-4558-BC01-D03C158143E7}"/>
    <dgm:cxn modelId="{63BEB987-E571-4F73-8E8D-17B28FF9FF99}" type="presOf" srcId="{7D2560EC-A7F5-4CD1-9571-AC3D2AD30431}" destId="{03702F3C-4459-49C1-8346-1EA4D28311E0}" srcOrd="1" destOrd="0" presId="urn:microsoft.com/office/officeart/2005/8/layout/hProcess6"/>
    <dgm:cxn modelId="{F0EF008A-320A-4187-8643-89E9B43754FC}" type="presOf" srcId="{1FDE0A67-A759-4EA1-8F33-A6D62347287C}" destId="{EFC4CBE1-33C8-4E96-A743-77A7C92CF46D}" srcOrd="1" destOrd="0" presId="urn:microsoft.com/office/officeart/2005/8/layout/hProcess6"/>
    <dgm:cxn modelId="{B6EB7696-64B6-4B35-BF35-CE71DDFDB18C}" type="presOf" srcId="{1A972AFD-0A8A-4390-B0C4-CF728A7C2C3A}" destId="{3462DF4B-D333-44EC-A51D-890D453E3FA9}" srcOrd="0" destOrd="0" presId="urn:microsoft.com/office/officeart/2005/8/layout/hProcess6"/>
    <dgm:cxn modelId="{7B43819C-0956-4D14-B778-B90BBECA0699}" type="presOf" srcId="{1A972AFD-0A8A-4390-B0C4-CF728A7C2C3A}" destId="{D117C62B-FA93-44D0-8D23-5C30AF81EE7C}" srcOrd="1" destOrd="0" presId="urn:microsoft.com/office/officeart/2005/8/layout/hProcess6"/>
    <dgm:cxn modelId="{B6F266A5-5FD1-4D0C-9A5B-A296B4EA2A44}" type="presOf" srcId="{86B87AB8-6431-42BC-AA6A-F45074150550}" destId="{B6B51DF5-189A-45BE-912B-7810382DF2C3}" srcOrd="0" destOrd="0" presId="urn:microsoft.com/office/officeart/2005/8/layout/hProcess6"/>
    <dgm:cxn modelId="{D13682A5-A8DB-4F7C-9A91-0D8A084A72AE}" srcId="{B1EC531C-E671-46E2-82EE-DA709690CCF9}" destId="{7D2560EC-A7F5-4CD1-9571-AC3D2AD30431}" srcOrd="0" destOrd="0" parTransId="{077A3B0E-3CB5-4007-A280-9A5FFACB47D8}" sibTransId="{F4953FE6-73ED-4948-86B1-AA987E234D1C}"/>
    <dgm:cxn modelId="{B1355CAC-9BE2-41AE-A57A-D083EB010167}" srcId="{6324DC4A-D102-4C8F-BAB5-B96E94574C1E}" destId="{0207CAFE-18A7-40AB-9A51-3C5206B3DA06}" srcOrd="2" destOrd="0" parTransId="{C540CB96-DB8A-41DD-BCBA-D378F7E5E7B6}" sibTransId="{203E0525-CB7E-489B-98A6-B4D7A3AA5FDC}"/>
    <dgm:cxn modelId="{1DE0E7B3-6443-4E90-B6FA-28C9D1042322}" type="presOf" srcId="{E4CF82CE-D1CD-44AA-93E2-43A76A9F49B0}" destId="{DD88B52E-C932-49F3-96A4-BBB27EB4D02C}" srcOrd="0" destOrd="0" presId="urn:microsoft.com/office/officeart/2005/8/layout/hProcess6"/>
    <dgm:cxn modelId="{95CB6BB5-95DE-4E68-8192-00A3E66E7234}" type="presOf" srcId="{1FDE0A67-A759-4EA1-8F33-A6D62347287C}" destId="{DD2F277A-0C1D-4C46-98B5-24F61224ADB8}" srcOrd="0" destOrd="0" presId="urn:microsoft.com/office/officeart/2005/8/layout/hProcess6"/>
    <dgm:cxn modelId="{D6C342BB-3F0B-452C-A44B-67BE9B1AADD7}" type="presOf" srcId="{88408685-4319-48A8-AD32-CE4620C4B62F}" destId="{1F18CDAF-0D25-4C09-8515-A516BCA0701F}" srcOrd="0" destOrd="0" presId="urn:microsoft.com/office/officeart/2005/8/layout/hProcess6"/>
    <dgm:cxn modelId="{A42157BD-BD96-42D0-A3B9-94CDA40DF149}" srcId="{8956994C-D16D-4983-951C-37DB60974D2E}" destId="{1A972AFD-0A8A-4390-B0C4-CF728A7C2C3A}" srcOrd="0" destOrd="0" parTransId="{A0FBD5EC-B711-4731-948B-5F3833F81A33}" sibTransId="{D051D2E7-BDB7-4A85-99FD-4581B4DF713F}"/>
    <dgm:cxn modelId="{7803E8BE-AE85-425D-A65A-D55E229891D3}" type="presOf" srcId="{7D2560EC-A7F5-4CD1-9571-AC3D2AD30431}" destId="{45036100-4B58-447F-BAFC-3ED9152BD814}" srcOrd="0" destOrd="0" presId="urn:microsoft.com/office/officeart/2005/8/layout/hProcess6"/>
    <dgm:cxn modelId="{810E60C4-2B18-4ED7-AF1F-3F1453404D22}" srcId="{0207CAFE-18A7-40AB-9A51-3C5206B3DA06}" destId="{88408685-4319-48A8-AD32-CE4620C4B62F}" srcOrd="0" destOrd="0" parTransId="{AB9F20A5-CA89-4173-B76F-29A65ECD2A1D}" sibTransId="{55DBB5CD-13DC-43EC-A051-5C8A77ED1E9F}"/>
    <dgm:cxn modelId="{995985C8-E447-46C3-B808-3DA98F068469}" type="presOf" srcId="{33E3BE8A-518D-4A8D-ACD3-B0E86B0E89F1}" destId="{91DB2B16-FD6B-4339-8E28-D07CCE86831A}" srcOrd="0" destOrd="0" presId="urn:microsoft.com/office/officeart/2005/8/layout/hProcess6"/>
    <dgm:cxn modelId="{2FFE0FE2-4D68-43BE-B9BB-A053C86F7B78}" type="presOf" srcId="{B1EC531C-E671-46E2-82EE-DA709690CCF9}" destId="{FEFCE49A-3987-4175-B161-4C66D70B209F}" srcOrd="0" destOrd="0" presId="urn:microsoft.com/office/officeart/2005/8/layout/hProcess6"/>
    <dgm:cxn modelId="{145C36E5-F36A-42B6-B172-291B7FBA7D86}" type="presOf" srcId="{88408685-4319-48A8-AD32-CE4620C4B62F}" destId="{5E606E9D-E1C9-4478-BE31-24A83B1D2528}" srcOrd="1" destOrd="0" presId="urn:microsoft.com/office/officeart/2005/8/layout/hProcess6"/>
    <dgm:cxn modelId="{0F3B22F8-3CCE-4887-84B1-AD1D9B817FF1}" srcId="{6324DC4A-D102-4C8F-BAB5-B96E94574C1E}" destId="{33E3BE8A-518D-4A8D-ACD3-B0E86B0E89F1}" srcOrd="0" destOrd="0" parTransId="{40806CA8-1429-4867-9B82-3650043D29B3}" sibTransId="{CA6B0ECD-4B87-4BB6-AFF2-A99C4108F62B}"/>
    <dgm:cxn modelId="{2B954CFD-3D5F-4A49-AD5A-2417C9015591}" srcId="{6324DC4A-D102-4C8F-BAB5-B96E94574C1E}" destId="{8956994C-D16D-4983-951C-37DB60974D2E}" srcOrd="1" destOrd="0" parTransId="{1364BA76-D52F-4698-81BC-EEEB4CE8C857}" sibTransId="{D746694D-D5C8-41E4-962A-DDBADC127166}"/>
    <dgm:cxn modelId="{6F555FEC-AED3-45DA-8EB2-380B9F1EAC78}" type="presParOf" srcId="{117C1011-370D-4574-8004-B5C143B2D6D4}" destId="{272EDBAA-2C3A-44E3-9E8F-9B48C754E124}" srcOrd="0" destOrd="0" presId="urn:microsoft.com/office/officeart/2005/8/layout/hProcess6"/>
    <dgm:cxn modelId="{59C1BE54-68CA-4A7C-9536-CA5E59F418A0}" type="presParOf" srcId="{272EDBAA-2C3A-44E3-9E8F-9B48C754E124}" destId="{7DDE62D4-E180-443B-817F-15CFAB1A8A5B}" srcOrd="0" destOrd="0" presId="urn:microsoft.com/office/officeart/2005/8/layout/hProcess6"/>
    <dgm:cxn modelId="{50A885A0-6CDD-4A08-9918-D1ED9B8FB809}" type="presParOf" srcId="{272EDBAA-2C3A-44E3-9E8F-9B48C754E124}" destId="{DD2F277A-0C1D-4C46-98B5-24F61224ADB8}" srcOrd="1" destOrd="0" presId="urn:microsoft.com/office/officeart/2005/8/layout/hProcess6"/>
    <dgm:cxn modelId="{108ABB88-13C0-4E3C-B57E-87507213AFB6}" type="presParOf" srcId="{272EDBAA-2C3A-44E3-9E8F-9B48C754E124}" destId="{EFC4CBE1-33C8-4E96-A743-77A7C92CF46D}" srcOrd="2" destOrd="0" presId="urn:microsoft.com/office/officeart/2005/8/layout/hProcess6"/>
    <dgm:cxn modelId="{2AE090C3-29FD-43D0-ADFC-624BEE3A7C98}" type="presParOf" srcId="{272EDBAA-2C3A-44E3-9E8F-9B48C754E124}" destId="{91DB2B16-FD6B-4339-8E28-D07CCE86831A}" srcOrd="3" destOrd="0" presId="urn:microsoft.com/office/officeart/2005/8/layout/hProcess6"/>
    <dgm:cxn modelId="{05EB57B7-94D5-4166-8F5B-C12B63C85DDA}" type="presParOf" srcId="{117C1011-370D-4574-8004-B5C143B2D6D4}" destId="{45DAF310-B577-4B34-9C09-0192E9249AF7}" srcOrd="1" destOrd="0" presId="urn:microsoft.com/office/officeart/2005/8/layout/hProcess6"/>
    <dgm:cxn modelId="{EC2A250D-DF3B-44E9-951A-5BBDC672AFE7}" type="presParOf" srcId="{117C1011-370D-4574-8004-B5C143B2D6D4}" destId="{5B2FBAEE-E925-45D0-8C2D-B29FD248445F}" srcOrd="2" destOrd="0" presId="urn:microsoft.com/office/officeart/2005/8/layout/hProcess6"/>
    <dgm:cxn modelId="{2D16CA7E-BBFA-420C-919A-2D828F56BBA4}" type="presParOf" srcId="{5B2FBAEE-E925-45D0-8C2D-B29FD248445F}" destId="{52175AC7-66E5-4EF9-BBDF-6562CEAF492D}" srcOrd="0" destOrd="0" presId="urn:microsoft.com/office/officeart/2005/8/layout/hProcess6"/>
    <dgm:cxn modelId="{F863F7FC-3E40-4BFE-9EDD-57B49C953C26}" type="presParOf" srcId="{5B2FBAEE-E925-45D0-8C2D-B29FD248445F}" destId="{3462DF4B-D333-44EC-A51D-890D453E3FA9}" srcOrd="1" destOrd="0" presId="urn:microsoft.com/office/officeart/2005/8/layout/hProcess6"/>
    <dgm:cxn modelId="{864F0FEF-72A8-4C86-A569-4925BDB9ED1A}" type="presParOf" srcId="{5B2FBAEE-E925-45D0-8C2D-B29FD248445F}" destId="{D117C62B-FA93-44D0-8D23-5C30AF81EE7C}" srcOrd="2" destOrd="0" presId="urn:microsoft.com/office/officeart/2005/8/layout/hProcess6"/>
    <dgm:cxn modelId="{7C7330B1-49F0-4ED3-9658-3242877F1224}" type="presParOf" srcId="{5B2FBAEE-E925-45D0-8C2D-B29FD248445F}" destId="{863AF715-77B1-4091-9653-AD7067D186E2}" srcOrd="3" destOrd="0" presId="urn:microsoft.com/office/officeart/2005/8/layout/hProcess6"/>
    <dgm:cxn modelId="{2617D6E0-56A2-423D-BE1C-87B2BD94599C}" type="presParOf" srcId="{117C1011-370D-4574-8004-B5C143B2D6D4}" destId="{43B06E78-4B16-4AB4-986D-8BE83C3014DA}" srcOrd="3" destOrd="0" presId="urn:microsoft.com/office/officeart/2005/8/layout/hProcess6"/>
    <dgm:cxn modelId="{E9FE84BD-53F7-4D04-BC54-05AD370BCEFF}" type="presParOf" srcId="{117C1011-370D-4574-8004-B5C143B2D6D4}" destId="{DCB7F68F-C781-4143-80DF-7186A9EB15CC}" srcOrd="4" destOrd="0" presId="urn:microsoft.com/office/officeart/2005/8/layout/hProcess6"/>
    <dgm:cxn modelId="{5A4DBF16-19F4-4EC7-822B-63875D2CA76F}" type="presParOf" srcId="{DCB7F68F-C781-4143-80DF-7186A9EB15CC}" destId="{9AC77CE6-4755-453B-A7C1-7ACFF55CF85E}" srcOrd="0" destOrd="0" presId="urn:microsoft.com/office/officeart/2005/8/layout/hProcess6"/>
    <dgm:cxn modelId="{9B6FA80E-877C-429C-8744-742C606626BA}" type="presParOf" srcId="{DCB7F68F-C781-4143-80DF-7186A9EB15CC}" destId="{1F18CDAF-0D25-4C09-8515-A516BCA0701F}" srcOrd="1" destOrd="0" presId="urn:microsoft.com/office/officeart/2005/8/layout/hProcess6"/>
    <dgm:cxn modelId="{532EFE1E-BEBA-4646-80D5-FE6229680F3C}" type="presParOf" srcId="{DCB7F68F-C781-4143-80DF-7186A9EB15CC}" destId="{5E606E9D-E1C9-4478-BE31-24A83B1D2528}" srcOrd="2" destOrd="0" presId="urn:microsoft.com/office/officeart/2005/8/layout/hProcess6"/>
    <dgm:cxn modelId="{D463F53E-AA12-48AE-931E-55ABD3F23F08}" type="presParOf" srcId="{DCB7F68F-C781-4143-80DF-7186A9EB15CC}" destId="{F709810E-5475-4B40-9399-801D8264646C}" srcOrd="3" destOrd="0" presId="urn:microsoft.com/office/officeart/2005/8/layout/hProcess6"/>
    <dgm:cxn modelId="{D43B14E6-F7EC-4CE6-A8EC-62E4458ABE9C}" type="presParOf" srcId="{117C1011-370D-4574-8004-B5C143B2D6D4}" destId="{50261011-2C3C-4A07-8175-6C4FCE9D1106}" srcOrd="5" destOrd="0" presId="urn:microsoft.com/office/officeart/2005/8/layout/hProcess6"/>
    <dgm:cxn modelId="{FE6B4B96-51A1-465D-BC55-B066E056B494}" type="presParOf" srcId="{117C1011-370D-4574-8004-B5C143B2D6D4}" destId="{603CAAAF-8BAA-4751-93E6-11F748408D20}" srcOrd="6" destOrd="0" presId="urn:microsoft.com/office/officeart/2005/8/layout/hProcess6"/>
    <dgm:cxn modelId="{BDC107F3-2B37-4186-B51D-0DE4984A52D2}" type="presParOf" srcId="{603CAAAF-8BAA-4751-93E6-11F748408D20}" destId="{A4B93C8D-6882-4C08-9C47-E7FBF1DF9B07}" srcOrd="0" destOrd="0" presId="urn:microsoft.com/office/officeart/2005/8/layout/hProcess6"/>
    <dgm:cxn modelId="{C5346AB1-7A5F-4FF3-98F4-B463A1351BB2}" type="presParOf" srcId="{603CAAAF-8BAA-4751-93E6-11F748408D20}" destId="{45036100-4B58-447F-BAFC-3ED9152BD814}" srcOrd="1" destOrd="0" presId="urn:microsoft.com/office/officeart/2005/8/layout/hProcess6"/>
    <dgm:cxn modelId="{5017354B-27C6-4956-B396-4A2E584EC976}" type="presParOf" srcId="{603CAAAF-8BAA-4751-93E6-11F748408D20}" destId="{03702F3C-4459-49C1-8346-1EA4D28311E0}" srcOrd="2" destOrd="0" presId="urn:microsoft.com/office/officeart/2005/8/layout/hProcess6"/>
    <dgm:cxn modelId="{0D3B1860-B476-4A68-920E-04F69B2C1898}" type="presParOf" srcId="{603CAAAF-8BAA-4751-93E6-11F748408D20}" destId="{FEFCE49A-3987-4175-B161-4C66D70B209F}" srcOrd="3" destOrd="0" presId="urn:microsoft.com/office/officeart/2005/8/layout/hProcess6"/>
    <dgm:cxn modelId="{47B4EA27-665A-452B-A0E7-624C2169F12A}" type="presParOf" srcId="{117C1011-370D-4574-8004-B5C143B2D6D4}" destId="{7F1C150B-D5BB-4346-B129-DBF1844B44D9}" srcOrd="7" destOrd="0" presId="urn:microsoft.com/office/officeart/2005/8/layout/hProcess6"/>
    <dgm:cxn modelId="{D6990424-D6CB-4D59-9057-BFB91FA9571F}" type="presParOf" srcId="{117C1011-370D-4574-8004-B5C143B2D6D4}" destId="{E55587AE-42A4-4E14-BF12-AE7367F676CC}" srcOrd="8" destOrd="0" presId="urn:microsoft.com/office/officeart/2005/8/layout/hProcess6"/>
    <dgm:cxn modelId="{0749B310-F32E-4C47-9F0B-E75159BB60F0}" type="presParOf" srcId="{E55587AE-42A4-4E14-BF12-AE7367F676CC}" destId="{1AE7F5FA-4ABD-4AC9-9600-12D74725C9B3}" srcOrd="0" destOrd="0" presId="urn:microsoft.com/office/officeart/2005/8/layout/hProcess6"/>
    <dgm:cxn modelId="{A39DEF8A-2A9D-49A5-8C2C-0EDC6C67CA33}" type="presParOf" srcId="{E55587AE-42A4-4E14-BF12-AE7367F676CC}" destId="{B6B51DF5-189A-45BE-912B-7810382DF2C3}" srcOrd="1" destOrd="0" presId="urn:microsoft.com/office/officeart/2005/8/layout/hProcess6"/>
    <dgm:cxn modelId="{24604457-D1A6-4C04-BD5B-9722E8947C90}" type="presParOf" srcId="{E55587AE-42A4-4E14-BF12-AE7367F676CC}" destId="{C75FC402-EB59-4428-92F8-3763C1266510}" srcOrd="2" destOrd="0" presId="urn:microsoft.com/office/officeart/2005/8/layout/hProcess6"/>
    <dgm:cxn modelId="{FCB920DC-640E-4A53-9BA5-51C8584950CE}" type="presParOf" srcId="{E55587AE-42A4-4E14-BF12-AE7367F676CC}" destId="{DD88B52E-C932-49F3-96A4-BBB27EB4D02C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17EDF4-112B-4FB7-8121-5EB0113847C0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384023F3-D0C9-4D50-B97A-BDBED85E975D}">
      <dgm:prSet phldrT="[Texte]"/>
      <dgm:spPr/>
      <dgm:t>
        <a:bodyPr/>
        <a:lstStyle/>
        <a:p>
          <a:r>
            <a:rPr lang="fr-FR" dirty="0"/>
            <a:t>Scientifiques</a:t>
          </a:r>
        </a:p>
      </dgm:t>
    </dgm:pt>
    <dgm:pt modelId="{0286ACDC-0BF4-4C0F-A520-78CB81C9FF10}" type="parTrans" cxnId="{21C8610A-DE53-4E9F-92E9-DC594A68CEB6}">
      <dgm:prSet/>
      <dgm:spPr/>
      <dgm:t>
        <a:bodyPr/>
        <a:lstStyle/>
        <a:p>
          <a:endParaRPr lang="fr-FR"/>
        </a:p>
      </dgm:t>
    </dgm:pt>
    <dgm:pt modelId="{40BFCE1D-0EC2-462A-8337-760B18E1430B}" type="sibTrans" cxnId="{21C8610A-DE53-4E9F-92E9-DC594A68CEB6}">
      <dgm:prSet/>
      <dgm:spPr/>
      <dgm:t>
        <a:bodyPr/>
        <a:lstStyle/>
        <a:p>
          <a:endParaRPr lang="fr-FR"/>
        </a:p>
      </dgm:t>
    </dgm:pt>
    <dgm:pt modelId="{D91C4304-FAD2-4973-A2A5-0315FCC3C0AB}">
      <dgm:prSet phldrT="[Texte]"/>
      <dgm:spPr/>
      <dgm:t>
        <a:bodyPr/>
        <a:lstStyle/>
        <a:p>
          <a:r>
            <a:rPr lang="fr-FR"/>
            <a:t>Gouvernements</a:t>
          </a:r>
          <a:endParaRPr lang="fr-FR" dirty="0"/>
        </a:p>
      </dgm:t>
    </dgm:pt>
    <dgm:pt modelId="{E45E225E-590D-4390-A9FC-0B5B202E9176}" type="parTrans" cxnId="{646C7054-AD84-4BC9-9548-F9C0C374B360}">
      <dgm:prSet/>
      <dgm:spPr/>
      <dgm:t>
        <a:bodyPr/>
        <a:lstStyle/>
        <a:p>
          <a:endParaRPr lang="fr-FR"/>
        </a:p>
      </dgm:t>
    </dgm:pt>
    <dgm:pt modelId="{C4C15743-C266-4E82-A9DB-7EB1C2CD466E}" type="sibTrans" cxnId="{646C7054-AD84-4BC9-9548-F9C0C374B360}">
      <dgm:prSet/>
      <dgm:spPr/>
      <dgm:t>
        <a:bodyPr/>
        <a:lstStyle/>
        <a:p>
          <a:endParaRPr lang="fr-FR"/>
        </a:p>
      </dgm:t>
    </dgm:pt>
    <dgm:pt modelId="{0B4365AC-F61E-4707-B050-FCA9D6FBDE6A}">
      <dgm:prSet phldrT="[Texte]"/>
      <dgm:spPr/>
      <dgm:t>
        <a:bodyPr/>
        <a:lstStyle/>
        <a:p>
          <a:r>
            <a:rPr lang="fr-FR" dirty="0"/>
            <a:t>Nations</a:t>
          </a:r>
        </a:p>
      </dgm:t>
    </dgm:pt>
    <dgm:pt modelId="{3691ADCB-5894-416D-B4DF-CF953EE65BAD}" type="parTrans" cxnId="{96A34F63-2A33-4926-BA2C-EEDFC172BDF0}">
      <dgm:prSet/>
      <dgm:spPr/>
      <dgm:t>
        <a:bodyPr/>
        <a:lstStyle/>
        <a:p>
          <a:endParaRPr lang="fr-FR"/>
        </a:p>
      </dgm:t>
    </dgm:pt>
    <dgm:pt modelId="{905557BC-C7B2-4946-AF88-A594A387031E}" type="sibTrans" cxnId="{96A34F63-2A33-4926-BA2C-EEDFC172BDF0}">
      <dgm:prSet/>
      <dgm:spPr/>
      <dgm:t>
        <a:bodyPr/>
        <a:lstStyle/>
        <a:p>
          <a:endParaRPr lang="fr-FR"/>
        </a:p>
      </dgm:t>
    </dgm:pt>
    <dgm:pt modelId="{B694FB5D-E202-4A6D-9F13-6403AC349389}">
      <dgm:prSet phldrT="[Texte]"/>
      <dgm:spPr/>
      <dgm:t>
        <a:bodyPr/>
        <a:lstStyle/>
        <a:p>
          <a:r>
            <a:rPr lang="fr-FR" dirty="0"/>
            <a:t>ONG</a:t>
          </a:r>
        </a:p>
      </dgm:t>
    </dgm:pt>
    <dgm:pt modelId="{F3F8BBF4-9C18-44AD-989A-FF125032BA15}" type="parTrans" cxnId="{38CDD61F-9848-450C-9E56-A3028FFAE56C}">
      <dgm:prSet/>
      <dgm:spPr/>
      <dgm:t>
        <a:bodyPr/>
        <a:lstStyle/>
        <a:p>
          <a:endParaRPr lang="fr-FR"/>
        </a:p>
      </dgm:t>
    </dgm:pt>
    <dgm:pt modelId="{F6D2BEDD-6DA6-47AD-8673-E530CE98DA01}" type="sibTrans" cxnId="{38CDD61F-9848-450C-9E56-A3028FFAE56C}">
      <dgm:prSet/>
      <dgm:spPr/>
      <dgm:t>
        <a:bodyPr/>
        <a:lstStyle/>
        <a:p>
          <a:endParaRPr lang="fr-FR"/>
        </a:p>
      </dgm:t>
    </dgm:pt>
    <dgm:pt modelId="{2E7B9DBF-F81D-4875-9A85-46CDB0CBED83}">
      <dgm:prSet phldrT="[Texte]"/>
      <dgm:spPr/>
      <dgm:t>
        <a:bodyPr/>
        <a:lstStyle/>
        <a:p>
          <a:r>
            <a:rPr lang="fr-FR" dirty="0"/>
            <a:t>Société Civile</a:t>
          </a:r>
        </a:p>
      </dgm:t>
    </dgm:pt>
    <dgm:pt modelId="{0BDAFE84-3155-4AE1-8558-D0372B3E66AC}" type="parTrans" cxnId="{6A8F4351-47A8-4514-B884-D3C94C713D27}">
      <dgm:prSet/>
      <dgm:spPr/>
      <dgm:t>
        <a:bodyPr/>
        <a:lstStyle/>
        <a:p>
          <a:endParaRPr lang="fr-FR"/>
        </a:p>
      </dgm:t>
    </dgm:pt>
    <dgm:pt modelId="{8492666D-EED3-4E00-B7C7-53A0A46C59A4}" type="sibTrans" cxnId="{6A8F4351-47A8-4514-B884-D3C94C713D27}">
      <dgm:prSet/>
      <dgm:spPr/>
      <dgm:t>
        <a:bodyPr/>
        <a:lstStyle/>
        <a:p>
          <a:endParaRPr lang="fr-FR"/>
        </a:p>
      </dgm:t>
    </dgm:pt>
    <dgm:pt modelId="{D3BDCAD8-979C-4D41-952A-C814C98CFC48}" type="pres">
      <dgm:prSet presAssocID="{D417EDF4-112B-4FB7-8121-5EB0113847C0}" presName="Name0" presStyleCnt="0">
        <dgm:presLayoutVars>
          <dgm:dir/>
          <dgm:animLvl val="lvl"/>
          <dgm:resizeHandles val="exact"/>
        </dgm:presLayoutVars>
      </dgm:prSet>
      <dgm:spPr/>
    </dgm:pt>
    <dgm:pt modelId="{22DCA4B2-F9DE-45E8-8157-E5C8F2FF9838}" type="pres">
      <dgm:prSet presAssocID="{D417EDF4-112B-4FB7-8121-5EB0113847C0}" presName="dummy" presStyleCnt="0"/>
      <dgm:spPr/>
    </dgm:pt>
    <dgm:pt modelId="{C28DCA19-B3B1-452A-BF1A-66D70B410ABB}" type="pres">
      <dgm:prSet presAssocID="{D417EDF4-112B-4FB7-8121-5EB0113847C0}" presName="linH" presStyleCnt="0"/>
      <dgm:spPr/>
    </dgm:pt>
    <dgm:pt modelId="{469C3127-F59C-4E5C-AB0E-889A0A79EB9D}" type="pres">
      <dgm:prSet presAssocID="{D417EDF4-112B-4FB7-8121-5EB0113847C0}" presName="padding1" presStyleCnt="0"/>
      <dgm:spPr/>
    </dgm:pt>
    <dgm:pt modelId="{027F4FB5-EAE9-4381-B506-9238EFAC7EB8}" type="pres">
      <dgm:prSet presAssocID="{384023F3-D0C9-4D50-B97A-BDBED85E975D}" presName="linV" presStyleCnt="0"/>
      <dgm:spPr/>
    </dgm:pt>
    <dgm:pt modelId="{1B1E6757-BFC9-414A-9F50-1C7FD3EF7BF8}" type="pres">
      <dgm:prSet presAssocID="{384023F3-D0C9-4D50-B97A-BDBED85E975D}" presName="spVertical1" presStyleCnt="0"/>
      <dgm:spPr/>
    </dgm:pt>
    <dgm:pt modelId="{93005773-437C-4061-96A8-16C0106471DF}" type="pres">
      <dgm:prSet presAssocID="{384023F3-D0C9-4D50-B97A-BDBED85E975D}" presName="parTx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5EA89FEA-80BF-419F-8A16-33661997BFE1}" type="pres">
      <dgm:prSet presAssocID="{384023F3-D0C9-4D50-B97A-BDBED85E975D}" presName="spVertical2" presStyleCnt="0"/>
      <dgm:spPr/>
    </dgm:pt>
    <dgm:pt modelId="{A1EB7B33-9475-417E-B46E-8DBDCD3777F9}" type="pres">
      <dgm:prSet presAssocID="{384023F3-D0C9-4D50-B97A-BDBED85E975D}" presName="spVertical3" presStyleCnt="0"/>
      <dgm:spPr/>
    </dgm:pt>
    <dgm:pt modelId="{68D08F56-B449-47D0-AF1C-C2C0D9BAFE7F}" type="pres">
      <dgm:prSet presAssocID="{40BFCE1D-0EC2-462A-8337-760B18E1430B}" presName="space" presStyleCnt="0"/>
      <dgm:spPr/>
    </dgm:pt>
    <dgm:pt modelId="{B8FC01FF-7062-4137-B5EF-B715D6037318}" type="pres">
      <dgm:prSet presAssocID="{B694FB5D-E202-4A6D-9F13-6403AC349389}" presName="linV" presStyleCnt="0"/>
      <dgm:spPr/>
    </dgm:pt>
    <dgm:pt modelId="{B23BFEA3-612E-4699-9506-BC6E2FA6F31A}" type="pres">
      <dgm:prSet presAssocID="{B694FB5D-E202-4A6D-9F13-6403AC349389}" presName="spVertical1" presStyleCnt="0"/>
      <dgm:spPr/>
    </dgm:pt>
    <dgm:pt modelId="{2050180A-273D-4A3F-B492-1C3D3B0E67B7}" type="pres">
      <dgm:prSet presAssocID="{B694FB5D-E202-4A6D-9F13-6403AC349389}" presName="parTx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0F441B83-E71E-4746-B627-52C100764B47}" type="pres">
      <dgm:prSet presAssocID="{B694FB5D-E202-4A6D-9F13-6403AC349389}" presName="spVertical2" presStyleCnt="0"/>
      <dgm:spPr/>
    </dgm:pt>
    <dgm:pt modelId="{C542DD64-46CA-4CD7-9CE4-77581080D231}" type="pres">
      <dgm:prSet presAssocID="{B694FB5D-E202-4A6D-9F13-6403AC349389}" presName="spVertical3" presStyleCnt="0"/>
      <dgm:spPr/>
    </dgm:pt>
    <dgm:pt modelId="{10CAAFB6-B4A0-4450-83ED-1F3BF8565B09}" type="pres">
      <dgm:prSet presAssocID="{F6D2BEDD-6DA6-47AD-8673-E530CE98DA01}" presName="space" presStyleCnt="0"/>
      <dgm:spPr/>
    </dgm:pt>
    <dgm:pt modelId="{A4896435-581A-48C9-9075-2E9D01C36D62}" type="pres">
      <dgm:prSet presAssocID="{2E7B9DBF-F81D-4875-9A85-46CDB0CBED83}" presName="linV" presStyleCnt="0"/>
      <dgm:spPr/>
    </dgm:pt>
    <dgm:pt modelId="{1FDA4453-8753-4640-8FC0-9B7E6B8E5BFE}" type="pres">
      <dgm:prSet presAssocID="{2E7B9DBF-F81D-4875-9A85-46CDB0CBED83}" presName="spVertical1" presStyleCnt="0"/>
      <dgm:spPr/>
    </dgm:pt>
    <dgm:pt modelId="{5CB93EDC-DD05-4959-97E2-CCA9396BA735}" type="pres">
      <dgm:prSet presAssocID="{2E7B9DBF-F81D-4875-9A85-46CDB0CBED83}" presName="parTx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9AA944E-1014-454A-A44A-67A528A2F693}" type="pres">
      <dgm:prSet presAssocID="{2E7B9DBF-F81D-4875-9A85-46CDB0CBED83}" presName="spVertical2" presStyleCnt="0"/>
      <dgm:spPr/>
    </dgm:pt>
    <dgm:pt modelId="{0CBD9033-C67F-4BEF-9582-A02326CB59F1}" type="pres">
      <dgm:prSet presAssocID="{2E7B9DBF-F81D-4875-9A85-46CDB0CBED83}" presName="spVertical3" presStyleCnt="0"/>
      <dgm:spPr/>
    </dgm:pt>
    <dgm:pt modelId="{A1FC5C73-D97A-4153-8615-FF184AC96F1B}" type="pres">
      <dgm:prSet presAssocID="{8492666D-EED3-4E00-B7C7-53A0A46C59A4}" presName="space" presStyleCnt="0"/>
      <dgm:spPr/>
    </dgm:pt>
    <dgm:pt modelId="{937D1D5E-1090-4D63-9E08-98B8493E4D3F}" type="pres">
      <dgm:prSet presAssocID="{D91C4304-FAD2-4973-A2A5-0315FCC3C0AB}" presName="linV" presStyleCnt="0"/>
      <dgm:spPr/>
    </dgm:pt>
    <dgm:pt modelId="{914EEC3F-6E49-4F33-9763-FA21220637CC}" type="pres">
      <dgm:prSet presAssocID="{D91C4304-FAD2-4973-A2A5-0315FCC3C0AB}" presName="spVertical1" presStyleCnt="0"/>
      <dgm:spPr/>
    </dgm:pt>
    <dgm:pt modelId="{B72D0D38-A465-40D5-991F-79A8672B09C5}" type="pres">
      <dgm:prSet presAssocID="{D91C4304-FAD2-4973-A2A5-0315FCC3C0AB}" presName="parTx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8421808C-F81C-4D65-9F54-E53448AF4B07}" type="pres">
      <dgm:prSet presAssocID="{D91C4304-FAD2-4973-A2A5-0315FCC3C0AB}" presName="spVertical2" presStyleCnt="0"/>
      <dgm:spPr/>
    </dgm:pt>
    <dgm:pt modelId="{8CF5C119-BB19-44A7-84B2-B6452C750833}" type="pres">
      <dgm:prSet presAssocID="{D91C4304-FAD2-4973-A2A5-0315FCC3C0AB}" presName="spVertical3" presStyleCnt="0"/>
      <dgm:spPr/>
    </dgm:pt>
    <dgm:pt modelId="{0B4A55D6-0B57-41A2-8BB1-1B605516B076}" type="pres">
      <dgm:prSet presAssocID="{C4C15743-C266-4E82-A9DB-7EB1C2CD466E}" presName="space" presStyleCnt="0"/>
      <dgm:spPr/>
    </dgm:pt>
    <dgm:pt modelId="{C72D7A55-DEC8-4CE6-BFDA-061FE42C8F27}" type="pres">
      <dgm:prSet presAssocID="{0B4365AC-F61E-4707-B050-FCA9D6FBDE6A}" presName="linV" presStyleCnt="0"/>
      <dgm:spPr/>
    </dgm:pt>
    <dgm:pt modelId="{563635F4-D26D-42AE-988F-4D4FC566E4FE}" type="pres">
      <dgm:prSet presAssocID="{0B4365AC-F61E-4707-B050-FCA9D6FBDE6A}" presName="spVertical1" presStyleCnt="0"/>
      <dgm:spPr/>
    </dgm:pt>
    <dgm:pt modelId="{E06BE0D7-4ED4-4CBA-B90D-509FF0F5BA30}" type="pres">
      <dgm:prSet presAssocID="{0B4365AC-F61E-4707-B050-FCA9D6FBDE6A}" presName="parTx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1E272EE8-46CA-4D98-86CE-D6D79628D830}" type="pres">
      <dgm:prSet presAssocID="{0B4365AC-F61E-4707-B050-FCA9D6FBDE6A}" presName="spVertical2" presStyleCnt="0"/>
      <dgm:spPr/>
    </dgm:pt>
    <dgm:pt modelId="{52BF1C8B-2F70-4611-97A9-A6EFB9B3E3AE}" type="pres">
      <dgm:prSet presAssocID="{0B4365AC-F61E-4707-B050-FCA9D6FBDE6A}" presName="spVertical3" presStyleCnt="0"/>
      <dgm:spPr/>
    </dgm:pt>
    <dgm:pt modelId="{52DE26C3-A4E5-4E15-B24D-5811161D83B7}" type="pres">
      <dgm:prSet presAssocID="{D417EDF4-112B-4FB7-8121-5EB0113847C0}" presName="padding2" presStyleCnt="0"/>
      <dgm:spPr/>
    </dgm:pt>
    <dgm:pt modelId="{9D3288DE-DE4B-4749-B32E-25651DB4322A}" type="pres">
      <dgm:prSet presAssocID="{D417EDF4-112B-4FB7-8121-5EB0113847C0}" presName="negArrow" presStyleCnt="0"/>
      <dgm:spPr/>
    </dgm:pt>
    <dgm:pt modelId="{C4DB0E1F-5AD9-4777-885B-604DB435B723}" type="pres">
      <dgm:prSet presAssocID="{D417EDF4-112B-4FB7-8121-5EB0113847C0}" presName="backgroundArrow" presStyleLbl="node1" presStyleIdx="0" presStyleCnt="1"/>
      <dgm:spPr/>
    </dgm:pt>
  </dgm:ptLst>
  <dgm:cxnLst>
    <dgm:cxn modelId="{21C8610A-DE53-4E9F-92E9-DC594A68CEB6}" srcId="{D417EDF4-112B-4FB7-8121-5EB0113847C0}" destId="{384023F3-D0C9-4D50-B97A-BDBED85E975D}" srcOrd="0" destOrd="0" parTransId="{0286ACDC-0BF4-4C0F-A520-78CB81C9FF10}" sibTransId="{40BFCE1D-0EC2-462A-8337-760B18E1430B}"/>
    <dgm:cxn modelId="{38CDD61F-9848-450C-9E56-A3028FFAE56C}" srcId="{D417EDF4-112B-4FB7-8121-5EB0113847C0}" destId="{B694FB5D-E202-4A6D-9F13-6403AC349389}" srcOrd="1" destOrd="0" parTransId="{F3F8BBF4-9C18-44AD-989A-FF125032BA15}" sibTransId="{F6D2BEDD-6DA6-47AD-8673-E530CE98DA01}"/>
    <dgm:cxn modelId="{96330F24-47C7-48EB-BD38-257F44E1E021}" type="presOf" srcId="{384023F3-D0C9-4D50-B97A-BDBED85E975D}" destId="{93005773-437C-4061-96A8-16C0106471DF}" srcOrd="0" destOrd="0" presId="urn:microsoft.com/office/officeart/2005/8/layout/hProcess3"/>
    <dgm:cxn modelId="{7E0BFB40-E437-4B32-A246-9187652CE702}" type="presOf" srcId="{D91C4304-FAD2-4973-A2A5-0315FCC3C0AB}" destId="{B72D0D38-A465-40D5-991F-79A8672B09C5}" srcOrd="0" destOrd="0" presId="urn:microsoft.com/office/officeart/2005/8/layout/hProcess3"/>
    <dgm:cxn modelId="{96A34F63-2A33-4926-BA2C-EEDFC172BDF0}" srcId="{D417EDF4-112B-4FB7-8121-5EB0113847C0}" destId="{0B4365AC-F61E-4707-B050-FCA9D6FBDE6A}" srcOrd="4" destOrd="0" parTransId="{3691ADCB-5894-416D-B4DF-CF953EE65BAD}" sibTransId="{905557BC-C7B2-4946-AF88-A594A387031E}"/>
    <dgm:cxn modelId="{6A8F4351-47A8-4514-B884-D3C94C713D27}" srcId="{D417EDF4-112B-4FB7-8121-5EB0113847C0}" destId="{2E7B9DBF-F81D-4875-9A85-46CDB0CBED83}" srcOrd="2" destOrd="0" parTransId="{0BDAFE84-3155-4AE1-8558-D0372B3E66AC}" sibTransId="{8492666D-EED3-4E00-B7C7-53A0A46C59A4}"/>
    <dgm:cxn modelId="{646C7054-AD84-4BC9-9548-F9C0C374B360}" srcId="{D417EDF4-112B-4FB7-8121-5EB0113847C0}" destId="{D91C4304-FAD2-4973-A2A5-0315FCC3C0AB}" srcOrd="3" destOrd="0" parTransId="{E45E225E-590D-4390-A9FC-0B5B202E9176}" sibTransId="{C4C15743-C266-4E82-A9DB-7EB1C2CD466E}"/>
    <dgm:cxn modelId="{4E8671AF-C22B-45FA-9B48-F9D0584999B9}" type="presOf" srcId="{2E7B9DBF-F81D-4875-9A85-46CDB0CBED83}" destId="{5CB93EDC-DD05-4959-97E2-CCA9396BA735}" srcOrd="0" destOrd="0" presId="urn:microsoft.com/office/officeart/2005/8/layout/hProcess3"/>
    <dgm:cxn modelId="{4CE348EA-811D-4228-BBA3-3A4E240B6083}" type="presOf" srcId="{B694FB5D-E202-4A6D-9F13-6403AC349389}" destId="{2050180A-273D-4A3F-B492-1C3D3B0E67B7}" srcOrd="0" destOrd="0" presId="urn:microsoft.com/office/officeart/2005/8/layout/hProcess3"/>
    <dgm:cxn modelId="{DEDB28F1-62D3-4D50-A696-4532DB85E4F8}" type="presOf" srcId="{D417EDF4-112B-4FB7-8121-5EB0113847C0}" destId="{D3BDCAD8-979C-4D41-952A-C814C98CFC48}" srcOrd="0" destOrd="0" presId="urn:microsoft.com/office/officeart/2005/8/layout/hProcess3"/>
    <dgm:cxn modelId="{028C9CF5-B768-4780-8601-39401801DB69}" type="presOf" srcId="{0B4365AC-F61E-4707-B050-FCA9D6FBDE6A}" destId="{E06BE0D7-4ED4-4CBA-B90D-509FF0F5BA30}" srcOrd="0" destOrd="0" presId="urn:microsoft.com/office/officeart/2005/8/layout/hProcess3"/>
    <dgm:cxn modelId="{1DABB834-1B65-4F12-9AB0-91C202022F49}" type="presParOf" srcId="{D3BDCAD8-979C-4D41-952A-C814C98CFC48}" destId="{22DCA4B2-F9DE-45E8-8157-E5C8F2FF9838}" srcOrd="0" destOrd="0" presId="urn:microsoft.com/office/officeart/2005/8/layout/hProcess3"/>
    <dgm:cxn modelId="{79FC1B2B-764D-463C-A893-FFA3F7378B54}" type="presParOf" srcId="{D3BDCAD8-979C-4D41-952A-C814C98CFC48}" destId="{C28DCA19-B3B1-452A-BF1A-66D70B410ABB}" srcOrd="1" destOrd="0" presId="urn:microsoft.com/office/officeart/2005/8/layout/hProcess3"/>
    <dgm:cxn modelId="{4CD44F4D-D170-414B-89FB-DCFD369AF0C8}" type="presParOf" srcId="{C28DCA19-B3B1-452A-BF1A-66D70B410ABB}" destId="{469C3127-F59C-4E5C-AB0E-889A0A79EB9D}" srcOrd="0" destOrd="0" presId="urn:microsoft.com/office/officeart/2005/8/layout/hProcess3"/>
    <dgm:cxn modelId="{67677261-C653-40A1-A217-05E9FE843814}" type="presParOf" srcId="{C28DCA19-B3B1-452A-BF1A-66D70B410ABB}" destId="{027F4FB5-EAE9-4381-B506-9238EFAC7EB8}" srcOrd="1" destOrd="0" presId="urn:microsoft.com/office/officeart/2005/8/layout/hProcess3"/>
    <dgm:cxn modelId="{97DE98CE-EC4C-4467-9193-EF8665DA62B8}" type="presParOf" srcId="{027F4FB5-EAE9-4381-B506-9238EFAC7EB8}" destId="{1B1E6757-BFC9-414A-9F50-1C7FD3EF7BF8}" srcOrd="0" destOrd="0" presId="urn:microsoft.com/office/officeart/2005/8/layout/hProcess3"/>
    <dgm:cxn modelId="{FFA11FF4-024B-46B5-8883-D3926E57D134}" type="presParOf" srcId="{027F4FB5-EAE9-4381-B506-9238EFAC7EB8}" destId="{93005773-437C-4061-96A8-16C0106471DF}" srcOrd="1" destOrd="0" presId="urn:microsoft.com/office/officeart/2005/8/layout/hProcess3"/>
    <dgm:cxn modelId="{3B245535-618E-46AD-95CE-55A97E4E9310}" type="presParOf" srcId="{027F4FB5-EAE9-4381-B506-9238EFAC7EB8}" destId="{5EA89FEA-80BF-419F-8A16-33661997BFE1}" srcOrd="2" destOrd="0" presId="urn:microsoft.com/office/officeart/2005/8/layout/hProcess3"/>
    <dgm:cxn modelId="{4557894B-A3F0-4779-AEC4-FC2CC9B9116B}" type="presParOf" srcId="{027F4FB5-EAE9-4381-B506-9238EFAC7EB8}" destId="{A1EB7B33-9475-417E-B46E-8DBDCD3777F9}" srcOrd="3" destOrd="0" presId="urn:microsoft.com/office/officeart/2005/8/layout/hProcess3"/>
    <dgm:cxn modelId="{E63639AF-1C39-425B-B95A-DB12FB04165D}" type="presParOf" srcId="{C28DCA19-B3B1-452A-BF1A-66D70B410ABB}" destId="{68D08F56-B449-47D0-AF1C-C2C0D9BAFE7F}" srcOrd="2" destOrd="0" presId="urn:microsoft.com/office/officeart/2005/8/layout/hProcess3"/>
    <dgm:cxn modelId="{F574E18C-774C-46A7-81FE-85919D334281}" type="presParOf" srcId="{C28DCA19-B3B1-452A-BF1A-66D70B410ABB}" destId="{B8FC01FF-7062-4137-B5EF-B715D6037318}" srcOrd="3" destOrd="0" presId="urn:microsoft.com/office/officeart/2005/8/layout/hProcess3"/>
    <dgm:cxn modelId="{D23B4BBA-1F85-4191-8244-997173DA11B4}" type="presParOf" srcId="{B8FC01FF-7062-4137-B5EF-B715D6037318}" destId="{B23BFEA3-612E-4699-9506-BC6E2FA6F31A}" srcOrd="0" destOrd="0" presId="urn:microsoft.com/office/officeart/2005/8/layout/hProcess3"/>
    <dgm:cxn modelId="{A6BA3989-5E07-4DD9-B248-9974263BC9BA}" type="presParOf" srcId="{B8FC01FF-7062-4137-B5EF-B715D6037318}" destId="{2050180A-273D-4A3F-B492-1C3D3B0E67B7}" srcOrd="1" destOrd="0" presId="urn:microsoft.com/office/officeart/2005/8/layout/hProcess3"/>
    <dgm:cxn modelId="{954B0FE1-DF68-4631-A1D4-E2EED425B5A6}" type="presParOf" srcId="{B8FC01FF-7062-4137-B5EF-B715D6037318}" destId="{0F441B83-E71E-4746-B627-52C100764B47}" srcOrd="2" destOrd="0" presId="urn:microsoft.com/office/officeart/2005/8/layout/hProcess3"/>
    <dgm:cxn modelId="{6D2C6447-17BF-4F8E-8579-6A62A5025DCD}" type="presParOf" srcId="{B8FC01FF-7062-4137-B5EF-B715D6037318}" destId="{C542DD64-46CA-4CD7-9CE4-77581080D231}" srcOrd="3" destOrd="0" presId="urn:microsoft.com/office/officeart/2005/8/layout/hProcess3"/>
    <dgm:cxn modelId="{17FAF7B8-7F4F-4C46-9D6A-48142ADDDCCF}" type="presParOf" srcId="{C28DCA19-B3B1-452A-BF1A-66D70B410ABB}" destId="{10CAAFB6-B4A0-4450-83ED-1F3BF8565B09}" srcOrd="4" destOrd="0" presId="urn:microsoft.com/office/officeart/2005/8/layout/hProcess3"/>
    <dgm:cxn modelId="{42AA7537-9C2B-472B-8917-3C16F0D931CC}" type="presParOf" srcId="{C28DCA19-B3B1-452A-BF1A-66D70B410ABB}" destId="{A4896435-581A-48C9-9075-2E9D01C36D62}" srcOrd="5" destOrd="0" presId="urn:microsoft.com/office/officeart/2005/8/layout/hProcess3"/>
    <dgm:cxn modelId="{0B06068A-3B5A-487C-84F5-DAE416D406D3}" type="presParOf" srcId="{A4896435-581A-48C9-9075-2E9D01C36D62}" destId="{1FDA4453-8753-4640-8FC0-9B7E6B8E5BFE}" srcOrd="0" destOrd="0" presId="urn:microsoft.com/office/officeart/2005/8/layout/hProcess3"/>
    <dgm:cxn modelId="{EB5D81A5-0545-4658-B024-935DDE7032D2}" type="presParOf" srcId="{A4896435-581A-48C9-9075-2E9D01C36D62}" destId="{5CB93EDC-DD05-4959-97E2-CCA9396BA735}" srcOrd="1" destOrd="0" presId="urn:microsoft.com/office/officeart/2005/8/layout/hProcess3"/>
    <dgm:cxn modelId="{C5106004-4CEF-42D2-A06A-01B98BFDA8DA}" type="presParOf" srcId="{A4896435-581A-48C9-9075-2E9D01C36D62}" destId="{C9AA944E-1014-454A-A44A-67A528A2F693}" srcOrd="2" destOrd="0" presId="urn:microsoft.com/office/officeart/2005/8/layout/hProcess3"/>
    <dgm:cxn modelId="{E43C954E-E118-42EF-82CB-2A5A303C3256}" type="presParOf" srcId="{A4896435-581A-48C9-9075-2E9D01C36D62}" destId="{0CBD9033-C67F-4BEF-9582-A02326CB59F1}" srcOrd="3" destOrd="0" presId="urn:microsoft.com/office/officeart/2005/8/layout/hProcess3"/>
    <dgm:cxn modelId="{99AF5F35-8543-4EE1-9B3D-030CE0754F82}" type="presParOf" srcId="{C28DCA19-B3B1-452A-BF1A-66D70B410ABB}" destId="{A1FC5C73-D97A-4153-8615-FF184AC96F1B}" srcOrd="6" destOrd="0" presId="urn:microsoft.com/office/officeart/2005/8/layout/hProcess3"/>
    <dgm:cxn modelId="{B33452A1-F479-4E3E-B793-26A173F0D2DF}" type="presParOf" srcId="{C28DCA19-B3B1-452A-BF1A-66D70B410ABB}" destId="{937D1D5E-1090-4D63-9E08-98B8493E4D3F}" srcOrd="7" destOrd="0" presId="urn:microsoft.com/office/officeart/2005/8/layout/hProcess3"/>
    <dgm:cxn modelId="{3B9B8243-743C-4176-B474-19F853D81137}" type="presParOf" srcId="{937D1D5E-1090-4D63-9E08-98B8493E4D3F}" destId="{914EEC3F-6E49-4F33-9763-FA21220637CC}" srcOrd="0" destOrd="0" presId="urn:microsoft.com/office/officeart/2005/8/layout/hProcess3"/>
    <dgm:cxn modelId="{280E2E7D-5C9E-4EBA-A694-7CB727CF8E6D}" type="presParOf" srcId="{937D1D5E-1090-4D63-9E08-98B8493E4D3F}" destId="{B72D0D38-A465-40D5-991F-79A8672B09C5}" srcOrd="1" destOrd="0" presId="urn:microsoft.com/office/officeart/2005/8/layout/hProcess3"/>
    <dgm:cxn modelId="{2487A5CE-DFE9-4AC5-BCB1-DC4741B82E27}" type="presParOf" srcId="{937D1D5E-1090-4D63-9E08-98B8493E4D3F}" destId="{8421808C-F81C-4D65-9F54-E53448AF4B07}" srcOrd="2" destOrd="0" presId="urn:microsoft.com/office/officeart/2005/8/layout/hProcess3"/>
    <dgm:cxn modelId="{649AF2F3-4A2F-4CE9-AA19-797D8B95B999}" type="presParOf" srcId="{937D1D5E-1090-4D63-9E08-98B8493E4D3F}" destId="{8CF5C119-BB19-44A7-84B2-B6452C750833}" srcOrd="3" destOrd="0" presId="urn:microsoft.com/office/officeart/2005/8/layout/hProcess3"/>
    <dgm:cxn modelId="{97488C04-2EC5-481A-B0DB-2EBDB6AF0664}" type="presParOf" srcId="{C28DCA19-B3B1-452A-BF1A-66D70B410ABB}" destId="{0B4A55D6-0B57-41A2-8BB1-1B605516B076}" srcOrd="8" destOrd="0" presId="urn:microsoft.com/office/officeart/2005/8/layout/hProcess3"/>
    <dgm:cxn modelId="{73106C7C-8A25-4F32-915E-62C76E8A4825}" type="presParOf" srcId="{C28DCA19-B3B1-452A-BF1A-66D70B410ABB}" destId="{C72D7A55-DEC8-4CE6-BFDA-061FE42C8F27}" srcOrd="9" destOrd="0" presId="urn:microsoft.com/office/officeart/2005/8/layout/hProcess3"/>
    <dgm:cxn modelId="{57015844-CAEE-4C88-9BF9-5EC3477FC285}" type="presParOf" srcId="{C72D7A55-DEC8-4CE6-BFDA-061FE42C8F27}" destId="{563635F4-D26D-42AE-988F-4D4FC566E4FE}" srcOrd="0" destOrd="0" presId="urn:microsoft.com/office/officeart/2005/8/layout/hProcess3"/>
    <dgm:cxn modelId="{5E1426F2-5A4A-4516-BA84-249755748D36}" type="presParOf" srcId="{C72D7A55-DEC8-4CE6-BFDA-061FE42C8F27}" destId="{E06BE0D7-4ED4-4CBA-B90D-509FF0F5BA30}" srcOrd="1" destOrd="0" presId="urn:microsoft.com/office/officeart/2005/8/layout/hProcess3"/>
    <dgm:cxn modelId="{19C4133F-1C23-4CD0-98E5-AE275B27E025}" type="presParOf" srcId="{C72D7A55-DEC8-4CE6-BFDA-061FE42C8F27}" destId="{1E272EE8-46CA-4D98-86CE-D6D79628D830}" srcOrd="2" destOrd="0" presId="urn:microsoft.com/office/officeart/2005/8/layout/hProcess3"/>
    <dgm:cxn modelId="{7F3295ED-A046-415E-9E41-3281232B2DA1}" type="presParOf" srcId="{C72D7A55-DEC8-4CE6-BFDA-061FE42C8F27}" destId="{52BF1C8B-2F70-4611-97A9-A6EFB9B3E3AE}" srcOrd="3" destOrd="0" presId="urn:microsoft.com/office/officeart/2005/8/layout/hProcess3"/>
    <dgm:cxn modelId="{7859DFDF-0124-4D57-9066-42019B6B2088}" type="presParOf" srcId="{C28DCA19-B3B1-452A-BF1A-66D70B410ABB}" destId="{52DE26C3-A4E5-4E15-B24D-5811161D83B7}" srcOrd="10" destOrd="0" presId="urn:microsoft.com/office/officeart/2005/8/layout/hProcess3"/>
    <dgm:cxn modelId="{86AF29F1-30E4-49C2-9546-A0E560C54358}" type="presParOf" srcId="{C28DCA19-B3B1-452A-BF1A-66D70B410ABB}" destId="{9D3288DE-DE4B-4749-B32E-25651DB4322A}" srcOrd="11" destOrd="0" presId="urn:microsoft.com/office/officeart/2005/8/layout/hProcess3"/>
    <dgm:cxn modelId="{D69A200C-1AB2-4D90-A223-F5882A7E7CAC}" type="presParOf" srcId="{C28DCA19-B3B1-452A-BF1A-66D70B410ABB}" destId="{C4DB0E1F-5AD9-4777-885B-604DB435B723}" srcOrd="12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F277A-0C1D-4C46-98B5-24F61224ADB8}">
      <dsp:nvSpPr>
        <dsp:cNvPr id="0" name=""/>
        <dsp:cNvSpPr/>
      </dsp:nvSpPr>
      <dsp:spPr>
        <a:xfrm>
          <a:off x="364447" y="551945"/>
          <a:ext cx="1441306" cy="12598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/>
            <a:t>Silent </a:t>
          </a:r>
          <a:r>
            <a:rPr lang="fr-FR" sz="1000" kern="1200" dirty="0" err="1"/>
            <a:t>spring</a:t>
          </a:r>
          <a:endParaRPr lang="fr-FR" sz="1000" kern="1200" dirty="0"/>
        </a:p>
      </dsp:txBody>
      <dsp:txXfrm>
        <a:off x="724773" y="740927"/>
        <a:ext cx="702637" cy="881919"/>
      </dsp:txXfrm>
    </dsp:sp>
    <dsp:sp modelId="{91DB2B16-FD6B-4339-8E28-D07CCE86831A}">
      <dsp:nvSpPr>
        <dsp:cNvPr id="0" name=""/>
        <dsp:cNvSpPr/>
      </dsp:nvSpPr>
      <dsp:spPr>
        <a:xfrm>
          <a:off x="4120" y="821560"/>
          <a:ext cx="720653" cy="7206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1962</a:t>
          </a:r>
        </a:p>
      </dsp:txBody>
      <dsp:txXfrm>
        <a:off x="109657" y="927097"/>
        <a:ext cx="509579" cy="509579"/>
      </dsp:txXfrm>
    </dsp:sp>
    <dsp:sp modelId="{3462DF4B-D333-44EC-A51D-890D453E3FA9}">
      <dsp:nvSpPr>
        <dsp:cNvPr id="0" name=""/>
        <dsp:cNvSpPr/>
      </dsp:nvSpPr>
      <dsp:spPr>
        <a:xfrm>
          <a:off x="2256162" y="551945"/>
          <a:ext cx="1441306" cy="12598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Rapport Meadows</a:t>
          </a:r>
        </a:p>
      </dsp:txBody>
      <dsp:txXfrm>
        <a:off x="2616489" y="740927"/>
        <a:ext cx="702637" cy="881919"/>
      </dsp:txXfrm>
    </dsp:sp>
    <dsp:sp modelId="{863AF715-77B1-4091-9653-AD7067D186E2}">
      <dsp:nvSpPr>
        <dsp:cNvPr id="0" name=""/>
        <dsp:cNvSpPr/>
      </dsp:nvSpPr>
      <dsp:spPr>
        <a:xfrm>
          <a:off x="1895835" y="821560"/>
          <a:ext cx="720653" cy="7206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1972</a:t>
          </a:r>
        </a:p>
      </dsp:txBody>
      <dsp:txXfrm>
        <a:off x="2001372" y="927097"/>
        <a:ext cx="509579" cy="509579"/>
      </dsp:txXfrm>
    </dsp:sp>
    <dsp:sp modelId="{1F18CDAF-0D25-4C09-8515-A516BCA0701F}">
      <dsp:nvSpPr>
        <dsp:cNvPr id="0" name=""/>
        <dsp:cNvSpPr/>
      </dsp:nvSpPr>
      <dsp:spPr>
        <a:xfrm>
          <a:off x="4147877" y="551945"/>
          <a:ext cx="1441306" cy="12598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Commission Brundtland</a:t>
          </a:r>
        </a:p>
      </dsp:txBody>
      <dsp:txXfrm>
        <a:off x="4508204" y="740927"/>
        <a:ext cx="702637" cy="881919"/>
      </dsp:txXfrm>
    </dsp:sp>
    <dsp:sp modelId="{F709810E-5475-4B40-9399-801D8264646C}">
      <dsp:nvSpPr>
        <dsp:cNvPr id="0" name=""/>
        <dsp:cNvSpPr/>
      </dsp:nvSpPr>
      <dsp:spPr>
        <a:xfrm>
          <a:off x="3787550" y="821560"/>
          <a:ext cx="720653" cy="7206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1987</a:t>
          </a:r>
        </a:p>
      </dsp:txBody>
      <dsp:txXfrm>
        <a:off x="3893087" y="927097"/>
        <a:ext cx="509579" cy="509579"/>
      </dsp:txXfrm>
    </dsp:sp>
    <dsp:sp modelId="{45036100-4B58-447F-BAFC-3ED9152BD814}">
      <dsp:nvSpPr>
        <dsp:cNvPr id="0" name=""/>
        <dsp:cNvSpPr/>
      </dsp:nvSpPr>
      <dsp:spPr>
        <a:xfrm>
          <a:off x="6039592" y="551945"/>
          <a:ext cx="1441306" cy="12598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Rapports du </a:t>
          </a:r>
          <a:r>
            <a:rPr lang="fr-FR" sz="1000" kern="1200" dirty="0" err="1"/>
            <a:t>Giec</a:t>
          </a:r>
          <a:endParaRPr lang="fr-FR" sz="1000" kern="1200" dirty="0"/>
        </a:p>
      </dsp:txBody>
      <dsp:txXfrm>
        <a:off x="6399919" y="740927"/>
        <a:ext cx="702637" cy="881919"/>
      </dsp:txXfrm>
    </dsp:sp>
    <dsp:sp modelId="{FEFCE49A-3987-4175-B161-4C66D70B209F}">
      <dsp:nvSpPr>
        <dsp:cNvPr id="0" name=""/>
        <dsp:cNvSpPr/>
      </dsp:nvSpPr>
      <dsp:spPr>
        <a:xfrm>
          <a:off x="5679265" y="821560"/>
          <a:ext cx="720653" cy="7206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Depuis 1988</a:t>
          </a:r>
        </a:p>
      </dsp:txBody>
      <dsp:txXfrm>
        <a:off x="5784802" y="927097"/>
        <a:ext cx="509579" cy="509579"/>
      </dsp:txXfrm>
    </dsp:sp>
    <dsp:sp modelId="{B6B51DF5-189A-45BE-912B-7810382DF2C3}">
      <dsp:nvSpPr>
        <dsp:cNvPr id="0" name=""/>
        <dsp:cNvSpPr/>
      </dsp:nvSpPr>
      <dsp:spPr>
        <a:xfrm>
          <a:off x="7931307" y="551945"/>
          <a:ext cx="1441306" cy="12598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Sommet de Rio</a:t>
          </a:r>
        </a:p>
      </dsp:txBody>
      <dsp:txXfrm>
        <a:off x="8291634" y="740927"/>
        <a:ext cx="702637" cy="881919"/>
      </dsp:txXfrm>
    </dsp:sp>
    <dsp:sp modelId="{DD88B52E-C932-49F3-96A4-BBB27EB4D02C}">
      <dsp:nvSpPr>
        <dsp:cNvPr id="0" name=""/>
        <dsp:cNvSpPr/>
      </dsp:nvSpPr>
      <dsp:spPr>
        <a:xfrm>
          <a:off x="7570980" y="821560"/>
          <a:ext cx="720653" cy="7206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1992</a:t>
          </a:r>
        </a:p>
      </dsp:txBody>
      <dsp:txXfrm>
        <a:off x="7676517" y="927097"/>
        <a:ext cx="509579" cy="5095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DB0E1F-5AD9-4777-885B-604DB435B723}">
      <dsp:nvSpPr>
        <dsp:cNvPr id="0" name=""/>
        <dsp:cNvSpPr/>
      </dsp:nvSpPr>
      <dsp:spPr>
        <a:xfrm>
          <a:off x="0" y="2241333"/>
          <a:ext cx="8128000" cy="9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BE0D7-4ED4-4CBA-B90D-509FF0F5BA30}">
      <dsp:nvSpPr>
        <dsp:cNvPr id="0" name=""/>
        <dsp:cNvSpPr/>
      </dsp:nvSpPr>
      <dsp:spPr>
        <a:xfrm>
          <a:off x="6166246" y="2475333"/>
          <a:ext cx="1148953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Nations</a:t>
          </a:r>
        </a:p>
      </dsp:txBody>
      <dsp:txXfrm>
        <a:off x="6166246" y="2475333"/>
        <a:ext cx="1148953" cy="468000"/>
      </dsp:txXfrm>
    </dsp:sp>
    <dsp:sp modelId="{B72D0D38-A465-40D5-991F-79A8672B09C5}">
      <dsp:nvSpPr>
        <dsp:cNvPr id="0" name=""/>
        <dsp:cNvSpPr/>
      </dsp:nvSpPr>
      <dsp:spPr>
        <a:xfrm>
          <a:off x="4787503" y="2475333"/>
          <a:ext cx="1148953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Gouvernements</a:t>
          </a:r>
          <a:endParaRPr lang="fr-FR" sz="1300" kern="1200" dirty="0"/>
        </a:p>
      </dsp:txBody>
      <dsp:txXfrm>
        <a:off x="4787503" y="2475333"/>
        <a:ext cx="1148953" cy="468000"/>
      </dsp:txXfrm>
    </dsp:sp>
    <dsp:sp modelId="{5CB93EDC-DD05-4959-97E2-CCA9396BA735}">
      <dsp:nvSpPr>
        <dsp:cNvPr id="0" name=""/>
        <dsp:cNvSpPr/>
      </dsp:nvSpPr>
      <dsp:spPr>
        <a:xfrm>
          <a:off x="3408759" y="2475333"/>
          <a:ext cx="1148953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Société Civile</a:t>
          </a:r>
        </a:p>
      </dsp:txBody>
      <dsp:txXfrm>
        <a:off x="3408759" y="2475333"/>
        <a:ext cx="1148953" cy="468000"/>
      </dsp:txXfrm>
    </dsp:sp>
    <dsp:sp modelId="{2050180A-273D-4A3F-B492-1C3D3B0E67B7}">
      <dsp:nvSpPr>
        <dsp:cNvPr id="0" name=""/>
        <dsp:cNvSpPr/>
      </dsp:nvSpPr>
      <dsp:spPr>
        <a:xfrm>
          <a:off x="2030015" y="2475333"/>
          <a:ext cx="1148953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ONG</a:t>
          </a:r>
        </a:p>
      </dsp:txBody>
      <dsp:txXfrm>
        <a:off x="2030015" y="2475333"/>
        <a:ext cx="1148953" cy="468000"/>
      </dsp:txXfrm>
    </dsp:sp>
    <dsp:sp modelId="{93005773-437C-4061-96A8-16C0106471DF}">
      <dsp:nvSpPr>
        <dsp:cNvPr id="0" name=""/>
        <dsp:cNvSpPr/>
      </dsp:nvSpPr>
      <dsp:spPr>
        <a:xfrm>
          <a:off x="651271" y="2475333"/>
          <a:ext cx="1148953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Scientifiques</a:t>
          </a:r>
        </a:p>
      </dsp:txBody>
      <dsp:txXfrm>
        <a:off x="651271" y="2475333"/>
        <a:ext cx="1148953" cy="46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D5F7242-BDEC-3DE7-D230-AEAB31E3B2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D4F295-53F4-4C71-9775-5EAB6CE778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9585ADB-B146-439C-AC95-B76966EEB74A}" type="datetimeFigureOut">
              <a:rPr lang="fr-BE"/>
              <a:pPr>
                <a:defRPr/>
              </a:pPr>
              <a:t>03-04-25</a:t>
            </a:fld>
            <a:endParaRPr lang="fr-BE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5C93621E-E74D-8DEA-A19A-4B329D28FC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2F43983C-77F8-6AFA-B19E-99380CBD4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29CF34-B34C-AC66-6591-72CFD893D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01822B-0A0C-80F6-D8CF-BFB65A1A6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06C36B9-4199-441C-8ECF-5404C7954F6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Qui suis-je ? Eco-conseillère, Accompagnement facultaire à l’intégration de la durabilité.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Enthousiasme. Façonner le monde de demain tout en respectant les limites planétaires.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Humilité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4416-AAB1-4288-8D03-06E00B46BF72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1748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639C-ED09-476B-698B-5D887D02F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CEDFB2-3B7F-9900-4BB1-2163C0E01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5B43518-0EC9-83E0-29E0-E88DB166A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Début 21eme siècle, accélération et changement d’enjeux…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D79571-D2B1-B22A-4743-6CA1FC188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7901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>
            <a:extLst>
              <a:ext uri="{FF2B5EF4-FFF2-40B4-BE49-F238E27FC236}">
                <a16:creationId xmlns:a16="http://schemas.microsoft.com/office/drawing/2014/main" id="{C82C8465-7402-75A4-85DE-1F173CECEF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ce réservé des notes 2">
            <a:extLst>
              <a:ext uri="{FF2B5EF4-FFF2-40B4-BE49-F238E27FC236}">
                <a16:creationId xmlns:a16="http://schemas.microsoft.com/office/drawing/2014/main" id="{6FA301A3-BF70-4F98-3441-E8BB775B21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fr-BE" altLang="fr-FR" dirty="0"/>
              <a:t>Le concept de limites planétaires a été proposé par Johan </a:t>
            </a:r>
            <a:r>
              <a:rPr lang="fr-BE" altLang="fr-FR" dirty="0" err="1"/>
              <a:t>Rockström</a:t>
            </a:r>
            <a:r>
              <a:rPr lang="fr-BE" altLang="fr-FR" dirty="0"/>
              <a:t> en 2009. Il reprend 9 seuils critiques à ne pas dépasser pour maintenir la stabilité des écosystèmes. (cycle azote, changement climatiques et perte de biodiversité).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fr-BE" altLang="fr-FR" dirty="0"/>
              <a:t>Affinage des indicateurs 9 à 13 seuils.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fr-BE" altLang="fr-FR" dirty="0"/>
              <a:t>Mise à jour 2021 plus alarmiste…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fr-BE" altLang="fr-FR" dirty="0"/>
              <a:t>9/13 dépassées…</a:t>
            </a:r>
          </a:p>
        </p:txBody>
      </p:sp>
      <p:sp>
        <p:nvSpPr>
          <p:cNvPr id="17412" name="Espace réservé du numéro de diapositive 3">
            <a:extLst>
              <a:ext uri="{FF2B5EF4-FFF2-40B4-BE49-F238E27FC236}">
                <a16:creationId xmlns:a16="http://schemas.microsoft.com/office/drawing/2014/main" id="{F6D51E89-5B54-965D-E98C-7104F829D3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C8C76A8-5685-4A7B-AA93-D10A18EF807B}" type="slidenum">
              <a:rPr lang="fr-BE" altLang="fr-FR"/>
              <a:pPr/>
              <a:t>12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246926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grande accélération: tendances socioéconomiques…</a:t>
            </a:r>
          </a:p>
          <a:p>
            <a:r>
              <a:rPr lang="fr-FR" dirty="0"/>
              <a:t>(Echelle de temps 1750 à nos jours / Pointillés: 1950)</a:t>
            </a:r>
          </a:p>
          <a:p>
            <a:r>
              <a:rPr lang="fr-FR" dirty="0"/>
              <a:t>Corrélées aux répercussions sur la biosphère</a:t>
            </a:r>
          </a:p>
          <a:p>
            <a:r>
              <a:rPr lang="fr-FR" dirty="0"/>
              <a:t>Clic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Entrée dans l’ère de l’anthropocène : </a:t>
            </a:r>
            <a:r>
              <a:rPr lang="fr-BE" sz="1200" dirty="0">
                <a:ea typeface="Calibri" panose="020F0502020204030204" pitchFamily="34" charset="0"/>
                <a:cs typeface="Times New Roman" panose="02020603050405020304" pitchFamily="18" charset="0"/>
              </a:rPr>
              <a:t>Période actuelle des temps géologiques, où les activités humaines ont de fortes répercussions sur les écosystèmes de la planète et les transforment à tous les niveaux. </a:t>
            </a:r>
          </a:p>
          <a:p>
            <a:endParaRPr lang="fr-FR" dirty="0"/>
          </a:p>
          <a:p>
            <a:r>
              <a:rPr lang="fr-FR" dirty="0"/>
              <a:t>Capture de poissons, perte de foret tropicale, territoire « domestiqué », dégradation de la biosphère…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Piège de notre habituation à la croissance…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6806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Épuisement des ressources : Capture de poissons, perte de forêt tropicale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La petite zone de recouvrement des 3 piliers est elle suffisante pour inverser la tendance?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585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Pas de croissance sur une planète morte…</a:t>
            </a:r>
          </a:p>
          <a:p>
            <a:endParaRPr lang="fr-FR" altLang="fr-FR" dirty="0"/>
          </a:p>
          <a:p>
            <a:r>
              <a:rPr lang="fr-FR" altLang="fr-FR" dirty="0"/>
              <a:t>Faible: Intersections ? Substitution Superposition…</a:t>
            </a:r>
          </a:p>
          <a:p>
            <a:r>
              <a:rPr lang="fr-FR" altLang="fr-FR" dirty="0"/>
              <a:t>(compromis à compromission)</a:t>
            </a:r>
          </a:p>
          <a:p>
            <a:r>
              <a:rPr lang="fr-FR" altLang="fr-FR" dirty="0"/>
              <a:t>Comme si séparation conceptuelle entre environnement et humanité = pas juste</a:t>
            </a:r>
          </a:p>
          <a:p>
            <a:endParaRPr lang="fr-BE" dirty="0"/>
          </a:p>
          <a:p>
            <a:r>
              <a:rPr lang="fr-BE" dirty="0"/>
              <a:t>NON, on ne peut pas s’appuyer sur le capital humain (économique, technologique, social) pour </a:t>
            </a:r>
            <a:r>
              <a:rPr lang="fr-BE" b="1" dirty="0"/>
              <a:t>remplacer des processus naturels complexes </a:t>
            </a:r>
            <a:r>
              <a:rPr lang="fr-BE" dirty="0"/>
              <a:t>vitaux pour l’homme (abeilles, la biodiversité qui nous nourrit ou le cycle de l’eau)</a:t>
            </a:r>
          </a:p>
          <a:p>
            <a:r>
              <a:rPr lang="fr-BE" dirty="0" err="1"/>
              <a:t>Env</a:t>
            </a:r>
            <a:r>
              <a:rPr lang="fr-BE" dirty="0"/>
              <a:t>/Social/Economique</a:t>
            </a:r>
          </a:p>
          <a:p>
            <a:r>
              <a:rPr lang="fr-BE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Revoir notre rapport au monde</a:t>
            </a:r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67882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sz="1200" dirty="0"/>
              <a:t>Kate </a:t>
            </a:r>
            <a:r>
              <a:rPr lang="fr-FR" altLang="fr-FR" sz="1200" dirty="0" err="1"/>
              <a:t>Raworth</a:t>
            </a:r>
            <a:r>
              <a:rPr lang="fr-FR" altLang="fr-FR" sz="1200" dirty="0"/>
              <a:t>, Economiste anglaise , 2017 </a:t>
            </a:r>
          </a:p>
          <a:p>
            <a:r>
              <a:rPr lang="fr-FR" altLang="fr-FR" sz="1200" dirty="0"/>
              <a:t>Durabilité </a:t>
            </a:r>
            <a:r>
              <a:rPr lang="fr-FR" altLang="fr-FR" sz="1200" i="1" dirty="0"/>
              <a:t>forte: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1200" dirty="0"/>
              <a:t>sphères imbriquées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1200" dirty="0"/>
              <a:t>Peu de substituabilité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1200" dirty="0"/>
              <a:t>Sociétés humaines inclues dans l’environnement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1200" dirty="0"/>
              <a:t>clic</a:t>
            </a:r>
            <a:endParaRPr lang="fr-BE" altLang="fr-FR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1200" dirty="0"/>
              <a:t>Sphère écologique, limite assumée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36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dirty="0"/>
              <a:t>Economie Linéaire : Extraire Fabriquer Jeter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dirty="0"/>
              <a:t>circulaire : partage, réemploi … rénovation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dirty="0" err="1"/>
              <a:t>Récupérathèque</a:t>
            </a:r>
            <a:endParaRPr lang="fr-FR" altLang="fr-FR" sz="12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dirty="0"/>
              <a:t>cycle de vie… vision </a:t>
            </a:r>
            <a:r>
              <a:rPr lang="fr-FR" altLang="fr-FR" sz="1200" dirty="0" err="1"/>
              <a:t>longterme</a:t>
            </a:r>
            <a:endParaRPr lang="fr-FR" altLang="fr-FR" sz="12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sz="12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dirty="0"/>
              <a:t>Transition Rapport au monde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9393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200" b="1" dirty="0"/>
              <a:t>E</a:t>
            </a:r>
            <a:r>
              <a:rPr lang="fr-BE" altLang="fr-FR" sz="1200" b="1" dirty="0"/>
              <a:t>n occident, </a:t>
            </a:r>
            <a:r>
              <a:rPr lang="fr-BE" altLang="fr-FR" sz="1200" dirty="0"/>
              <a:t>Influence des </a:t>
            </a:r>
            <a:r>
              <a:rPr lang="fr-BE" altLang="fr-FR" sz="1200" b="1" dirty="0"/>
              <a:t>religions monothéistes : </a:t>
            </a:r>
            <a:r>
              <a:rPr lang="fr-BE" altLang="fr-FR" sz="1200" dirty="0"/>
              <a:t>l’humain est en dehors de la nature et lui est supérieur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Dualisme Nature/Culture</a:t>
            </a:r>
          </a:p>
          <a:p>
            <a:pPr lvl="1"/>
            <a:r>
              <a:rPr lang="fr-FR" altLang="fr-FR" sz="1200" dirty="0"/>
              <a:t>Renforcé par les </a:t>
            </a:r>
            <a:r>
              <a:rPr lang="fr-FR" altLang="fr-FR" sz="1200" b="1" dirty="0"/>
              <a:t>sciences expérimentales </a:t>
            </a:r>
            <a:r>
              <a:rPr lang="fr-FR" altLang="fr-FR" sz="1200" dirty="0"/>
              <a:t>au 17e siècle : maitrise de la nature</a:t>
            </a:r>
          </a:p>
          <a:p>
            <a:pPr lvl="1"/>
            <a:r>
              <a:rPr lang="fr-FR" altLang="fr-FR" sz="1200" dirty="0"/>
              <a:t>Abouti à une échelle des êtres</a:t>
            </a:r>
            <a:endParaRPr lang="fr-BE" altLang="fr-FR" sz="800" dirty="0"/>
          </a:p>
          <a:p>
            <a:endParaRPr lang="fr-FR" dirty="0"/>
          </a:p>
          <a:p>
            <a:r>
              <a:rPr lang="fr-FR" altLang="fr-FR" sz="3600" dirty="0"/>
              <a:t>Nature </a:t>
            </a:r>
          </a:p>
          <a:p>
            <a:pPr lvl="1"/>
            <a:r>
              <a:rPr lang="fr-FR" altLang="fr-FR" sz="3200" dirty="0"/>
              <a:t>Entités existant indépendamment de l’humain (minéraux, plantes, animaux, rivières, montagne, ciel, étoiles, etc.)</a:t>
            </a:r>
          </a:p>
          <a:p>
            <a:r>
              <a:rPr lang="fr-BE" altLang="fr-FR" sz="3600" dirty="0"/>
              <a:t>Culture/Humain </a:t>
            </a:r>
          </a:p>
          <a:p>
            <a:pPr lvl="1"/>
            <a:r>
              <a:rPr lang="fr-BE" altLang="fr-FR" sz="3200" dirty="0"/>
              <a:t>À part et supérieur aux autres entités naturelles; statut moral à part</a:t>
            </a:r>
          </a:p>
          <a:p>
            <a:pPr lvl="1"/>
            <a:endParaRPr lang="fr-BE" altLang="fr-FR" sz="3200" dirty="0"/>
          </a:p>
          <a:p>
            <a:pPr lvl="1"/>
            <a:endParaRPr lang="fr-BE" altLang="fr-FR" sz="3200" dirty="0"/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3200" dirty="0"/>
              <a:t>Voyage dans le temps Chasseur-cueilleur   =&gt; Equilibre?</a:t>
            </a:r>
          </a:p>
          <a:p>
            <a:pPr lvl="1"/>
            <a:endParaRPr lang="fr-BE" alt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8192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BE" dirty="0"/>
              <a:t>Néolithique</a:t>
            </a:r>
          </a:p>
          <a:p>
            <a:pPr lvl="1"/>
            <a:r>
              <a:rPr lang="fr-BE" dirty="0"/>
              <a:t>Exploitation de la nature   /    Agriculture/élevage    /    Métaux, pierres précieuses, charbon</a:t>
            </a:r>
          </a:p>
          <a:p>
            <a:pPr lvl="1"/>
            <a:r>
              <a:rPr lang="fr-BE" dirty="0"/>
              <a:t>= &gt;rythme et intensité faible, laisse des traces acceptables en général…</a:t>
            </a:r>
          </a:p>
          <a:p>
            <a:pPr lvl="0"/>
            <a:r>
              <a:rPr lang="fr-BE" dirty="0"/>
              <a:t>Vapeur - Charbon</a:t>
            </a:r>
          </a:p>
          <a:p>
            <a:pPr lvl="1"/>
            <a:r>
              <a:rPr lang="fr-BE" dirty="0"/>
              <a:t>1</a:t>
            </a:r>
            <a:r>
              <a:rPr lang="fr-BE" baseline="30000" dirty="0"/>
              <a:t>ère</a:t>
            </a:r>
            <a:r>
              <a:rPr lang="fr-BE" dirty="0"/>
              <a:t> RI (fin 18</a:t>
            </a:r>
            <a:r>
              <a:rPr lang="fr-BE" baseline="30000" dirty="0"/>
              <a:t>ème</a:t>
            </a:r>
            <a:r>
              <a:rPr lang="fr-BE" dirty="0"/>
              <a:t>)  /   Manufactures, machine à vapeur  /  Surexploitation des bois, déforestation</a:t>
            </a:r>
          </a:p>
          <a:p>
            <a:pPr lvl="1"/>
            <a:r>
              <a:rPr lang="fr-BE" dirty="0"/>
              <a:t>=&gt; Rythme ok, intensité up </a:t>
            </a:r>
          </a:p>
          <a:p>
            <a:pPr lvl="0"/>
            <a:r>
              <a:rPr lang="fr-BE" dirty="0"/>
              <a:t>Electricité Taylorisme/fordisme/Emergence énergies fossiles  (fin 19</a:t>
            </a:r>
            <a:r>
              <a:rPr lang="fr-BE" baseline="30000" dirty="0"/>
              <a:t>ème</a:t>
            </a:r>
            <a:r>
              <a:rPr lang="fr-BE" dirty="0"/>
              <a:t>) </a:t>
            </a:r>
          </a:p>
          <a:p>
            <a:pPr lvl="1"/>
            <a:r>
              <a:rPr lang="fr-BE" dirty="0"/>
              <a:t>Changement de paradigme:  Rentabilité   /   Croissance sans limites établies   /   Création de besoins</a:t>
            </a:r>
          </a:p>
          <a:p>
            <a:pPr lvl="1"/>
            <a:r>
              <a:rPr lang="fr-BE" dirty="0"/>
              <a:t>=&gt; rythme &amp; intensité up</a:t>
            </a:r>
            <a:r>
              <a:rPr lang="fr-FR" dirty="0"/>
              <a:t>, Conséquences fortes…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033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BE" sz="1600" b="1" kern="1200" dirty="0">
                <a:solidFill>
                  <a:srgbClr val="00B050"/>
                </a:solidFill>
                <a:latin typeface="Calibri"/>
                <a:ea typeface="+mn-ea"/>
                <a:cs typeface="+mn-cs"/>
              </a:rPr>
              <a:t>Conservation</a:t>
            </a:r>
            <a:endParaRPr lang="fr-BE" sz="1000" kern="1200" dirty="0"/>
          </a:p>
          <a:p>
            <a:pPr lvl="1"/>
            <a:r>
              <a:rPr lang="fr-BE" sz="1000" kern="1200" dirty="0"/>
              <a:t>Dès la 1</a:t>
            </a:r>
            <a:r>
              <a:rPr lang="fr-BE" sz="1000" kern="1200" baseline="30000" dirty="0"/>
              <a:t>er</a:t>
            </a:r>
            <a:r>
              <a:rPr lang="fr-BE" sz="1000" kern="1200" dirty="0"/>
              <a:t> RI: Parcs Naturels dès le 19</a:t>
            </a:r>
            <a:r>
              <a:rPr lang="fr-BE" sz="1000" kern="1200" baseline="30000" dirty="0"/>
              <a:t>ème</a:t>
            </a:r>
            <a:r>
              <a:rPr lang="fr-BE" sz="1000" kern="1200" dirty="0"/>
              <a:t> siècle 1872 Yellowstone</a:t>
            </a:r>
          </a:p>
          <a:p>
            <a:pPr lvl="0"/>
            <a:r>
              <a:rPr lang="fr-BE" sz="1600" b="1" dirty="0">
                <a:solidFill>
                  <a:srgbClr val="00B050"/>
                </a:solidFill>
              </a:rPr>
              <a:t>Protection</a:t>
            </a:r>
            <a:endParaRPr lang="fr-BE" sz="1300" b="1" dirty="0">
              <a:solidFill>
                <a:srgbClr val="00B050"/>
              </a:solidFill>
            </a:endParaRPr>
          </a:p>
          <a:p>
            <a:pPr lvl="1"/>
            <a:r>
              <a:rPr lang="fr-BE" sz="1000" dirty="0"/>
              <a:t>Minamata (1938) : Rejet de mercure (conséquences pour santé humaine et environnement): </a:t>
            </a:r>
            <a:r>
              <a:rPr lang="fr-BE" sz="1200" b="0" i="0" dirty="0">
                <a:solidFill>
                  <a:srgbClr val="E8EAED"/>
                </a:solidFill>
                <a:effectLst/>
                <a:latin typeface="Google Sans"/>
              </a:rPr>
              <a:t>Premier accord environnemental international.</a:t>
            </a:r>
            <a:endParaRPr lang="fr-BE" sz="1000" dirty="0"/>
          </a:p>
          <a:p>
            <a:pPr lvl="1"/>
            <a:r>
              <a:rPr lang="fr-BE" sz="1000" dirty="0"/>
              <a:t>Marées noires (Torrey Canyon) Convention de Bruxelles 1969 : </a:t>
            </a:r>
            <a:r>
              <a:rPr lang="fr-BE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système juridique international visant à encadrer les pollutions maritimes par les hydrocarbures</a:t>
            </a:r>
            <a:endParaRPr lang="fr-BE" sz="1000" dirty="0"/>
          </a:p>
          <a:p>
            <a:pPr lvl="1"/>
            <a:r>
              <a:rPr lang="fr-BE" sz="1000" dirty="0"/>
              <a:t>WWF et moultes asso. de protection de l’envi</a:t>
            </a:r>
          </a:p>
          <a:p>
            <a:pPr lvl="0"/>
            <a:r>
              <a:rPr lang="fr-BE" sz="1600" b="1" kern="1200" dirty="0">
                <a:solidFill>
                  <a:srgbClr val="00B050"/>
                </a:solidFill>
                <a:latin typeface="Calibri"/>
                <a:ea typeface="+mn-ea"/>
                <a:cs typeface="+mn-cs"/>
              </a:rPr>
              <a:t>Régulation</a:t>
            </a:r>
          </a:p>
          <a:p>
            <a:pPr lvl="1"/>
            <a:r>
              <a:rPr lang="fr-BE" sz="1000" kern="1200" dirty="0"/>
              <a:t>Des activités humaines. L’humain est remis « au centre » de l’environnement</a:t>
            </a:r>
          </a:p>
          <a:p>
            <a:pPr lvl="1"/>
            <a:r>
              <a:rPr lang="fr-BE" sz="1000" kern="1200" dirty="0"/>
              <a:t>Ca ne suffit pas !</a:t>
            </a:r>
          </a:p>
          <a:p>
            <a:pPr lvl="1"/>
            <a:endParaRPr lang="fr-BE" sz="1000" kern="1200" dirty="0"/>
          </a:p>
          <a:p>
            <a:pPr lvl="1"/>
            <a:r>
              <a:rPr lang="fr-BE" sz="1000" kern="1200" dirty="0"/>
              <a:t>Vision anthropocentrique, pas de valeur morale aux entités naturelles (uniquement valeur instrumentale)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767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L'objectif est de créer un espace de réflexion collective sur l'intégration de la durabilité dans l'enseignement adapté à votre contexte.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Une démarche qui nécessite à la fois une vision globale et des actions concrètes. Aujourd’hui focus sur le vocabulaire et des pistes globales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Sensibiliser à l’Importance d’intégrer la durabilité dans vos enseignements.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Focus sur des images, sources biblio dispo en fin de présentation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3624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Cela implique non seulement de FAIRE différemment:</a:t>
            </a:r>
          </a:p>
          <a:p>
            <a:r>
              <a:rPr lang="fr-BE" dirty="0"/>
              <a:t>De consommer différemment, de produire différemment, de penser différemment, </a:t>
            </a:r>
          </a:p>
          <a:p>
            <a:r>
              <a:rPr lang="fr-BE" dirty="0"/>
              <a:t>De conscientiser les valeurs qui sous-tendent nos choix</a:t>
            </a:r>
          </a:p>
          <a:p>
            <a:endParaRPr lang="fr-BE" dirty="0"/>
          </a:p>
          <a:p>
            <a:r>
              <a:rPr lang="fr-BE" dirty="0"/>
              <a:t>Et donc, pour les universités, cela implique de former les étudiants, citoyens et professionnels en devenir.</a:t>
            </a:r>
          </a:p>
          <a:p>
            <a:r>
              <a:rPr lang="fr-BE" dirty="0"/>
              <a:t>Cela demande d’éduquer pour comprendre, pour penser et être capable d’agir dans un monde fait d’interdépendances complexes, entre les limites de la biosphère et le plancher social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81267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6699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/>
              <a:t>Jouzel</a:t>
            </a:r>
            <a:r>
              <a:rPr lang="fr-FR" dirty="0"/>
              <a:t> : </a:t>
            </a:r>
            <a:r>
              <a:rPr lang="fr-BE" dirty="0"/>
              <a:t>approche </a:t>
            </a:r>
            <a:r>
              <a:rPr lang="fr-BE" b="1" dirty="0"/>
              <a:t>systémique</a:t>
            </a:r>
            <a:r>
              <a:rPr lang="fr-BE" dirty="0"/>
              <a:t>, </a:t>
            </a:r>
            <a:r>
              <a:rPr lang="fr-BE" dirty="0" err="1"/>
              <a:t>Co-construire</a:t>
            </a:r>
            <a:r>
              <a:rPr lang="fr-BE" dirty="0"/>
              <a:t> des </a:t>
            </a:r>
            <a:r>
              <a:rPr lang="fr-BE" b="1" dirty="0"/>
              <a:t>diagnostics</a:t>
            </a:r>
            <a:r>
              <a:rPr lang="fr-BE" dirty="0"/>
              <a:t> et des </a:t>
            </a:r>
            <a:r>
              <a:rPr lang="fr-BE" b="1" dirty="0"/>
              <a:t>solutions</a:t>
            </a:r>
            <a:r>
              <a:rPr lang="fr-BE" dirty="0"/>
              <a:t>, </a:t>
            </a:r>
            <a:r>
              <a:rPr lang="fr-BE" b="1" dirty="0"/>
              <a:t>Agir</a:t>
            </a:r>
            <a:r>
              <a:rPr lang="fr-BE" dirty="0"/>
              <a:t> en responsabilité.</a:t>
            </a:r>
          </a:p>
          <a:p>
            <a:pPr marL="0" indent="0">
              <a:lnSpc>
                <a:spcPct val="90000"/>
              </a:lnSpc>
              <a:buNone/>
            </a:pPr>
            <a:endParaRPr lang="fr-BE" i="1" dirty="0"/>
          </a:p>
          <a:p>
            <a:pPr marL="0" indent="0">
              <a:lnSpc>
                <a:spcPct val="90000"/>
              </a:lnSpc>
              <a:buNone/>
            </a:pPr>
            <a:r>
              <a:rPr lang="fr-BE" i="1" dirty="0"/>
              <a:t>L’éducation à la durabilité renvoie notamment à l’idée de stimuler les </a:t>
            </a:r>
            <a:r>
              <a:rPr lang="fr-BE" b="1" i="1" dirty="0"/>
              <a:t>capacités transformationnelles </a:t>
            </a:r>
            <a:r>
              <a:rPr lang="fr-BE" i="1" dirty="0"/>
              <a:t>des étudiant.es en leur donnant accès aux </a:t>
            </a:r>
            <a:r>
              <a:rPr lang="fr-BE" b="1" i="1" dirty="0"/>
              <a:t>savoirs</a:t>
            </a:r>
            <a:r>
              <a:rPr lang="fr-BE" i="1" dirty="0"/>
              <a:t>(-faire/-être) et aux </a:t>
            </a:r>
            <a:r>
              <a:rPr lang="fr-BE" b="1" i="1" dirty="0"/>
              <a:t>compétences</a:t>
            </a:r>
            <a:r>
              <a:rPr lang="fr-BE" i="1" dirty="0"/>
              <a:t> qui leur permettent d’appréhender la </a:t>
            </a:r>
            <a:r>
              <a:rPr lang="fr-BE" b="1" i="1" dirty="0"/>
              <a:t>complexité</a:t>
            </a:r>
            <a:r>
              <a:rPr lang="fr-BE" i="1" dirty="0"/>
              <a:t> des enjeux socio-écologiques et d’être et se sentir capable d’</a:t>
            </a:r>
            <a:r>
              <a:rPr lang="fr-BE" b="1" i="1" dirty="0"/>
              <a:t>agir</a:t>
            </a:r>
            <a:r>
              <a:rPr lang="fr-BE" i="1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03167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BE" b="1" dirty="0"/>
              <a:t>Compétences Cognitives et Relationnelles</a:t>
            </a:r>
          </a:p>
          <a:p>
            <a:pPr>
              <a:buNone/>
            </a:pPr>
            <a:r>
              <a:rPr lang="fr-BE" b="1" dirty="0"/>
              <a:t>Dimensions Intellectuelles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Pensée Critique</a:t>
            </a:r>
            <a:r>
              <a:rPr lang="fr-BE" dirty="0"/>
              <a:t> : Capacité à déconstruire les évidences, analyser les systèmes de manière nuancée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Intelligence Collaborative</a:t>
            </a:r>
            <a:r>
              <a:rPr lang="fr-BE" dirty="0"/>
              <a:t> : Co-construction de savoirs, dépassement des approches disciplinaires cloisonnées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Créativité Systémique</a:t>
            </a:r>
            <a:r>
              <a:rPr lang="fr-BE" dirty="0"/>
              <a:t> : Imaginer des solutions innovantes intégrant la complexité</a:t>
            </a:r>
          </a:p>
          <a:p>
            <a:pPr>
              <a:buNone/>
            </a:pPr>
            <a:endParaRPr lang="fr-BE" b="1" dirty="0"/>
          </a:p>
          <a:p>
            <a:pPr>
              <a:buNone/>
            </a:pPr>
            <a:r>
              <a:rPr lang="fr-BE" b="1" dirty="0"/>
              <a:t>Postures Existentielles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Humilité Cognitive</a:t>
            </a:r>
            <a:r>
              <a:rPr lang="fr-BE" dirty="0"/>
              <a:t> : Accepter l'incertitude et la complexité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Résilience</a:t>
            </a:r>
            <a:r>
              <a:rPr lang="fr-BE" dirty="0"/>
              <a:t> : Capacité d'adaptation face aux changements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b="1" dirty="0"/>
              <a:t>Engagement Éthique</a:t>
            </a:r>
            <a:r>
              <a:rPr lang="fr-BE" dirty="0"/>
              <a:t> : Vision long-terme, responsabilité collective</a:t>
            </a:r>
          </a:p>
          <a:p>
            <a:pPr>
              <a:buNone/>
            </a:pPr>
            <a:endParaRPr lang="fr-BE" b="1" dirty="0"/>
          </a:p>
          <a:p>
            <a:pPr>
              <a:buNone/>
            </a:pPr>
            <a:r>
              <a:rPr lang="fr-BE" b="1" dirty="0"/>
              <a:t>Pratiques Transformatrices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Expérimentation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Apprentissage permanent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Ouverture à la diversité des perspectives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2562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augmenter la lisibilité des objectifs de cours, augmenter la transversalité (prérequis/corequis)</a:t>
            </a:r>
          </a:p>
          <a:p>
            <a:r>
              <a:rPr lang="fr-FR" dirty="0"/>
              <a:t>UBC / Solvay / Socle d’apprentissage en soutenabilité refonte autour de </a:t>
            </a:r>
            <a:r>
              <a:rPr lang="fr-BE" dirty="0"/>
              <a:t>4 dimensions à développer avec l’étudiant :</a:t>
            </a:r>
          </a:p>
          <a:p>
            <a:r>
              <a:rPr lang="fr-BE" dirty="0"/>
              <a:t>1. la pensée systémique ;</a:t>
            </a:r>
          </a:p>
          <a:p>
            <a:r>
              <a:rPr lang="fr-BE" dirty="0"/>
              <a:t>2. les connaissances (inter)disciplinaires ;</a:t>
            </a:r>
          </a:p>
          <a:p>
            <a:r>
              <a:rPr lang="fr-BE" dirty="0"/>
              <a:t>3. l’approche Multi-perspectives ;</a:t>
            </a:r>
          </a:p>
          <a:p>
            <a:r>
              <a:rPr lang="fr-BE" dirty="0"/>
              <a:t>4. la capacité à être un agent de changement.</a:t>
            </a:r>
            <a:endParaRPr lang="en-US" dirty="0"/>
          </a:p>
          <a:p>
            <a:endParaRPr lang="fr-FR" dirty="0"/>
          </a:p>
          <a:p>
            <a:r>
              <a:rPr lang="fr-FR" dirty="0"/>
              <a:t>Mise au vert: Repenser Soutien/Soin de soi et du collectif</a:t>
            </a:r>
          </a:p>
          <a:p>
            <a:endParaRPr lang="fr-FR" dirty="0"/>
          </a:p>
          <a:p>
            <a:r>
              <a:rPr lang="fr-FR" dirty="0"/>
              <a:t>Cartographie de l’existant (identifier ce qu’on fait déjà et trouver les trous dans la raquette)</a:t>
            </a:r>
          </a:p>
          <a:p>
            <a:endParaRPr lang="fr-FR" dirty="0"/>
          </a:p>
          <a:p>
            <a:r>
              <a:rPr lang="fr-FR" dirty="0"/>
              <a:t>Service </a:t>
            </a:r>
            <a:r>
              <a:rPr lang="fr-FR" dirty="0" err="1"/>
              <a:t>learning</a:t>
            </a:r>
            <a:r>
              <a:rPr lang="fr-FR" dirty="0"/>
              <a:t> / société civile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17212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Donnez moi vos idées ! 5 min.</a:t>
            </a:r>
          </a:p>
          <a:p>
            <a:r>
              <a:rPr lang="fr-FR" dirty="0"/>
              <a:t>Autres questions</a:t>
            </a:r>
          </a:p>
          <a:p>
            <a:pPr>
              <a:buNone/>
            </a:pPr>
            <a:r>
              <a:rPr lang="fr-BE" b="1" dirty="0"/>
              <a:t>Questions Contextuelles et Stratégiques</a:t>
            </a:r>
          </a:p>
          <a:p>
            <a:pPr>
              <a:buFont typeface="+mj-lt"/>
              <a:buAutoNum type="arabicPeriod"/>
            </a:pPr>
            <a:r>
              <a:rPr lang="fr-BE" b="1" dirty="0"/>
              <a:t>Défis Locaux vs Enjeux Globaux</a:t>
            </a:r>
            <a:r>
              <a:rPr lang="fr-BE" dirty="0"/>
              <a:t> Comment transformer nos défis territoriaux spécifiques en opportunités d'innovation pédagogique pour la durabilité ?</a:t>
            </a:r>
          </a:p>
          <a:p>
            <a:pPr>
              <a:buFont typeface="+mj-lt"/>
              <a:buAutoNum type="arabicPeriod"/>
            </a:pPr>
            <a:r>
              <a:rPr lang="fr-BE" b="1" dirty="0"/>
              <a:t>Savoirs Traditionnels et Durabilité</a:t>
            </a:r>
            <a:r>
              <a:rPr lang="fr-BE" dirty="0"/>
              <a:t> Comment nos connaissances et pratiques traditionnelles africaines peuvent-elles enrichir une approche contemporaine de la durabilité ?</a:t>
            </a:r>
          </a:p>
          <a:p>
            <a:pPr>
              <a:buFont typeface="+mj-lt"/>
              <a:buAutoNum type="arabicPeriod"/>
            </a:pPr>
            <a:r>
              <a:rPr lang="fr-BE" b="1" dirty="0"/>
              <a:t>Epistémologie de la Transformation</a:t>
            </a:r>
            <a:r>
              <a:rPr lang="fr-BE" dirty="0"/>
              <a:t> Quels paradigmes académiques actuels freinent l'intégration de la durabilité, et comment les déconstruire ?</a:t>
            </a:r>
          </a:p>
          <a:p>
            <a:pPr>
              <a:buNone/>
            </a:pPr>
            <a:r>
              <a:rPr lang="fr-BE" b="1" dirty="0"/>
              <a:t>Questions Pédagogiques et Pratiques</a:t>
            </a:r>
          </a:p>
          <a:p>
            <a:pPr>
              <a:buFont typeface="+mj-lt"/>
              <a:buAutoNum type="arabicPeriod" startAt="4"/>
            </a:pPr>
            <a:r>
              <a:rPr lang="fr-BE" b="1" dirty="0"/>
              <a:t>Interdisciplinarité Émergente</a:t>
            </a:r>
            <a:r>
              <a:rPr lang="fr-BE" dirty="0"/>
              <a:t> Comment créer des espaces d'enseignement où les frontières disciplinaires deviennent des territoires de dialogue et de co-construction ?</a:t>
            </a:r>
          </a:p>
          <a:p>
            <a:pPr>
              <a:buFont typeface="+mj-lt"/>
              <a:buAutoNum type="arabicPeriod" startAt="4"/>
            </a:pPr>
            <a:r>
              <a:rPr lang="fr-BE" b="1" dirty="0"/>
              <a:t>Pédagogie Adaptative</a:t>
            </a:r>
            <a:r>
              <a:rPr lang="fr-BE" dirty="0"/>
              <a:t> Comment concevoir des dispositifs pédagogiques qui permettent aux étudiants d'être acteurs et </a:t>
            </a:r>
            <a:r>
              <a:rPr lang="fr-BE" dirty="0" err="1"/>
              <a:t>co-concepteurs</a:t>
            </a:r>
            <a:r>
              <a:rPr lang="fr-BE" dirty="0"/>
              <a:t> de solutions durables ?</a:t>
            </a:r>
          </a:p>
          <a:p>
            <a:pPr>
              <a:buFont typeface="+mj-lt"/>
              <a:buAutoNum type="arabicPeriod" startAt="4"/>
            </a:pPr>
            <a:r>
              <a:rPr lang="fr-BE" b="1" dirty="0"/>
              <a:t>Transmission et </a:t>
            </a:r>
            <a:r>
              <a:rPr lang="fr-BE" b="1" dirty="0" err="1"/>
              <a:t>Empowerment</a:t>
            </a:r>
            <a:r>
              <a:rPr lang="fr-BE" dirty="0"/>
              <a:t> Comment transformer notre posture d'enseignant de "transmetteur de savoir" à "facilitateur de transformation collective" ?</a:t>
            </a:r>
          </a:p>
          <a:p>
            <a:pPr>
              <a:buNone/>
            </a:pPr>
            <a:r>
              <a:rPr lang="fr-BE" b="1" dirty="0"/>
              <a:t>Questions Systémiques et Prospectives</a:t>
            </a:r>
          </a:p>
          <a:p>
            <a:pPr>
              <a:buFont typeface="+mj-lt"/>
              <a:buAutoNum type="arabicPeriod" startAt="7"/>
            </a:pPr>
            <a:r>
              <a:rPr lang="fr-BE" b="1" dirty="0"/>
              <a:t>Résilience Universitaire</a:t>
            </a:r>
            <a:r>
              <a:rPr lang="fr-BE" dirty="0"/>
              <a:t> Dans un contexte de mutations rapides, comment notre université peut-elle devenir un écosystème apprenant et résilient ?</a:t>
            </a:r>
          </a:p>
          <a:p>
            <a:pPr>
              <a:buFont typeface="+mj-lt"/>
              <a:buAutoNum type="arabicPeriod" startAt="7"/>
            </a:pPr>
            <a:r>
              <a:rPr lang="fr-BE" b="1" dirty="0">
                <a:solidFill>
                  <a:srgbClr val="FF0000"/>
                </a:solidFill>
              </a:rPr>
              <a:t>Innovation Située</a:t>
            </a:r>
            <a:r>
              <a:rPr lang="fr-BE" dirty="0">
                <a:solidFill>
                  <a:srgbClr val="FF0000"/>
                </a:solidFill>
              </a:rPr>
              <a:t> Comment développer des solutions de durabilité profondément ancrées dans nos réalités africaines, sans reproduire des modèles occidentaux standardisés ?</a:t>
            </a:r>
          </a:p>
          <a:p>
            <a:pPr>
              <a:buNone/>
            </a:pPr>
            <a:r>
              <a:rPr lang="fr-BE" b="1" dirty="0"/>
              <a:t>Questions Éthiques et Existentielles</a:t>
            </a:r>
          </a:p>
          <a:p>
            <a:pPr>
              <a:buFont typeface="+mj-lt"/>
              <a:buAutoNum type="arabicPeriod" startAt="9"/>
            </a:pPr>
            <a:r>
              <a:rPr lang="fr-BE" b="1" dirty="0"/>
              <a:t>Responsabilité Générationnelle</a:t>
            </a:r>
            <a:r>
              <a:rPr lang="fr-BE" dirty="0"/>
              <a:t> Quel récit, quelle vision pouvons-nous transmettre à nos étudiants pour les mobiliser comme acteurs de transformation ?</a:t>
            </a:r>
          </a:p>
          <a:p>
            <a:pPr>
              <a:buFont typeface="+mj-lt"/>
              <a:buAutoNum type="arabicPeriod" startAt="9"/>
            </a:pPr>
            <a:r>
              <a:rPr lang="fr-BE" b="1" dirty="0"/>
              <a:t>Imaginaires de la Transformation</a:t>
            </a:r>
            <a:r>
              <a:rPr lang="fr-BE" dirty="0"/>
              <a:t> Comment réinventer nos imaginaires universitaires pour intégrer la durabilité non comme une contrainte, mais comme une opportunité de réinvention collective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84731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Redistribuer. </a:t>
            </a:r>
          </a:p>
          <a:p>
            <a:r>
              <a:rPr lang="fr-FR" dirty="0"/>
              <a:t>3 min d’échanges neutres, </a:t>
            </a:r>
          </a:p>
          <a:p>
            <a:r>
              <a:rPr lang="fr-FR" dirty="0"/>
              <a:t>3 min pour améliorer sa main</a:t>
            </a:r>
          </a:p>
          <a:p>
            <a:r>
              <a:rPr lang="fr-FR" dirty="0"/>
              <a:t>Rejoindre sa table</a:t>
            </a:r>
          </a:p>
          <a:p>
            <a:r>
              <a:rPr lang="fr-FR" dirty="0"/>
              <a:t>T=38min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56351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Sélectionner 5 cartes par table et </a:t>
            </a:r>
            <a:r>
              <a:rPr lang="fr-FR"/>
              <a:t>faire la représentation visuelle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16941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Symbol" panose="05050102010706020507" pitchFamily="18" charset="2"/>
              </a:rPr>
              <a:t> 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Cours d’introduction en durabilité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pour tous les étudiants ou par programme ; obligatoire ou optionnel ; en présentiel ou en ligne ; aux focus variables et combinables, p.ex. déclinés en :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fr-B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Descriptif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système terre, impacts des activités anthropiques et les enjeux sociétaux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fr-B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Analytique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durabilité (ou autre) comme objet d’étude (histoire, concepts, théories, acteurs)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fr-B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Prescriptif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solutions : outils de mesures et de gestion, y compris à l’échelle individuelle, ou théories constituant des alternatives au </a:t>
            </a:r>
            <a:r>
              <a:rPr lang="fr-BE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business as </a:t>
            </a:r>
            <a:r>
              <a:rPr lang="fr-BE" sz="1800" b="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usual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 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« Mineures » en durabilité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ensemble de cours généralistes et/ou spécialisés liés à la durabilité, souvent combinés avec un travail, un stage et/ou un engagement sociétal, offert à tous les étudiants (Laval - Canada, UCL - Belgique, UBC - Canada, …) ;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 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Acteurs de changement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Des projets étudiants orientés durabilité pour répondre aux demandes concrètes des acteurs de terrain du campus ou de la société civile (UBC, VUB,…) ;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 </a:t>
            </a:r>
            <a:r>
              <a:rPr lang="fr-BE" sz="1800" b="1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Sustainability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BE" sz="1800" b="1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days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or </a:t>
            </a:r>
            <a:r>
              <a:rPr lang="fr-BE" sz="1800" b="1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week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un temps court dédié à la durabilité, i.e. des cours ou projets ponctuels ; un jour, une semaine d’introduction à la durabilité (</a:t>
            </a:r>
            <a:r>
              <a:rPr lang="fr-B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Gothenburg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– Suède, ETH – Suisse) ; </a:t>
            </a:r>
          </a:p>
          <a:p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 </a:t>
            </a:r>
            <a:r>
              <a:rPr lang="fr-BE" sz="1800" b="1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Teach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the </a:t>
            </a:r>
            <a:r>
              <a:rPr lang="fr-BE" sz="1800" b="1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teachers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Formations à la durabilité et accompagnement des enseignants dans cette optique (KTH - Suède, université flamandes) ; </a:t>
            </a:r>
          </a:p>
          <a:p>
            <a:r>
              <a:rPr lang="fr-BE" sz="1800" b="0" i="0" u="none" strike="noStrike" baseline="0" dirty="0">
                <a:solidFill>
                  <a:srgbClr val="2D74B5"/>
                </a:solidFill>
                <a:latin typeface="Calibri" panose="020F0502020204030204" pitchFamily="34" charset="0"/>
              </a:rPr>
              <a:t> </a:t>
            </a:r>
            <a:r>
              <a:rPr lang="fr-BE" sz="18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Boite à outils </a:t>
            </a:r>
            <a:r>
              <a:rPr lang="fr-B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dispositifs à intégrer par les enseignants dans leur propre cours.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4416-AAB1-4288-8D03-06E00B46BF72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6585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Souhait de vous laisser un max la parole donc présentation rapide et donc nécessairement frustrante.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Besoin réel de votre aide pour transformer ma présentation!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diversité de profils /hétérogénéité de connaissance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12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Occidentalo</a:t>
            </a:r>
            <a:r>
              <a:rPr lang="fr-BE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-centrée. Curieuse d’adapter ma présentation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8564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/>
              <a:t>Silent Spring : catalyseur clé pour le mouvement environnemental moderne : prise de conscience environnementale globale (dangers des pesticides sur l’</a:t>
            </a:r>
            <a:r>
              <a:rPr lang="fr-BE" dirty="0" err="1"/>
              <a:t>env</a:t>
            </a:r>
            <a:r>
              <a:rPr lang="fr-BE" dirty="0"/>
              <a:t>, la chaine alimentaire et la santé humaine) mobilisation de l’opinion publique, changement de politiques… naissance d’organisation de défense de l’environnement.</a:t>
            </a:r>
          </a:p>
          <a:p>
            <a:pPr marL="0" indent="0">
              <a:buNone/>
            </a:pPr>
            <a:r>
              <a:rPr lang="fr-BE" dirty="0"/>
              <a:t>Meadows/ Rome : limites à la croissance. En prédisant que sans changement significatifs, la croissance </a:t>
            </a:r>
            <a:r>
              <a:rPr lang="fr-BE" dirty="0" err="1"/>
              <a:t>incontrolée</a:t>
            </a:r>
            <a:r>
              <a:rPr lang="fr-BE" dirty="0"/>
              <a:t> épuiserait les ressources naturelles et conduirait à un effondrement socio-économique. Prédictions qui sont proches des tendances réellement observées sur les décennies qui ont suivies. A l’origine de réflexions profondes sur la finitude des ressources planétaires.</a:t>
            </a:r>
          </a:p>
          <a:p>
            <a:pPr marL="0" indent="0">
              <a:buNone/>
            </a:pPr>
            <a:r>
              <a:rPr lang="fr-BE" dirty="0"/>
              <a:t>Le rapport Brundtland reconnait les liens entre les enjeux socio, économiques et environnementaux, la Dépendance des humains à l’environnement. Première définition du dd.</a:t>
            </a:r>
          </a:p>
          <a:p>
            <a:pPr marL="0" indent="0">
              <a:buNone/>
            </a:pPr>
            <a:r>
              <a:rPr lang="fr-BE" dirty="0"/>
              <a:t>Rapport du </a:t>
            </a:r>
            <a:r>
              <a:rPr lang="fr-BE" dirty="0" err="1"/>
              <a:t>giec</a:t>
            </a:r>
            <a:r>
              <a:rPr lang="fr-BE" dirty="0"/>
              <a:t>: établir un consensus scientifique sur le réchauffement climatique, affirmant que les activités humaines contribuent de manière significative à ce phénomène. Naissance de négociations internationales sur le climat, notamment le Protocole de Kyoto. continue d'influencer les politiques climatiques mondiales et de mobiliser les gouvernements, le public et les entreprises.</a:t>
            </a:r>
          </a:p>
          <a:p>
            <a:r>
              <a:rPr lang="fr-BE" dirty="0"/>
              <a:t>Sommet de Rio en 1992 a marqué un tournant historique en matière de gouvernance environnementale mondiale, conduit à un plan d'action global pour le développement durable au niveau local, national et international.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345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337E2E90-7E1A-1FB0-7C90-381CE67BDD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notes 2">
            <a:extLst>
              <a:ext uri="{FF2B5EF4-FFF2-40B4-BE49-F238E27FC236}">
                <a16:creationId xmlns:a16="http://schemas.microsoft.com/office/drawing/2014/main" id="{55FD27A9-6D5E-406E-3B75-7E24DCF1D9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r-BE" b="1" dirty="0" err="1"/>
              <a:t>Def</a:t>
            </a:r>
            <a:r>
              <a:rPr lang="fr-BE" b="1" dirty="0"/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r-BE" b="1" dirty="0"/>
              <a:t>le développement durable c’est la rencontre des préoccupations environnementales (générations futures) et sociales, économiques.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fr-BE" altLang="fr-FR" b="1" dirty="0"/>
              <a:t>Le DD c’est donc la toute petite zone de recouvrement des 3 piliers</a:t>
            </a:r>
            <a:endParaRPr lang="fr-BE" altLang="fr-FR" dirty="0"/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E20D157D-D269-EBE6-AE52-5DC146D6E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22913C1-8D60-400F-9016-1DC6EC993DF1}" type="slidenum">
              <a:rPr lang="fr-BE" altLang="fr-FR"/>
              <a:pPr/>
              <a:t>6</a:t>
            </a:fld>
            <a:endParaRPr lang="fr-BE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17 ODD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signataires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adopté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2015 l’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Agenda 2030 pour le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Développement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Durable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avec 17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objectifs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généraux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qui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couvrent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quasiment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domaines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d’activité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société humaine,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Pauvreté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Alimentation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Santé, Education,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Inégalités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y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compris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genre), 1-2-3-4-5-10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économiques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Croissance-Emploi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Innovation-Infrastructures,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7-8-9-12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environnementaux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(Eau,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Biodiversité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marine et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terrestre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6-13-14-15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tout à fait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transversaux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11-16-17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17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ODDsont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détaillés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169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cibles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avec au total 232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indicateurs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3081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La pensée systémique représente une révolution conceptuelle dans notre compréhension du monde. Elle nous invite à dépasser une vision fragmentée et linéaire pour embrasser une perspective holistique où chaque élément est interconnecté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2516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fr-BE" b="1" dirty="0"/>
              <a:t>Interdépendance Globale</a:t>
            </a:r>
            <a:r>
              <a:rPr lang="fr-BE" dirty="0"/>
              <a:t> (toile d’araignée, chaque fil est connecté et influence l’ensemble : fait vibrer) 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Chaque composant d'un système est en interaction permanente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Les changements dans un élément provoquent des réactions en chaîne</a:t>
            </a:r>
          </a:p>
          <a:p>
            <a:pPr>
              <a:buFont typeface="Arial" panose="020B0604020202020204" pitchFamily="34" charset="0"/>
              <a:buNone/>
            </a:pPr>
            <a:endParaRPr lang="fr-BE" b="1" dirty="0"/>
          </a:p>
          <a:p>
            <a:pPr>
              <a:buFont typeface="Arial" panose="020B0604020202020204" pitchFamily="34" charset="0"/>
              <a:buNone/>
            </a:pPr>
            <a:r>
              <a:rPr lang="fr-BE" b="1" dirty="0"/>
              <a:t>Dynamiques de Rétroaction</a:t>
            </a:r>
            <a:r>
              <a:rPr lang="fr-BE" dirty="0"/>
              <a:t> Les effets d'une action peuvent modifier les conditions initiales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Boucles de rétroaction positives ou négatives. Les effets se nourrissent et se transforment mutuellement. (albedo, calotte glaciaire…)</a:t>
            </a:r>
          </a:p>
          <a:p>
            <a:pPr>
              <a:buFont typeface="Arial" panose="020B0604020202020204" pitchFamily="34" charset="0"/>
              <a:buNone/>
            </a:pPr>
            <a:endParaRPr lang="fr-BE" b="1" dirty="0"/>
          </a:p>
          <a:p>
            <a:pPr>
              <a:buFont typeface="Arial" panose="020B0604020202020204" pitchFamily="34" charset="0"/>
              <a:buNone/>
            </a:pPr>
            <a:r>
              <a:rPr lang="fr-BE" b="1" dirty="0"/>
              <a:t>Émergence et Complexité</a:t>
            </a:r>
            <a:r>
              <a:rPr lang="fr-BE" dirty="0"/>
              <a:t> (orchestre/harmonie)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Des propriétés nouvelles émergent des interactions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Le tout est plus que la somme de ses parties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Comparable à un écosystème où l'équilibre dépend de multiples interactions</a:t>
            </a:r>
          </a:p>
          <a:p>
            <a:pPr>
              <a:buFont typeface="Arial" panose="020B0604020202020204" pitchFamily="34" charset="0"/>
              <a:buNone/>
            </a:pPr>
            <a:endParaRPr lang="fr-BE" dirty="0"/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Non linéarité (causalité non proportionnelle ni prévisible)</a:t>
            </a:r>
          </a:p>
          <a:p>
            <a:pPr>
              <a:buFont typeface="Arial" panose="020B0604020202020204" pitchFamily="34" charset="0"/>
              <a:buNone/>
            </a:pPr>
            <a:endParaRPr lang="fr-BE" dirty="0"/>
          </a:p>
          <a:p>
            <a:pPr>
              <a:buNone/>
            </a:pPr>
            <a:r>
              <a:rPr lang="fr-BE" b="1" dirty="0"/>
              <a:t>Application à la Durabilité</a:t>
            </a:r>
          </a:p>
          <a:p>
            <a:pPr>
              <a:buNone/>
            </a:pPr>
            <a:r>
              <a:rPr lang="fr-BE" b="1" dirty="0"/>
              <a:t>Transformation du Regard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Sortir d'une logique de causalité simple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Comprendre les interactions entre environnement, société, économie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Anticiper les conséquences systémiques des actions humaines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3442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BE" b="1" dirty="0"/>
              <a:t>Outils Conceptuels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Cartographie des systèmes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Modélisation des dynamiques complexes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Analyse des points de leviers et d'intervention</a:t>
            </a:r>
          </a:p>
          <a:p>
            <a:pPr>
              <a:buFont typeface="Arial" panose="020B0604020202020204" pitchFamily="34" charset="0"/>
              <a:buNone/>
            </a:pPr>
            <a:endParaRPr lang="fr-BE" dirty="0"/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Observer les interactions, passer du contrôle à l’accompagnement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Ecouter et s’adapter en temps réel. La créativité naît de l’ouverture et de la réactivité. Place à l’improvisation</a:t>
            </a:r>
          </a:p>
          <a:p>
            <a:pPr>
              <a:buFont typeface="Arial" panose="020B0604020202020204" pitchFamily="34" charset="0"/>
              <a:buNone/>
            </a:pPr>
            <a:r>
              <a:rPr lang="fr-BE" dirty="0"/>
              <a:t>Traduire sans trahir. La richesse naît du dialogue et de la diversité.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6C36B9-4199-441C-8ECF-5404C7954F64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3666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4AECA6-8DF0-D25E-7D45-535A55594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3A192-F23C-4987-BA47-3CF4B2927F54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0C4F18-8671-45B9-CA72-8FA8738A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235BDC-A3A0-068D-960F-7C985DAF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B2925-A102-4554-A91B-9DF7184E7388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56288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60A63255-ED72-E59E-9B34-351F9192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58E11-BA0F-4A7E-900B-CC0DB4916B0F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EF683CD9-4FED-C00E-126C-B47929D58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9EBF5AB-734A-70BB-304D-655CBC63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EA410-EF09-49E2-AF11-07D75785B76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59797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B3C00C-5AB1-7F71-9F21-BABABE7C3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9B8A9-9BBC-4AF2-AFF7-F8F35C8338FE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421273-3A13-AC97-D51D-5FD00BC3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040985-C14F-F531-D273-8C716AF0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CAA32-689D-4A48-A308-D9390C151A9D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776366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47595" y="836712"/>
            <a:ext cx="75184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85161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47595" y="836712"/>
            <a:ext cx="75184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1199456" y="2084853"/>
            <a:ext cx="10286933" cy="452543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823417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FFB41F-3B09-AAB8-7B69-88D48FF96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27BE6-6B31-4225-A81E-65D8DF5906D8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CE6A24-C439-06DB-6530-FD9D6A68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D731B2-3E65-584F-5197-A76FC17B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57D21-59E0-4BFB-8CF6-E6B8999B0FE0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C7447F-C2D2-12FF-4B40-FAA77B6BD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0"/>
          <a:stretch/>
        </p:blipFill>
        <p:spPr bwMode="auto">
          <a:xfrm>
            <a:off x="10363200" y="76199"/>
            <a:ext cx="1515279" cy="768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3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919EB2-99B5-517D-BF97-5F032F7C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DADF2-3ECD-4E01-8DB1-7583EB65B105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B99A55-726F-AC66-B21D-C8051CB07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916605-63C4-3C85-C618-CB6F4A72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6C35A-FD41-47D3-BAFB-B5E78A09BB0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27436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7488" y="4425132"/>
            <a:ext cx="103632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87488" y="292494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18B2F5-653B-99AB-3F44-684ECCF8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3AA4F-498C-4A68-9890-221A70DB8135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15B05C-5159-6BFF-9D29-DA543423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892D9C-FB78-9BD5-241C-10282F06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0DCE7-1EA7-46BF-8BA8-E1420D127A1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36617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75520" y="1600201"/>
            <a:ext cx="42188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B6A239C2-5251-56CA-C849-526BF7D21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60FE5-7091-4A09-9E7D-22B6687783B7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0AD068D-8F3A-BCD8-CA30-231D47B96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EF6616C-41ED-8B4F-9F47-4BBC38E6B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EF590-7D49-47B4-9452-9E85E911696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8338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12A2057C-2428-AA85-035A-AFC4BE9A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5881A-B10E-4B95-BCE5-C54573430DEA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43974B5-B54D-43D2-D51C-469555CE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CEAF261B-52A1-34C4-42CE-F143CE83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224A-D1C7-49FF-B9B5-7100F067A029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18704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8BBEC200-D52F-6936-0083-96DF5875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9E69-FF01-4EE5-81D1-31BC3A9ECA66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CD252C4-57C0-FA77-BB4D-DD443A3D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14D33424-F41E-0122-826B-64170FB3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84631-70D6-4859-A1EF-B79617EADD32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32835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4A70841F-59CA-89F0-8569-A541C3A8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461F-4388-4CF1-9C89-E06586617FE6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CC788F3-0726-BFE8-19B0-7174641E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F59F689B-1D4A-31A9-DABB-F9BBED12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8A96D-F784-4D9E-8D84-D15B66838C9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47475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83500" y="238324"/>
            <a:ext cx="3037185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88641"/>
            <a:ext cx="6815667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83500" y="1412777"/>
            <a:ext cx="3037185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DCF038F-39C4-6B9A-F4D9-BF794D76C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FFE18-344B-4E93-9E4D-0AD8850A4874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6F17481-6DA2-75B3-8635-C8B279EE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B3B1CCB-B527-0F4E-864E-FD1E36FB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865EF-BB47-460F-A84F-45C9C68AAA9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85882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6C0659C1-38C4-620E-883E-69904D28D9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181225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d’ouverture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A9334E-0F5D-06F0-9F45-E561B8349B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628940-05FF-4293-B936-A8D4736C3683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143E0E-DC0F-4CAF-B53E-75AA4DC10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311A8A-5784-8883-42DF-2551ECAD0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2B7CEDF-E13D-4591-A13D-4A5196D4AD5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CBD484-5CC2-F40C-A4A0-7ED038FF0F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0" y="646114"/>
            <a:ext cx="8161867" cy="5565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BE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031" name="Image 8" descr="ulb-logo-texte-vertical.jpg">
            <a:extLst>
              <a:ext uri="{FF2B5EF4-FFF2-40B4-BE49-F238E27FC236}">
                <a16:creationId xmlns:a16="http://schemas.microsoft.com/office/drawing/2014/main" id="{665C8B0E-31A3-C98C-24C3-DAB9C6885A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94299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age 9" descr="barrette-ulb-elargie-ppt.jpg">
            <a:extLst>
              <a:ext uri="{FF2B5EF4-FFF2-40B4-BE49-F238E27FC236}">
                <a16:creationId xmlns:a16="http://schemas.microsoft.com/office/drawing/2014/main" id="{413FEA8D-C703-5DF7-ACD6-AB12644EB464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9" y="4400551"/>
            <a:ext cx="1397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E88813-CD20-ED06-47DC-C0065D7C66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20867" y="152400"/>
            <a:ext cx="1514475" cy="76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>
            <a:extLst>
              <a:ext uri="{FF2B5EF4-FFF2-40B4-BE49-F238E27FC236}">
                <a16:creationId xmlns:a16="http://schemas.microsoft.com/office/drawing/2014/main" id="{E1142FAA-BDFD-B1CC-7C93-5D9D936544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61533" y="381000"/>
            <a:ext cx="97112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de contenu</a:t>
            </a:r>
            <a:endParaRPr lang="fr-BE" altLang="fr-FR"/>
          </a:p>
        </p:txBody>
      </p:sp>
      <p:sp>
        <p:nvSpPr>
          <p:cNvPr id="2051" name="Espace réservé du texte 2">
            <a:extLst>
              <a:ext uri="{FF2B5EF4-FFF2-40B4-BE49-F238E27FC236}">
                <a16:creationId xmlns:a16="http://schemas.microsoft.com/office/drawing/2014/main" id="{8FC66A14-7F8C-E616-88D1-7447CCD0FE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261533" y="1600201"/>
            <a:ext cx="971126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0FA268-B286-F0C6-6398-E97650DFB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19200" y="641667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DED9C8C-0821-4A73-AD3E-0C02F1AE8177}" type="datetime1">
              <a:rPr lang="fr-BE" altLang="fr-FR"/>
              <a:pPr>
                <a:defRPr/>
              </a:pPr>
              <a:t>03-04-25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6B03A9-A243-8BA8-FFE9-5D0D1E5A7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CFDBB1-B0A2-570D-15D3-C3934A353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6416676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4220B66-348C-4FFA-AA7C-F94F88915B5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pic>
        <p:nvPicPr>
          <p:cNvPr id="2055" name="Image 8" descr="ulb-logo-texte-vertical.jpg">
            <a:extLst>
              <a:ext uri="{FF2B5EF4-FFF2-40B4-BE49-F238E27FC236}">
                <a16:creationId xmlns:a16="http://schemas.microsoft.com/office/drawing/2014/main" id="{C986D0BC-6D5B-3F35-540A-109C15077A2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9" b="82310"/>
          <a:stretch>
            <a:fillRect/>
          </a:stretch>
        </p:blipFill>
        <p:spPr bwMode="auto">
          <a:xfrm>
            <a:off x="61386" y="152400"/>
            <a:ext cx="87870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 8" descr="barrette-ulb-elargie-ppt.jpg">
            <a:extLst>
              <a:ext uri="{FF2B5EF4-FFF2-40B4-BE49-F238E27FC236}">
                <a16:creationId xmlns:a16="http://schemas.microsoft.com/office/drawing/2014/main" id="{C4FC1ED8-4E0B-5BE7-7243-E70301B14079}"/>
              </a:ext>
            </a:extLst>
          </p:cNvPr>
          <p:cNvPicPr>
            <a:picLocks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37" y="952500"/>
            <a:ext cx="71967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flix.com/title/81336476" TargetMode="External"/><Relationship Id="rId2" Type="http://schemas.openxmlformats.org/officeDocument/2006/relationships/hyperlink" Target="https://www.ted.com/talks/johan_rockstrom_let_the_environment_guide_our_development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kate_raworth_a_healthy_economy_should_be_designed_to_thrive_not_grow?language=fr&amp;subtitle=fr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diagramColors" Target="../diagrams/colors1.xml"/><Relationship Id="rId18" Type="http://schemas.openxmlformats.org/officeDocument/2006/relationships/diagramColors" Target="../diagrams/colors2.xml"/><Relationship Id="rId3" Type="http://schemas.openxmlformats.org/officeDocument/2006/relationships/image" Target="../media/image15.png"/><Relationship Id="rId7" Type="http://schemas.openxmlformats.org/officeDocument/2006/relationships/image" Target="../media/image19.gif"/><Relationship Id="rId12" Type="http://schemas.openxmlformats.org/officeDocument/2006/relationships/diagramQuickStyle" Target="../diagrams/quickStyle1.xml"/><Relationship Id="rId1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6" Type="http://schemas.openxmlformats.org/officeDocument/2006/relationships/diagramLayout" Target="../diagrams/layout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11" Type="http://schemas.openxmlformats.org/officeDocument/2006/relationships/diagramLayout" Target="../diagrams/layout1.xml"/><Relationship Id="rId5" Type="http://schemas.openxmlformats.org/officeDocument/2006/relationships/image" Target="../media/image17.jpg"/><Relationship Id="rId15" Type="http://schemas.openxmlformats.org/officeDocument/2006/relationships/diagramData" Target="../diagrams/data2.xml"/><Relationship Id="rId10" Type="http://schemas.openxmlformats.org/officeDocument/2006/relationships/diagramData" Target="../diagrams/data1.xml"/><Relationship Id="rId19" Type="http://schemas.microsoft.com/office/2007/relationships/diagramDrawing" Target="../diagrams/drawing2.xm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un.org/sustainabledevelopment/fr/objectifs-de-developpement-durabl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BE" altLang="fr-FR" sz="3700" dirty="0"/>
              <a:t>Enjeux de la durabilité dans</a:t>
            </a:r>
            <a:br>
              <a:rPr lang="fr-BE" altLang="fr-FR" sz="3700" dirty="0"/>
            </a:br>
            <a:r>
              <a:rPr lang="fr-BE" altLang="fr-FR" sz="3700" dirty="0"/>
              <a:t>l’enseignement</a:t>
            </a:r>
          </a:p>
        </p:txBody>
      </p:sp>
      <p:pic>
        <p:nvPicPr>
          <p:cNvPr id="8" name="Image 7" descr="Une image contenant carte, cercle, art&#10;&#10;Description générée automatiquement">
            <a:extLst>
              <a:ext uri="{FF2B5EF4-FFF2-40B4-BE49-F238E27FC236}">
                <a16:creationId xmlns:a16="http://schemas.microsoft.com/office/drawing/2014/main" id="{CE89E8CA-4D5C-D415-1910-121635DE0F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835" r="-1" b="25559"/>
          <a:stretch/>
        </p:blipFill>
        <p:spPr>
          <a:xfrm>
            <a:off x="1261533" y="1600201"/>
            <a:ext cx="9711267" cy="4525963"/>
          </a:xfrm>
          <a:prstGeom prst="rect">
            <a:avLst/>
          </a:prstGeom>
          <a:noFill/>
        </p:spPr>
      </p:pic>
      <p:sp>
        <p:nvSpPr>
          <p:cNvPr id="4" name="Espace réservé du numéro de diapositive 3" hidden="1">
            <a:extLst>
              <a:ext uri="{FF2B5EF4-FFF2-40B4-BE49-F238E27FC236}">
                <a16:creationId xmlns:a16="http://schemas.microsoft.com/office/drawing/2014/main" id="{73AE0E80-57CB-7242-8E3C-62B1F6A5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81421A1D-A327-46A1-945A-16E697BC73E1}" type="slidenum">
              <a:rPr lang="fr-BE" altLang="fr-FR" smtClean="0"/>
              <a:pPr>
                <a:spcAft>
                  <a:spcPts val="600"/>
                </a:spcAft>
                <a:defRPr/>
              </a:pPr>
              <a:t>1</a:t>
            </a:fld>
            <a:endParaRPr lang="fr-BE" alt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D26D71C-8841-C848-BD87-9C33038B1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701" y="152288"/>
            <a:ext cx="1552792" cy="8002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B84F7A-D9CD-7A34-D547-A0BC2470C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147" y="152288"/>
            <a:ext cx="2082965" cy="953986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91BCA6F-D473-47EC-9906-A9E8D2AF407F}"/>
              </a:ext>
            </a:extLst>
          </p:cNvPr>
          <p:cNvCxnSpPr>
            <a:cxnSpLocks/>
          </p:cNvCxnSpPr>
          <p:nvPr/>
        </p:nvCxnSpPr>
        <p:spPr>
          <a:xfrm>
            <a:off x="1099147" y="1260661"/>
            <a:ext cx="2082965" cy="0"/>
          </a:xfrm>
          <a:prstGeom prst="line">
            <a:avLst/>
          </a:prstGeom>
          <a:noFill/>
          <a:ln w="79375" cap="flat">
            <a:solidFill>
              <a:srgbClr val="1E526C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11EE3D5D-9546-E427-AB70-20EAE390CF00}"/>
              </a:ext>
            </a:extLst>
          </p:cNvPr>
          <p:cNvGrpSpPr/>
          <p:nvPr/>
        </p:nvGrpSpPr>
        <p:grpSpPr>
          <a:xfrm>
            <a:off x="1441083" y="1403004"/>
            <a:ext cx="1399092" cy="95657"/>
            <a:chOff x="9745374" y="8467368"/>
            <a:chExt cx="4878942" cy="56771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08F85DA-0496-8AB4-8D4C-C9B85177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45374" y="8467368"/>
              <a:ext cx="1569875" cy="567719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70AA7F1-F6B9-FABD-F42D-29180362F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619" y="8487828"/>
              <a:ext cx="2926697" cy="5268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CA5FF51-6FF3-9182-D7B9-C8F6F41084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14"/>
          <a:stretch/>
        </p:blipFill>
        <p:spPr>
          <a:xfrm>
            <a:off x="1024128" y="0"/>
            <a:ext cx="11666818" cy="6858000"/>
          </a:xfrm>
          <a:prstGeom prst="rect">
            <a:avLst/>
          </a:prstGeom>
        </p:spPr>
      </p:pic>
      <p:sp>
        <p:nvSpPr>
          <p:cNvPr id="7" name="Trapèze 6">
            <a:extLst>
              <a:ext uri="{FF2B5EF4-FFF2-40B4-BE49-F238E27FC236}">
                <a16:creationId xmlns:a16="http://schemas.microsoft.com/office/drawing/2014/main" id="{86855261-BEE9-8009-ECAD-8F30788A25C5}"/>
              </a:ext>
            </a:extLst>
          </p:cNvPr>
          <p:cNvSpPr/>
          <p:nvPr/>
        </p:nvSpPr>
        <p:spPr>
          <a:xfrm>
            <a:off x="4645152" y="3532340"/>
            <a:ext cx="11666818" cy="3325660"/>
          </a:xfrm>
          <a:prstGeom prst="trapezoid">
            <a:avLst>
              <a:gd name="adj" fmla="val 465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apèze 7">
            <a:extLst>
              <a:ext uri="{FF2B5EF4-FFF2-40B4-BE49-F238E27FC236}">
                <a16:creationId xmlns:a16="http://schemas.microsoft.com/office/drawing/2014/main" id="{026B1C5A-73AA-2EBE-D4DC-9D58A1EA0237}"/>
              </a:ext>
            </a:extLst>
          </p:cNvPr>
          <p:cNvSpPr/>
          <p:nvPr/>
        </p:nvSpPr>
        <p:spPr>
          <a:xfrm>
            <a:off x="6008318" y="-100208"/>
            <a:ext cx="11666818" cy="3870542"/>
          </a:xfrm>
          <a:prstGeom prst="trapezoid">
            <a:avLst>
              <a:gd name="adj" fmla="val 465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64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E9FA2-AF1A-CAAB-AEC5-098300A1F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39AF8E9-B413-EB3E-C320-D1A9F9E140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2"/>
          <a:stretch/>
        </p:blipFill>
        <p:spPr>
          <a:xfrm>
            <a:off x="6096000" y="0"/>
            <a:ext cx="6188903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E3F31348-7EA3-C498-0AA2-A4B789F22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35" y="4274289"/>
            <a:ext cx="6310804" cy="972400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fr-BE" sz="3600" dirty="0">
                <a:solidFill>
                  <a:srgbClr val="1F2017"/>
                </a:solidFill>
                <a:latin typeface="Meta-LightLF" charset="0"/>
              </a:rPr>
              <a:t>développement durable</a:t>
            </a:r>
            <a:br>
              <a:rPr lang="fr-BE" sz="3600" dirty="0">
                <a:solidFill>
                  <a:srgbClr val="1F2017"/>
                </a:solidFill>
                <a:latin typeface="Meta-LightLF" charset="0"/>
              </a:rPr>
            </a:br>
            <a:r>
              <a:rPr lang="fr-BE" sz="3600" dirty="0">
                <a:solidFill>
                  <a:srgbClr val="1F2017"/>
                </a:solidFill>
                <a:latin typeface="Meta-LightLF" charset="0"/>
              </a:rPr>
              <a:t>est-ce possible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12F59C-CFBC-CD34-D21D-CB4F0740B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35" y="5418986"/>
            <a:ext cx="5221656" cy="822325"/>
          </a:xfrm>
        </p:spPr>
        <p:txBody>
          <a:bodyPr/>
          <a:lstStyle/>
          <a:p>
            <a:r>
              <a:rPr lang="fr-BE" dirty="0"/>
              <a:t>Limites planétaires, enjeux actuels et modèles imbriqués de développement durable…</a:t>
            </a:r>
          </a:p>
        </p:txBody>
      </p:sp>
    </p:spTree>
    <p:extLst>
      <p:ext uri="{BB962C8B-B14F-4D97-AF65-F5344CB8AC3E}">
        <p14:creationId xmlns:p14="http://schemas.microsoft.com/office/powerpoint/2010/main" val="3708050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>
            <a:extLst>
              <a:ext uri="{FF2B5EF4-FFF2-40B4-BE49-F238E27FC236}">
                <a16:creationId xmlns:a16="http://schemas.microsoft.com/office/drawing/2014/main" id="{20542017-A5F4-48DC-F85E-E0E839E0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5024" y="5551380"/>
            <a:ext cx="7283450" cy="1143000"/>
          </a:xfrm>
        </p:spPr>
        <p:txBody>
          <a:bodyPr/>
          <a:lstStyle/>
          <a:p>
            <a:r>
              <a:rPr lang="fr-BE" altLang="fr-FR" sz="4800" b="1" dirty="0">
                <a:solidFill>
                  <a:srgbClr val="E8472C"/>
                </a:solidFill>
              </a:rPr>
              <a:t>Limites planétaires</a:t>
            </a:r>
            <a:endParaRPr lang="fr-BE" altLang="fr-FR" sz="4800" b="1" i="1" dirty="0">
              <a:solidFill>
                <a:srgbClr val="E8472C"/>
              </a:solidFill>
            </a:endParaRPr>
          </a:p>
        </p:txBody>
      </p:sp>
      <p:pic>
        <p:nvPicPr>
          <p:cNvPr id="16386" name="Image 12" descr="b: Planetary Boundaries. original source: Rockström (2009) Note: image has been modified">
            <a:extLst>
              <a:ext uri="{FF2B5EF4-FFF2-40B4-BE49-F238E27FC236}">
                <a16:creationId xmlns:a16="http://schemas.microsoft.com/office/drawing/2014/main" id="{EB85FFD5-5A88-DA08-0CA7-57FDA76E4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0"/>
          <a:stretch/>
        </p:blipFill>
        <p:spPr bwMode="auto">
          <a:xfrm>
            <a:off x="150458" y="99825"/>
            <a:ext cx="5467078" cy="534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space réservé du contenu 4" descr="Une image contenant capture d’écran, cercle, Caractère coloré, graphisme">
            <a:extLst>
              <a:ext uri="{FF2B5EF4-FFF2-40B4-BE49-F238E27FC236}">
                <a16:creationId xmlns:a16="http://schemas.microsoft.com/office/drawing/2014/main" id="{2BF92E60-1193-477E-75A0-8537A4AF6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5494" y="652155"/>
            <a:ext cx="6397650" cy="604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46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precedented transitions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028" y="1265275"/>
            <a:ext cx="9519894" cy="4920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8E7922-6E29-7253-527A-599496F9450D}"/>
              </a:ext>
            </a:extLst>
          </p:cNvPr>
          <p:cNvSpPr/>
          <p:nvPr/>
        </p:nvSpPr>
        <p:spPr>
          <a:xfrm>
            <a:off x="6205975" y="946297"/>
            <a:ext cx="4954772" cy="4795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precedented transitions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860698" y="1036923"/>
            <a:ext cx="9005776" cy="5086411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20203B5-1ED3-F4DC-E1B7-69A472951071}"/>
              </a:ext>
            </a:extLst>
          </p:cNvPr>
          <p:cNvSpPr/>
          <p:nvPr/>
        </p:nvSpPr>
        <p:spPr>
          <a:xfrm>
            <a:off x="6363585" y="2591300"/>
            <a:ext cx="1616149" cy="9888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508DFA3-5D7F-97E4-6661-9529576D2470}"/>
              </a:ext>
            </a:extLst>
          </p:cNvPr>
          <p:cNvSpPr/>
          <p:nvPr/>
        </p:nvSpPr>
        <p:spPr>
          <a:xfrm>
            <a:off x="6363586" y="1581207"/>
            <a:ext cx="1616149" cy="9888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90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>
            <a:extLst>
              <a:ext uri="{FF2B5EF4-FFF2-40B4-BE49-F238E27FC236}">
                <a16:creationId xmlns:a16="http://schemas.microsoft.com/office/drawing/2014/main" id="{2CB469A2-A5B4-F386-2D02-33F7C3F30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/>
              <a:t>Durabilité faible vs forte</a:t>
            </a:r>
          </a:p>
        </p:txBody>
      </p:sp>
      <p:pic>
        <p:nvPicPr>
          <p:cNvPr id="7170" name="Picture 2" descr="Exploration des modèles économiques soutenables par Suricats">
            <a:extLst>
              <a:ext uri="{FF2B5EF4-FFF2-40B4-BE49-F238E27FC236}">
                <a16:creationId xmlns:a16="http://schemas.microsoft.com/office/drawing/2014/main" id="{948EC0C0-1E24-9122-7F53-920CE0BBBD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31" y="1801019"/>
            <a:ext cx="731520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4313F7-7547-B43E-FCBD-25EC5BE26E4B}"/>
              </a:ext>
            </a:extLst>
          </p:cNvPr>
          <p:cNvSpPr/>
          <p:nvPr/>
        </p:nvSpPr>
        <p:spPr>
          <a:xfrm>
            <a:off x="6096000" y="1524000"/>
            <a:ext cx="3679031" cy="4401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>
            <a:extLst>
              <a:ext uri="{FF2B5EF4-FFF2-40B4-BE49-F238E27FC236}">
                <a16:creationId xmlns:a16="http://schemas.microsoft.com/office/drawing/2014/main" id="{F9B03DE2-C3AC-42E3-E6C0-79356D6B6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5595" y="1221939"/>
            <a:ext cx="5167562" cy="5015575"/>
          </a:xfrm>
        </p:spPr>
      </p:pic>
      <p:pic>
        <p:nvPicPr>
          <p:cNvPr id="3" name="Espace réservé du contenu 4" descr="Une image contenant texte, logo, cercle, rouge&#10;&#10;Description générée automatiquement">
            <a:extLst>
              <a:ext uri="{FF2B5EF4-FFF2-40B4-BE49-F238E27FC236}">
                <a16:creationId xmlns:a16="http://schemas.microsoft.com/office/drawing/2014/main" id="{0CAB4B0E-07E2-0933-8887-434BD73DFFA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3507" y="487813"/>
            <a:ext cx="7255477" cy="686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01132CC-ABF5-2020-0DD5-156C51F30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16" y="487813"/>
            <a:ext cx="5518298" cy="1143000"/>
          </a:xfrm>
        </p:spPr>
        <p:txBody>
          <a:bodyPr/>
          <a:lstStyle/>
          <a:p>
            <a:r>
              <a:rPr lang="fr-FR" dirty="0">
                <a:solidFill>
                  <a:srgbClr val="008B40"/>
                </a:solidFill>
                <a:latin typeface="MetaBlack-Caps" panose="020B0504030101020104" pitchFamily="34" charset="0"/>
              </a:rPr>
              <a:t>Théorie de Donut</a:t>
            </a:r>
          </a:p>
        </p:txBody>
      </p:sp>
    </p:spTree>
    <p:extLst>
      <p:ext uri="{BB962C8B-B14F-4D97-AF65-F5344CB8AC3E}">
        <p14:creationId xmlns:p14="http://schemas.microsoft.com/office/powerpoint/2010/main" val="270250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75431-2D67-71AB-CE00-2C98FDD08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Linéaire VS Circulaire</a:t>
            </a:r>
          </a:p>
        </p:txBody>
      </p:sp>
      <p:pic>
        <p:nvPicPr>
          <p:cNvPr id="10242" name="Picture 2" descr="Du berceau au berceau — Wikipédia">
            <a:extLst>
              <a:ext uri="{FF2B5EF4-FFF2-40B4-BE49-F238E27FC236}">
                <a16:creationId xmlns:a16="http://schemas.microsoft.com/office/drawing/2014/main" id="{2DC9F657-ECCE-F939-7EE6-0B67946205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61925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Économie circulaire — Wikipédia">
            <a:extLst>
              <a:ext uri="{FF2B5EF4-FFF2-40B4-BE49-F238E27FC236}">
                <a16:creationId xmlns:a16="http://schemas.microsoft.com/office/drawing/2014/main" id="{D50D9A24-66A6-9A49-56A6-DEBC937F0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818" y="2181224"/>
            <a:ext cx="3257407" cy="343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43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4BDAB3C-EA56-2DEB-209E-8FE0C790B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717" y="0"/>
            <a:ext cx="615315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4C6712F-8A19-5550-DEA3-60E1540F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32" y="3296093"/>
            <a:ext cx="5689491" cy="1951339"/>
          </a:xfrm>
        </p:spPr>
        <p:txBody>
          <a:bodyPr/>
          <a:lstStyle/>
          <a:p>
            <a:r>
              <a:rPr lang="fr-BE" sz="3600" dirty="0">
                <a:solidFill>
                  <a:srgbClr val="014A94"/>
                </a:solidFill>
                <a:latin typeface="Meta-LightLF" charset="0"/>
              </a:rPr>
              <a:t>Questionner les</a:t>
            </a:r>
            <a:br>
              <a:rPr lang="fr-BE" sz="3600" dirty="0">
                <a:solidFill>
                  <a:srgbClr val="014A94"/>
                </a:solidFill>
                <a:latin typeface="Meta-LightLF" charset="0"/>
              </a:rPr>
            </a:br>
            <a:r>
              <a:rPr lang="fr-BE" sz="3600" dirty="0">
                <a:solidFill>
                  <a:srgbClr val="014A94"/>
                </a:solidFill>
                <a:latin typeface="Meta-LightLF" charset="0"/>
              </a:rPr>
              <a:t>rapports</a:t>
            </a:r>
            <a:br>
              <a:rPr lang="fr-BE" sz="3600" dirty="0">
                <a:solidFill>
                  <a:srgbClr val="014A94"/>
                </a:solidFill>
                <a:latin typeface="Meta-LightLF" charset="0"/>
              </a:rPr>
            </a:br>
            <a:r>
              <a:rPr lang="fr-BE" sz="3600" dirty="0">
                <a:solidFill>
                  <a:srgbClr val="014A94"/>
                </a:solidFill>
                <a:latin typeface="Meta-LightLF" charset="0"/>
              </a:rPr>
              <a:t>humains-nature…</a:t>
            </a:r>
          </a:p>
        </p:txBody>
      </p:sp>
    </p:spTree>
    <p:extLst>
      <p:ext uri="{BB962C8B-B14F-4D97-AF65-F5344CB8AC3E}">
        <p14:creationId xmlns:p14="http://schemas.microsoft.com/office/powerpoint/2010/main" val="2038757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14AFB8-39A3-13FA-2EC3-2BC04175D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982FDF-92F9-78B0-D602-D74A3BA49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01D489-B9A2-EFDC-31BF-7E8DC6F24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4" y="0"/>
            <a:ext cx="12202581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001899-741D-8D82-A948-FB6E82495AAF}"/>
              </a:ext>
            </a:extLst>
          </p:cNvPr>
          <p:cNvSpPr/>
          <p:nvPr/>
        </p:nvSpPr>
        <p:spPr>
          <a:xfrm>
            <a:off x="4150141" y="0"/>
            <a:ext cx="3934046" cy="36044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81F0FA-B4F1-B496-4F95-7BCECB4424A0}"/>
              </a:ext>
            </a:extLst>
          </p:cNvPr>
          <p:cNvSpPr/>
          <p:nvPr/>
        </p:nvSpPr>
        <p:spPr>
          <a:xfrm>
            <a:off x="8783825" y="-1991899"/>
            <a:ext cx="957245" cy="13539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4" name="Picture 2" descr="Déforestation : chaque Français détruit l'équivalent de 352m² de forêts">
            <a:extLst>
              <a:ext uri="{FF2B5EF4-FFF2-40B4-BE49-F238E27FC236}">
                <a16:creationId xmlns:a16="http://schemas.microsoft.com/office/drawing/2014/main" id="{1DF71FEC-4A4C-F511-B6AB-7D12ED30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42" y="5317"/>
            <a:ext cx="3934046" cy="354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167F47-79D0-E691-4EB7-A4F929BFDD7E}"/>
              </a:ext>
            </a:extLst>
          </p:cNvPr>
          <p:cNvSpPr/>
          <p:nvPr/>
        </p:nvSpPr>
        <p:spPr>
          <a:xfrm>
            <a:off x="8157843" y="-79746"/>
            <a:ext cx="4034157" cy="37639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6" name="Picture 4" descr="Déforestation | SPF Santé publique">
            <a:extLst>
              <a:ext uri="{FF2B5EF4-FFF2-40B4-BE49-F238E27FC236}">
                <a16:creationId xmlns:a16="http://schemas.microsoft.com/office/drawing/2014/main" id="{2872C32E-5A40-FE92-7440-8E851D21D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6"/>
          <a:stretch/>
        </p:blipFill>
        <p:spPr bwMode="auto">
          <a:xfrm>
            <a:off x="8163524" y="-37306"/>
            <a:ext cx="4104985" cy="396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51ABC9E-FBA2-2E1E-6886-EF04F304F310}"/>
              </a:ext>
            </a:extLst>
          </p:cNvPr>
          <p:cNvSpPr/>
          <p:nvPr/>
        </p:nvSpPr>
        <p:spPr>
          <a:xfrm>
            <a:off x="4164547" y="3553368"/>
            <a:ext cx="4023378" cy="227415"/>
          </a:xfrm>
          <a:custGeom>
            <a:avLst/>
            <a:gdLst>
              <a:gd name="connsiteX0" fmla="*/ 0 w 4023378"/>
              <a:gd name="connsiteY0" fmla="*/ 170562 h 227415"/>
              <a:gd name="connsiteX1" fmla="*/ 132659 w 4023378"/>
              <a:gd name="connsiteY1" fmla="*/ 184775 h 227415"/>
              <a:gd name="connsiteX2" fmla="*/ 492734 w 4023378"/>
              <a:gd name="connsiteY2" fmla="*/ 137397 h 227415"/>
              <a:gd name="connsiteX3" fmla="*/ 559063 w 4023378"/>
              <a:gd name="connsiteY3" fmla="*/ 151610 h 227415"/>
              <a:gd name="connsiteX4" fmla="*/ 601704 w 4023378"/>
              <a:gd name="connsiteY4" fmla="*/ 165824 h 227415"/>
              <a:gd name="connsiteX5" fmla="*/ 644344 w 4023378"/>
              <a:gd name="connsiteY5" fmla="*/ 175299 h 227415"/>
              <a:gd name="connsiteX6" fmla="*/ 748576 w 4023378"/>
              <a:gd name="connsiteY6" fmla="*/ 170562 h 227415"/>
              <a:gd name="connsiteX7" fmla="*/ 762790 w 4023378"/>
              <a:gd name="connsiteY7" fmla="*/ 161086 h 227415"/>
              <a:gd name="connsiteX8" fmla="*/ 781741 w 4023378"/>
              <a:gd name="connsiteY8" fmla="*/ 156348 h 227415"/>
              <a:gd name="connsiteX9" fmla="*/ 781741 w 4023378"/>
              <a:gd name="connsiteY9" fmla="*/ 156348 h 227415"/>
              <a:gd name="connsiteX10" fmla="*/ 1193932 w 4023378"/>
              <a:gd name="connsiteY10" fmla="*/ 123183 h 227415"/>
              <a:gd name="connsiteX11" fmla="*/ 1355018 w 4023378"/>
              <a:gd name="connsiteY11" fmla="*/ 137397 h 227415"/>
              <a:gd name="connsiteX12" fmla="*/ 1449774 w 4023378"/>
              <a:gd name="connsiteY12" fmla="*/ 127921 h 227415"/>
              <a:gd name="connsiteX13" fmla="*/ 1487677 w 4023378"/>
              <a:gd name="connsiteY13" fmla="*/ 118445 h 227415"/>
              <a:gd name="connsiteX14" fmla="*/ 1539793 w 4023378"/>
              <a:gd name="connsiteY14" fmla="*/ 108970 h 227415"/>
              <a:gd name="connsiteX15" fmla="*/ 1554006 w 4023378"/>
              <a:gd name="connsiteY15" fmla="*/ 104232 h 227415"/>
              <a:gd name="connsiteX16" fmla="*/ 1572958 w 4023378"/>
              <a:gd name="connsiteY16" fmla="*/ 94756 h 227415"/>
              <a:gd name="connsiteX17" fmla="*/ 1596647 w 4023378"/>
              <a:gd name="connsiteY17" fmla="*/ 90019 h 227415"/>
              <a:gd name="connsiteX18" fmla="*/ 1658238 w 4023378"/>
              <a:gd name="connsiteY18" fmla="*/ 71067 h 227415"/>
              <a:gd name="connsiteX19" fmla="*/ 1672452 w 4023378"/>
              <a:gd name="connsiteY19" fmla="*/ 71067 h 227415"/>
              <a:gd name="connsiteX20" fmla="*/ 1672452 w 4023378"/>
              <a:gd name="connsiteY20" fmla="*/ 71067 h 227415"/>
              <a:gd name="connsiteX21" fmla="*/ 1857227 w 4023378"/>
              <a:gd name="connsiteY21" fmla="*/ 66329 h 227415"/>
              <a:gd name="connsiteX22" fmla="*/ 1904605 w 4023378"/>
              <a:gd name="connsiteY22" fmla="*/ 61592 h 227415"/>
              <a:gd name="connsiteX23" fmla="*/ 1933032 w 4023378"/>
              <a:gd name="connsiteY23" fmla="*/ 56854 h 227415"/>
              <a:gd name="connsiteX24" fmla="*/ 1933032 w 4023378"/>
              <a:gd name="connsiteY24" fmla="*/ 56854 h 227415"/>
              <a:gd name="connsiteX25" fmla="*/ 2207826 w 4023378"/>
              <a:gd name="connsiteY25" fmla="*/ 75805 h 227415"/>
              <a:gd name="connsiteX26" fmla="*/ 2563163 w 4023378"/>
              <a:gd name="connsiteY26" fmla="*/ 66329 h 227415"/>
              <a:gd name="connsiteX27" fmla="*/ 2610541 w 4023378"/>
              <a:gd name="connsiteY27" fmla="*/ 85281 h 227415"/>
              <a:gd name="connsiteX28" fmla="*/ 2648444 w 4023378"/>
              <a:gd name="connsiteY28" fmla="*/ 94756 h 227415"/>
              <a:gd name="connsiteX29" fmla="*/ 2662657 w 4023378"/>
              <a:gd name="connsiteY29" fmla="*/ 99494 h 227415"/>
              <a:gd name="connsiteX30" fmla="*/ 2686346 w 4023378"/>
              <a:gd name="connsiteY30" fmla="*/ 90019 h 227415"/>
              <a:gd name="connsiteX31" fmla="*/ 2686346 w 4023378"/>
              <a:gd name="connsiteY31" fmla="*/ 90019 h 227415"/>
              <a:gd name="connsiteX32" fmla="*/ 2728987 w 4023378"/>
              <a:gd name="connsiteY32" fmla="*/ 66329 h 227415"/>
              <a:gd name="connsiteX33" fmla="*/ 2728987 w 4023378"/>
              <a:gd name="connsiteY33" fmla="*/ 66329 h 227415"/>
              <a:gd name="connsiteX34" fmla="*/ 2823743 w 4023378"/>
              <a:gd name="connsiteY34" fmla="*/ 80543 h 227415"/>
              <a:gd name="connsiteX35" fmla="*/ 2875859 w 4023378"/>
              <a:gd name="connsiteY35" fmla="*/ 90019 h 227415"/>
              <a:gd name="connsiteX36" fmla="*/ 2970616 w 4023378"/>
              <a:gd name="connsiteY36" fmla="*/ 94756 h 227415"/>
              <a:gd name="connsiteX37" fmla="*/ 3079586 w 4023378"/>
              <a:gd name="connsiteY37" fmla="*/ 90019 h 227415"/>
              <a:gd name="connsiteX38" fmla="*/ 3108013 w 4023378"/>
              <a:gd name="connsiteY38" fmla="*/ 75805 h 227415"/>
              <a:gd name="connsiteX39" fmla="*/ 3122226 w 4023378"/>
              <a:gd name="connsiteY39" fmla="*/ 71067 h 227415"/>
              <a:gd name="connsiteX40" fmla="*/ 3411233 w 4023378"/>
              <a:gd name="connsiteY40" fmla="*/ 104232 h 227415"/>
              <a:gd name="connsiteX41" fmla="*/ 3643387 w 4023378"/>
              <a:gd name="connsiteY41" fmla="*/ 156348 h 227415"/>
              <a:gd name="connsiteX42" fmla="*/ 3681289 w 4023378"/>
              <a:gd name="connsiteY42" fmla="*/ 170562 h 227415"/>
              <a:gd name="connsiteX43" fmla="*/ 3709716 w 4023378"/>
              <a:gd name="connsiteY43" fmla="*/ 189513 h 227415"/>
              <a:gd name="connsiteX44" fmla="*/ 3761832 w 4023378"/>
              <a:gd name="connsiteY44" fmla="*/ 213202 h 227415"/>
              <a:gd name="connsiteX45" fmla="*/ 3780784 w 4023378"/>
              <a:gd name="connsiteY45" fmla="*/ 222678 h 227415"/>
              <a:gd name="connsiteX46" fmla="*/ 3818686 w 4023378"/>
              <a:gd name="connsiteY46" fmla="*/ 227415 h 227415"/>
              <a:gd name="connsiteX47" fmla="*/ 3908705 w 4023378"/>
              <a:gd name="connsiteY47" fmla="*/ 222678 h 227415"/>
              <a:gd name="connsiteX48" fmla="*/ 3908705 w 4023378"/>
              <a:gd name="connsiteY48" fmla="*/ 222678 h 227415"/>
              <a:gd name="connsiteX49" fmla="*/ 4017675 w 4023378"/>
              <a:gd name="connsiteY49" fmla="*/ 217940 h 227415"/>
              <a:gd name="connsiteX50" fmla="*/ 3937132 w 4023378"/>
              <a:gd name="connsiteY50" fmla="*/ 37902 h 227415"/>
              <a:gd name="connsiteX51" fmla="*/ 3941870 w 4023378"/>
              <a:gd name="connsiteY51" fmla="*/ 108970 h 227415"/>
              <a:gd name="connsiteX52" fmla="*/ 3960821 w 4023378"/>
              <a:gd name="connsiteY52" fmla="*/ 99494 h 227415"/>
              <a:gd name="connsiteX53" fmla="*/ 3956083 w 4023378"/>
              <a:gd name="connsiteY53" fmla="*/ 85281 h 227415"/>
              <a:gd name="connsiteX54" fmla="*/ 3956083 w 4023378"/>
              <a:gd name="connsiteY54" fmla="*/ 56854 h 227415"/>
              <a:gd name="connsiteX55" fmla="*/ 3956083 w 4023378"/>
              <a:gd name="connsiteY55" fmla="*/ 56854 h 227415"/>
              <a:gd name="connsiteX56" fmla="*/ 28427 w 4023378"/>
              <a:gd name="connsiteY56" fmla="*/ 0 h 227415"/>
              <a:gd name="connsiteX57" fmla="*/ 0 w 4023378"/>
              <a:gd name="connsiteY57" fmla="*/ 170562 h 22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023378" h="227415">
                <a:moveTo>
                  <a:pt x="0" y="170562"/>
                </a:moveTo>
                <a:lnTo>
                  <a:pt x="132659" y="184775"/>
                </a:lnTo>
                <a:lnTo>
                  <a:pt x="492734" y="137397"/>
                </a:lnTo>
                <a:cubicBezTo>
                  <a:pt x="514844" y="142135"/>
                  <a:pt x="537184" y="145902"/>
                  <a:pt x="559063" y="151610"/>
                </a:cubicBezTo>
                <a:cubicBezTo>
                  <a:pt x="573560" y="155392"/>
                  <a:pt x="587227" y="161963"/>
                  <a:pt x="601704" y="165824"/>
                </a:cubicBezTo>
                <a:cubicBezTo>
                  <a:pt x="685128" y="188071"/>
                  <a:pt x="594988" y="158849"/>
                  <a:pt x="644344" y="175299"/>
                </a:cubicBezTo>
                <a:cubicBezTo>
                  <a:pt x="679088" y="173720"/>
                  <a:pt x="714044" y="174706"/>
                  <a:pt x="748576" y="170562"/>
                </a:cubicBezTo>
                <a:cubicBezTo>
                  <a:pt x="754230" y="169884"/>
                  <a:pt x="757556" y="163329"/>
                  <a:pt x="762790" y="161086"/>
                </a:cubicBezTo>
                <a:cubicBezTo>
                  <a:pt x="768775" y="158521"/>
                  <a:pt x="775424" y="157927"/>
                  <a:pt x="781741" y="156348"/>
                </a:cubicBezTo>
                <a:lnTo>
                  <a:pt x="781741" y="156348"/>
                </a:lnTo>
                <a:lnTo>
                  <a:pt x="1193932" y="123183"/>
                </a:lnTo>
                <a:lnTo>
                  <a:pt x="1355018" y="137397"/>
                </a:lnTo>
                <a:cubicBezTo>
                  <a:pt x="1373685" y="135841"/>
                  <a:pt x="1427064" y="132179"/>
                  <a:pt x="1449774" y="127921"/>
                </a:cubicBezTo>
                <a:cubicBezTo>
                  <a:pt x="1462574" y="125521"/>
                  <a:pt x="1474987" y="121373"/>
                  <a:pt x="1487677" y="118445"/>
                </a:cubicBezTo>
                <a:cubicBezTo>
                  <a:pt x="1504877" y="114476"/>
                  <a:pt x="1522401" y="111869"/>
                  <a:pt x="1539793" y="108970"/>
                </a:cubicBezTo>
                <a:cubicBezTo>
                  <a:pt x="1544531" y="107391"/>
                  <a:pt x="1549416" y="106199"/>
                  <a:pt x="1554006" y="104232"/>
                </a:cubicBezTo>
                <a:cubicBezTo>
                  <a:pt x="1560498" y="101450"/>
                  <a:pt x="1566257" y="96989"/>
                  <a:pt x="1572958" y="94756"/>
                </a:cubicBezTo>
                <a:cubicBezTo>
                  <a:pt x="1580597" y="92210"/>
                  <a:pt x="1588904" y="92231"/>
                  <a:pt x="1596647" y="90019"/>
                </a:cubicBezTo>
                <a:cubicBezTo>
                  <a:pt x="1603950" y="87932"/>
                  <a:pt x="1642795" y="73273"/>
                  <a:pt x="1658238" y="71067"/>
                </a:cubicBezTo>
                <a:cubicBezTo>
                  <a:pt x="1662928" y="70397"/>
                  <a:pt x="1667714" y="71067"/>
                  <a:pt x="1672452" y="71067"/>
                </a:cubicBezTo>
                <a:lnTo>
                  <a:pt x="1672452" y="71067"/>
                </a:lnTo>
                <a:lnTo>
                  <a:pt x="1857227" y="66329"/>
                </a:lnTo>
                <a:cubicBezTo>
                  <a:pt x="1873085" y="65682"/>
                  <a:pt x="1888873" y="63689"/>
                  <a:pt x="1904605" y="61592"/>
                </a:cubicBezTo>
                <a:cubicBezTo>
                  <a:pt x="1942465" y="56544"/>
                  <a:pt x="1917766" y="56854"/>
                  <a:pt x="1933032" y="56854"/>
                </a:cubicBezTo>
                <a:lnTo>
                  <a:pt x="1933032" y="56854"/>
                </a:lnTo>
                <a:lnTo>
                  <a:pt x="2207826" y="75805"/>
                </a:lnTo>
                <a:lnTo>
                  <a:pt x="2563163" y="66329"/>
                </a:lnTo>
                <a:cubicBezTo>
                  <a:pt x="2578956" y="72646"/>
                  <a:pt x="2594405" y="79902"/>
                  <a:pt x="2610541" y="85281"/>
                </a:cubicBezTo>
                <a:cubicBezTo>
                  <a:pt x="2622896" y="89399"/>
                  <a:pt x="2636089" y="90637"/>
                  <a:pt x="2648444" y="94756"/>
                </a:cubicBezTo>
                <a:lnTo>
                  <a:pt x="2662657" y="99494"/>
                </a:lnTo>
                <a:cubicBezTo>
                  <a:pt x="2683775" y="94214"/>
                  <a:pt x="2677003" y="99360"/>
                  <a:pt x="2686346" y="90019"/>
                </a:cubicBezTo>
                <a:lnTo>
                  <a:pt x="2686346" y="90019"/>
                </a:lnTo>
                <a:cubicBezTo>
                  <a:pt x="2722081" y="64493"/>
                  <a:pt x="2705925" y="66329"/>
                  <a:pt x="2728987" y="66329"/>
                </a:cubicBezTo>
                <a:lnTo>
                  <a:pt x="2728987" y="66329"/>
                </a:lnTo>
                <a:lnTo>
                  <a:pt x="2823743" y="80543"/>
                </a:lnTo>
                <a:cubicBezTo>
                  <a:pt x="2841175" y="83355"/>
                  <a:pt x="2858284" y="88318"/>
                  <a:pt x="2875859" y="90019"/>
                </a:cubicBezTo>
                <a:cubicBezTo>
                  <a:pt x="2907337" y="93065"/>
                  <a:pt x="2939030" y="93177"/>
                  <a:pt x="2970616" y="94756"/>
                </a:cubicBezTo>
                <a:cubicBezTo>
                  <a:pt x="3006939" y="93177"/>
                  <a:pt x="3043569" y="94987"/>
                  <a:pt x="3079586" y="90019"/>
                </a:cubicBezTo>
                <a:cubicBezTo>
                  <a:pt x="3090081" y="88571"/>
                  <a:pt x="3098332" y="80108"/>
                  <a:pt x="3108013" y="75805"/>
                </a:cubicBezTo>
                <a:cubicBezTo>
                  <a:pt x="3112577" y="73777"/>
                  <a:pt x="3122226" y="71067"/>
                  <a:pt x="3122226" y="71067"/>
                </a:cubicBezTo>
                <a:lnTo>
                  <a:pt x="3411233" y="104232"/>
                </a:lnTo>
                <a:lnTo>
                  <a:pt x="3643387" y="156348"/>
                </a:lnTo>
                <a:cubicBezTo>
                  <a:pt x="3656021" y="161086"/>
                  <a:pt x="3669220" y="164528"/>
                  <a:pt x="3681289" y="170562"/>
                </a:cubicBezTo>
                <a:cubicBezTo>
                  <a:pt x="3691475" y="175655"/>
                  <a:pt x="3699879" y="183775"/>
                  <a:pt x="3709716" y="189513"/>
                </a:cubicBezTo>
                <a:cubicBezTo>
                  <a:pt x="3737489" y="205714"/>
                  <a:pt x="3734938" y="201249"/>
                  <a:pt x="3761832" y="213202"/>
                </a:cubicBezTo>
                <a:cubicBezTo>
                  <a:pt x="3768286" y="216071"/>
                  <a:pt x="3773932" y="220965"/>
                  <a:pt x="3780784" y="222678"/>
                </a:cubicBezTo>
                <a:cubicBezTo>
                  <a:pt x="3793136" y="225766"/>
                  <a:pt x="3806052" y="225836"/>
                  <a:pt x="3818686" y="227415"/>
                </a:cubicBezTo>
                <a:lnTo>
                  <a:pt x="3908705" y="222678"/>
                </a:lnTo>
                <a:lnTo>
                  <a:pt x="3908705" y="222678"/>
                </a:lnTo>
                <a:lnTo>
                  <a:pt x="4017675" y="217940"/>
                </a:lnTo>
                <a:cubicBezTo>
                  <a:pt x="4006983" y="9455"/>
                  <a:pt x="4069735" y="29063"/>
                  <a:pt x="3937132" y="37902"/>
                </a:cubicBezTo>
                <a:cubicBezTo>
                  <a:pt x="3938711" y="61591"/>
                  <a:pt x="3933347" y="86811"/>
                  <a:pt x="3941870" y="108970"/>
                </a:cubicBezTo>
                <a:cubicBezTo>
                  <a:pt x="3944405" y="115562"/>
                  <a:pt x="3957187" y="105550"/>
                  <a:pt x="3960821" y="99494"/>
                </a:cubicBezTo>
                <a:cubicBezTo>
                  <a:pt x="3963390" y="95212"/>
                  <a:pt x="3956635" y="90244"/>
                  <a:pt x="3956083" y="85281"/>
                </a:cubicBezTo>
                <a:cubicBezTo>
                  <a:pt x="3955037" y="75863"/>
                  <a:pt x="3956083" y="66330"/>
                  <a:pt x="3956083" y="56854"/>
                </a:cubicBezTo>
                <a:lnTo>
                  <a:pt x="3956083" y="56854"/>
                </a:lnTo>
                <a:lnTo>
                  <a:pt x="28427" y="0"/>
                </a:lnTo>
                <a:lnTo>
                  <a:pt x="0" y="1705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70EC608F-1562-C217-16AF-58E190CAB648}"/>
              </a:ext>
            </a:extLst>
          </p:cNvPr>
          <p:cNvSpPr/>
          <p:nvPr/>
        </p:nvSpPr>
        <p:spPr>
          <a:xfrm>
            <a:off x="8149057" y="3548630"/>
            <a:ext cx="4079266" cy="379026"/>
          </a:xfrm>
          <a:custGeom>
            <a:avLst/>
            <a:gdLst>
              <a:gd name="connsiteX0" fmla="*/ 23689 w 4079266"/>
              <a:gd name="connsiteY0" fmla="*/ 222678 h 379026"/>
              <a:gd name="connsiteX1" fmla="*/ 175299 w 4079266"/>
              <a:gd name="connsiteY1" fmla="*/ 198989 h 379026"/>
              <a:gd name="connsiteX2" fmla="*/ 222678 w 4079266"/>
              <a:gd name="connsiteY2" fmla="*/ 213202 h 379026"/>
              <a:gd name="connsiteX3" fmla="*/ 241629 w 4079266"/>
              <a:gd name="connsiteY3" fmla="*/ 222678 h 379026"/>
              <a:gd name="connsiteX4" fmla="*/ 255842 w 4079266"/>
              <a:gd name="connsiteY4" fmla="*/ 227416 h 379026"/>
              <a:gd name="connsiteX5" fmla="*/ 274794 w 4079266"/>
              <a:gd name="connsiteY5" fmla="*/ 236891 h 379026"/>
              <a:gd name="connsiteX6" fmla="*/ 350599 w 4079266"/>
              <a:gd name="connsiteY6" fmla="*/ 236891 h 379026"/>
              <a:gd name="connsiteX7" fmla="*/ 350599 w 4079266"/>
              <a:gd name="connsiteY7" fmla="*/ 236891 h 379026"/>
              <a:gd name="connsiteX8" fmla="*/ 554325 w 4079266"/>
              <a:gd name="connsiteY8" fmla="*/ 241629 h 379026"/>
              <a:gd name="connsiteX9" fmla="*/ 606441 w 4079266"/>
              <a:gd name="connsiteY9" fmla="*/ 232153 h 379026"/>
              <a:gd name="connsiteX10" fmla="*/ 639606 w 4079266"/>
              <a:gd name="connsiteY10" fmla="*/ 222678 h 379026"/>
              <a:gd name="connsiteX11" fmla="*/ 639606 w 4079266"/>
              <a:gd name="connsiteY11" fmla="*/ 222678 h 379026"/>
              <a:gd name="connsiteX12" fmla="*/ 715411 w 4079266"/>
              <a:gd name="connsiteY12" fmla="*/ 251105 h 379026"/>
              <a:gd name="connsiteX13" fmla="*/ 758052 w 4079266"/>
              <a:gd name="connsiteY13" fmla="*/ 265318 h 379026"/>
              <a:gd name="connsiteX14" fmla="*/ 800692 w 4079266"/>
              <a:gd name="connsiteY14" fmla="*/ 279532 h 379026"/>
              <a:gd name="connsiteX15" fmla="*/ 1070748 w 4079266"/>
              <a:gd name="connsiteY15" fmla="*/ 274794 h 379026"/>
              <a:gd name="connsiteX16" fmla="*/ 1108651 w 4079266"/>
              <a:gd name="connsiteY16" fmla="*/ 279532 h 379026"/>
              <a:gd name="connsiteX17" fmla="*/ 1108651 w 4079266"/>
              <a:gd name="connsiteY17" fmla="*/ 279532 h 379026"/>
              <a:gd name="connsiteX18" fmla="*/ 1572958 w 4079266"/>
              <a:gd name="connsiteY18" fmla="*/ 307959 h 379026"/>
              <a:gd name="connsiteX19" fmla="*/ 2094118 w 4079266"/>
              <a:gd name="connsiteY19" fmla="*/ 345861 h 379026"/>
              <a:gd name="connsiteX20" fmla="*/ 2856908 w 4079266"/>
              <a:gd name="connsiteY20" fmla="*/ 360075 h 379026"/>
              <a:gd name="connsiteX21" fmla="*/ 3036945 w 4079266"/>
              <a:gd name="connsiteY21" fmla="*/ 364812 h 379026"/>
              <a:gd name="connsiteX22" fmla="*/ 3084323 w 4079266"/>
              <a:gd name="connsiteY22" fmla="*/ 345861 h 379026"/>
              <a:gd name="connsiteX23" fmla="*/ 3084323 w 4079266"/>
              <a:gd name="connsiteY23" fmla="*/ 355337 h 379026"/>
              <a:gd name="connsiteX24" fmla="*/ 3084323 w 4079266"/>
              <a:gd name="connsiteY24" fmla="*/ 355337 h 379026"/>
              <a:gd name="connsiteX25" fmla="*/ 3174342 w 4079266"/>
              <a:gd name="connsiteY25" fmla="*/ 360075 h 379026"/>
              <a:gd name="connsiteX26" fmla="*/ 3392282 w 4079266"/>
              <a:gd name="connsiteY26" fmla="*/ 350599 h 379026"/>
              <a:gd name="connsiteX27" fmla="*/ 3392282 w 4079266"/>
              <a:gd name="connsiteY27" fmla="*/ 350599 h 379026"/>
              <a:gd name="connsiteX28" fmla="*/ 3439660 w 4079266"/>
              <a:gd name="connsiteY28" fmla="*/ 336386 h 379026"/>
              <a:gd name="connsiteX29" fmla="*/ 3458611 w 4079266"/>
              <a:gd name="connsiteY29" fmla="*/ 331648 h 379026"/>
              <a:gd name="connsiteX30" fmla="*/ 3553368 w 4079266"/>
              <a:gd name="connsiteY30" fmla="*/ 331648 h 379026"/>
              <a:gd name="connsiteX31" fmla="*/ 3553368 w 4079266"/>
              <a:gd name="connsiteY31" fmla="*/ 331648 h 379026"/>
              <a:gd name="connsiteX32" fmla="*/ 3638649 w 4079266"/>
              <a:gd name="connsiteY32" fmla="*/ 345861 h 379026"/>
              <a:gd name="connsiteX33" fmla="*/ 3686027 w 4079266"/>
              <a:gd name="connsiteY33" fmla="*/ 360075 h 379026"/>
              <a:gd name="connsiteX34" fmla="*/ 3714454 w 4079266"/>
              <a:gd name="connsiteY34" fmla="*/ 364812 h 379026"/>
              <a:gd name="connsiteX35" fmla="*/ 3747619 w 4079266"/>
              <a:gd name="connsiteY35" fmla="*/ 374288 h 379026"/>
              <a:gd name="connsiteX36" fmla="*/ 4079266 w 4079266"/>
              <a:gd name="connsiteY36" fmla="*/ 379026 h 379026"/>
              <a:gd name="connsiteX37" fmla="*/ 4079266 w 4079266"/>
              <a:gd name="connsiteY37" fmla="*/ 379026 h 379026"/>
              <a:gd name="connsiteX38" fmla="*/ 4065053 w 4079266"/>
              <a:gd name="connsiteY38" fmla="*/ 0 h 379026"/>
              <a:gd name="connsiteX39" fmla="*/ 0 w 4079266"/>
              <a:gd name="connsiteY39" fmla="*/ 18951 h 37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79266" h="379026">
                <a:moveTo>
                  <a:pt x="23689" y="222678"/>
                </a:moveTo>
                <a:lnTo>
                  <a:pt x="175299" y="198989"/>
                </a:lnTo>
                <a:cubicBezTo>
                  <a:pt x="191092" y="203727"/>
                  <a:pt x="207150" y="207656"/>
                  <a:pt x="222678" y="213202"/>
                </a:cubicBezTo>
                <a:cubicBezTo>
                  <a:pt x="229329" y="215577"/>
                  <a:pt x="235137" y="219896"/>
                  <a:pt x="241629" y="222678"/>
                </a:cubicBezTo>
                <a:cubicBezTo>
                  <a:pt x="246219" y="224645"/>
                  <a:pt x="251252" y="225449"/>
                  <a:pt x="255842" y="227416"/>
                </a:cubicBezTo>
                <a:cubicBezTo>
                  <a:pt x="262334" y="230198"/>
                  <a:pt x="267766" y="236188"/>
                  <a:pt x="274794" y="236891"/>
                </a:cubicBezTo>
                <a:cubicBezTo>
                  <a:pt x="299937" y="239405"/>
                  <a:pt x="325331" y="236891"/>
                  <a:pt x="350599" y="236891"/>
                </a:cubicBezTo>
                <a:lnTo>
                  <a:pt x="350599" y="236891"/>
                </a:lnTo>
                <a:cubicBezTo>
                  <a:pt x="457896" y="250304"/>
                  <a:pt x="419133" y="249582"/>
                  <a:pt x="554325" y="241629"/>
                </a:cubicBezTo>
                <a:cubicBezTo>
                  <a:pt x="563216" y="241106"/>
                  <a:pt x="594569" y="236605"/>
                  <a:pt x="606441" y="232153"/>
                </a:cubicBezTo>
                <a:cubicBezTo>
                  <a:pt x="637359" y="220559"/>
                  <a:pt x="613146" y="222678"/>
                  <a:pt x="639606" y="222678"/>
                </a:cubicBezTo>
                <a:lnTo>
                  <a:pt x="639606" y="222678"/>
                </a:lnTo>
                <a:lnTo>
                  <a:pt x="715411" y="251105"/>
                </a:lnTo>
                <a:cubicBezTo>
                  <a:pt x="729508" y="256180"/>
                  <a:pt x="744068" y="259940"/>
                  <a:pt x="758052" y="265318"/>
                </a:cubicBezTo>
                <a:cubicBezTo>
                  <a:pt x="800557" y="281666"/>
                  <a:pt x="751434" y="269680"/>
                  <a:pt x="800692" y="279532"/>
                </a:cubicBezTo>
                <a:lnTo>
                  <a:pt x="1070748" y="274794"/>
                </a:lnTo>
                <a:cubicBezTo>
                  <a:pt x="1083481" y="274794"/>
                  <a:pt x="1108651" y="279532"/>
                  <a:pt x="1108651" y="279532"/>
                </a:cubicBezTo>
                <a:lnTo>
                  <a:pt x="1108651" y="279532"/>
                </a:lnTo>
                <a:lnTo>
                  <a:pt x="1572958" y="307959"/>
                </a:lnTo>
                <a:lnTo>
                  <a:pt x="2094118" y="345861"/>
                </a:lnTo>
                <a:lnTo>
                  <a:pt x="2856908" y="360075"/>
                </a:lnTo>
                <a:lnTo>
                  <a:pt x="3036945" y="364812"/>
                </a:lnTo>
                <a:cubicBezTo>
                  <a:pt x="3045502" y="358700"/>
                  <a:pt x="3067762" y="329298"/>
                  <a:pt x="3084323" y="345861"/>
                </a:cubicBezTo>
                <a:lnTo>
                  <a:pt x="3084323" y="355337"/>
                </a:lnTo>
                <a:lnTo>
                  <a:pt x="3084323" y="355337"/>
                </a:lnTo>
                <a:cubicBezTo>
                  <a:pt x="3114329" y="356916"/>
                  <a:pt x="3144294" y="360075"/>
                  <a:pt x="3174342" y="360075"/>
                </a:cubicBezTo>
                <a:cubicBezTo>
                  <a:pt x="3368499" y="360075"/>
                  <a:pt x="3314697" y="376461"/>
                  <a:pt x="3392282" y="350599"/>
                </a:cubicBezTo>
                <a:lnTo>
                  <a:pt x="3392282" y="350599"/>
                </a:lnTo>
                <a:lnTo>
                  <a:pt x="3439660" y="336386"/>
                </a:lnTo>
                <a:cubicBezTo>
                  <a:pt x="3445921" y="334597"/>
                  <a:pt x="3452105" y="331919"/>
                  <a:pt x="3458611" y="331648"/>
                </a:cubicBezTo>
                <a:cubicBezTo>
                  <a:pt x="3490169" y="330333"/>
                  <a:pt x="3521782" y="331648"/>
                  <a:pt x="3553368" y="331648"/>
                </a:cubicBezTo>
                <a:lnTo>
                  <a:pt x="3553368" y="331648"/>
                </a:lnTo>
                <a:cubicBezTo>
                  <a:pt x="3581795" y="336386"/>
                  <a:pt x="3610470" y="339823"/>
                  <a:pt x="3638649" y="345861"/>
                </a:cubicBezTo>
                <a:cubicBezTo>
                  <a:pt x="3654771" y="349316"/>
                  <a:pt x="3670031" y="356076"/>
                  <a:pt x="3686027" y="360075"/>
                </a:cubicBezTo>
                <a:cubicBezTo>
                  <a:pt x="3695347" y="362405"/>
                  <a:pt x="3705094" y="362652"/>
                  <a:pt x="3714454" y="364812"/>
                </a:cubicBezTo>
                <a:cubicBezTo>
                  <a:pt x="3725657" y="367397"/>
                  <a:pt x="3736130" y="373840"/>
                  <a:pt x="3747619" y="374288"/>
                </a:cubicBezTo>
                <a:cubicBezTo>
                  <a:pt x="3858095" y="378592"/>
                  <a:pt x="4079266" y="379026"/>
                  <a:pt x="4079266" y="379026"/>
                </a:cubicBezTo>
                <a:lnTo>
                  <a:pt x="4079266" y="379026"/>
                </a:lnTo>
                <a:lnTo>
                  <a:pt x="4065053" y="0"/>
                </a:lnTo>
                <a:lnTo>
                  <a:pt x="0" y="18951"/>
                </a:ln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51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68240F-DF3C-C59D-90EA-37B613E7F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D2D050-7DBB-B827-811B-133AB8543E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26/05 : Vocabulaire, Enjeux et Actions autour de la durabilité et l’enseignement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Acquérir une compréhension systémique des enjeux de durabilité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solutions concrètes adaptées au contexte académique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Mobiliser des compétences collectives pour initier des changements</a:t>
            </a:r>
          </a:p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CA8BDC4-458B-A975-E7B9-5B99EBAD58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12/06 : Perspectives multidisciplinaires : enrichir son enseignement par la diversité des regards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Identifier les connexions entre sa discipline et les enjeux de durabilité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Développer une approche systémique intégrant différentes perspectives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Intégrer des concepts d'interdépendance et de transition socio-économique dans son enseignement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activités pédagogiques multidisciplinaires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64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737D511-AD8D-05C3-E373-CF918C7B6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0"/>
            <a:ext cx="8597900" cy="6858000"/>
          </a:xfrm>
          <a:prstGeom prst="rect">
            <a:avLst/>
          </a:prstGeom>
        </p:spPr>
      </p:pic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0273188B-C1AF-EFA2-941C-178B20129E14}"/>
              </a:ext>
            </a:extLst>
          </p:cNvPr>
          <p:cNvSpPr/>
          <p:nvPr/>
        </p:nvSpPr>
        <p:spPr>
          <a:xfrm>
            <a:off x="3382682" y="-5976"/>
            <a:ext cx="5217459" cy="3424517"/>
          </a:xfrm>
          <a:custGeom>
            <a:avLst/>
            <a:gdLst>
              <a:gd name="connsiteX0" fmla="*/ 932330 w 5217459"/>
              <a:gd name="connsiteY0" fmla="*/ 3418541 h 3424517"/>
              <a:gd name="connsiteX1" fmla="*/ 5217459 w 5217459"/>
              <a:gd name="connsiteY1" fmla="*/ 3424517 h 3424517"/>
              <a:gd name="connsiteX2" fmla="*/ 5193553 w 5217459"/>
              <a:gd name="connsiteY2" fmla="*/ 2641600 h 3424517"/>
              <a:gd name="connsiteX3" fmla="*/ 5068047 w 5217459"/>
              <a:gd name="connsiteY3" fmla="*/ 1798917 h 3424517"/>
              <a:gd name="connsiteX4" fmla="*/ 4882777 w 5217459"/>
              <a:gd name="connsiteY4" fmla="*/ 1081741 h 3424517"/>
              <a:gd name="connsiteX5" fmla="*/ 4655671 w 5217459"/>
              <a:gd name="connsiteY5" fmla="*/ 430305 h 3424517"/>
              <a:gd name="connsiteX6" fmla="*/ 4458447 w 5217459"/>
              <a:gd name="connsiteY6" fmla="*/ 11952 h 3424517"/>
              <a:gd name="connsiteX7" fmla="*/ 0 w 5217459"/>
              <a:gd name="connsiteY7" fmla="*/ 0 h 3424517"/>
              <a:gd name="connsiteX8" fmla="*/ 0 w 5217459"/>
              <a:gd name="connsiteY8" fmla="*/ 0 h 342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17459" h="3424517">
                <a:moveTo>
                  <a:pt x="932330" y="3418541"/>
                </a:moveTo>
                <a:lnTo>
                  <a:pt x="5217459" y="3424517"/>
                </a:lnTo>
                <a:lnTo>
                  <a:pt x="5193553" y="2641600"/>
                </a:lnTo>
                <a:lnTo>
                  <a:pt x="5068047" y="1798917"/>
                </a:lnTo>
                <a:lnTo>
                  <a:pt x="4882777" y="1081741"/>
                </a:lnTo>
                <a:lnTo>
                  <a:pt x="4655671" y="430305"/>
                </a:lnTo>
                <a:lnTo>
                  <a:pt x="4458447" y="11952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6D77F4-66CE-AC12-A041-8865862C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904" y="1905000"/>
            <a:ext cx="3608179" cy="3048000"/>
          </a:xfrm>
        </p:spPr>
        <p:txBody>
          <a:bodyPr/>
          <a:lstStyle/>
          <a:p>
            <a:r>
              <a:rPr lang="fr-FR" sz="4800" b="1" dirty="0">
                <a:solidFill>
                  <a:srgbClr val="686930"/>
                </a:solidFill>
              </a:rPr>
              <a:t>Conservation</a:t>
            </a:r>
            <a:br>
              <a:rPr lang="fr-FR" sz="4800" b="1" dirty="0">
                <a:solidFill>
                  <a:srgbClr val="686930"/>
                </a:solidFill>
              </a:rPr>
            </a:br>
            <a:br>
              <a:rPr lang="fr-FR" sz="4800" b="1" dirty="0">
                <a:solidFill>
                  <a:srgbClr val="686930"/>
                </a:solidFill>
              </a:rPr>
            </a:br>
            <a:endParaRPr lang="fr-FR" sz="4800" b="1" dirty="0">
              <a:solidFill>
                <a:srgbClr val="686930"/>
              </a:solidFill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C3D94B7F-F9FC-C777-D85E-608846FE01E2}"/>
              </a:ext>
            </a:extLst>
          </p:cNvPr>
          <p:cNvSpPr/>
          <p:nvPr/>
        </p:nvSpPr>
        <p:spPr>
          <a:xfrm>
            <a:off x="3594100" y="3418541"/>
            <a:ext cx="5006041" cy="3454400"/>
          </a:xfrm>
          <a:custGeom>
            <a:avLst/>
            <a:gdLst>
              <a:gd name="connsiteX0" fmla="*/ 0 w 4978400"/>
              <a:gd name="connsiteY0" fmla="*/ 3460376 h 3460376"/>
              <a:gd name="connsiteX1" fmla="*/ 4195483 w 4978400"/>
              <a:gd name="connsiteY1" fmla="*/ 3454400 h 3460376"/>
              <a:gd name="connsiteX2" fmla="*/ 4422588 w 4978400"/>
              <a:gd name="connsiteY2" fmla="*/ 2964329 h 3460376"/>
              <a:gd name="connsiteX3" fmla="*/ 4661647 w 4978400"/>
              <a:gd name="connsiteY3" fmla="*/ 2300941 h 3460376"/>
              <a:gd name="connsiteX4" fmla="*/ 4817035 w 4978400"/>
              <a:gd name="connsiteY4" fmla="*/ 1649506 h 3460376"/>
              <a:gd name="connsiteX5" fmla="*/ 4924612 w 4978400"/>
              <a:gd name="connsiteY5" fmla="*/ 968188 h 3460376"/>
              <a:gd name="connsiteX6" fmla="*/ 4972424 w 4978400"/>
              <a:gd name="connsiteY6" fmla="*/ 364564 h 3460376"/>
              <a:gd name="connsiteX7" fmla="*/ 4978400 w 4978400"/>
              <a:gd name="connsiteY7" fmla="*/ 0 h 3460376"/>
              <a:gd name="connsiteX8" fmla="*/ 615577 w 4978400"/>
              <a:gd name="connsiteY8" fmla="*/ 0 h 3460376"/>
              <a:gd name="connsiteX9" fmla="*/ 615577 w 4978400"/>
              <a:gd name="connsiteY9" fmla="*/ 0 h 3460376"/>
              <a:gd name="connsiteX10" fmla="*/ 615577 w 4978400"/>
              <a:gd name="connsiteY10" fmla="*/ 0 h 346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78400" h="3460376">
                <a:moveTo>
                  <a:pt x="0" y="3460376"/>
                </a:moveTo>
                <a:lnTo>
                  <a:pt x="4195483" y="3454400"/>
                </a:lnTo>
                <a:lnTo>
                  <a:pt x="4422588" y="2964329"/>
                </a:lnTo>
                <a:lnTo>
                  <a:pt x="4661647" y="2300941"/>
                </a:lnTo>
                <a:lnTo>
                  <a:pt x="4817035" y="1649506"/>
                </a:lnTo>
                <a:lnTo>
                  <a:pt x="4924612" y="968188"/>
                </a:lnTo>
                <a:lnTo>
                  <a:pt x="4972424" y="364564"/>
                </a:lnTo>
                <a:lnTo>
                  <a:pt x="4978400" y="0"/>
                </a:lnTo>
                <a:lnTo>
                  <a:pt x="615577" y="0"/>
                </a:lnTo>
                <a:lnTo>
                  <a:pt x="615577" y="0"/>
                </a:lnTo>
                <a:lnTo>
                  <a:pt x="615577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61B3F2-2F03-1939-5F6B-10BF8E38C8A5}"/>
              </a:ext>
            </a:extLst>
          </p:cNvPr>
          <p:cNvSpPr/>
          <p:nvPr/>
        </p:nvSpPr>
        <p:spPr>
          <a:xfrm>
            <a:off x="3382682" y="4454769"/>
            <a:ext cx="556272" cy="23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076112A8-1AF5-24AA-E431-C74C9DC6DC2B}"/>
              </a:ext>
            </a:extLst>
          </p:cNvPr>
          <p:cNvSpPr/>
          <p:nvPr/>
        </p:nvSpPr>
        <p:spPr>
          <a:xfrm flipV="1">
            <a:off x="7703699" y="-375139"/>
            <a:ext cx="5217459" cy="3793679"/>
          </a:xfrm>
          <a:custGeom>
            <a:avLst/>
            <a:gdLst>
              <a:gd name="connsiteX0" fmla="*/ 0 w 4978400"/>
              <a:gd name="connsiteY0" fmla="*/ 3460376 h 3460376"/>
              <a:gd name="connsiteX1" fmla="*/ 4195483 w 4978400"/>
              <a:gd name="connsiteY1" fmla="*/ 3454400 h 3460376"/>
              <a:gd name="connsiteX2" fmla="*/ 4422588 w 4978400"/>
              <a:gd name="connsiteY2" fmla="*/ 2964329 h 3460376"/>
              <a:gd name="connsiteX3" fmla="*/ 4661647 w 4978400"/>
              <a:gd name="connsiteY3" fmla="*/ 2300941 h 3460376"/>
              <a:gd name="connsiteX4" fmla="*/ 4817035 w 4978400"/>
              <a:gd name="connsiteY4" fmla="*/ 1649506 h 3460376"/>
              <a:gd name="connsiteX5" fmla="*/ 4924612 w 4978400"/>
              <a:gd name="connsiteY5" fmla="*/ 968188 h 3460376"/>
              <a:gd name="connsiteX6" fmla="*/ 4972424 w 4978400"/>
              <a:gd name="connsiteY6" fmla="*/ 364564 h 3460376"/>
              <a:gd name="connsiteX7" fmla="*/ 4978400 w 4978400"/>
              <a:gd name="connsiteY7" fmla="*/ 0 h 3460376"/>
              <a:gd name="connsiteX8" fmla="*/ 615577 w 4978400"/>
              <a:gd name="connsiteY8" fmla="*/ 0 h 3460376"/>
              <a:gd name="connsiteX9" fmla="*/ 615577 w 4978400"/>
              <a:gd name="connsiteY9" fmla="*/ 0 h 3460376"/>
              <a:gd name="connsiteX10" fmla="*/ 615577 w 4978400"/>
              <a:gd name="connsiteY10" fmla="*/ 0 h 346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78400" h="3460376">
                <a:moveTo>
                  <a:pt x="0" y="3460376"/>
                </a:moveTo>
                <a:lnTo>
                  <a:pt x="4195483" y="3454400"/>
                </a:lnTo>
                <a:lnTo>
                  <a:pt x="4422588" y="2964329"/>
                </a:lnTo>
                <a:lnTo>
                  <a:pt x="4661647" y="2300941"/>
                </a:lnTo>
                <a:lnTo>
                  <a:pt x="4817035" y="1649506"/>
                </a:lnTo>
                <a:lnTo>
                  <a:pt x="4924612" y="968188"/>
                </a:lnTo>
                <a:lnTo>
                  <a:pt x="4972424" y="364564"/>
                </a:lnTo>
                <a:lnTo>
                  <a:pt x="4978400" y="0"/>
                </a:lnTo>
                <a:lnTo>
                  <a:pt x="615577" y="0"/>
                </a:lnTo>
                <a:lnTo>
                  <a:pt x="615577" y="0"/>
                </a:lnTo>
                <a:lnTo>
                  <a:pt x="615577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35C702D5-D082-7DC0-7B0C-369EAFEC42ED}"/>
              </a:ext>
            </a:extLst>
          </p:cNvPr>
          <p:cNvSpPr/>
          <p:nvPr/>
        </p:nvSpPr>
        <p:spPr>
          <a:xfrm>
            <a:off x="7819292" y="3434862"/>
            <a:ext cx="4470244" cy="3446584"/>
          </a:xfrm>
          <a:custGeom>
            <a:avLst/>
            <a:gdLst>
              <a:gd name="connsiteX0" fmla="*/ 4501662 w 4501662"/>
              <a:gd name="connsiteY0" fmla="*/ 0 h 3446584"/>
              <a:gd name="connsiteX1" fmla="*/ 797170 w 4501662"/>
              <a:gd name="connsiteY1" fmla="*/ 11723 h 3446584"/>
              <a:gd name="connsiteX2" fmla="*/ 750277 w 4501662"/>
              <a:gd name="connsiteY2" fmla="*/ 890953 h 3446584"/>
              <a:gd name="connsiteX3" fmla="*/ 597877 w 4501662"/>
              <a:gd name="connsiteY3" fmla="*/ 1746738 h 3446584"/>
              <a:gd name="connsiteX4" fmla="*/ 515816 w 4501662"/>
              <a:gd name="connsiteY4" fmla="*/ 1992923 h 3446584"/>
              <a:gd name="connsiteX5" fmla="*/ 504093 w 4501662"/>
              <a:gd name="connsiteY5" fmla="*/ 2051538 h 3446584"/>
              <a:gd name="connsiteX6" fmla="*/ 480646 w 4501662"/>
              <a:gd name="connsiteY6" fmla="*/ 2086707 h 3446584"/>
              <a:gd name="connsiteX7" fmla="*/ 457200 w 4501662"/>
              <a:gd name="connsiteY7" fmla="*/ 2145323 h 3446584"/>
              <a:gd name="connsiteX8" fmla="*/ 433754 w 4501662"/>
              <a:gd name="connsiteY8" fmla="*/ 2321169 h 3446584"/>
              <a:gd name="connsiteX9" fmla="*/ 410308 w 4501662"/>
              <a:gd name="connsiteY9" fmla="*/ 2473569 h 3446584"/>
              <a:gd name="connsiteX10" fmla="*/ 410308 w 4501662"/>
              <a:gd name="connsiteY10" fmla="*/ 2508738 h 3446584"/>
              <a:gd name="connsiteX11" fmla="*/ 410308 w 4501662"/>
              <a:gd name="connsiteY11" fmla="*/ 2508738 h 3446584"/>
              <a:gd name="connsiteX12" fmla="*/ 117231 w 4501662"/>
              <a:gd name="connsiteY12" fmla="*/ 3235569 h 3446584"/>
              <a:gd name="connsiteX13" fmla="*/ 0 w 4501662"/>
              <a:gd name="connsiteY13" fmla="*/ 3446584 h 3446584"/>
              <a:gd name="connsiteX14" fmla="*/ 4478216 w 4501662"/>
              <a:gd name="connsiteY14" fmla="*/ 3423138 h 344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01662" h="3446584">
                <a:moveTo>
                  <a:pt x="4501662" y="0"/>
                </a:moveTo>
                <a:lnTo>
                  <a:pt x="797170" y="11723"/>
                </a:lnTo>
                <a:lnTo>
                  <a:pt x="750277" y="890953"/>
                </a:lnTo>
                <a:lnTo>
                  <a:pt x="597877" y="1746738"/>
                </a:lnTo>
                <a:cubicBezTo>
                  <a:pt x="570523" y="1828800"/>
                  <a:pt x="532780" y="1908102"/>
                  <a:pt x="515816" y="1992923"/>
                </a:cubicBezTo>
                <a:cubicBezTo>
                  <a:pt x="511908" y="2012461"/>
                  <a:pt x="511089" y="2032881"/>
                  <a:pt x="504093" y="2051538"/>
                </a:cubicBezTo>
                <a:cubicBezTo>
                  <a:pt x="499146" y="2064730"/>
                  <a:pt x="486947" y="2074105"/>
                  <a:pt x="480646" y="2086707"/>
                </a:cubicBezTo>
                <a:cubicBezTo>
                  <a:pt x="471235" y="2105529"/>
                  <a:pt x="465015" y="2125784"/>
                  <a:pt x="457200" y="2145323"/>
                </a:cubicBezTo>
                <a:cubicBezTo>
                  <a:pt x="430022" y="2308392"/>
                  <a:pt x="462450" y="2105950"/>
                  <a:pt x="433754" y="2321169"/>
                </a:cubicBezTo>
                <a:cubicBezTo>
                  <a:pt x="423300" y="2399576"/>
                  <a:pt x="418637" y="2390281"/>
                  <a:pt x="410308" y="2473569"/>
                </a:cubicBezTo>
                <a:cubicBezTo>
                  <a:pt x="409142" y="2485234"/>
                  <a:pt x="410308" y="2497015"/>
                  <a:pt x="410308" y="2508738"/>
                </a:cubicBezTo>
                <a:lnTo>
                  <a:pt x="410308" y="2508738"/>
                </a:lnTo>
                <a:lnTo>
                  <a:pt x="117231" y="3235569"/>
                </a:lnTo>
                <a:lnTo>
                  <a:pt x="0" y="3446584"/>
                </a:lnTo>
                <a:lnTo>
                  <a:pt x="4478216" y="3423138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E6A5EAF-3233-4F80-6A47-4A9483B5CBB1}"/>
              </a:ext>
            </a:extLst>
          </p:cNvPr>
          <p:cNvSpPr txBox="1">
            <a:spLocks/>
          </p:cNvSpPr>
          <p:nvPr/>
        </p:nvSpPr>
        <p:spPr bwMode="auto">
          <a:xfrm>
            <a:off x="729904" y="1893746"/>
            <a:ext cx="3608179" cy="230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pitchFamily="-101" charset="-128"/>
                <a:cs typeface="ヒラギノ角ゴ Pro W3" pitchFamily="-10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br>
              <a:rPr lang="fr-FR" sz="4800" b="1" dirty="0">
                <a:solidFill>
                  <a:srgbClr val="686930"/>
                </a:solidFill>
              </a:rPr>
            </a:br>
            <a:r>
              <a:rPr lang="fr-FR" sz="4800" b="1" dirty="0">
                <a:solidFill>
                  <a:srgbClr val="686930"/>
                </a:solidFill>
              </a:rPr>
              <a:t>Protection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779DFAEA-612B-ABB0-BC7D-55740DC07C09}"/>
              </a:ext>
            </a:extLst>
          </p:cNvPr>
          <p:cNvSpPr txBox="1">
            <a:spLocks/>
          </p:cNvSpPr>
          <p:nvPr/>
        </p:nvSpPr>
        <p:spPr bwMode="auto">
          <a:xfrm>
            <a:off x="721744" y="1894540"/>
            <a:ext cx="3608179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pitchFamily="-101" charset="-128"/>
                <a:cs typeface="ヒラギノ角ゴ Pro W3" pitchFamily="-101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pitchFamily="-101" charset="-128"/>
                <a:cs typeface="ヒラギノ角ゴ Pro W3" pitchFamily="-10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fr-FR" sz="4800" b="1" dirty="0">
              <a:solidFill>
                <a:srgbClr val="686930"/>
              </a:solidFill>
            </a:endParaRPr>
          </a:p>
          <a:p>
            <a:br>
              <a:rPr lang="fr-FR" sz="4800" b="1" dirty="0">
                <a:solidFill>
                  <a:srgbClr val="686930"/>
                </a:solidFill>
              </a:rPr>
            </a:br>
            <a:r>
              <a:rPr lang="fr-FR" sz="4800" b="1" dirty="0">
                <a:solidFill>
                  <a:srgbClr val="686930"/>
                </a:solidFill>
              </a:rPr>
              <a:t>Régulation</a:t>
            </a:r>
          </a:p>
        </p:txBody>
      </p:sp>
    </p:spTree>
    <p:extLst>
      <p:ext uri="{BB962C8B-B14F-4D97-AF65-F5344CB8AC3E}">
        <p14:creationId xmlns:p14="http://schemas.microsoft.com/office/powerpoint/2010/main" val="416045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4" grpId="0" animBg="1"/>
      <p:bldP spid="16" grpId="0" animBg="1"/>
      <p:bldP spid="18" grpId="0" animBg="1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B1175-287F-755C-AD7D-5DBA09981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3606430"/>
            <a:ext cx="5136596" cy="1720490"/>
          </a:xfrm>
        </p:spPr>
        <p:txBody>
          <a:bodyPr/>
          <a:lstStyle/>
          <a:p>
            <a:r>
              <a:rPr lang="fr-BE" sz="3200" dirty="0">
                <a:solidFill>
                  <a:srgbClr val="014A94"/>
                </a:solidFill>
                <a:latin typeface="Meta-LightLF" charset="0"/>
              </a:rPr>
              <a:t>Comment sortir de l’impasse de l’insoutenabilité?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A9A410-EE8B-B8C4-F5F3-1829C7F34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899" y="0"/>
            <a:ext cx="6082582" cy="6858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2B0BB8-FACC-2706-1228-C33FED9A5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7488" y="5050468"/>
            <a:ext cx="5455572" cy="1118404"/>
          </a:xfrm>
        </p:spPr>
        <p:txBody>
          <a:bodyPr/>
          <a:lstStyle/>
          <a:p>
            <a:r>
              <a:rPr lang="fr-BE" sz="2000" dirty="0"/>
              <a:t>Eduquer aux interdépendances socio-écologiques, à la durabilité, à la transition, au temps de l’anthropocène, à la condition terrestre…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19325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 12">
            <a:extLst>
              <a:ext uri="{FF2B5EF4-FFF2-40B4-BE49-F238E27FC236}">
                <a16:creationId xmlns:a16="http://schemas.microsoft.com/office/drawing/2014/main" id="{471E625B-2C63-DADB-A561-92BF6D9BB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792" y="2025254"/>
            <a:ext cx="3817144" cy="143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re 1">
            <a:extLst>
              <a:ext uri="{FF2B5EF4-FFF2-40B4-BE49-F238E27FC236}">
                <a16:creationId xmlns:a16="http://schemas.microsoft.com/office/drawing/2014/main" id="{3E3D813B-82D2-5B92-7A77-CAFA83A36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135" y="1104345"/>
            <a:ext cx="6496235" cy="857250"/>
          </a:xfrm>
        </p:spPr>
        <p:txBody>
          <a:bodyPr/>
          <a:lstStyle/>
          <a:p>
            <a:r>
              <a:rPr lang="fr-BE" altLang="fr-FR" sz="2700" b="1" dirty="0">
                <a:solidFill>
                  <a:srgbClr val="002060"/>
                </a:solidFill>
              </a:rPr>
              <a:t>Education au développement Durable</a:t>
            </a:r>
          </a:p>
        </p:txBody>
      </p:sp>
      <p:pic>
        <p:nvPicPr>
          <p:cNvPr id="18436" name="Espace réservé du contenu 5">
            <a:extLst>
              <a:ext uri="{FF2B5EF4-FFF2-40B4-BE49-F238E27FC236}">
                <a16:creationId xmlns:a16="http://schemas.microsoft.com/office/drawing/2014/main" id="{A5EF1855-1CFC-2CDA-E6B8-5883C86D9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96777" y="1890377"/>
            <a:ext cx="2005013" cy="2834878"/>
          </a:xfrm>
          <a:noFill/>
        </p:spPr>
      </p:pic>
      <p:sp>
        <p:nvSpPr>
          <p:cNvPr id="18437" name="ZoneTexte 8">
            <a:extLst>
              <a:ext uri="{FF2B5EF4-FFF2-40B4-BE49-F238E27FC236}">
                <a16:creationId xmlns:a16="http://schemas.microsoft.com/office/drawing/2014/main" id="{EC1D2ED5-A040-EB01-F463-FD826F3CA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62" y="4746847"/>
            <a:ext cx="246935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BE" altLang="fr-FR" sz="1575" b="1" dirty="0">
                <a:solidFill>
                  <a:srgbClr val="92D050"/>
                </a:solidFill>
              </a:rPr>
              <a:t>EDUCATION RELATIVE À L’ENVIRONNEMENT</a:t>
            </a:r>
          </a:p>
        </p:txBody>
      </p:sp>
      <p:sp>
        <p:nvSpPr>
          <p:cNvPr id="18438" name="ZoneTexte 9">
            <a:extLst>
              <a:ext uri="{FF2B5EF4-FFF2-40B4-BE49-F238E27FC236}">
                <a16:creationId xmlns:a16="http://schemas.microsoft.com/office/drawing/2014/main" id="{D6C89B5D-5737-AF1B-315E-2026B1D17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7" y="7414022"/>
            <a:ext cx="2319338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BE" altLang="fr-FR" sz="1575" b="1">
                <a:solidFill>
                  <a:srgbClr val="819FFF"/>
                </a:solidFill>
              </a:rPr>
              <a:t>SUSTAINABLE DEVELOPMENT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4A79A5-E8B8-49E9-995D-80906F704438}"/>
              </a:ext>
            </a:extLst>
          </p:cNvPr>
          <p:cNvSpPr txBox="1"/>
          <p:nvPr/>
        </p:nvSpPr>
        <p:spPr>
          <a:xfrm>
            <a:off x="3535459" y="5343670"/>
            <a:ext cx="282035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fr-BE" sz="1575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EDUCATION À LA CITOYENNETÉ MONDIALE ET SOLIDAIRE</a:t>
            </a:r>
          </a:p>
        </p:txBody>
      </p:sp>
      <p:pic>
        <p:nvPicPr>
          <p:cNvPr id="18440" name="Image 7">
            <a:extLst>
              <a:ext uri="{FF2B5EF4-FFF2-40B4-BE49-F238E27FC236}">
                <a16:creationId xmlns:a16="http://schemas.microsoft.com/office/drawing/2014/main" id="{87172230-565E-D6D4-64BB-70F773746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93" t="28513" r="1620" b="30334"/>
          <a:stretch>
            <a:fillRect/>
          </a:stretch>
        </p:blipFill>
        <p:spPr bwMode="auto">
          <a:xfrm>
            <a:off x="1004003" y="658170"/>
            <a:ext cx="2739629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Image 6">
            <a:extLst>
              <a:ext uri="{FF2B5EF4-FFF2-40B4-BE49-F238E27FC236}">
                <a16:creationId xmlns:a16="http://schemas.microsoft.com/office/drawing/2014/main" id="{1698C9F5-74C1-6A63-5129-C1A206B636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631" y="4614350"/>
            <a:ext cx="890588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88E12E-0D22-0B02-F5F5-03DA306FBB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1505" y="2904612"/>
            <a:ext cx="2469355" cy="3314756"/>
          </a:xfrm>
          <a:prstGeom prst="rect">
            <a:avLst/>
          </a:prstGeom>
        </p:spPr>
      </p:pic>
      <p:sp>
        <p:nvSpPr>
          <p:cNvPr id="4" name="ZoneTexte 21">
            <a:extLst>
              <a:ext uri="{FF2B5EF4-FFF2-40B4-BE49-F238E27FC236}">
                <a16:creationId xmlns:a16="http://schemas.microsoft.com/office/drawing/2014/main" id="{5F6CE94A-3776-8C56-A521-1A5C2FA47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417" y="705773"/>
            <a:ext cx="2265505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BE" altLang="fr-FR" sz="1575" b="1" dirty="0">
                <a:solidFill>
                  <a:srgbClr val="271B97"/>
                </a:solidFill>
              </a:rPr>
              <a:t>SUSTAINABILITY TEACHING</a:t>
            </a:r>
          </a:p>
        </p:txBody>
      </p:sp>
      <p:sp>
        <p:nvSpPr>
          <p:cNvPr id="5" name="ZoneTexte 18">
            <a:extLst>
              <a:ext uri="{FF2B5EF4-FFF2-40B4-BE49-F238E27FC236}">
                <a16:creationId xmlns:a16="http://schemas.microsoft.com/office/drawing/2014/main" id="{5D7D8EC3-5DEB-1BB4-7BA3-B0F0E7DA4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136" y="3740173"/>
            <a:ext cx="246935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BE" altLang="fr-FR" sz="1575" b="1" dirty="0">
                <a:solidFill>
                  <a:srgbClr val="149E9E"/>
                </a:solidFill>
              </a:rPr>
              <a:t>TRANSFORMATIVE LEARNING AND TEACHING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207017-02B6-83AD-7578-CB969A0AF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7529" y="3149751"/>
            <a:ext cx="1690606" cy="22774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18093A-AE01-C183-E997-8BBD8ADEEAD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773" t="10853" r="31418" b="3876"/>
          <a:stretch/>
        </p:blipFill>
        <p:spPr>
          <a:xfrm>
            <a:off x="9694876" y="699255"/>
            <a:ext cx="2265505" cy="27297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62BB65-85FB-6402-98B4-10FC518C1F49}"/>
              </a:ext>
            </a:extLst>
          </p:cNvPr>
          <p:cNvPicPr/>
          <p:nvPr/>
        </p:nvPicPr>
        <p:blipFill rotWithShape="1">
          <a:blip r:embed="rId10"/>
          <a:srcRect l="33651" t="12642" r="34469" b="13071"/>
          <a:stretch/>
        </p:blipFill>
        <p:spPr bwMode="auto">
          <a:xfrm>
            <a:off x="3535459" y="0"/>
            <a:ext cx="5148408" cy="67290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EC56E97-7A44-B0F7-93E6-12C6708FA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072" y="-9449"/>
            <a:ext cx="9485376" cy="687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223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DE8E9FDA-9343-5161-E833-E5D35320422E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9719" y="1884438"/>
            <a:ext cx="10892563" cy="428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B81727-3874-39EB-2C11-04FE00027082}"/>
              </a:ext>
            </a:extLst>
          </p:cNvPr>
          <p:cNvSpPr/>
          <p:nvPr/>
        </p:nvSpPr>
        <p:spPr>
          <a:xfrm>
            <a:off x="10091431" y="3726651"/>
            <a:ext cx="1105786" cy="26581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F00B5A-33E4-6F2C-D49A-5D124763FF3D}"/>
              </a:ext>
            </a:extLst>
          </p:cNvPr>
          <p:cNvSpPr/>
          <p:nvPr/>
        </p:nvSpPr>
        <p:spPr>
          <a:xfrm>
            <a:off x="9602333" y="3992465"/>
            <a:ext cx="659219" cy="26581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826CEF8-17E6-281D-1916-B715A8E6A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4400" dirty="0">
                <a:solidFill>
                  <a:srgbClr val="014A94"/>
                </a:solidFill>
                <a:latin typeface="Meta-LightLF" charset="0"/>
              </a:rPr>
              <a:t>Comment sortir de l’impasse de l’insoutenabilité?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1757EA-413B-4FA4-D2A3-20FA625B39B0}"/>
              </a:ext>
            </a:extLst>
          </p:cNvPr>
          <p:cNvSpPr/>
          <p:nvPr/>
        </p:nvSpPr>
        <p:spPr>
          <a:xfrm>
            <a:off x="3263204" y="2630895"/>
            <a:ext cx="8502785" cy="2191512"/>
          </a:xfrm>
          <a:prstGeom prst="rect">
            <a:avLst/>
          </a:prstGeom>
          <a:solidFill>
            <a:schemeClr val="bg1">
              <a:lumMod val="8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C87149-F1D8-DA5A-20A5-2F25ADDAD00E}"/>
              </a:ext>
            </a:extLst>
          </p:cNvPr>
          <p:cNvSpPr/>
          <p:nvPr/>
        </p:nvSpPr>
        <p:spPr>
          <a:xfrm>
            <a:off x="873426" y="2612136"/>
            <a:ext cx="10892563" cy="2828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91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7712" y="1732963"/>
            <a:ext cx="5489376" cy="1143000"/>
          </a:xfrm>
        </p:spPr>
        <p:txBody>
          <a:bodyPr/>
          <a:lstStyle/>
          <a:p>
            <a:r>
              <a:rPr lang="fr-BE" b="1" dirty="0">
                <a:solidFill>
                  <a:srgbClr val="014A94"/>
                </a:solidFill>
              </a:rPr>
              <a:t>Socle d’apprentissage en soutenabilité</a:t>
            </a:r>
            <a:br>
              <a:rPr lang="fr-BE" b="1" dirty="0">
                <a:solidFill>
                  <a:srgbClr val="014A94"/>
                </a:solidFill>
              </a:rPr>
            </a:br>
            <a:r>
              <a:rPr lang="fr-BE" b="1" dirty="0">
                <a:solidFill>
                  <a:srgbClr val="014A94"/>
                </a:solidFill>
              </a:rPr>
              <a:t>de l’ULB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BE" altLang="fr-FR"/>
              <a:t>MAJ : 18/06/20</a:t>
            </a:r>
            <a:endParaRPr lang="fr-BE" alt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387F43-5617-48D9-B33B-AA4B6FFB55E3}" type="slidenum">
              <a:rPr lang="fr-BE" altLang="fr-FR" smtClean="0"/>
              <a:pPr>
                <a:defRPr/>
              </a:pPr>
              <a:t>25</a:t>
            </a:fld>
            <a:endParaRPr lang="fr-BE" altLang="fr-FR" dirty="0"/>
          </a:p>
        </p:txBody>
      </p:sp>
      <p:pic>
        <p:nvPicPr>
          <p:cNvPr id="6" name="Image 5"/>
          <p:cNvPicPr/>
          <p:nvPr/>
        </p:nvPicPr>
        <p:blipFill rotWithShape="1">
          <a:blip r:embed="rId2"/>
          <a:srcRect l="33651" t="12642" r="34469" b="13071"/>
          <a:stretch/>
        </p:blipFill>
        <p:spPr bwMode="auto">
          <a:xfrm>
            <a:off x="7176120" y="265525"/>
            <a:ext cx="4728066" cy="6151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9144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00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FAE8A6B-4CB0-BF6F-B4CB-89F2BE094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98" y="2647950"/>
            <a:ext cx="3535604" cy="42100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BC0E27-D859-24B6-C8AE-13A6297EE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4774141" y="3742936"/>
            <a:ext cx="4661964" cy="311506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D68837-A33C-D8E5-F76B-0901D0D86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4053" y="0"/>
            <a:ext cx="3417947" cy="3572306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B9A6BBE4-7591-6A22-054B-3B859D838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348" y="2760785"/>
            <a:ext cx="7025217" cy="1143000"/>
          </a:xfrm>
        </p:spPr>
        <p:txBody>
          <a:bodyPr/>
          <a:lstStyle/>
          <a:p>
            <a:r>
              <a:rPr lang="fr-FR" dirty="0"/>
              <a:t>Quelques pistes…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C45ACBB-B149-0595-ED9C-A2CEBC25BD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2105" y="-1"/>
            <a:ext cx="4270489" cy="311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6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3CE657E-C661-AB2C-629E-C19D364F0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78" y="513380"/>
            <a:ext cx="8206813" cy="559744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0AC9BC-468E-11A1-84BD-2B2428855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0389" y="1539150"/>
            <a:ext cx="4992688" cy="2654898"/>
          </a:xfrm>
        </p:spPr>
        <p:txBody>
          <a:bodyPr/>
          <a:lstStyle/>
          <a:p>
            <a:pPr algn="ctr"/>
            <a:r>
              <a:rPr lang="fr-BE" sz="3200" b="1" dirty="0">
                <a:solidFill>
                  <a:srgbClr val="255246"/>
                </a:solidFill>
                <a:latin typeface="+mj-lt"/>
              </a:rPr>
              <a:t>Que gagneront vos étudiants à étudier dans un environnement universitaire engagé pour la durabilité ?</a:t>
            </a:r>
            <a:endParaRPr lang="fr-FR" sz="3200" b="1" dirty="0">
              <a:solidFill>
                <a:srgbClr val="255246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2709E5-7534-2E6D-88FA-9F56348C12D4}"/>
              </a:ext>
            </a:extLst>
          </p:cNvPr>
          <p:cNvSpPr txBox="1"/>
          <p:nvPr/>
        </p:nvSpPr>
        <p:spPr>
          <a:xfrm>
            <a:off x="8421865" y="5318850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DD2979"/>
                </a:solidFill>
              </a:rPr>
              <a:t>1 idée = 1 fiche</a:t>
            </a:r>
          </a:p>
        </p:txBody>
      </p:sp>
      <p:pic>
        <p:nvPicPr>
          <p:cNvPr id="2" name="Graphique 1" descr="Sablier 90% avec un remplissage uni">
            <a:extLst>
              <a:ext uri="{FF2B5EF4-FFF2-40B4-BE49-F238E27FC236}">
                <a16:creationId xmlns:a16="http://schemas.microsoft.com/office/drawing/2014/main" id="{6FC5C075-10A1-9661-510A-129600AA8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4691" y="5653620"/>
            <a:ext cx="914400" cy="9144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613C37A-9B10-B85E-E573-76081A7B4E0F}"/>
              </a:ext>
            </a:extLst>
          </p:cNvPr>
          <p:cNvSpPr txBox="1"/>
          <p:nvPr/>
        </p:nvSpPr>
        <p:spPr>
          <a:xfrm>
            <a:off x="9106624" y="5854519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DD2979"/>
                </a:solidFill>
              </a:rPr>
              <a:t>5min</a:t>
            </a:r>
          </a:p>
        </p:txBody>
      </p:sp>
    </p:spTree>
    <p:extLst>
      <p:ext uri="{BB962C8B-B14F-4D97-AF65-F5344CB8AC3E}">
        <p14:creationId xmlns:p14="http://schemas.microsoft.com/office/powerpoint/2010/main" val="6889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B953A5-233C-D4EC-951E-283D4828B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533" y="381000"/>
            <a:ext cx="9711267" cy="1143000"/>
          </a:xfrm>
        </p:spPr>
        <p:txBody>
          <a:bodyPr wrap="square" anchor="ctr">
            <a:normAutofit/>
          </a:bodyPr>
          <a:lstStyle/>
          <a:p>
            <a:r>
              <a:rPr lang="fr-FR" dirty="0"/>
              <a:t>Discuter Echanger Troquer</a:t>
            </a:r>
          </a:p>
        </p:txBody>
      </p:sp>
      <p:pic>
        <p:nvPicPr>
          <p:cNvPr id="2054" name="Picture 6" descr="Tasse en céramique rouge sur table en bois marron">
            <a:extLst>
              <a:ext uri="{FF2B5EF4-FFF2-40B4-BE49-F238E27FC236}">
                <a16:creationId xmlns:a16="http://schemas.microsoft.com/office/drawing/2014/main" id="{B488CB24-C1ED-68B2-070F-63DFF0F1A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8" r="-1" b="17921"/>
          <a:stretch/>
        </p:blipFill>
        <p:spPr bwMode="auto">
          <a:xfrm>
            <a:off x="1261533" y="1600201"/>
            <a:ext cx="9711267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5934F6-EC8E-EA78-96E3-BCB31FA52B77}"/>
              </a:ext>
            </a:extLst>
          </p:cNvPr>
          <p:cNvSpPr txBox="1"/>
          <p:nvPr/>
        </p:nvSpPr>
        <p:spPr>
          <a:xfrm>
            <a:off x="1554410" y="6126164"/>
            <a:ext cx="9125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D17913"/>
                </a:solidFill>
              </a:rPr>
              <a:t>Améliorez votre main. Gardez vos 3 cartes préférées </a:t>
            </a:r>
          </a:p>
        </p:txBody>
      </p:sp>
    </p:spTree>
    <p:extLst>
      <p:ext uri="{BB962C8B-B14F-4D97-AF65-F5344CB8AC3E}">
        <p14:creationId xmlns:p14="http://schemas.microsoft.com/office/powerpoint/2010/main" val="12765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3B841-0E61-3572-C4C3-D1D90274D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Sélectionner &amp; Représenter</a:t>
            </a:r>
          </a:p>
        </p:txBody>
      </p:sp>
      <p:pic>
        <p:nvPicPr>
          <p:cNvPr id="7" name="Picture 2" descr="4 étuis de jeu PS 4">
            <a:extLst>
              <a:ext uri="{FF2B5EF4-FFF2-40B4-BE49-F238E27FC236}">
                <a16:creationId xmlns:a16="http://schemas.microsoft.com/office/drawing/2014/main" id="{55A12733-8AFF-3E6E-51D6-2B0B50D1698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55056"/>
            <a:ext cx="5386388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ersonne tenant un marqueur noir">
            <a:extLst>
              <a:ext uri="{FF2B5EF4-FFF2-40B4-BE49-F238E27FC236}">
                <a16:creationId xmlns:a16="http://schemas.microsoft.com/office/drawing/2014/main" id="{A593BAE1-BB31-7328-2B92-1AEFAC9CD20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365676"/>
            <a:ext cx="5389562" cy="356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que 9" descr="Sablier 90% avec un remplissage uni">
            <a:extLst>
              <a:ext uri="{FF2B5EF4-FFF2-40B4-BE49-F238E27FC236}">
                <a16:creationId xmlns:a16="http://schemas.microsoft.com/office/drawing/2014/main" id="{63EE8243-E42F-2602-2974-1C9310D23F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2838" y="5927980"/>
            <a:ext cx="914400" cy="9144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F06051A-92ED-1AA1-5F19-9C1AC72E639B}"/>
              </a:ext>
            </a:extLst>
          </p:cNvPr>
          <p:cNvSpPr txBox="1"/>
          <p:nvPr/>
        </p:nvSpPr>
        <p:spPr>
          <a:xfrm>
            <a:off x="6855624" y="6130952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C7600"/>
                </a:solidFill>
              </a:rPr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295377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0C21FEA-99D3-0E77-A0EA-FCADBBCDD1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476" r="-1" b="37336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6" name="Picture 4" descr="personne tenant un poids de papier de globe de bureau encadré en métal gris">
            <a:extLst>
              <a:ext uri="{FF2B5EF4-FFF2-40B4-BE49-F238E27FC236}">
                <a16:creationId xmlns:a16="http://schemas.microsoft.com/office/drawing/2014/main" id="{53AC2004-8407-FC31-D7BB-E7AC53453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37"/>
          <a:stretch/>
        </p:blipFill>
        <p:spPr bwMode="auto"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757A132B-B5AA-6681-F65D-7377C337F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8608CA5-2AFC-B82A-1701-5EF468E41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5786"/>
            <a:ext cx="12269972" cy="688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55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6CAC3-7807-271A-BE64-27A79B22A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 l’échelle des établissements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364753-22D2-D256-A855-BBE65190D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Cours ou module d’introduction en durabilité </a:t>
            </a:r>
          </a:p>
          <a:p>
            <a:r>
              <a:rPr lang="fr-BE" dirty="0"/>
              <a:t>Mineures ou parcours en durabilité</a:t>
            </a:r>
          </a:p>
          <a:p>
            <a:r>
              <a:rPr lang="fr-BE" dirty="0"/>
              <a:t>Projets de terrain </a:t>
            </a:r>
          </a:p>
          <a:p>
            <a:r>
              <a:rPr lang="fr-BE" dirty="0" err="1"/>
              <a:t>Sustainability</a:t>
            </a:r>
            <a:r>
              <a:rPr lang="fr-BE" dirty="0"/>
              <a:t> </a:t>
            </a:r>
            <a:r>
              <a:rPr lang="fr-BE" dirty="0" err="1"/>
              <a:t>days</a:t>
            </a:r>
            <a:r>
              <a:rPr lang="fr-BE" dirty="0"/>
              <a:t> or </a:t>
            </a:r>
            <a:r>
              <a:rPr lang="fr-BE" dirty="0" err="1"/>
              <a:t>week</a:t>
            </a:r>
            <a:endParaRPr lang="fr-BE" dirty="0"/>
          </a:p>
          <a:p>
            <a:r>
              <a:rPr lang="fr-BE" dirty="0" err="1"/>
              <a:t>Teach</a:t>
            </a:r>
            <a:r>
              <a:rPr lang="fr-BE" dirty="0"/>
              <a:t> the </a:t>
            </a:r>
            <a:r>
              <a:rPr lang="fr-BE" dirty="0" err="1"/>
              <a:t>teachers</a:t>
            </a:r>
            <a:r>
              <a:rPr lang="fr-BE" dirty="0"/>
              <a:t> </a:t>
            </a:r>
          </a:p>
          <a:p>
            <a:r>
              <a:rPr lang="fr-BE" dirty="0"/>
              <a:t>Boite à outils</a:t>
            </a:r>
          </a:p>
          <a:p>
            <a:r>
              <a:rPr lang="fr-BE" dirty="0"/>
              <a:t>…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7B0C41-C0BB-F74A-A00E-575805CD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8838F-9A1F-46FE-AD27-8BB921D92CE3}" type="slidenum">
              <a:rPr lang="fr-BE" altLang="fr-FR" smtClean="0"/>
              <a:pPr>
                <a:defRPr/>
              </a:pPr>
              <a:t>30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0071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8C8E9-1A79-A581-7946-9C575B3CA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1C162AC-AA7A-42CD-0112-458841770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maintenant…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9D0AA0-D10B-BF59-F517-1EB7FB5036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26/05 : Vocabulaire, Enjeux et Actions autour de la durabilité et l’enseignement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Acquérir une compréhension systémique des enjeux de durabilité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solutions concrètes adaptées au contexte académique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Mobiliser des compétences collectives pour initier des changements</a:t>
            </a:r>
          </a:p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AF582D6-A48A-50D6-629E-09577A0327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fr-B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12/06 : Perspectives multidisciplinaires : enrichir son enseignement par la diversité des regards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Identifier les connexions entre sa discipline et les enjeux de durabilité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Développer une approche systémique intégrant différentes perspectives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Intégrer des concepts d'interdépendance et de transition socio-économique dans son enseignement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Concevoir des activités pédagogiques multidisciplinaires</a:t>
            </a:r>
          </a:p>
          <a:p>
            <a:endParaRPr lang="fr-FR" dirty="0"/>
          </a:p>
        </p:txBody>
      </p:sp>
      <p:pic>
        <p:nvPicPr>
          <p:cNvPr id="1026" name="Picture 2" descr="Get Homework Help Now! | Olathe Public Library">
            <a:extLst>
              <a:ext uri="{FF2B5EF4-FFF2-40B4-BE49-F238E27FC236}">
                <a16:creationId xmlns:a16="http://schemas.microsoft.com/office/drawing/2014/main" id="{30DDA5A4-9D8B-BFFE-730D-DB408FD90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506" y="2194560"/>
            <a:ext cx="3307749" cy="99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3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050D9-FE8C-42BD-373A-6F32C4BB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 1/3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FC3B4B-5E7C-196A-CE0F-47D4E17BC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1800" b="1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Rappel Historique Durabilité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Carson, R. (1962-Rééditions multiples). 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Silent Spring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Houghton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Mifflin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Harcourt.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Meadows, D. H. (1972). 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Limits to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Growth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A Report for the Club of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Rome’s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Project on the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Predicament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Mankind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Universe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Pub.Rapport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Brundtland (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DD)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Rapports du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Giec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https://climat.be/changements-climatiques/changements-observes/rapports-du-giec/2023-rapport-de-synthese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1800" b="1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Limites planétaires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Rockström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J. (2009). A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operating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space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humanity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Nature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461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(7263), 472‑475. https://doi.org/10.1038/461472a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TED Talk de </a:t>
            </a:r>
            <a:r>
              <a:rPr lang="fr-BE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Johan </a:t>
            </a:r>
            <a:r>
              <a:rPr lang="fr-BE" sz="1800" u="sng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Rockström</a:t>
            </a:r>
            <a:r>
              <a:rPr lang="fr-BE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 </a:t>
            </a:r>
            <a:endParaRPr lang="fr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Docu Netflix recommandé par le Stockholm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Resilience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Institute: </a:t>
            </a:r>
            <a:r>
              <a:rPr lang="en-US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Breaking Boundaries: The Science Of Our Planet</a:t>
            </a:r>
            <a:endParaRPr lang="fr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8446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0B556A-CDD6-F574-0D2B-91E4E88D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 2/3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06FEAB-D37B-2ABB-4A31-AD316806E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fr-BE" sz="1800" b="1" dirty="0">
                <a:solidFill>
                  <a:srgbClr val="0F476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Théorie du Donut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Raworth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, K. (2018). La Théorie du donut. Plon.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Théorie du Donut Ted Talk  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 </a:t>
            </a: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Raworth</a:t>
            </a:r>
            <a:endParaRPr lang="fr-BE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1800" b="1" dirty="0">
                <a:solidFill>
                  <a:srgbClr val="0F476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Circularité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Braungart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, M., &amp; McDonough, W. (2009). </a:t>
            </a: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Cradle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Cradle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Random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 House.</a:t>
            </a:r>
            <a:endParaRPr lang="fr-BE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1800" b="1" dirty="0">
                <a:solidFill>
                  <a:srgbClr val="0F476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Rapports Humain Nature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Pellaud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, F. (2011). Pour une éducation au développement durable. </a:t>
            </a:r>
            <a:r>
              <a:rPr lang="fr-BE" sz="1800" dirty="0" err="1">
                <a:latin typeface="Aptos" panose="020B0004020202020204" pitchFamily="34" charset="0"/>
                <a:cs typeface="Times New Roman" panose="02020603050405020304" pitchFamily="18" charset="0"/>
              </a:rPr>
              <a:t>Quae</a:t>
            </a:r>
            <a:r>
              <a:rPr lang="fr-BE" sz="1800" dirty="0">
                <a:latin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9494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01A841-785E-4096-A439-A0CE84DB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 3/3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27FDA0-AC08-5902-5420-0F8A690A7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None/>
            </a:pPr>
            <a:r>
              <a:rPr lang="fr-BE" sz="1800" b="1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Enseigner la durabilité dans le supérieur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</a:t>
            </a:r>
            <a:r>
              <a:rPr lang="fr-BE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regenerative</a:t>
            </a:r>
            <a:r>
              <a:rPr lang="fr-BE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development</a:t>
            </a:r>
            <a:endParaRPr lang="fr-B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Getting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Started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SDGS in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Universities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A Guide for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Universities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Education Instituions and the Academic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Sector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(2017).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GreEnCoMP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the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Sustainability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BE" sz="1800" i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Competence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Framework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(2022).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Bianchi et al (2022)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GreenComp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Le cadre européen des compétences en matière de durabilité, Joint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Center, </a:t>
            </a: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Commission.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Jouzel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et al (2022) Sensibiliser et former aux enjeux de la transition écologique et du développement durable dans l’enseignement supérieur, Ministère de l’enseignement supérieur, de la recherche et de l’innovation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la Transition, C. (2020). </a:t>
            </a:r>
            <a:r>
              <a:rPr lang="fr-BE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Manuel de la grande transition</a:t>
            </a:r>
            <a:r>
              <a:rPr lang="fr-B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363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A1A0723-26AE-2AA9-9507-196DAB67CD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73"/>
          <a:stretch/>
        </p:blipFill>
        <p:spPr>
          <a:xfrm>
            <a:off x="5858540" y="-38153"/>
            <a:ext cx="6333460" cy="68961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315BB8B-D7EA-E991-7F09-1E59B1D3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fr-BE" sz="3600" dirty="0">
                <a:solidFill>
                  <a:srgbClr val="653544"/>
                </a:solidFill>
                <a:latin typeface="Meta-LightLF" charset="0"/>
              </a:rPr>
              <a:t>Eléments Historiques</a:t>
            </a:r>
          </a:p>
        </p:txBody>
      </p:sp>
    </p:spTree>
    <p:extLst>
      <p:ext uri="{BB962C8B-B14F-4D97-AF65-F5344CB8AC3E}">
        <p14:creationId xmlns:p14="http://schemas.microsoft.com/office/powerpoint/2010/main" val="76454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3D84D2D-16A4-D50C-89E7-63D3BAFE4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577" y="1107435"/>
            <a:ext cx="4090728" cy="3190768"/>
          </a:xfrm>
          <a:prstGeom prst="rect">
            <a:avLst/>
          </a:prstGeom>
        </p:spPr>
      </p:pic>
      <p:pic>
        <p:nvPicPr>
          <p:cNvPr id="3082" name="Picture 10" descr="GIEC Rapport de synthèse AR6 | Climate Chance">
            <a:extLst>
              <a:ext uri="{FF2B5EF4-FFF2-40B4-BE49-F238E27FC236}">
                <a16:creationId xmlns:a16="http://schemas.microsoft.com/office/drawing/2014/main" id="{5C99B5EA-1306-9410-1038-766344BF8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3" r="7783"/>
          <a:stretch/>
        </p:blipFill>
        <p:spPr bwMode="auto">
          <a:xfrm>
            <a:off x="6100713" y="195749"/>
            <a:ext cx="3248747" cy="501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personne, gens, auditorium, foule&#10;&#10;Description générée automatiquement">
            <a:extLst>
              <a:ext uri="{FF2B5EF4-FFF2-40B4-BE49-F238E27FC236}">
                <a16:creationId xmlns:a16="http://schemas.microsoft.com/office/drawing/2014/main" id="{BD0373CE-0A86-FB14-1FE1-C01EC7F15E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0"/>
          <a:stretch/>
        </p:blipFill>
        <p:spPr>
          <a:xfrm>
            <a:off x="5434305" y="1107434"/>
            <a:ext cx="4090728" cy="3190769"/>
          </a:xfrm>
          <a:prstGeom prst="rect">
            <a:avLst/>
          </a:prstGeom>
        </p:spPr>
      </p:pic>
      <p:pic>
        <p:nvPicPr>
          <p:cNvPr id="3080" name="Picture 8" descr="An Analysis of Brundtland Commission's: Our Common Future">
            <a:extLst>
              <a:ext uri="{FF2B5EF4-FFF2-40B4-BE49-F238E27FC236}">
                <a16:creationId xmlns:a16="http://schemas.microsoft.com/office/drawing/2014/main" id="{9DD58EAE-8117-0EA5-7A4C-3CD5B7D04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13" y="195748"/>
            <a:ext cx="3248747" cy="501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9179C2-4838-2283-929D-2290699B3140}"/>
              </a:ext>
            </a:extLst>
          </p:cNvPr>
          <p:cNvSpPr/>
          <p:nvPr/>
        </p:nvSpPr>
        <p:spPr>
          <a:xfrm>
            <a:off x="1218165" y="599559"/>
            <a:ext cx="8940096" cy="5209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8" name="Picture 6" descr="Les prévisions du rapport Meadows se réalisent | Alternatives Economiques">
            <a:extLst>
              <a:ext uri="{FF2B5EF4-FFF2-40B4-BE49-F238E27FC236}">
                <a16:creationId xmlns:a16="http://schemas.microsoft.com/office/drawing/2014/main" id="{E9D63886-BA48-F284-48CC-E8ED0D839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949" y="768699"/>
            <a:ext cx="498157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es limites à la croissance (dans un monde fini): Le rapport Meadows, 30  ans après">
            <a:extLst>
              <a:ext uri="{FF2B5EF4-FFF2-40B4-BE49-F238E27FC236}">
                <a16:creationId xmlns:a16="http://schemas.microsoft.com/office/drawing/2014/main" id="{264E6A62-467B-2882-0383-BBEFB3988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165" y="7445"/>
            <a:ext cx="3333949" cy="530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Why Rachel Carson's Silent Spring Still Resonates Today - Union of  Concerned Scientists">
            <a:extLst>
              <a:ext uri="{FF2B5EF4-FFF2-40B4-BE49-F238E27FC236}">
                <a16:creationId xmlns:a16="http://schemas.microsoft.com/office/drawing/2014/main" id="{A6B7CB34-4F13-3D7D-2658-C1CFC0D8D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165" y="19789"/>
            <a:ext cx="8848060" cy="530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F1C1A977-BE05-941B-13F2-22F22975BF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611868"/>
              </p:ext>
            </p:extLst>
          </p:nvPr>
        </p:nvGraphicFramePr>
        <p:xfrm>
          <a:off x="1702905" y="4748855"/>
          <a:ext cx="9376735" cy="2363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9AE17D84-F09C-5B1D-ABA2-A4346203F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4811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5437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DB2B16-FD6B-4339-8E28-D07CCE86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91DB2B16-FD6B-4339-8E28-D07CCE868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2F277A-0C1D-4C46-98B5-24F61224AD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DD2F277A-0C1D-4C46-98B5-24F61224AD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63AF715-77B1-4091-9653-AD7067D18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63AF715-77B1-4091-9653-AD7067D18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462DF4B-D333-44EC-A51D-890D453E3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3462DF4B-D333-44EC-A51D-890D453E3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09810E-5475-4B40-9399-801D82646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F709810E-5475-4B40-9399-801D826464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18CDAF-0D25-4C09-8515-A516BCA07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1F18CDAF-0D25-4C09-8515-A516BCA07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FCE49A-3987-4175-B161-4C66D70B20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FEFCE49A-3987-4175-B161-4C66D70B20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036100-4B58-447F-BAFC-3ED9152BD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45036100-4B58-447F-BAFC-3ED9152BD8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88B52E-C932-49F3-96A4-BBB27EB4D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DD88B52E-C932-49F3-96A4-BBB27EB4D0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B51DF5-189A-45BE-912B-7810382DF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dgm id="{B6B51DF5-189A-45BE-912B-7810382DF2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5" grpId="0" uiExpand="1">
        <p:bldSub>
          <a:bldDgm bld="one"/>
        </p:bldSub>
      </p:bldGraphic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6323F8C-3783-1EEF-18B0-4D804A972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15" y="5568"/>
            <a:ext cx="12201915" cy="68524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F84763-9341-583C-6831-A7C21B2EBC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988" y="333044"/>
            <a:ext cx="3845838" cy="3335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C00756D-E7BC-A7E3-1813-31B0C410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418" y="269642"/>
            <a:ext cx="9221161" cy="1143000"/>
          </a:xfrm>
        </p:spPr>
        <p:txBody>
          <a:bodyPr/>
          <a:lstStyle/>
          <a:p>
            <a:r>
              <a:rPr lang="en-US" dirty="0"/>
              <a:t>17 </a:t>
            </a:r>
            <a:r>
              <a:rPr lang="en-US" dirty="0" err="1"/>
              <a:t>Objectifs</a:t>
            </a:r>
            <a:r>
              <a:rPr lang="en-US" dirty="0"/>
              <a:t> de </a:t>
            </a:r>
            <a:r>
              <a:rPr lang="en-US" dirty="0" err="1"/>
              <a:t>développement</a:t>
            </a:r>
            <a:r>
              <a:rPr lang="en-US" dirty="0"/>
              <a:t> durable</a:t>
            </a:r>
          </a:p>
        </p:txBody>
      </p:sp>
      <p:pic>
        <p:nvPicPr>
          <p:cNvPr id="4" name="Espace réservé du contenu 3" descr="Une image contenant herbe&#10;&#10;Description générée automatiquement">
            <a:extLst>
              <a:ext uri="{FF2B5EF4-FFF2-40B4-BE49-F238E27FC236}">
                <a16:creationId xmlns:a16="http://schemas.microsoft.com/office/drawing/2014/main" id="{042BB4A5-4BB1-39EA-15EE-7B52C6616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5009" y="1566530"/>
            <a:ext cx="8941981" cy="449334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EDC73CB-E047-B6A9-33E5-76988267A175}"/>
              </a:ext>
            </a:extLst>
          </p:cNvPr>
          <p:cNvSpPr txBox="1"/>
          <p:nvPr/>
        </p:nvSpPr>
        <p:spPr>
          <a:xfrm>
            <a:off x="2883932" y="6280581"/>
            <a:ext cx="7283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https://www.un.org/sustainabledevelopment/fr/objectifs-de-developpement-durable</a:t>
            </a:r>
            <a:r>
              <a:rPr kumimoji="0" lang="fr-BE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8ACB4F-1068-DE09-3BDD-2A7F9B243911}"/>
              </a:ext>
            </a:extLst>
          </p:cNvPr>
          <p:cNvSpPr/>
          <p:nvPr/>
        </p:nvSpPr>
        <p:spPr>
          <a:xfrm>
            <a:off x="1625009" y="3052231"/>
            <a:ext cx="4470991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F5BCF5-ED88-4DED-7414-DCD6649D1F75}"/>
              </a:ext>
            </a:extLst>
          </p:cNvPr>
          <p:cNvSpPr/>
          <p:nvPr/>
        </p:nvSpPr>
        <p:spPr>
          <a:xfrm>
            <a:off x="1625009" y="1566530"/>
            <a:ext cx="7476461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95A8EA-0237-032D-541D-EE579EE2B011}"/>
              </a:ext>
            </a:extLst>
          </p:cNvPr>
          <p:cNvSpPr/>
          <p:nvPr/>
        </p:nvSpPr>
        <p:spPr>
          <a:xfrm>
            <a:off x="6096000" y="3070353"/>
            <a:ext cx="1539950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7EFAD7-3BA6-19BA-36BF-884EC48A836C}"/>
              </a:ext>
            </a:extLst>
          </p:cNvPr>
          <p:cNvSpPr/>
          <p:nvPr/>
        </p:nvSpPr>
        <p:spPr>
          <a:xfrm>
            <a:off x="9064255" y="1566530"/>
            <a:ext cx="1539950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E3EDC1-14B6-F7EA-CA8C-933F23408E00}"/>
              </a:ext>
            </a:extLst>
          </p:cNvPr>
          <p:cNvSpPr/>
          <p:nvPr/>
        </p:nvSpPr>
        <p:spPr>
          <a:xfrm>
            <a:off x="9064255" y="3079414"/>
            <a:ext cx="1539950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C4F7CC-C32F-DC4F-D448-75EF0A9697A7}"/>
              </a:ext>
            </a:extLst>
          </p:cNvPr>
          <p:cNvSpPr/>
          <p:nvPr/>
        </p:nvSpPr>
        <p:spPr>
          <a:xfrm>
            <a:off x="7561520" y="3056700"/>
            <a:ext cx="1539950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60094-C914-D493-23CB-14277BF97563}"/>
              </a:ext>
            </a:extLst>
          </p:cNvPr>
          <p:cNvSpPr/>
          <p:nvPr/>
        </p:nvSpPr>
        <p:spPr>
          <a:xfrm>
            <a:off x="1643616" y="4556054"/>
            <a:ext cx="4470991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709181-7520-14FF-5C62-8250CB46E548}"/>
              </a:ext>
            </a:extLst>
          </p:cNvPr>
          <p:cNvSpPr/>
          <p:nvPr/>
        </p:nvSpPr>
        <p:spPr>
          <a:xfrm>
            <a:off x="6114607" y="4565115"/>
            <a:ext cx="2968256" cy="1521944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4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B40FB690-D194-CF4F-9BE1-DBE01EFE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35" y="4274289"/>
            <a:ext cx="6310804" cy="972400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fr-BE" sz="3600" dirty="0">
                <a:solidFill>
                  <a:srgbClr val="1F2017"/>
                </a:solidFill>
                <a:latin typeface="Meta-LightLF" charset="0"/>
              </a:rPr>
              <a:t>Pensée systémique,</a:t>
            </a:r>
            <a:br>
              <a:rPr lang="fr-BE" sz="3600" dirty="0">
                <a:solidFill>
                  <a:srgbClr val="1F2017"/>
                </a:solidFill>
                <a:latin typeface="Meta-LightLF" charset="0"/>
              </a:rPr>
            </a:br>
            <a:r>
              <a:rPr lang="fr-BE" sz="3600" dirty="0">
                <a:solidFill>
                  <a:srgbClr val="1F2017"/>
                </a:solidFill>
                <a:latin typeface="Meta-LightLF" charset="0"/>
              </a:rPr>
              <a:t>De quoi s’agit-il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2938B8-2A15-0305-91D8-B7B5B53BC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35" y="5418986"/>
            <a:ext cx="5221656" cy="822325"/>
          </a:xfrm>
        </p:spPr>
        <p:txBody>
          <a:bodyPr/>
          <a:lstStyle/>
          <a:p>
            <a:r>
              <a:rPr lang="fr-BE" dirty="0"/>
              <a:t>Principes fondamentaux, transformer notre regard &amp; outils conceptuels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FACDB40-E871-7461-A4B9-7ED74339F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715" y="-222508"/>
            <a:ext cx="11566296" cy="708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49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417855D-614A-88B0-F2C9-6A9F3AC14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040" y="0"/>
            <a:ext cx="12223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25706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89ec44-0da2-4364-af32-40c6a96708c4">
      <Terms xmlns="http://schemas.microsoft.com/office/infopath/2007/PartnerControls"/>
    </lcf76f155ced4ddcb4097134ff3c332f>
    <TaxCatchAll xmlns="90e5d829-35ca-465e-a707-63cac25638ce" xsi:nil="true"/>
    <SharedWithUsers xmlns="90e5d829-35ca-465e-a707-63cac25638ce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A139DF930D5043B32994BAB535FA1B" ma:contentTypeVersion="17" ma:contentTypeDescription="Crée un document." ma:contentTypeScope="" ma:versionID="6cc071e058a98a6d7b5a3f1a6d9e2971">
  <xsd:schema xmlns:xsd="http://www.w3.org/2001/XMLSchema" xmlns:xs="http://www.w3.org/2001/XMLSchema" xmlns:p="http://schemas.microsoft.com/office/2006/metadata/properties" xmlns:ns2="e389ec44-0da2-4364-af32-40c6a96708c4" xmlns:ns3="90e5d829-35ca-465e-a707-63cac25638ce" targetNamespace="http://schemas.microsoft.com/office/2006/metadata/properties" ma:root="true" ma:fieldsID="b4cca357017d1da37b8ec1b6499fffa6" ns2:_="" ns3:_="">
    <xsd:import namespace="e389ec44-0da2-4364-af32-40c6a96708c4"/>
    <xsd:import namespace="90e5d829-35ca-465e-a707-63cac25638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9ec44-0da2-4364-af32-40c6a96708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5d829-35ca-465e-a707-63cac25638c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4a32446-22cd-4f3d-abf0-7b1eea5d1fdd}" ma:internalName="TaxCatchAll" ma:showField="CatchAllData" ma:web="90e5d829-35ca-465e-a707-63cac25638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23A9C4-3A7E-47AA-83FC-0BE1D14E7F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3C46D6-B82B-44CD-875D-B44409E62B16}">
  <ds:schemaRefs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0e5d829-35ca-465e-a707-63cac25638ce"/>
    <ds:schemaRef ds:uri="e389ec44-0da2-4364-af32-40c6a96708c4"/>
    <ds:schemaRef ds:uri="http://purl.org/dc/elements/1.1/"/>
    <ds:schemaRef ds:uri="f4215bca-3cd7-4193-9e11-1b9a31413785"/>
    <ds:schemaRef ds:uri="b20e8a50-2c4e-4c5b-a46f-4cc634f77295"/>
  </ds:schemaRefs>
</ds:datastoreItem>
</file>

<file path=customXml/itemProps3.xml><?xml version="1.0" encoding="utf-8"?>
<ds:datastoreItem xmlns:ds="http://schemas.openxmlformats.org/officeDocument/2006/customXml" ds:itemID="{68935C7A-1088-4371-ACF9-9E6D656E03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89ec44-0da2-4364-af32-40c6a96708c4"/>
    <ds:schemaRef ds:uri="90e5d829-35ca-465e-a707-63cac25638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16533</TotalTime>
  <Words>2936</Words>
  <Application>Microsoft Office PowerPoint</Application>
  <PresentationFormat>Grand écran</PresentationFormat>
  <Paragraphs>327</Paragraphs>
  <Slides>34</Slides>
  <Notes>28</Notes>
  <HiddenSlides>3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34</vt:i4>
      </vt:variant>
    </vt:vector>
  </HeadingPairs>
  <TitlesOfParts>
    <vt:vector size="45" baseType="lpstr">
      <vt:lpstr>Aptos</vt:lpstr>
      <vt:lpstr>Arial</vt:lpstr>
      <vt:lpstr>Calibri</vt:lpstr>
      <vt:lpstr>Courier New</vt:lpstr>
      <vt:lpstr>Google Sans</vt:lpstr>
      <vt:lpstr>MetaBlack-Caps</vt:lpstr>
      <vt:lpstr>Meta-LightLF</vt:lpstr>
      <vt:lpstr>Symbol</vt:lpstr>
      <vt:lpstr>Wingdings</vt:lpstr>
      <vt:lpstr>1_Thème Office</vt:lpstr>
      <vt:lpstr>Conception personnalisée</vt:lpstr>
      <vt:lpstr>Enjeux de la durabilité dans l’enseignement</vt:lpstr>
      <vt:lpstr>Objectifs</vt:lpstr>
      <vt:lpstr>Présentation PowerPoint</vt:lpstr>
      <vt:lpstr>Eléments Historiques</vt:lpstr>
      <vt:lpstr>Présentation PowerPoint</vt:lpstr>
      <vt:lpstr>Présentation PowerPoint</vt:lpstr>
      <vt:lpstr>17 Objectifs de développement durable</vt:lpstr>
      <vt:lpstr>Pensée systémique, De quoi s’agit-il ?</vt:lpstr>
      <vt:lpstr>Présentation PowerPoint</vt:lpstr>
      <vt:lpstr>Présentation PowerPoint</vt:lpstr>
      <vt:lpstr>développement durable est-ce possible ?</vt:lpstr>
      <vt:lpstr>Limites planétaires</vt:lpstr>
      <vt:lpstr>Présentation PowerPoint</vt:lpstr>
      <vt:lpstr>Présentation PowerPoint</vt:lpstr>
      <vt:lpstr>Durabilité faible vs forte</vt:lpstr>
      <vt:lpstr>Théorie de Donut</vt:lpstr>
      <vt:lpstr>Linéaire VS Circulaire</vt:lpstr>
      <vt:lpstr>Questionner les rapports humains-nature…</vt:lpstr>
      <vt:lpstr>Présentation PowerPoint</vt:lpstr>
      <vt:lpstr>Conservation  </vt:lpstr>
      <vt:lpstr>Comment sortir de l’impasse de l’insoutenabilité?</vt:lpstr>
      <vt:lpstr>Education au développement Durable</vt:lpstr>
      <vt:lpstr>Présentation PowerPoint</vt:lpstr>
      <vt:lpstr>Comment sortir de l’impasse de l’insoutenabilité?</vt:lpstr>
      <vt:lpstr>Socle d’apprentissage en soutenabilité de l’ULB</vt:lpstr>
      <vt:lpstr>Quelques pistes…</vt:lpstr>
      <vt:lpstr>Présentation PowerPoint</vt:lpstr>
      <vt:lpstr>Discuter Echanger Troquer</vt:lpstr>
      <vt:lpstr>Sélectionner &amp; Représenter</vt:lpstr>
      <vt:lpstr>A l’échelle des établissements</vt:lpstr>
      <vt:lpstr>Et maintenant…</vt:lpstr>
      <vt:lpstr>Bibliographie 1/3</vt:lpstr>
      <vt:lpstr>Bibliographie 2/3</vt:lpstr>
      <vt:lpstr>Bibliographie 3/3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BOURDELET Marie</cp:lastModifiedBy>
  <cp:revision>7</cp:revision>
  <cp:lastPrinted>2023-02-14T16:05:12Z</cp:lastPrinted>
  <dcterms:created xsi:type="dcterms:W3CDTF">2015-05-29T09:36:10Z</dcterms:created>
  <dcterms:modified xsi:type="dcterms:W3CDTF">2025-04-03T12:35:55Z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0x01010004A139DF930D5043B32994BAB535FA1B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