
<file path=[Content_Types].xml><?xml version="1.0" encoding="utf-8"?>
<Types xmlns="http://schemas.openxmlformats.org/package/2006/content-types">
  <Default Extension="emf" ContentType="image/x-emf"/>
  <Default Extension="jfif" ContentType="image/jpeg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5" r:id="rId4"/>
    <p:sldMasterId id="2147483678" r:id="rId5"/>
  </p:sldMasterIdLst>
  <p:notesMasterIdLst>
    <p:notesMasterId r:id="rId17"/>
  </p:notesMasterIdLst>
  <p:sldIdLst>
    <p:sldId id="256" r:id="rId6"/>
    <p:sldId id="2674" r:id="rId7"/>
    <p:sldId id="2679" r:id="rId8"/>
    <p:sldId id="2680" r:id="rId9"/>
    <p:sldId id="2683" r:id="rId10"/>
    <p:sldId id="2682" r:id="rId11"/>
    <p:sldId id="2686" r:id="rId12"/>
    <p:sldId id="2684" r:id="rId13"/>
    <p:sldId id="2688" r:id="rId14"/>
    <p:sldId id="2687" r:id="rId15"/>
    <p:sldId id="2689" r:id="rId16"/>
  </p:sldIdLst>
  <p:sldSz cx="12192000" cy="6858000"/>
  <p:notesSz cx="6797675" cy="9926638"/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6" userDrawn="1">
          <p15:clr>
            <a:srgbClr val="A4A3A4"/>
          </p15:clr>
        </p15:guide>
        <p15:guide id="2" orient="horz" pos="4267" userDrawn="1">
          <p15:clr>
            <a:srgbClr val="A4A3A4"/>
          </p15:clr>
        </p15:guide>
        <p15:guide id="3" pos="3840" userDrawn="1">
          <p15:clr>
            <a:srgbClr val="A4A3A4"/>
          </p15:clr>
        </p15:guide>
        <p15:guide id="4" pos="128" userDrawn="1">
          <p15:clr>
            <a:srgbClr val="A4A3A4"/>
          </p15:clr>
        </p15:guide>
        <p15:guide id="5" pos="68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2979"/>
    <a:srgbClr val="4F81BD"/>
    <a:srgbClr val="D17913"/>
    <a:srgbClr val="FC7600"/>
    <a:srgbClr val="8FAFDB"/>
    <a:srgbClr val="255246"/>
    <a:srgbClr val="686930"/>
    <a:srgbClr val="008B40"/>
    <a:srgbClr val="1F2017"/>
    <a:srgbClr val="6535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DE11724-3386-4624-854C-933C2E65DEFE}" v="463" dt="2025-04-03T12:58:32.66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0743" autoAdjust="0"/>
  </p:normalViewPr>
  <p:slideViewPr>
    <p:cSldViewPr snapToGrid="0">
      <p:cViewPr varScale="1">
        <p:scale>
          <a:sx n="78" d="100"/>
          <a:sy n="78" d="100"/>
        </p:scale>
        <p:origin x="948" y="90"/>
      </p:cViewPr>
      <p:guideLst>
        <p:guide orient="horz" pos="2166"/>
        <p:guide orient="horz" pos="4267"/>
        <p:guide pos="3840"/>
        <p:guide pos="128"/>
        <p:guide pos="683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1051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OURDELET Marie" userId="4577019f-c7ef-42d8-9778-9742cc63f655" providerId="ADAL" clId="{BDE11724-3386-4624-854C-933C2E65DEFE}"/>
    <pc:docChg chg="undo custSel addSld delSld modSld sldOrd">
      <pc:chgData name="BOURDELET Marie" userId="4577019f-c7ef-42d8-9778-9742cc63f655" providerId="ADAL" clId="{BDE11724-3386-4624-854C-933C2E65DEFE}" dt="2025-04-03T12:58:44.631" v="2356" actId="26606"/>
      <pc:docMkLst>
        <pc:docMk/>
      </pc:docMkLst>
      <pc:sldChg chg="modNotesTx">
        <pc:chgData name="BOURDELET Marie" userId="4577019f-c7ef-42d8-9778-9742cc63f655" providerId="ADAL" clId="{BDE11724-3386-4624-854C-933C2E65DEFE}" dt="2025-03-27T13:34:56.309" v="344" actId="20577"/>
        <pc:sldMkLst>
          <pc:docMk/>
          <pc:sldMk cId="0" sldId="256"/>
        </pc:sldMkLst>
      </pc:sldChg>
      <pc:sldChg chg="del">
        <pc:chgData name="BOURDELET Marie" userId="4577019f-c7ef-42d8-9778-9742cc63f655" providerId="ADAL" clId="{BDE11724-3386-4624-854C-933C2E65DEFE}" dt="2025-03-27T13:34:49.065" v="343" actId="47"/>
        <pc:sldMkLst>
          <pc:docMk/>
          <pc:sldMk cId="3621555882" sldId="257"/>
        </pc:sldMkLst>
      </pc:sldChg>
      <pc:sldChg chg="add del">
        <pc:chgData name="BOURDELET Marie" userId="4577019f-c7ef-42d8-9778-9742cc63f655" providerId="ADAL" clId="{BDE11724-3386-4624-854C-933C2E65DEFE}" dt="2025-03-28T11:59:58.931" v="1647" actId="47"/>
        <pc:sldMkLst>
          <pc:docMk/>
          <pc:sldMk cId="0" sldId="258"/>
        </pc:sldMkLst>
      </pc:sldChg>
      <pc:sldChg chg="del">
        <pc:chgData name="BOURDELET Marie" userId="4577019f-c7ef-42d8-9778-9742cc63f655" providerId="ADAL" clId="{BDE11724-3386-4624-854C-933C2E65DEFE}" dt="2025-03-28T11:59:41.446" v="1646" actId="47"/>
        <pc:sldMkLst>
          <pc:docMk/>
          <pc:sldMk cId="0" sldId="268"/>
        </pc:sldMkLst>
      </pc:sldChg>
      <pc:sldChg chg="del">
        <pc:chgData name="BOURDELET Marie" userId="4577019f-c7ef-42d8-9778-9742cc63f655" providerId="ADAL" clId="{BDE11724-3386-4624-854C-933C2E65DEFE}" dt="2025-03-28T12:00:18.201" v="1650" actId="47"/>
        <pc:sldMkLst>
          <pc:docMk/>
          <pc:sldMk cId="0" sldId="272"/>
        </pc:sldMkLst>
      </pc:sldChg>
      <pc:sldChg chg="add del">
        <pc:chgData name="BOURDELET Marie" userId="4577019f-c7ef-42d8-9778-9742cc63f655" providerId="ADAL" clId="{BDE11724-3386-4624-854C-933C2E65DEFE}" dt="2025-03-28T11:59:58.931" v="1647" actId="47"/>
        <pc:sldMkLst>
          <pc:docMk/>
          <pc:sldMk cId="1390008711" sldId="281"/>
        </pc:sldMkLst>
      </pc:sldChg>
      <pc:sldChg chg="del">
        <pc:chgData name="BOURDELET Marie" userId="4577019f-c7ef-42d8-9778-9742cc63f655" providerId="ADAL" clId="{BDE11724-3386-4624-854C-933C2E65DEFE}" dt="2025-03-28T11:59:41.446" v="1646" actId="47"/>
        <pc:sldMkLst>
          <pc:docMk/>
          <pc:sldMk cId="0" sldId="295"/>
        </pc:sldMkLst>
      </pc:sldChg>
      <pc:sldChg chg="add del">
        <pc:chgData name="BOURDELET Marie" userId="4577019f-c7ef-42d8-9778-9742cc63f655" providerId="ADAL" clId="{BDE11724-3386-4624-854C-933C2E65DEFE}" dt="2025-03-31T13:40:24.921" v="1796" actId="47"/>
        <pc:sldMkLst>
          <pc:docMk/>
          <pc:sldMk cId="2419325955" sldId="376"/>
        </pc:sldMkLst>
      </pc:sldChg>
      <pc:sldChg chg="del">
        <pc:chgData name="BOURDELET Marie" userId="4577019f-c7ef-42d8-9778-9742cc63f655" providerId="ADAL" clId="{BDE11724-3386-4624-854C-933C2E65DEFE}" dt="2025-03-31T13:40:16.586" v="1792" actId="47"/>
        <pc:sldMkLst>
          <pc:docMk/>
          <pc:sldMk cId="764545314" sldId="378"/>
        </pc:sldMkLst>
      </pc:sldChg>
      <pc:sldChg chg="del">
        <pc:chgData name="BOURDELET Marie" userId="4577019f-c7ef-42d8-9778-9742cc63f655" providerId="ADAL" clId="{BDE11724-3386-4624-854C-933C2E65DEFE}" dt="2025-03-28T11:59:41.446" v="1646" actId="47"/>
        <pc:sldMkLst>
          <pc:docMk/>
          <pc:sldMk cId="4003464689" sldId="379"/>
        </pc:sldMkLst>
      </pc:sldChg>
      <pc:sldChg chg="del">
        <pc:chgData name="BOURDELET Marie" userId="4577019f-c7ef-42d8-9778-9742cc63f655" providerId="ADAL" clId="{BDE11724-3386-4624-854C-933C2E65DEFE}" dt="2025-03-28T12:00:18.201" v="1650" actId="47"/>
        <pc:sldMkLst>
          <pc:docMk/>
          <pc:sldMk cId="293148717" sldId="384"/>
        </pc:sldMkLst>
      </pc:sldChg>
      <pc:sldChg chg="del">
        <pc:chgData name="BOURDELET Marie" userId="4577019f-c7ef-42d8-9778-9742cc63f655" providerId="ADAL" clId="{BDE11724-3386-4624-854C-933C2E65DEFE}" dt="2025-03-31T13:40:19.140" v="1793" actId="47"/>
        <pc:sldMkLst>
          <pc:docMk/>
          <pc:sldMk cId="4041249074" sldId="386"/>
        </pc:sldMkLst>
      </pc:sldChg>
      <pc:sldChg chg="del">
        <pc:chgData name="BOURDELET Marie" userId="4577019f-c7ef-42d8-9778-9742cc63f655" providerId="ADAL" clId="{BDE11724-3386-4624-854C-933C2E65DEFE}" dt="2025-03-28T11:59:24.910" v="1643" actId="47"/>
        <pc:sldMkLst>
          <pc:docMk/>
          <pc:sldMk cId="20071206" sldId="415"/>
        </pc:sldMkLst>
      </pc:sldChg>
      <pc:sldChg chg="del">
        <pc:chgData name="BOURDELET Marie" userId="4577019f-c7ef-42d8-9778-9742cc63f655" providerId="ADAL" clId="{BDE11724-3386-4624-854C-933C2E65DEFE}" dt="2025-03-28T11:59:41.446" v="1646" actId="47"/>
        <pc:sldMkLst>
          <pc:docMk/>
          <pc:sldMk cId="3918901650" sldId="2617"/>
        </pc:sldMkLst>
      </pc:sldChg>
      <pc:sldChg chg="del">
        <pc:chgData name="BOURDELET Marie" userId="4577019f-c7ef-42d8-9778-9742cc63f655" providerId="ADAL" clId="{BDE11724-3386-4624-854C-933C2E65DEFE}" dt="2025-03-31T13:40:23.792" v="1795" actId="47"/>
        <pc:sldMkLst>
          <pc:docMk/>
          <pc:sldMk cId="2038757020" sldId="2624"/>
        </pc:sldMkLst>
      </pc:sldChg>
      <pc:sldChg chg="del">
        <pc:chgData name="BOURDELET Marie" userId="4577019f-c7ef-42d8-9778-9742cc63f655" providerId="ADAL" clId="{BDE11724-3386-4624-854C-933C2E65DEFE}" dt="2025-03-28T11:59:41.446" v="1646" actId="47"/>
        <pc:sldMkLst>
          <pc:docMk/>
          <pc:sldMk cId="2702508928" sldId="2656"/>
        </pc:sldMkLst>
      </pc:sldChg>
      <pc:sldChg chg="del">
        <pc:chgData name="BOURDELET Marie" userId="4577019f-c7ef-42d8-9778-9742cc63f655" providerId="ADAL" clId="{BDE11724-3386-4624-854C-933C2E65DEFE}" dt="2025-03-28T12:00:18.201" v="1650" actId="47"/>
        <pc:sldMkLst>
          <pc:docMk/>
          <pc:sldMk cId="54379969" sldId="2661"/>
        </pc:sldMkLst>
      </pc:sldChg>
      <pc:sldChg chg="del">
        <pc:chgData name="BOURDELET Marie" userId="4577019f-c7ef-42d8-9778-9742cc63f655" providerId="ADAL" clId="{BDE11724-3386-4624-854C-933C2E65DEFE}" dt="2025-03-28T12:00:02.846" v="1648" actId="47"/>
        <pc:sldMkLst>
          <pc:docMk/>
          <pc:sldMk cId="3088519145" sldId="2662"/>
        </pc:sldMkLst>
      </pc:sldChg>
      <pc:sldChg chg="del">
        <pc:chgData name="BOURDELET Marie" userId="4577019f-c7ef-42d8-9778-9742cc63f655" providerId="ADAL" clId="{BDE11724-3386-4624-854C-933C2E65DEFE}" dt="2025-03-28T12:00:02.846" v="1648" actId="47"/>
        <pc:sldMkLst>
          <pc:docMk/>
          <pc:sldMk cId="4160458522" sldId="2663"/>
        </pc:sldMkLst>
      </pc:sldChg>
      <pc:sldChg chg="del">
        <pc:chgData name="BOURDELET Marie" userId="4577019f-c7ef-42d8-9778-9742cc63f655" providerId="ADAL" clId="{BDE11724-3386-4624-854C-933C2E65DEFE}" dt="2025-03-28T11:59:41.446" v="1646" actId="47"/>
        <pc:sldMkLst>
          <pc:docMk/>
          <pc:sldMk cId="743431031" sldId="2664"/>
        </pc:sldMkLst>
      </pc:sldChg>
      <pc:sldChg chg="add del">
        <pc:chgData name="BOURDELET Marie" userId="4577019f-c7ef-42d8-9778-9742cc63f655" providerId="ADAL" clId="{BDE11724-3386-4624-854C-933C2E65DEFE}" dt="2025-03-28T11:59:58.931" v="1647" actId="47"/>
        <pc:sldMkLst>
          <pc:docMk/>
          <pc:sldMk cId="3793169776" sldId="2666"/>
        </pc:sldMkLst>
      </pc:sldChg>
      <pc:sldChg chg="del">
        <pc:chgData name="BOURDELET Marie" userId="4577019f-c7ef-42d8-9778-9742cc63f655" providerId="ADAL" clId="{BDE11724-3386-4624-854C-933C2E65DEFE}" dt="2025-03-28T11:59:24.910" v="1643" actId="47"/>
        <pc:sldMkLst>
          <pc:docMk/>
          <pc:sldMk cId="688946602" sldId="2667"/>
        </pc:sldMkLst>
      </pc:sldChg>
      <pc:sldChg chg="add del">
        <pc:chgData name="BOURDELET Marie" userId="4577019f-c7ef-42d8-9778-9742cc63f655" providerId="ADAL" clId="{BDE11724-3386-4624-854C-933C2E65DEFE}" dt="2025-03-28T11:59:58.931" v="1647" actId="47"/>
        <pc:sldMkLst>
          <pc:docMk/>
          <pc:sldMk cId="2853223594" sldId="2668"/>
        </pc:sldMkLst>
      </pc:sldChg>
      <pc:sldChg chg="del">
        <pc:chgData name="BOURDELET Marie" userId="4577019f-c7ef-42d8-9778-9742cc63f655" providerId="ADAL" clId="{BDE11724-3386-4624-854C-933C2E65DEFE}" dt="2025-03-28T11:59:24.910" v="1643" actId="47"/>
        <pc:sldMkLst>
          <pc:docMk/>
          <pc:sldMk cId="127650223" sldId="2669"/>
        </pc:sldMkLst>
      </pc:sldChg>
      <pc:sldChg chg="del">
        <pc:chgData name="BOURDELET Marie" userId="4577019f-c7ef-42d8-9778-9742cc63f655" providerId="ADAL" clId="{BDE11724-3386-4624-854C-933C2E65DEFE}" dt="2025-03-28T11:59:24.910" v="1643" actId="47"/>
        <pc:sldMkLst>
          <pc:docMk/>
          <pc:sldMk cId="2953770679" sldId="2670"/>
        </pc:sldMkLst>
      </pc:sldChg>
      <pc:sldChg chg="del">
        <pc:chgData name="BOURDELET Marie" userId="4577019f-c7ef-42d8-9778-9742cc63f655" providerId="ADAL" clId="{BDE11724-3386-4624-854C-933C2E65DEFE}" dt="2025-03-28T11:59:24.910" v="1643" actId="47"/>
        <pc:sldMkLst>
          <pc:docMk/>
          <pc:sldMk cId="3148446132" sldId="2671"/>
        </pc:sldMkLst>
      </pc:sldChg>
      <pc:sldChg chg="del">
        <pc:chgData name="BOURDELET Marie" userId="4577019f-c7ef-42d8-9778-9742cc63f655" providerId="ADAL" clId="{BDE11724-3386-4624-854C-933C2E65DEFE}" dt="2025-03-28T11:59:24.910" v="1643" actId="47"/>
        <pc:sldMkLst>
          <pc:docMk/>
          <pc:sldMk cId="2819494999" sldId="2672"/>
        </pc:sldMkLst>
      </pc:sldChg>
      <pc:sldChg chg="del">
        <pc:chgData name="BOURDELET Marie" userId="4577019f-c7ef-42d8-9778-9742cc63f655" providerId="ADAL" clId="{BDE11724-3386-4624-854C-933C2E65DEFE}" dt="2025-03-28T11:59:24.910" v="1643" actId="47"/>
        <pc:sldMkLst>
          <pc:docMk/>
          <pc:sldMk cId="3723637711" sldId="2673"/>
        </pc:sldMkLst>
      </pc:sldChg>
      <pc:sldChg chg="modAnim">
        <pc:chgData name="BOURDELET Marie" userId="4577019f-c7ef-42d8-9778-9742cc63f655" providerId="ADAL" clId="{BDE11724-3386-4624-854C-933C2E65DEFE}" dt="2025-03-27T13:27:13.849" v="3"/>
        <pc:sldMkLst>
          <pc:docMk/>
          <pc:sldMk cId="1996640222" sldId="2674"/>
        </pc:sldMkLst>
      </pc:sldChg>
      <pc:sldChg chg="add del">
        <pc:chgData name="BOURDELET Marie" userId="4577019f-c7ef-42d8-9778-9742cc63f655" providerId="ADAL" clId="{BDE11724-3386-4624-854C-933C2E65DEFE}" dt="2025-03-28T11:59:58.931" v="1647" actId="47"/>
        <pc:sldMkLst>
          <pc:docMk/>
          <pc:sldMk cId="2501916937" sldId="2675"/>
        </pc:sldMkLst>
      </pc:sldChg>
      <pc:sldChg chg="del">
        <pc:chgData name="BOURDELET Marie" userId="4577019f-c7ef-42d8-9778-9742cc63f655" providerId="ADAL" clId="{BDE11724-3386-4624-854C-933C2E65DEFE}" dt="2025-03-28T12:00:08.814" v="1649" actId="47"/>
        <pc:sldMkLst>
          <pc:docMk/>
          <pc:sldMk cId="3202225706" sldId="2676"/>
        </pc:sldMkLst>
      </pc:sldChg>
      <pc:sldChg chg="del">
        <pc:chgData name="BOURDELET Marie" userId="4577019f-c7ef-42d8-9778-9742cc63f655" providerId="ADAL" clId="{BDE11724-3386-4624-854C-933C2E65DEFE}" dt="2025-03-31T13:40:21.166" v="1794" actId="47"/>
        <pc:sldMkLst>
          <pc:docMk/>
          <pc:sldMk cId="3708050743" sldId="2677"/>
        </pc:sldMkLst>
      </pc:sldChg>
      <pc:sldChg chg="del">
        <pc:chgData name="BOURDELET Marie" userId="4577019f-c7ef-42d8-9778-9742cc63f655" providerId="ADAL" clId="{BDE11724-3386-4624-854C-933C2E65DEFE}" dt="2025-03-28T12:00:08.814" v="1649" actId="47"/>
        <pc:sldMkLst>
          <pc:docMk/>
          <pc:sldMk cId="2797647781" sldId="2678"/>
        </pc:sldMkLst>
      </pc:sldChg>
      <pc:sldChg chg="addSp delSp modSp new mod modClrScheme modAnim chgLayout">
        <pc:chgData name="BOURDELET Marie" userId="4577019f-c7ef-42d8-9778-9742cc63f655" providerId="ADAL" clId="{BDE11724-3386-4624-854C-933C2E65DEFE}" dt="2025-03-28T12:02:19.547" v="1656"/>
        <pc:sldMkLst>
          <pc:docMk/>
          <pc:sldMk cId="3978016421" sldId="2679"/>
        </pc:sldMkLst>
        <pc:spChg chg="mod ord">
          <ac:chgData name="BOURDELET Marie" userId="4577019f-c7ef-42d8-9778-9742cc63f655" providerId="ADAL" clId="{BDE11724-3386-4624-854C-933C2E65DEFE}" dt="2025-03-27T13:28:45.904" v="23" actId="700"/>
          <ac:spMkLst>
            <pc:docMk/>
            <pc:sldMk cId="3978016421" sldId="2679"/>
            <ac:spMk id="2" creationId="{D8F02CC8-08D4-14B3-4035-2845566F645A}"/>
          </ac:spMkLst>
        </pc:spChg>
        <pc:graphicFrameChg chg="add mod modGraphic">
          <ac:chgData name="BOURDELET Marie" userId="4577019f-c7ef-42d8-9778-9742cc63f655" providerId="ADAL" clId="{BDE11724-3386-4624-854C-933C2E65DEFE}" dt="2025-03-27T13:32:33.019" v="330" actId="20577"/>
          <ac:graphicFrameMkLst>
            <pc:docMk/>
            <pc:sldMk cId="3978016421" sldId="2679"/>
            <ac:graphicFrameMk id="6" creationId="{087D791E-CC0E-E35B-465E-55DE742D4C9F}"/>
          </ac:graphicFrameMkLst>
        </pc:graphicFrameChg>
        <pc:picChg chg="add mod">
          <ac:chgData name="BOURDELET Marie" userId="4577019f-c7ef-42d8-9778-9742cc63f655" providerId="ADAL" clId="{BDE11724-3386-4624-854C-933C2E65DEFE}" dt="2025-03-27T13:34:37.384" v="342" actId="1076"/>
          <ac:picMkLst>
            <pc:docMk/>
            <pc:sldMk cId="3978016421" sldId="2679"/>
            <ac:picMk id="8" creationId="{A87E2C5D-D11E-F033-491A-503FC423A3AD}"/>
          </ac:picMkLst>
        </pc:picChg>
        <pc:picChg chg="add mod">
          <ac:chgData name="BOURDELET Marie" userId="4577019f-c7ef-42d8-9778-9742cc63f655" providerId="ADAL" clId="{BDE11724-3386-4624-854C-933C2E65DEFE}" dt="2025-03-27T13:34:26.696" v="339" actId="1076"/>
          <ac:picMkLst>
            <pc:docMk/>
            <pc:sldMk cId="3978016421" sldId="2679"/>
            <ac:picMk id="10" creationId="{42640036-F6A7-A2C2-9EB5-BD675E4F959B}"/>
          </ac:picMkLst>
        </pc:picChg>
        <pc:picChg chg="add mod">
          <ac:chgData name="BOURDELET Marie" userId="4577019f-c7ef-42d8-9778-9742cc63f655" providerId="ADAL" clId="{BDE11724-3386-4624-854C-933C2E65DEFE}" dt="2025-03-27T13:34:16.562" v="336" actId="1076"/>
          <ac:picMkLst>
            <pc:docMk/>
            <pc:sldMk cId="3978016421" sldId="2679"/>
            <ac:picMk id="12" creationId="{7C6CE06F-38C7-4684-2B68-F09D2DA59C1F}"/>
          </ac:picMkLst>
        </pc:picChg>
      </pc:sldChg>
      <pc:sldChg chg="addSp delSp modSp add mod">
        <pc:chgData name="BOURDELET Marie" userId="4577019f-c7ef-42d8-9778-9742cc63f655" providerId="ADAL" clId="{BDE11724-3386-4624-854C-933C2E65DEFE}" dt="2025-03-31T08:21:37.888" v="1673" actId="20577"/>
        <pc:sldMkLst>
          <pc:docMk/>
          <pc:sldMk cId="3522522640" sldId="2680"/>
        </pc:sldMkLst>
        <pc:spChg chg="mod">
          <ac:chgData name="BOURDELET Marie" userId="4577019f-c7ef-42d8-9778-9742cc63f655" providerId="ADAL" clId="{BDE11724-3386-4624-854C-933C2E65DEFE}" dt="2025-03-27T13:35:34.424" v="373" actId="6549"/>
          <ac:spMkLst>
            <pc:docMk/>
            <pc:sldMk cId="3522522640" sldId="2680"/>
            <ac:spMk id="2" creationId="{98EB1EC1-73BA-B208-F085-7492AFA8DD29}"/>
          </ac:spMkLst>
        </pc:spChg>
        <pc:spChg chg="add mod">
          <ac:chgData name="BOURDELET Marie" userId="4577019f-c7ef-42d8-9778-9742cc63f655" providerId="ADAL" clId="{BDE11724-3386-4624-854C-933C2E65DEFE}" dt="2025-03-31T08:21:37.888" v="1673" actId="20577"/>
          <ac:spMkLst>
            <pc:docMk/>
            <pc:sldMk cId="3522522640" sldId="2680"/>
            <ac:spMk id="4" creationId="{C63F9281-87EA-FB9F-1EDC-C66DCD900DBB}"/>
          </ac:spMkLst>
        </pc:spChg>
        <pc:picChg chg="mod">
          <ac:chgData name="BOURDELET Marie" userId="4577019f-c7ef-42d8-9778-9742cc63f655" providerId="ADAL" clId="{BDE11724-3386-4624-854C-933C2E65DEFE}" dt="2025-03-27T13:36:37.153" v="385" actId="1076"/>
          <ac:picMkLst>
            <pc:docMk/>
            <pc:sldMk cId="3522522640" sldId="2680"/>
            <ac:picMk id="12" creationId="{57F4B7B5-6205-9938-47EA-0436E083F478}"/>
          </ac:picMkLst>
        </pc:picChg>
      </pc:sldChg>
      <pc:sldChg chg="add del">
        <pc:chgData name="BOURDELET Marie" userId="4577019f-c7ef-42d8-9778-9742cc63f655" providerId="ADAL" clId="{BDE11724-3386-4624-854C-933C2E65DEFE}" dt="2025-03-31T13:40:14.022" v="1791" actId="47"/>
        <pc:sldMkLst>
          <pc:docMk/>
          <pc:sldMk cId="1946769723" sldId="2681"/>
        </pc:sldMkLst>
      </pc:sldChg>
      <pc:sldChg chg="addSp delSp modSp add mod">
        <pc:chgData name="BOURDELET Marie" userId="4577019f-c7ef-42d8-9778-9742cc63f655" providerId="ADAL" clId="{BDE11724-3386-4624-854C-933C2E65DEFE}" dt="2025-03-31T08:23:18.136" v="1689" actId="207"/>
        <pc:sldMkLst>
          <pc:docMk/>
          <pc:sldMk cId="1470350778" sldId="2682"/>
        </pc:sldMkLst>
        <pc:spChg chg="mod">
          <ac:chgData name="BOURDELET Marie" userId="4577019f-c7ef-42d8-9778-9742cc63f655" providerId="ADAL" clId="{BDE11724-3386-4624-854C-933C2E65DEFE}" dt="2025-03-27T13:40:45.344" v="783"/>
          <ac:spMkLst>
            <pc:docMk/>
            <pc:sldMk cId="1470350778" sldId="2682"/>
            <ac:spMk id="2" creationId="{9239E6B7-BC88-6E3A-F699-D0D16F2D7FB2}"/>
          </ac:spMkLst>
        </pc:spChg>
        <pc:spChg chg="mod">
          <ac:chgData name="BOURDELET Marie" userId="4577019f-c7ef-42d8-9778-9742cc63f655" providerId="ADAL" clId="{BDE11724-3386-4624-854C-933C2E65DEFE}" dt="2025-03-31T08:23:18.136" v="1689" actId="207"/>
          <ac:spMkLst>
            <pc:docMk/>
            <pc:sldMk cId="1470350778" sldId="2682"/>
            <ac:spMk id="4" creationId="{002D1ADE-AFD6-9638-FCFF-1D73D6497C53}"/>
          </ac:spMkLst>
        </pc:spChg>
        <pc:picChg chg="add mod">
          <ac:chgData name="BOURDELET Marie" userId="4577019f-c7ef-42d8-9778-9742cc63f655" providerId="ADAL" clId="{BDE11724-3386-4624-854C-933C2E65DEFE}" dt="2025-03-27T13:41:00.954" v="786" actId="1076"/>
          <ac:picMkLst>
            <pc:docMk/>
            <pc:sldMk cId="1470350778" sldId="2682"/>
            <ac:picMk id="3" creationId="{3C603789-0BB2-BF7E-5A47-0E59E3A4EEDC}"/>
          </ac:picMkLst>
        </pc:picChg>
      </pc:sldChg>
      <pc:sldChg chg="addSp delSp modSp new mod">
        <pc:chgData name="BOURDELET Marie" userId="4577019f-c7ef-42d8-9778-9742cc63f655" providerId="ADAL" clId="{BDE11724-3386-4624-854C-933C2E65DEFE}" dt="2025-03-27T13:49:19.553" v="898" actId="1076"/>
        <pc:sldMkLst>
          <pc:docMk/>
          <pc:sldMk cId="3785096243" sldId="2683"/>
        </pc:sldMkLst>
        <pc:spChg chg="mod">
          <ac:chgData name="BOURDELET Marie" userId="4577019f-c7ef-42d8-9778-9742cc63f655" providerId="ADAL" clId="{BDE11724-3386-4624-854C-933C2E65DEFE}" dt="2025-03-27T13:41:18.172" v="808" actId="20577"/>
          <ac:spMkLst>
            <pc:docMk/>
            <pc:sldMk cId="3785096243" sldId="2683"/>
            <ac:spMk id="2" creationId="{BEC4A10C-F635-FAA5-23AC-85B5BAF46F57}"/>
          </ac:spMkLst>
        </pc:spChg>
        <pc:spChg chg="add mod">
          <ac:chgData name="BOURDELET Marie" userId="4577019f-c7ef-42d8-9778-9742cc63f655" providerId="ADAL" clId="{BDE11724-3386-4624-854C-933C2E65DEFE}" dt="2025-03-27T13:45:57.406" v="862" actId="207"/>
          <ac:spMkLst>
            <pc:docMk/>
            <pc:sldMk cId="3785096243" sldId="2683"/>
            <ac:spMk id="4" creationId="{2A62C37A-54EC-4BF1-FD77-ECAC0C2102F2}"/>
          </ac:spMkLst>
        </pc:spChg>
        <pc:spChg chg="add mod">
          <ac:chgData name="BOURDELET Marie" userId="4577019f-c7ef-42d8-9778-9742cc63f655" providerId="ADAL" clId="{BDE11724-3386-4624-854C-933C2E65DEFE}" dt="2025-03-27T13:46:05.035" v="863" actId="207"/>
          <ac:spMkLst>
            <pc:docMk/>
            <pc:sldMk cId="3785096243" sldId="2683"/>
            <ac:spMk id="5" creationId="{B8421836-F8CA-4C69-77E1-3874957B6A19}"/>
          </ac:spMkLst>
        </pc:spChg>
        <pc:spChg chg="add mod">
          <ac:chgData name="BOURDELET Marie" userId="4577019f-c7ef-42d8-9778-9742cc63f655" providerId="ADAL" clId="{BDE11724-3386-4624-854C-933C2E65DEFE}" dt="2025-03-27T13:46:09.159" v="864" actId="207"/>
          <ac:spMkLst>
            <pc:docMk/>
            <pc:sldMk cId="3785096243" sldId="2683"/>
            <ac:spMk id="6" creationId="{34AC7015-8B0F-F96E-3C02-6A987CFA358F}"/>
          </ac:spMkLst>
        </pc:spChg>
        <pc:spChg chg="add mod">
          <ac:chgData name="BOURDELET Marie" userId="4577019f-c7ef-42d8-9778-9742cc63f655" providerId="ADAL" clId="{BDE11724-3386-4624-854C-933C2E65DEFE}" dt="2025-03-27T13:46:17.143" v="865" actId="207"/>
          <ac:spMkLst>
            <pc:docMk/>
            <pc:sldMk cId="3785096243" sldId="2683"/>
            <ac:spMk id="7" creationId="{F9205422-C19E-44CC-B4FE-18C90AF8E081}"/>
          </ac:spMkLst>
        </pc:spChg>
        <pc:spChg chg="add mod">
          <ac:chgData name="BOURDELET Marie" userId="4577019f-c7ef-42d8-9778-9742cc63f655" providerId="ADAL" clId="{BDE11724-3386-4624-854C-933C2E65DEFE}" dt="2025-03-27T13:47:39.120" v="880" actId="1076"/>
          <ac:spMkLst>
            <pc:docMk/>
            <pc:sldMk cId="3785096243" sldId="2683"/>
            <ac:spMk id="8" creationId="{541CD6A9-3533-D911-B9EB-17F8DB63564F}"/>
          </ac:spMkLst>
        </pc:spChg>
        <pc:spChg chg="add mod">
          <ac:chgData name="BOURDELET Marie" userId="4577019f-c7ef-42d8-9778-9742cc63f655" providerId="ADAL" clId="{BDE11724-3386-4624-854C-933C2E65DEFE}" dt="2025-03-27T13:46:17.143" v="865" actId="207"/>
          <ac:spMkLst>
            <pc:docMk/>
            <pc:sldMk cId="3785096243" sldId="2683"/>
            <ac:spMk id="9" creationId="{9005C132-5A30-B05E-B8D6-A1E8405C2AC5}"/>
          </ac:spMkLst>
        </pc:spChg>
        <pc:spChg chg="add mod">
          <ac:chgData name="BOURDELET Marie" userId="4577019f-c7ef-42d8-9778-9742cc63f655" providerId="ADAL" clId="{BDE11724-3386-4624-854C-933C2E65DEFE}" dt="2025-03-27T13:45:18.761" v="853" actId="1076"/>
          <ac:spMkLst>
            <pc:docMk/>
            <pc:sldMk cId="3785096243" sldId="2683"/>
            <ac:spMk id="10" creationId="{EA0A3DA9-0F06-2264-70FC-A88DE13414B9}"/>
          </ac:spMkLst>
        </pc:spChg>
        <pc:spChg chg="add mod">
          <ac:chgData name="BOURDELET Marie" userId="4577019f-c7ef-42d8-9778-9742cc63f655" providerId="ADAL" clId="{BDE11724-3386-4624-854C-933C2E65DEFE}" dt="2025-03-27T13:45:21.647" v="854" actId="1076"/>
          <ac:spMkLst>
            <pc:docMk/>
            <pc:sldMk cId="3785096243" sldId="2683"/>
            <ac:spMk id="11" creationId="{BE9D8CC9-229E-29E3-517D-9F7167CFDE90}"/>
          </ac:spMkLst>
        </pc:spChg>
        <pc:spChg chg="add mod">
          <ac:chgData name="BOURDELET Marie" userId="4577019f-c7ef-42d8-9778-9742cc63f655" providerId="ADAL" clId="{BDE11724-3386-4624-854C-933C2E65DEFE}" dt="2025-03-27T13:45:27.066" v="855" actId="1076"/>
          <ac:spMkLst>
            <pc:docMk/>
            <pc:sldMk cId="3785096243" sldId="2683"/>
            <ac:spMk id="12" creationId="{CAA94C47-11A9-4262-4F39-D98CD6DFA3D8}"/>
          </ac:spMkLst>
        </pc:spChg>
        <pc:spChg chg="add mod">
          <ac:chgData name="BOURDELET Marie" userId="4577019f-c7ef-42d8-9778-9742cc63f655" providerId="ADAL" clId="{BDE11724-3386-4624-854C-933C2E65DEFE}" dt="2025-03-27T13:45:31.334" v="856" actId="1076"/>
          <ac:spMkLst>
            <pc:docMk/>
            <pc:sldMk cId="3785096243" sldId="2683"/>
            <ac:spMk id="13" creationId="{47EE1D74-67C9-ECF6-F1C6-140B98AA484A}"/>
          </ac:spMkLst>
        </pc:spChg>
        <pc:spChg chg="add mod">
          <ac:chgData name="BOURDELET Marie" userId="4577019f-c7ef-42d8-9778-9742cc63f655" providerId="ADAL" clId="{BDE11724-3386-4624-854C-933C2E65DEFE}" dt="2025-03-27T13:46:58.759" v="871" actId="1076"/>
          <ac:spMkLst>
            <pc:docMk/>
            <pc:sldMk cId="3785096243" sldId="2683"/>
            <ac:spMk id="14" creationId="{EF5AB33F-296E-F04A-B38D-7C4E34B728BE}"/>
          </ac:spMkLst>
        </pc:spChg>
        <pc:spChg chg="add mod">
          <ac:chgData name="BOURDELET Marie" userId="4577019f-c7ef-42d8-9778-9742cc63f655" providerId="ADAL" clId="{BDE11724-3386-4624-854C-933C2E65DEFE}" dt="2025-03-27T13:47:09.807" v="873" actId="1076"/>
          <ac:spMkLst>
            <pc:docMk/>
            <pc:sldMk cId="3785096243" sldId="2683"/>
            <ac:spMk id="21" creationId="{9D857E15-12E4-AEC4-678E-20048B0F5503}"/>
          </ac:spMkLst>
        </pc:spChg>
        <pc:spChg chg="add mod">
          <ac:chgData name="BOURDELET Marie" userId="4577019f-c7ef-42d8-9778-9742cc63f655" providerId="ADAL" clId="{BDE11724-3386-4624-854C-933C2E65DEFE}" dt="2025-03-27T13:47:14.188" v="874" actId="1076"/>
          <ac:spMkLst>
            <pc:docMk/>
            <pc:sldMk cId="3785096243" sldId="2683"/>
            <ac:spMk id="22" creationId="{EB815C26-F658-4CB4-D59C-2009D31ACD46}"/>
          </ac:spMkLst>
        </pc:spChg>
        <pc:spChg chg="add mod">
          <ac:chgData name="BOURDELET Marie" userId="4577019f-c7ef-42d8-9778-9742cc63f655" providerId="ADAL" clId="{BDE11724-3386-4624-854C-933C2E65DEFE}" dt="2025-03-27T13:47:21.687" v="875" actId="1076"/>
          <ac:spMkLst>
            <pc:docMk/>
            <pc:sldMk cId="3785096243" sldId="2683"/>
            <ac:spMk id="23" creationId="{1589D585-159D-FF3D-6D80-261246CC8FD4}"/>
          </ac:spMkLst>
        </pc:spChg>
        <pc:spChg chg="add mod">
          <ac:chgData name="BOURDELET Marie" userId="4577019f-c7ef-42d8-9778-9742cc63f655" providerId="ADAL" clId="{BDE11724-3386-4624-854C-933C2E65DEFE}" dt="2025-03-27T13:48:36.831" v="892" actId="1076"/>
          <ac:spMkLst>
            <pc:docMk/>
            <pc:sldMk cId="3785096243" sldId="2683"/>
            <ac:spMk id="24" creationId="{5A80308A-9049-817B-8040-589092CE598A}"/>
          </ac:spMkLst>
        </pc:spChg>
        <pc:spChg chg="add mod">
          <ac:chgData name="BOURDELET Marie" userId="4577019f-c7ef-42d8-9778-9742cc63f655" providerId="ADAL" clId="{BDE11724-3386-4624-854C-933C2E65DEFE}" dt="2025-03-27T13:48:40.507" v="893" actId="1076"/>
          <ac:spMkLst>
            <pc:docMk/>
            <pc:sldMk cId="3785096243" sldId="2683"/>
            <ac:spMk id="25" creationId="{2E740CB5-0473-0AAA-2BBF-3B307D7C05F1}"/>
          </ac:spMkLst>
        </pc:spChg>
        <pc:spChg chg="add mod">
          <ac:chgData name="BOURDELET Marie" userId="4577019f-c7ef-42d8-9778-9742cc63f655" providerId="ADAL" clId="{BDE11724-3386-4624-854C-933C2E65DEFE}" dt="2025-03-27T13:48:45.446" v="894" actId="1076"/>
          <ac:spMkLst>
            <pc:docMk/>
            <pc:sldMk cId="3785096243" sldId="2683"/>
            <ac:spMk id="26" creationId="{4D37D271-09EC-872C-9FCD-ADFB8EF68155}"/>
          </ac:spMkLst>
        </pc:spChg>
        <pc:spChg chg="add mod">
          <ac:chgData name="BOURDELET Marie" userId="4577019f-c7ef-42d8-9778-9742cc63f655" providerId="ADAL" clId="{BDE11724-3386-4624-854C-933C2E65DEFE}" dt="2025-03-27T13:48:49.352" v="895" actId="1076"/>
          <ac:spMkLst>
            <pc:docMk/>
            <pc:sldMk cId="3785096243" sldId="2683"/>
            <ac:spMk id="27" creationId="{C0E14D88-F8DC-2249-71F2-35DDD520D264}"/>
          </ac:spMkLst>
        </pc:spChg>
        <pc:spChg chg="add mod">
          <ac:chgData name="BOURDELET Marie" userId="4577019f-c7ef-42d8-9778-9742cc63f655" providerId="ADAL" clId="{BDE11724-3386-4624-854C-933C2E65DEFE}" dt="2025-03-27T13:46:49.804" v="868" actId="1076"/>
          <ac:spMkLst>
            <pc:docMk/>
            <pc:sldMk cId="3785096243" sldId="2683"/>
            <ac:spMk id="28" creationId="{27903C81-C54E-DD3C-9096-06B5E1916262}"/>
          </ac:spMkLst>
        </pc:spChg>
        <pc:spChg chg="add mod">
          <ac:chgData name="BOURDELET Marie" userId="4577019f-c7ef-42d8-9778-9742cc63f655" providerId="ADAL" clId="{BDE11724-3386-4624-854C-933C2E65DEFE}" dt="2025-03-27T13:46:53.376" v="869" actId="1076"/>
          <ac:spMkLst>
            <pc:docMk/>
            <pc:sldMk cId="3785096243" sldId="2683"/>
            <ac:spMk id="29" creationId="{E5F99321-AFA1-4815-5FC1-F2AC5227CBB4}"/>
          </ac:spMkLst>
        </pc:spChg>
        <pc:spChg chg="add mod">
          <ac:chgData name="BOURDELET Marie" userId="4577019f-c7ef-42d8-9778-9742cc63f655" providerId="ADAL" clId="{BDE11724-3386-4624-854C-933C2E65DEFE}" dt="2025-03-27T13:46:55.984" v="870" actId="1076"/>
          <ac:spMkLst>
            <pc:docMk/>
            <pc:sldMk cId="3785096243" sldId="2683"/>
            <ac:spMk id="30" creationId="{7B847A34-DACD-9602-9614-9B57C46C443E}"/>
          </ac:spMkLst>
        </pc:spChg>
        <pc:spChg chg="add mod">
          <ac:chgData name="BOURDELET Marie" userId="4577019f-c7ef-42d8-9778-9742cc63f655" providerId="ADAL" clId="{BDE11724-3386-4624-854C-933C2E65DEFE}" dt="2025-03-27T13:47:01.485" v="872" actId="1076"/>
          <ac:spMkLst>
            <pc:docMk/>
            <pc:sldMk cId="3785096243" sldId="2683"/>
            <ac:spMk id="31" creationId="{4D30E687-B373-8346-3EB7-F74735088E80}"/>
          </ac:spMkLst>
        </pc:spChg>
        <pc:spChg chg="add mod">
          <ac:chgData name="BOURDELET Marie" userId="4577019f-c7ef-42d8-9778-9742cc63f655" providerId="ADAL" clId="{BDE11724-3386-4624-854C-933C2E65DEFE}" dt="2025-03-27T13:47:31.487" v="877" actId="1076"/>
          <ac:spMkLst>
            <pc:docMk/>
            <pc:sldMk cId="3785096243" sldId="2683"/>
            <ac:spMk id="32" creationId="{A203E687-7D55-D7C0-07A7-AEFBE779B95F}"/>
          </ac:spMkLst>
        </pc:spChg>
        <pc:spChg chg="add mod">
          <ac:chgData name="BOURDELET Marie" userId="4577019f-c7ef-42d8-9778-9742cc63f655" providerId="ADAL" clId="{BDE11724-3386-4624-854C-933C2E65DEFE}" dt="2025-03-27T13:47:44.871" v="881" actId="1076"/>
          <ac:spMkLst>
            <pc:docMk/>
            <pc:sldMk cId="3785096243" sldId="2683"/>
            <ac:spMk id="33" creationId="{E3758499-380D-AABE-0F58-573C60C15305}"/>
          </ac:spMkLst>
        </pc:spChg>
        <pc:spChg chg="add mod">
          <ac:chgData name="BOURDELET Marie" userId="4577019f-c7ef-42d8-9778-9742cc63f655" providerId="ADAL" clId="{BDE11724-3386-4624-854C-933C2E65DEFE}" dt="2025-03-27T13:47:59.158" v="883" actId="1076"/>
          <ac:spMkLst>
            <pc:docMk/>
            <pc:sldMk cId="3785096243" sldId="2683"/>
            <ac:spMk id="34" creationId="{D72240AD-EB0B-FEB8-20A9-2ADE3B3BE754}"/>
          </ac:spMkLst>
        </pc:spChg>
        <pc:spChg chg="add mod">
          <ac:chgData name="BOURDELET Marie" userId="4577019f-c7ef-42d8-9778-9742cc63f655" providerId="ADAL" clId="{BDE11724-3386-4624-854C-933C2E65DEFE}" dt="2025-03-27T13:48:05.855" v="885" actId="1076"/>
          <ac:spMkLst>
            <pc:docMk/>
            <pc:sldMk cId="3785096243" sldId="2683"/>
            <ac:spMk id="35" creationId="{538CBF7A-EBEC-FA90-2EDB-70FD4FD6C3E1}"/>
          </ac:spMkLst>
        </pc:spChg>
        <pc:spChg chg="add mod">
          <ac:chgData name="BOURDELET Marie" userId="4577019f-c7ef-42d8-9778-9742cc63f655" providerId="ADAL" clId="{BDE11724-3386-4624-854C-933C2E65DEFE}" dt="2025-03-27T13:48:17.712" v="888" actId="1076"/>
          <ac:spMkLst>
            <pc:docMk/>
            <pc:sldMk cId="3785096243" sldId="2683"/>
            <ac:spMk id="36" creationId="{A53B06A8-9FDB-7C3F-11E7-747D0EE49D9F}"/>
          </ac:spMkLst>
        </pc:spChg>
        <pc:spChg chg="add mod">
          <ac:chgData name="BOURDELET Marie" userId="4577019f-c7ef-42d8-9778-9742cc63f655" providerId="ADAL" clId="{BDE11724-3386-4624-854C-933C2E65DEFE}" dt="2025-03-27T13:48:23.117" v="889" actId="1076"/>
          <ac:spMkLst>
            <pc:docMk/>
            <pc:sldMk cId="3785096243" sldId="2683"/>
            <ac:spMk id="37" creationId="{F95BEDE1-A225-9378-B001-B34560042C97}"/>
          </ac:spMkLst>
        </pc:spChg>
        <pc:spChg chg="add mod">
          <ac:chgData name="BOURDELET Marie" userId="4577019f-c7ef-42d8-9778-9742cc63f655" providerId="ADAL" clId="{BDE11724-3386-4624-854C-933C2E65DEFE}" dt="2025-03-27T13:48:25.978" v="890" actId="1076"/>
          <ac:spMkLst>
            <pc:docMk/>
            <pc:sldMk cId="3785096243" sldId="2683"/>
            <ac:spMk id="38" creationId="{76BD5216-1BA1-E081-C9AA-C9094C68D5C5}"/>
          </ac:spMkLst>
        </pc:spChg>
        <pc:spChg chg="add mod">
          <ac:chgData name="BOURDELET Marie" userId="4577019f-c7ef-42d8-9778-9742cc63f655" providerId="ADAL" clId="{BDE11724-3386-4624-854C-933C2E65DEFE}" dt="2025-03-27T13:48:33.469" v="891" actId="1076"/>
          <ac:spMkLst>
            <pc:docMk/>
            <pc:sldMk cId="3785096243" sldId="2683"/>
            <ac:spMk id="39" creationId="{5B186BCF-5180-9C01-5034-7843D699AE77}"/>
          </ac:spMkLst>
        </pc:spChg>
        <pc:picChg chg="add mod">
          <ac:chgData name="BOURDELET Marie" userId="4577019f-c7ef-42d8-9778-9742cc63f655" providerId="ADAL" clId="{BDE11724-3386-4624-854C-933C2E65DEFE}" dt="2025-03-27T13:49:19.553" v="898" actId="1076"/>
          <ac:picMkLst>
            <pc:docMk/>
            <pc:sldMk cId="3785096243" sldId="2683"/>
            <ac:picMk id="41" creationId="{6CD8DA94-A015-F17A-2F96-5E04A18A0AB8}"/>
          </ac:picMkLst>
        </pc:picChg>
      </pc:sldChg>
      <pc:sldChg chg="addSp delSp modSp add mod ord">
        <pc:chgData name="BOURDELET Marie" userId="4577019f-c7ef-42d8-9778-9742cc63f655" providerId="ADAL" clId="{BDE11724-3386-4624-854C-933C2E65DEFE}" dt="2025-03-27T13:58:02.105" v="1642" actId="20577"/>
        <pc:sldMkLst>
          <pc:docMk/>
          <pc:sldMk cId="458055060" sldId="2684"/>
        </pc:sldMkLst>
        <pc:spChg chg="mod">
          <ac:chgData name="BOURDELET Marie" userId="4577019f-c7ef-42d8-9778-9742cc63f655" providerId="ADAL" clId="{BDE11724-3386-4624-854C-933C2E65DEFE}" dt="2025-03-27T13:54:19.157" v="1435" actId="20577"/>
          <ac:spMkLst>
            <pc:docMk/>
            <pc:sldMk cId="458055060" sldId="2684"/>
            <ac:spMk id="2" creationId="{BE841C66-E9DC-D3A4-6CF2-AB15E674FC81}"/>
          </ac:spMkLst>
        </pc:spChg>
        <pc:spChg chg="mod">
          <ac:chgData name="BOURDELET Marie" userId="4577019f-c7ef-42d8-9778-9742cc63f655" providerId="ADAL" clId="{BDE11724-3386-4624-854C-933C2E65DEFE}" dt="2025-03-27T13:58:02.105" v="1642" actId="20577"/>
          <ac:spMkLst>
            <pc:docMk/>
            <pc:sldMk cId="458055060" sldId="2684"/>
            <ac:spMk id="4" creationId="{036EFB61-B29D-3A59-50D9-A9D74D24F894}"/>
          </ac:spMkLst>
        </pc:spChg>
        <pc:picChg chg="add mod">
          <ac:chgData name="BOURDELET Marie" userId="4577019f-c7ef-42d8-9778-9742cc63f655" providerId="ADAL" clId="{BDE11724-3386-4624-854C-933C2E65DEFE}" dt="2025-03-27T13:54:39.031" v="1438" actId="1076"/>
          <ac:picMkLst>
            <pc:docMk/>
            <pc:sldMk cId="458055060" sldId="2684"/>
            <ac:picMk id="3" creationId="{648A21B1-38C5-2545-4BE1-8C63C38675E8}"/>
          </ac:picMkLst>
        </pc:picChg>
      </pc:sldChg>
      <pc:sldChg chg="new del">
        <pc:chgData name="BOURDELET Marie" userId="4577019f-c7ef-42d8-9778-9742cc63f655" providerId="ADAL" clId="{BDE11724-3386-4624-854C-933C2E65DEFE}" dt="2025-03-31T08:23:41.297" v="1692" actId="2696"/>
        <pc:sldMkLst>
          <pc:docMk/>
          <pc:sldMk cId="678429454" sldId="2685"/>
        </pc:sldMkLst>
      </pc:sldChg>
      <pc:sldChg chg="addSp modSp add mod modClrScheme chgLayout">
        <pc:chgData name="BOURDELET Marie" userId="4577019f-c7ef-42d8-9778-9742cc63f655" providerId="ADAL" clId="{BDE11724-3386-4624-854C-933C2E65DEFE}" dt="2025-03-31T08:27:05.125" v="1790" actId="1035"/>
        <pc:sldMkLst>
          <pc:docMk/>
          <pc:sldMk cId="1840726495" sldId="2686"/>
        </pc:sldMkLst>
        <pc:spChg chg="mod ord">
          <ac:chgData name="BOURDELET Marie" userId="4577019f-c7ef-42d8-9778-9742cc63f655" providerId="ADAL" clId="{BDE11724-3386-4624-854C-933C2E65DEFE}" dt="2025-03-31T08:25:14.572" v="1704" actId="700"/>
          <ac:spMkLst>
            <pc:docMk/>
            <pc:sldMk cId="1840726495" sldId="2686"/>
            <ac:spMk id="2" creationId="{923A44E8-7611-CCD1-4822-A0476E41B890}"/>
          </ac:spMkLst>
        </pc:spChg>
        <pc:spChg chg="mod ord">
          <ac:chgData name="BOURDELET Marie" userId="4577019f-c7ef-42d8-9778-9742cc63f655" providerId="ADAL" clId="{BDE11724-3386-4624-854C-933C2E65DEFE}" dt="2025-03-31T08:27:05.125" v="1790" actId="1035"/>
          <ac:spMkLst>
            <pc:docMk/>
            <pc:sldMk cId="1840726495" sldId="2686"/>
            <ac:spMk id="4" creationId="{E0FBDB9A-98B8-6696-30AB-1F6897F85D5A}"/>
          </ac:spMkLst>
        </pc:spChg>
        <pc:spChg chg="add mod ord">
          <ac:chgData name="BOURDELET Marie" userId="4577019f-c7ef-42d8-9778-9742cc63f655" providerId="ADAL" clId="{BDE11724-3386-4624-854C-933C2E65DEFE}" dt="2025-03-31T08:27:05.125" v="1790" actId="1035"/>
          <ac:spMkLst>
            <pc:docMk/>
            <pc:sldMk cId="1840726495" sldId="2686"/>
            <ac:spMk id="5" creationId="{49B3A326-6E7F-B849-1CC1-02F84C6B5D65}"/>
          </ac:spMkLst>
        </pc:spChg>
        <pc:spChg chg="add mod ord">
          <ac:chgData name="BOURDELET Marie" userId="4577019f-c7ef-42d8-9778-9742cc63f655" providerId="ADAL" clId="{BDE11724-3386-4624-854C-933C2E65DEFE}" dt="2025-03-31T08:27:05.125" v="1790" actId="1035"/>
          <ac:spMkLst>
            <pc:docMk/>
            <pc:sldMk cId="1840726495" sldId="2686"/>
            <ac:spMk id="6" creationId="{94BD3DF5-10E8-EFA9-A4DF-70631F9AA83A}"/>
          </ac:spMkLst>
        </pc:spChg>
        <pc:spChg chg="add mod ord">
          <ac:chgData name="BOURDELET Marie" userId="4577019f-c7ef-42d8-9778-9742cc63f655" providerId="ADAL" clId="{BDE11724-3386-4624-854C-933C2E65DEFE}" dt="2025-03-31T08:27:05.125" v="1790" actId="1035"/>
          <ac:spMkLst>
            <pc:docMk/>
            <pc:sldMk cId="1840726495" sldId="2686"/>
            <ac:spMk id="7" creationId="{8167700D-6797-9356-A960-6782FA2F2B8E}"/>
          </ac:spMkLst>
        </pc:spChg>
        <pc:spChg chg="add mod">
          <ac:chgData name="BOURDELET Marie" userId="4577019f-c7ef-42d8-9778-9742cc63f655" providerId="ADAL" clId="{BDE11724-3386-4624-854C-933C2E65DEFE}" dt="2025-03-31T08:26:39.388" v="1759" actId="1076"/>
          <ac:spMkLst>
            <pc:docMk/>
            <pc:sldMk cId="1840726495" sldId="2686"/>
            <ac:spMk id="9" creationId="{A79169B1-3C4E-0E8B-EC23-BF69B3883440}"/>
          </ac:spMkLst>
        </pc:spChg>
      </pc:sldChg>
      <pc:sldChg chg="addSp delSp modSp add mod modTransition modClrScheme modAnim chgLayout">
        <pc:chgData name="BOURDELET Marie" userId="4577019f-c7ef-42d8-9778-9742cc63f655" providerId="ADAL" clId="{BDE11724-3386-4624-854C-933C2E65DEFE}" dt="2025-04-03T12:54:32.618" v="2189"/>
        <pc:sldMkLst>
          <pc:docMk/>
          <pc:sldMk cId="3093470906" sldId="2687"/>
        </pc:sldMkLst>
        <pc:spChg chg="add del mod">
          <ac:chgData name="BOURDELET Marie" userId="4577019f-c7ef-42d8-9778-9742cc63f655" providerId="ADAL" clId="{BDE11724-3386-4624-854C-933C2E65DEFE}" dt="2025-04-03T12:54:22.428" v="2188" actId="14100"/>
          <ac:spMkLst>
            <pc:docMk/>
            <pc:sldMk cId="3093470906" sldId="2687"/>
            <ac:spMk id="2" creationId="{00BA4A56-A11E-BC74-9252-629B4EA56676}"/>
          </ac:spMkLst>
        </pc:spChg>
        <pc:spChg chg="del">
          <ac:chgData name="BOURDELET Marie" userId="4577019f-c7ef-42d8-9778-9742cc63f655" providerId="ADAL" clId="{BDE11724-3386-4624-854C-933C2E65DEFE}" dt="2025-04-03T12:43:51.868" v="1868" actId="478"/>
          <ac:spMkLst>
            <pc:docMk/>
            <pc:sldMk cId="3093470906" sldId="2687"/>
            <ac:spMk id="3" creationId="{43D2D050-7DBB-B827-811B-133AB8543E4E}"/>
          </ac:spMkLst>
        </pc:spChg>
        <pc:spChg chg="mod">
          <ac:chgData name="BOURDELET Marie" userId="4577019f-c7ef-42d8-9778-9742cc63f655" providerId="ADAL" clId="{BDE11724-3386-4624-854C-933C2E65DEFE}" dt="2025-04-03T12:52:30.734" v="2180" actId="26606"/>
          <ac:spMkLst>
            <pc:docMk/>
            <pc:sldMk cId="3093470906" sldId="2687"/>
            <ac:spMk id="4" creationId="{5168240F-DF3C-C59D-90EA-37B613E7FD83}"/>
          </ac:spMkLst>
        </pc:spChg>
        <pc:spChg chg="del">
          <ac:chgData name="BOURDELET Marie" userId="4577019f-c7ef-42d8-9778-9742cc63f655" providerId="ADAL" clId="{BDE11724-3386-4624-854C-933C2E65DEFE}" dt="2025-04-03T12:44:00.541" v="1872" actId="478"/>
          <ac:spMkLst>
            <pc:docMk/>
            <pc:sldMk cId="3093470906" sldId="2687"/>
            <ac:spMk id="5" creationId="{CCA8BDC4-458B-A975-E7B9-5B99EBAD58BC}"/>
          </ac:spMkLst>
        </pc:spChg>
        <pc:spChg chg="add del mod">
          <ac:chgData name="BOURDELET Marie" userId="4577019f-c7ef-42d8-9778-9742cc63f655" providerId="ADAL" clId="{BDE11724-3386-4624-854C-933C2E65DEFE}" dt="2025-04-03T12:44:03.425" v="1873" actId="478"/>
          <ac:spMkLst>
            <pc:docMk/>
            <pc:sldMk cId="3093470906" sldId="2687"/>
            <ac:spMk id="6" creationId="{C9B123CC-53D9-AF5D-F303-C827A89D544B}"/>
          </ac:spMkLst>
        </pc:spChg>
        <pc:graphicFrameChg chg="add del mod">
          <ac:chgData name="BOURDELET Marie" userId="4577019f-c7ef-42d8-9778-9742cc63f655" providerId="ADAL" clId="{BDE11724-3386-4624-854C-933C2E65DEFE}" dt="2025-04-03T12:44:31.382" v="1875" actId="26606"/>
          <ac:graphicFrameMkLst>
            <pc:docMk/>
            <pc:sldMk cId="3093470906" sldId="2687"/>
            <ac:graphicFrameMk id="7" creationId="{BDB08E54-A73B-6472-E03F-3B7F666A6BDB}"/>
          </ac:graphicFrameMkLst>
        </pc:graphicFrameChg>
        <pc:picChg chg="add mod">
          <ac:chgData name="BOURDELET Marie" userId="4577019f-c7ef-42d8-9778-9742cc63f655" providerId="ADAL" clId="{BDE11724-3386-4624-854C-933C2E65DEFE}" dt="2025-04-03T12:54:10.219" v="2186" actId="1076"/>
          <ac:picMkLst>
            <pc:docMk/>
            <pc:sldMk cId="3093470906" sldId="2687"/>
            <ac:picMk id="9" creationId="{A43B6A02-A5B7-147D-ADEF-D39FEF3B244F}"/>
          </ac:picMkLst>
        </pc:picChg>
      </pc:sldChg>
      <pc:sldChg chg="addSp delSp modSp new mod">
        <pc:chgData name="BOURDELET Marie" userId="4577019f-c7ef-42d8-9778-9742cc63f655" providerId="ADAL" clId="{BDE11724-3386-4624-854C-933C2E65DEFE}" dt="2025-04-03T12:42:50.370" v="1867" actId="26606"/>
        <pc:sldMkLst>
          <pc:docMk/>
          <pc:sldMk cId="2893950076" sldId="2688"/>
        </pc:sldMkLst>
        <pc:spChg chg="add del mod">
          <ac:chgData name="BOURDELET Marie" userId="4577019f-c7ef-42d8-9778-9742cc63f655" providerId="ADAL" clId="{BDE11724-3386-4624-854C-933C2E65DEFE}" dt="2025-04-03T12:42:50.370" v="1867" actId="26606"/>
          <ac:spMkLst>
            <pc:docMk/>
            <pc:sldMk cId="2893950076" sldId="2688"/>
            <ac:spMk id="2" creationId="{7AA04A7A-5B52-0D86-0502-FBD35DEDC902}"/>
          </ac:spMkLst>
        </pc:spChg>
        <pc:spChg chg="add del mod">
          <ac:chgData name="BOURDELET Marie" userId="4577019f-c7ef-42d8-9778-9742cc63f655" providerId="ADAL" clId="{BDE11724-3386-4624-854C-933C2E65DEFE}" dt="2025-04-03T12:42:50.370" v="1867" actId="26606"/>
          <ac:spMkLst>
            <pc:docMk/>
            <pc:sldMk cId="2893950076" sldId="2688"/>
            <ac:spMk id="3" creationId="{87A7E84D-418B-B3D6-6F27-2F60367AD2AF}"/>
          </ac:spMkLst>
        </pc:spChg>
        <pc:spChg chg="add del mod">
          <ac:chgData name="BOURDELET Marie" userId="4577019f-c7ef-42d8-9778-9742cc63f655" providerId="ADAL" clId="{BDE11724-3386-4624-854C-933C2E65DEFE}" dt="2025-04-03T12:42:34.687" v="1863" actId="478"/>
          <ac:spMkLst>
            <pc:docMk/>
            <pc:sldMk cId="2893950076" sldId="2688"/>
            <ac:spMk id="6" creationId="{4206664B-EB2F-CB5E-A94C-D41A7640B78A}"/>
          </ac:spMkLst>
        </pc:spChg>
        <pc:graphicFrameChg chg="add del mod modGraphic">
          <ac:chgData name="BOURDELET Marie" userId="4577019f-c7ef-42d8-9778-9742cc63f655" providerId="ADAL" clId="{BDE11724-3386-4624-854C-933C2E65DEFE}" dt="2025-04-03T12:41:05.468" v="1834" actId="1032"/>
          <ac:graphicFrameMkLst>
            <pc:docMk/>
            <pc:sldMk cId="2893950076" sldId="2688"/>
            <ac:graphicFrameMk id="4" creationId="{4F3295FF-2AE0-61E9-8470-2208E26F3137}"/>
          </ac:graphicFrameMkLst>
        </pc:graphicFrameChg>
        <pc:graphicFrameChg chg="add del mod modGraphic">
          <ac:chgData name="BOURDELET Marie" userId="4577019f-c7ef-42d8-9778-9742cc63f655" providerId="ADAL" clId="{BDE11724-3386-4624-854C-933C2E65DEFE}" dt="2025-04-03T12:42:40.077" v="1865" actId="1032"/>
          <ac:graphicFrameMkLst>
            <pc:docMk/>
            <pc:sldMk cId="2893950076" sldId="2688"/>
            <ac:graphicFrameMk id="5" creationId="{7336048A-D33C-E847-1E27-F30B05FFC732}"/>
          </ac:graphicFrameMkLst>
        </pc:graphicFrameChg>
        <pc:graphicFrameChg chg="add">
          <ac:chgData name="BOURDELET Marie" userId="4577019f-c7ef-42d8-9778-9742cc63f655" providerId="ADAL" clId="{BDE11724-3386-4624-854C-933C2E65DEFE}" dt="2025-04-03T12:42:50.370" v="1867" actId="26606"/>
          <ac:graphicFrameMkLst>
            <pc:docMk/>
            <pc:sldMk cId="2893950076" sldId="2688"/>
            <ac:graphicFrameMk id="7" creationId="{4AE2790E-1840-6E49-FC32-83A0AD90CE25}"/>
          </ac:graphicFrameMkLst>
        </pc:graphicFrameChg>
      </pc:sldChg>
      <pc:sldChg chg="addSp delSp modSp add mod modClrScheme chgLayout modNotesTx">
        <pc:chgData name="BOURDELET Marie" userId="4577019f-c7ef-42d8-9778-9742cc63f655" providerId="ADAL" clId="{BDE11724-3386-4624-854C-933C2E65DEFE}" dt="2025-04-03T12:58:44.631" v="2356" actId="26606"/>
        <pc:sldMkLst>
          <pc:docMk/>
          <pc:sldMk cId="2833499294" sldId="2689"/>
        </pc:sldMkLst>
        <pc:spChg chg="add del mod">
          <ac:chgData name="BOURDELET Marie" userId="4577019f-c7ef-42d8-9778-9742cc63f655" providerId="ADAL" clId="{BDE11724-3386-4624-854C-933C2E65DEFE}" dt="2025-04-03T12:58:29.605" v="2353" actId="478"/>
          <ac:spMkLst>
            <pc:docMk/>
            <pc:sldMk cId="2833499294" sldId="2689"/>
            <ac:spMk id="2" creationId="{59255691-D377-100D-9EE3-AA70892E69A5}"/>
          </ac:spMkLst>
        </pc:spChg>
        <pc:spChg chg="mod">
          <ac:chgData name="BOURDELET Marie" userId="4577019f-c7ef-42d8-9778-9742cc63f655" providerId="ADAL" clId="{BDE11724-3386-4624-854C-933C2E65DEFE}" dt="2025-04-03T12:57:01.886" v="2222" actId="26606"/>
          <ac:spMkLst>
            <pc:docMk/>
            <pc:sldMk cId="2833499294" sldId="2689"/>
            <ac:spMk id="4" creationId="{D152682E-0962-1A5D-670A-DB7C4ABDF900}"/>
          </ac:spMkLst>
        </pc:spChg>
        <pc:spChg chg="add del mod">
          <ac:chgData name="BOURDELET Marie" userId="4577019f-c7ef-42d8-9778-9742cc63f655" providerId="ADAL" clId="{BDE11724-3386-4624-854C-933C2E65DEFE}" dt="2025-04-03T12:58:32.664" v="2354" actId="478"/>
          <ac:spMkLst>
            <pc:docMk/>
            <pc:sldMk cId="2833499294" sldId="2689"/>
            <ac:spMk id="5" creationId="{4807D3D8-25CD-17D6-9037-42254C39A99B}"/>
          </ac:spMkLst>
        </pc:spChg>
        <pc:spChg chg="add del mod">
          <ac:chgData name="BOURDELET Marie" userId="4577019f-c7ef-42d8-9778-9742cc63f655" providerId="ADAL" clId="{BDE11724-3386-4624-854C-933C2E65DEFE}" dt="2025-04-03T12:57:01.886" v="2222" actId="26606"/>
          <ac:spMkLst>
            <pc:docMk/>
            <pc:sldMk cId="2833499294" sldId="2689"/>
            <ac:spMk id="10" creationId="{CB6568CC-47E3-FA14-0C91-5CB3177E8899}"/>
          </ac:spMkLst>
        </pc:spChg>
        <pc:graphicFrameChg chg="add mod modGraphic">
          <ac:chgData name="BOURDELET Marie" userId="4577019f-c7ef-42d8-9778-9742cc63f655" providerId="ADAL" clId="{BDE11724-3386-4624-854C-933C2E65DEFE}" dt="2025-04-03T12:58:44.631" v="2356" actId="26606"/>
          <ac:graphicFrameMkLst>
            <pc:docMk/>
            <pc:sldMk cId="2833499294" sldId="2689"/>
            <ac:graphicFrameMk id="3" creationId="{3360109D-85BF-2CF7-6342-03B4A9C7E57A}"/>
          </ac:graphicFrameMkLst>
        </pc:graphicFrameChg>
        <pc:graphicFrameChg chg="add del mod modGraphic">
          <ac:chgData name="BOURDELET Marie" userId="4577019f-c7ef-42d8-9778-9742cc63f655" providerId="ADAL" clId="{BDE11724-3386-4624-854C-933C2E65DEFE}" dt="2025-04-03T12:57:01.886" v="2222" actId="26606"/>
          <ac:graphicFrameMkLst>
            <pc:docMk/>
            <pc:sldMk cId="2833499294" sldId="2689"/>
            <ac:graphicFrameMk id="6" creationId="{D787748E-D94B-8C98-8EEC-62937CD62A37}"/>
          </ac:graphicFrameMkLst>
        </pc:graphicFrameChg>
      </pc:sldChg>
    </pc:docChg>
  </pc:docChgLst>
</pc:chgInfo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svg"/><Relationship Id="rId1" Type="http://schemas.openxmlformats.org/officeDocument/2006/relationships/image" Target="../media/image19.png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22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svg"/><Relationship Id="rId1" Type="http://schemas.openxmlformats.org/officeDocument/2006/relationships/image" Target="../media/image19.png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2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6AA820B-49DC-4F70-ACFF-671476A581DF}" type="doc">
      <dgm:prSet loTypeId="urn:microsoft.com/office/officeart/2005/8/layout/h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61254124-4A7A-4F0A-82AF-74C0461245E4}">
      <dgm:prSet phldrT="[Texte]"/>
      <dgm:spPr/>
      <dgm:t>
        <a:bodyPr/>
        <a:lstStyle/>
        <a:p>
          <a:r>
            <a:rPr lang="fr-FR" dirty="0"/>
            <a:t>Explorer les enjeux</a:t>
          </a:r>
        </a:p>
      </dgm:t>
    </dgm:pt>
    <dgm:pt modelId="{E6E413E5-2881-4F2C-A5F6-9586CAF49BB0}" type="parTrans" cxnId="{36934412-717D-4435-B5F9-5317CF4DF4CA}">
      <dgm:prSet/>
      <dgm:spPr/>
      <dgm:t>
        <a:bodyPr/>
        <a:lstStyle/>
        <a:p>
          <a:endParaRPr lang="fr-FR"/>
        </a:p>
      </dgm:t>
    </dgm:pt>
    <dgm:pt modelId="{1520BD96-952B-4960-96D0-BE850E9F2279}" type="sibTrans" cxnId="{36934412-717D-4435-B5F9-5317CF4DF4CA}">
      <dgm:prSet/>
      <dgm:spPr/>
      <dgm:t>
        <a:bodyPr/>
        <a:lstStyle/>
        <a:p>
          <a:endParaRPr lang="fr-FR"/>
        </a:p>
      </dgm:t>
    </dgm:pt>
    <dgm:pt modelId="{0F4FED95-9B73-4859-8F81-80D986EF1C84}">
      <dgm:prSet phldrT="[Texte]"/>
      <dgm:spPr/>
      <dgm:t>
        <a:bodyPr/>
        <a:lstStyle/>
        <a:p>
          <a:r>
            <a:rPr lang="fr-FR" dirty="0"/>
            <a:t>Regroupement disciplinaire</a:t>
          </a:r>
        </a:p>
      </dgm:t>
    </dgm:pt>
    <dgm:pt modelId="{1F96D4DE-D3AA-4739-9FE7-09EC5A8C5127}" type="parTrans" cxnId="{8E5EF8DF-D727-4D2D-BCF1-5397BC06D1BF}">
      <dgm:prSet/>
      <dgm:spPr/>
      <dgm:t>
        <a:bodyPr/>
        <a:lstStyle/>
        <a:p>
          <a:endParaRPr lang="fr-FR"/>
        </a:p>
      </dgm:t>
    </dgm:pt>
    <dgm:pt modelId="{81AA47EE-3BFE-4F75-8D9A-ED01AD21EBD5}" type="sibTrans" cxnId="{8E5EF8DF-D727-4D2D-BCF1-5397BC06D1BF}">
      <dgm:prSet/>
      <dgm:spPr/>
      <dgm:t>
        <a:bodyPr/>
        <a:lstStyle/>
        <a:p>
          <a:endParaRPr lang="fr-FR"/>
        </a:p>
      </dgm:t>
    </dgm:pt>
    <dgm:pt modelId="{2E4798BB-6EC9-4848-80AA-69A833EF101C}">
      <dgm:prSet phldrT="[Texte]"/>
      <dgm:spPr/>
      <dgm:t>
        <a:bodyPr/>
        <a:lstStyle/>
        <a:p>
          <a:r>
            <a:rPr lang="fr-FR" dirty="0"/>
            <a:t>Enjeux spécifiques</a:t>
          </a:r>
        </a:p>
      </dgm:t>
    </dgm:pt>
    <dgm:pt modelId="{3898F50E-5B36-450E-9A96-C8E5E5B3594C}" type="parTrans" cxnId="{03794868-73A3-4292-B159-107438970021}">
      <dgm:prSet/>
      <dgm:spPr/>
      <dgm:t>
        <a:bodyPr/>
        <a:lstStyle/>
        <a:p>
          <a:endParaRPr lang="fr-FR"/>
        </a:p>
      </dgm:t>
    </dgm:pt>
    <dgm:pt modelId="{D10B9E51-5844-45F7-906F-CCFA4FD5DE7B}" type="sibTrans" cxnId="{03794868-73A3-4292-B159-107438970021}">
      <dgm:prSet/>
      <dgm:spPr/>
      <dgm:t>
        <a:bodyPr/>
        <a:lstStyle/>
        <a:p>
          <a:endParaRPr lang="fr-FR"/>
        </a:p>
      </dgm:t>
    </dgm:pt>
    <dgm:pt modelId="{551729EF-B493-4D6C-9BC5-B9C9F3408B95}">
      <dgm:prSet phldrT="[Texte]"/>
      <dgm:spPr/>
      <dgm:t>
        <a:bodyPr/>
        <a:lstStyle/>
        <a:p>
          <a:r>
            <a:rPr lang="fr-FR" dirty="0"/>
            <a:t>Plan stratégique interdisciplinaire</a:t>
          </a:r>
        </a:p>
      </dgm:t>
    </dgm:pt>
    <dgm:pt modelId="{BCC21D7A-C0A6-464E-A156-D72D0E9FEA3A}" type="parTrans" cxnId="{726B9D76-9EFE-4FF5-9EAF-01307074202D}">
      <dgm:prSet/>
      <dgm:spPr/>
      <dgm:t>
        <a:bodyPr/>
        <a:lstStyle/>
        <a:p>
          <a:endParaRPr lang="fr-FR"/>
        </a:p>
      </dgm:t>
    </dgm:pt>
    <dgm:pt modelId="{0ACC38B9-9C6B-4AFE-BCCF-7259EB9F54EE}" type="sibTrans" cxnId="{726B9D76-9EFE-4FF5-9EAF-01307074202D}">
      <dgm:prSet/>
      <dgm:spPr/>
      <dgm:t>
        <a:bodyPr/>
        <a:lstStyle/>
        <a:p>
          <a:endParaRPr lang="fr-FR"/>
        </a:p>
      </dgm:t>
    </dgm:pt>
    <dgm:pt modelId="{CDD24037-9F53-471A-9155-E6FABCDFFA57}">
      <dgm:prSet phldrT="[Texte]"/>
      <dgm:spPr/>
      <dgm:t>
        <a:bodyPr/>
        <a:lstStyle/>
        <a:p>
          <a:r>
            <a:rPr lang="fr-FR" dirty="0"/>
            <a:t>Enjeux transversaux</a:t>
          </a:r>
        </a:p>
      </dgm:t>
    </dgm:pt>
    <dgm:pt modelId="{6694E067-CCE3-44AB-9734-0A066760F9CA}" type="parTrans" cxnId="{F629D94E-531B-40A5-AD26-3A966126F507}">
      <dgm:prSet/>
      <dgm:spPr/>
      <dgm:t>
        <a:bodyPr/>
        <a:lstStyle/>
        <a:p>
          <a:endParaRPr lang="fr-FR"/>
        </a:p>
      </dgm:t>
    </dgm:pt>
    <dgm:pt modelId="{023EA6A5-DE10-4A7D-B38A-E9AB1FAEF9A2}" type="sibTrans" cxnId="{F629D94E-531B-40A5-AD26-3A966126F507}">
      <dgm:prSet/>
      <dgm:spPr/>
      <dgm:t>
        <a:bodyPr/>
        <a:lstStyle/>
        <a:p>
          <a:endParaRPr lang="fr-FR"/>
        </a:p>
      </dgm:t>
    </dgm:pt>
    <dgm:pt modelId="{8B0056D9-E7B5-40B3-AC7C-9E35256E0670}">
      <dgm:prSet phldrT="[Texte]"/>
      <dgm:spPr/>
      <dgm:t>
        <a:bodyPr/>
        <a:lstStyle/>
        <a:p>
          <a:r>
            <a:rPr lang="fr-FR" dirty="0"/>
            <a:t>Projets pédagogiques</a:t>
          </a:r>
        </a:p>
      </dgm:t>
    </dgm:pt>
    <dgm:pt modelId="{7DBF9436-4EFA-4824-AE12-40CAEAD80D6B}" type="parTrans" cxnId="{6E09E6A4-5678-40C2-AD05-3F428535734C}">
      <dgm:prSet/>
      <dgm:spPr/>
      <dgm:t>
        <a:bodyPr/>
        <a:lstStyle/>
        <a:p>
          <a:endParaRPr lang="fr-FR"/>
        </a:p>
      </dgm:t>
    </dgm:pt>
    <dgm:pt modelId="{101DF028-4366-4471-960E-F4365FDAC1F5}" type="sibTrans" cxnId="{6E09E6A4-5678-40C2-AD05-3F428535734C}">
      <dgm:prSet/>
      <dgm:spPr/>
      <dgm:t>
        <a:bodyPr/>
        <a:lstStyle/>
        <a:p>
          <a:endParaRPr lang="fr-FR"/>
        </a:p>
      </dgm:t>
    </dgm:pt>
    <dgm:pt modelId="{9629B6EE-8C94-4410-A6F3-297CF752D4B7}">
      <dgm:prSet phldrT="[Texte]"/>
      <dgm:spPr/>
      <dgm:t>
        <a:bodyPr/>
        <a:lstStyle/>
        <a:p>
          <a:r>
            <a:rPr lang="fr-FR" dirty="0"/>
            <a:t>Partage des visions</a:t>
          </a:r>
        </a:p>
      </dgm:t>
    </dgm:pt>
    <dgm:pt modelId="{AB832C7B-4A3D-4BA1-A240-8E2FFAA674DD}" type="parTrans" cxnId="{FA4F2BC7-EF9E-4418-A3D6-ED1BB09A61B6}">
      <dgm:prSet/>
      <dgm:spPr/>
      <dgm:t>
        <a:bodyPr/>
        <a:lstStyle/>
        <a:p>
          <a:endParaRPr lang="fr-FR"/>
        </a:p>
      </dgm:t>
    </dgm:pt>
    <dgm:pt modelId="{926649B2-2ECB-413E-AABB-EAD77A17A9CF}" type="sibTrans" cxnId="{FA4F2BC7-EF9E-4418-A3D6-ED1BB09A61B6}">
      <dgm:prSet/>
      <dgm:spPr/>
      <dgm:t>
        <a:bodyPr/>
        <a:lstStyle/>
        <a:p>
          <a:endParaRPr lang="fr-FR"/>
        </a:p>
      </dgm:t>
    </dgm:pt>
    <dgm:pt modelId="{90CF9570-EF7A-4C96-9F64-A539CD79FD85}">
      <dgm:prSet phldrT="[Texte]"/>
      <dgm:spPr/>
      <dgm:t>
        <a:bodyPr/>
        <a:lstStyle/>
        <a:p>
          <a:r>
            <a:rPr lang="fr-FR" dirty="0"/>
            <a:t>Connexions naturelles</a:t>
          </a:r>
        </a:p>
      </dgm:t>
    </dgm:pt>
    <dgm:pt modelId="{92F1FDF3-7DD2-4661-BCBE-1D87DC7FE042}" type="parTrans" cxnId="{E9D58F9B-FF4B-4817-807C-FDCB92158B05}">
      <dgm:prSet/>
      <dgm:spPr/>
      <dgm:t>
        <a:bodyPr/>
        <a:lstStyle/>
        <a:p>
          <a:endParaRPr lang="fr-FR"/>
        </a:p>
      </dgm:t>
    </dgm:pt>
    <dgm:pt modelId="{BC719D17-D653-4505-A0CC-8D7150E645CC}" type="sibTrans" cxnId="{E9D58F9B-FF4B-4817-807C-FDCB92158B05}">
      <dgm:prSet/>
      <dgm:spPr/>
      <dgm:t>
        <a:bodyPr/>
        <a:lstStyle/>
        <a:p>
          <a:endParaRPr lang="fr-FR"/>
        </a:p>
      </dgm:t>
    </dgm:pt>
    <dgm:pt modelId="{64EB9A5B-D6B2-4BAB-B133-053DF170E16A}">
      <dgm:prSet phldrT="[Texte]"/>
      <dgm:spPr/>
      <dgm:t>
        <a:bodyPr/>
        <a:lstStyle/>
        <a:p>
          <a:r>
            <a:rPr lang="fr-FR" dirty="0"/>
            <a:t>Recommandations institutionnelles</a:t>
          </a:r>
        </a:p>
      </dgm:t>
    </dgm:pt>
    <dgm:pt modelId="{1BE1D703-34C9-499C-AED6-BAB9724C7203}" type="parTrans" cxnId="{A7018CFD-EDC9-4CE4-BCD0-1A1AEC418141}">
      <dgm:prSet/>
      <dgm:spPr/>
      <dgm:t>
        <a:bodyPr/>
        <a:lstStyle/>
        <a:p>
          <a:endParaRPr lang="fr-FR"/>
        </a:p>
      </dgm:t>
    </dgm:pt>
    <dgm:pt modelId="{7AAD0FC4-11A3-4C84-9C1D-F981EB143486}" type="sibTrans" cxnId="{A7018CFD-EDC9-4CE4-BCD0-1A1AEC418141}">
      <dgm:prSet/>
      <dgm:spPr/>
      <dgm:t>
        <a:bodyPr/>
        <a:lstStyle/>
        <a:p>
          <a:endParaRPr lang="fr-FR"/>
        </a:p>
      </dgm:t>
    </dgm:pt>
    <dgm:pt modelId="{3CF4B644-0023-4B21-822A-B79083234501}">
      <dgm:prSet phldrT="[Texte]"/>
      <dgm:spPr/>
      <dgm:t>
        <a:bodyPr/>
        <a:lstStyle/>
        <a:p>
          <a:r>
            <a:rPr lang="fr-FR" dirty="0"/>
            <a:t>Présentation</a:t>
          </a:r>
        </a:p>
      </dgm:t>
    </dgm:pt>
    <dgm:pt modelId="{718EEE79-B38D-466E-BA2C-DB7D2DCCC8FD}" type="parTrans" cxnId="{E39856E8-25CC-4699-A8D1-390A959B40A7}">
      <dgm:prSet/>
      <dgm:spPr/>
      <dgm:t>
        <a:bodyPr/>
        <a:lstStyle/>
        <a:p>
          <a:endParaRPr lang="fr-FR"/>
        </a:p>
      </dgm:t>
    </dgm:pt>
    <dgm:pt modelId="{A32574A2-C56B-49DE-8AAB-E092F716418F}" type="sibTrans" cxnId="{E39856E8-25CC-4699-A8D1-390A959B40A7}">
      <dgm:prSet/>
      <dgm:spPr/>
      <dgm:t>
        <a:bodyPr/>
        <a:lstStyle/>
        <a:p>
          <a:endParaRPr lang="fr-FR"/>
        </a:p>
      </dgm:t>
    </dgm:pt>
    <dgm:pt modelId="{78458B42-888A-4473-B5D5-E823EE397543}">
      <dgm:prSet phldrT="[Texte]"/>
      <dgm:spPr/>
      <dgm:t>
        <a:bodyPr/>
        <a:lstStyle/>
        <a:p>
          <a:r>
            <a:rPr lang="fr-FR"/>
            <a:t>Discussion collective</a:t>
          </a:r>
          <a:endParaRPr lang="fr-FR" dirty="0"/>
        </a:p>
      </dgm:t>
    </dgm:pt>
    <dgm:pt modelId="{A7D498FA-A650-47AA-AF4A-D21EAA0A396A}" type="parTrans" cxnId="{CD9DCF52-ABE7-4808-A5ED-A69985149366}">
      <dgm:prSet/>
      <dgm:spPr/>
      <dgm:t>
        <a:bodyPr/>
        <a:lstStyle/>
        <a:p>
          <a:endParaRPr lang="fr-FR"/>
        </a:p>
      </dgm:t>
    </dgm:pt>
    <dgm:pt modelId="{23C1FEDB-A58E-4175-831C-2AA3F4B1CD89}" type="sibTrans" cxnId="{CD9DCF52-ABE7-4808-A5ED-A69985149366}">
      <dgm:prSet/>
      <dgm:spPr/>
      <dgm:t>
        <a:bodyPr/>
        <a:lstStyle/>
        <a:p>
          <a:endParaRPr lang="fr-FR"/>
        </a:p>
      </dgm:t>
    </dgm:pt>
    <dgm:pt modelId="{7828D16A-BFDE-4BA2-9A1E-68859F2A16FB}" type="pres">
      <dgm:prSet presAssocID="{16AA820B-49DC-4F70-ACFF-671476A581DF}" presName="Name0" presStyleCnt="0">
        <dgm:presLayoutVars>
          <dgm:dir/>
          <dgm:animLvl val="lvl"/>
          <dgm:resizeHandles val="exact"/>
        </dgm:presLayoutVars>
      </dgm:prSet>
      <dgm:spPr/>
    </dgm:pt>
    <dgm:pt modelId="{07D5754F-4703-4EE4-85DA-DED93709B37D}" type="pres">
      <dgm:prSet presAssocID="{16AA820B-49DC-4F70-ACFF-671476A581DF}" presName="tSp" presStyleCnt="0"/>
      <dgm:spPr/>
    </dgm:pt>
    <dgm:pt modelId="{DF27F1A6-D7F2-4DE3-BC1A-9D30611EDBC1}" type="pres">
      <dgm:prSet presAssocID="{16AA820B-49DC-4F70-ACFF-671476A581DF}" presName="bSp" presStyleCnt="0"/>
      <dgm:spPr/>
    </dgm:pt>
    <dgm:pt modelId="{688093A3-0613-447E-BE21-46CD8D981D28}" type="pres">
      <dgm:prSet presAssocID="{16AA820B-49DC-4F70-ACFF-671476A581DF}" presName="process" presStyleCnt="0"/>
      <dgm:spPr/>
    </dgm:pt>
    <dgm:pt modelId="{F2AB1BC7-AED3-4F94-AD46-9A32D7951843}" type="pres">
      <dgm:prSet presAssocID="{61254124-4A7A-4F0A-82AF-74C0461245E4}" presName="composite1" presStyleCnt="0"/>
      <dgm:spPr/>
    </dgm:pt>
    <dgm:pt modelId="{629B0DAA-59D3-436B-8003-A31EE44FBEB4}" type="pres">
      <dgm:prSet presAssocID="{61254124-4A7A-4F0A-82AF-74C0461245E4}" presName="dummyNode1" presStyleLbl="node1" presStyleIdx="0" presStyleCnt="3"/>
      <dgm:spPr/>
    </dgm:pt>
    <dgm:pt modelId="{94DBAADF-B40F-4C6A-A347-22443685A592}" type="pres">
      <dgm:prSet presAssocID="{61254124-4A7A-4F0A-82AF-74C0461245E4}" presName="childNode1" presStyleLbl="bgAcc1" presStyleIdx="0" presStyleCnt="3">
        <dgm:presLayoutVars>
          <dgm:bulletEnabled val="1"/>
        </dgm:presLayoutVars>
      </dgm:prSet>
      <dgm:spPr/>
    </dgm:pt>
    <dgm:pt modelId="{B62F0EAB-D054-4F76-859B-EDA331DFC8DD}" type="pres">
      <dgm:prSet presAssocID="{61254124-4A7A-4F0A-82AF-74C0461245E4}" presName="childNode1tx" presStyleLbl="bgAcc1" presStyleIdx="0" presStyleCnt="3">
        <dgm:presLayoutVars>
          <dgm:bulletEnabled val="1"/>
        </dgm:presLayoutVars>
      </dgm:prSet>
      <dgm:spPr/>
    </dgm:pt>
    <dgm:pt modelId="{95506A08-1612-4A12-964F-AC7EE5BCD29C}" type="pres">
      <dgm:prSet presAssocID="{61254124-4A7A-4F0A-82AF-74C0461245E4}" presName="parentNode1" presStyleLbl="node1" presStyleIdx="0" presStyleCnt="3">
        <dgm:presLayoutVars>
          <dgm:chMax val="1"/>
          <dgm:bulletEnabled val="1"/>
        </dgm:presLayoutVars>
      </dgm:prSet>
      <dgm:spPr/>
    </dgm:pt>
    <dgm:pt modelId="{578E35F6-AC56-4D9F-8B63-E0B09D948100}" type="pres">
      <dgm:prSet presAssocID="{61254124-4A7A-4F0A-82AF-74C0461245E4}" presName="connSite1" presStyleCnt="0"/>
      <dgm:spPr/>
    </dgm:pt>
    <dgm:pt modelId="{28187EDC-49C7-436A-A4AD-C2614A6D350B}" type="pres">
      <dgm:prSet presAssocID="{1520BD96-952B-4960-96D0-BE850E9F2279}" presName="Name9" presStyleLbl="sibTrans2D1" presStyleIdx="0" presStyleCnt="2"/>
      <dgm:spPr/>
    </dgm:pt>
    <dgm:pt modelId="{B2F3BA05-2F83-4946-838E-2F998D0F3DCA}" type="pres">
      <dgm:prSet presAssocID="{551729EF-B493-4D6C-9BC5-B9C9F3408B95}" presName="composite2" presStyleCnt="0"/>
      <dgm:spPr/>
    </dgm:pt>
    <dgm:pt modelId="{23CDA503-3E66-4A23-8EB1-D4181D6903E0}" type="pres">
      <dgm:prSet presAssocID="{551729EF-B493-4D6C-9BC5-B9C9F3408B95}" presName="dummyNode2" presStyleLbl="node1" presStyleIdx="0" presStyleCnt="3"/>
      <dgm:spPr/>
    </dgm:pt>
    <dgm:pt modelId="{CF647154-488D-4C4E-A210-C0520649C68D}" type="pres">
      <dgm:prSet presAssocID="{551729EF-B493-4D6C-9BC5-B9C9F3408B95}" presName="childNode2" presStyleLbl="bgAcc1" presStyleIdx="1" presStyleCnt="3">
        <dgm:presLayoutVars>
          <dgm:bulletEnabled val="1"/>
        </dgm:presLayoutVars>
      </dgm:prSet>
      <dgm:spPr/>
    </dgm:pt>
    <dgm:pt modelId="{63817843-CC56-4BAB-A79C-0971CC0B22AA}" type="pres">
      <dgm:prSet presAssocID="{551729EF-B493-4D6C-9BC5-B9C9F3408B95}" presName="childNode2tx" presStyleLbl="bgAcc1" presStyleIdx="1" presStyleCnt="3">
        <dgm:presLayoutVars>
          <dgm:bulletEnabled val="1"/>
        </dgm:presLayoutVars>
      </dgm:prSet>
      <dgm:spPr/>
    </dgm:pt>
    <dgm:pt modelId="{EA8F75D4-05A3-435E-92EA-5CF224CC2520}" type="pres">
      <dgm:prSet presAssocID="{551729EF-B493-4D6C-9BC5-B9C9F3408B95}" presName="parentNode2" presStyleLbl="node1" presStyleIdx="1" presStyleCnt="3">
        <dgm:presLayoutVars>
          <dgm:chMax val="0"/>
          <dgm:bulletEnabled val="1"/>
        </dgm:presLayoutVars>
      </dgm:prSet>
      <dgm:spPr/>
    </dgm:pt>
    <dgm:pt modelId="{3E911C8B-4FCD-4734-8B1E-7C305BD28E54}" type="pres">
      <dgm:prSet presAssocID="{551729EF-B493-4D6C-9BC5-B9C9F3408B95}" presName="connSite2" presStyleCnt="0"/>
      <dgm:spPr/>
    </dgm:pt>
    <dgm:pt modelId="{454872DF-7AB8-4C69-A1CB-53ACD0D3FD67}" type="pres">
      <dgm:prSet presAssocID="{0ACC38B9-9C6B-4AFE-BCCF-7259EB9F54EE}" presName="Name18" presStyleLbl="sibTrans2D1" presStyleIdx="1" presStyleCnt="2"/>
      <dgm:spPr/>
    </dgm:pt>
    <dgm:pt modelId="{F6BD7EFE-C955-4EC7-929F-698D05F4E52F}" type="pres">
      <dgm:prSet presAssocID="{9629B6EE-8C94-4410-A6F3-297CF752D4B7}" presName="composite1" presStyleCnt="0"/>
      <dgm:spPr/>
    </dgm:pt>
    <dgm:pt modelId="{0E0431E0-B13C-4999-A2BF-37587861BCFB}" type="pres">
      <dgm:prSet presAssocID="{9629B6EE-8C94-4410-A6F3-297CF752D4B7}" presName="dummyNode1" presStyleLbl="node1" presStyleIdx="1" presStyleCnt="3"/>
      <dgm:spPr/>
    </dgm:pt>
    <dgm:pt modelId="{54F6D46A-AB92-4E5B-8393-527BF91765AB}" type="pres">
      <dgm:prSet presAssocID="{9629B6EE-8C94-4410-A6F3-297CF752D4B7}" presName="childNode1" presStyleLbl="bgAcc1" presStyleIdx="2" presStyleCnt="3">
        <dgm:presLayoutVars>
          <dgm:bulletEnabled val="1"/>
        </dgm:presLayoutVars>
      </dgm:prSet>
      <dgm:spPr/>
    </dgm:pt>
    <dgm:pt modelId="{D4B23CC2-02E2-4DCD-BEFA-59C33C440437}" type="pres">
      <dgm:prSet presAssocID="{9629B6EE-8C94-4410-A6F3-297CF752D4B7}" presName="childNode1tx" presStyleLbl="bgAcc1" presStyleIdx="2" presStyleCnt="3">
        <dgm:presLayoutVars>
          <dgm:bulletEnabled val="1"/>
        </dgm:presLayoutVars>
      </dgm:prSet>
      <dgm:spPr/>
    </dgm:pt>
    <dgm:pt modelId="{302BF1D8-EC91-4380-B970-B64B4D32BB4F}" type="pres">
      <dgm:prSet presAssocID="{9629B6EE-8C94-4410-A6F3-297CF752D4B7}" presName="parentNode1" presStyleLbl="node1" presStyleIdx="2" presStyleCnt="3">
        <dgm:presLayoutVars>
          <dgm:chMax val="1"/>
          <dgm:bulletEnabled val="1"/>
        </dgm:presLayoutVars>
      </dgm:prSet>
      <dgm:spPr/>
    </dgm:pt>
    <dgm:pt modelId="{62F37870-946E-4034-97F2-822744AC09A2}" type="pres">
      <dgm:prSet presAssocID="{9629B6EE-8C94-4410-A6F3-297CF752D4B7}" presName="connSite1" presStyleCnt="0"/>
      <dgm:spPr/>
    </dgm:pt>
  </dgm:ptLst>
  <dgm:cxnLst>
    <dgm:cxn modelId="{17136806-CFFD-48BD-9511-969B835C81F6}" type="presOf" srcId="{2E4798BB-6EC9-4848-80AA-69A833EF101C}" destId="{B62F0EAB-D054-4F76-859B-EDA331DFC8DD}" srcOrd="1" destOrd="1" presId="urn:microsoft.com/office/officeart/2005/8/layout/hProcess4"/>
    <dgm:cxn modelId="{5BAD770D-7C8D-423B-9531-6CACB3075F0A}" type="presOf" srcId="{0ACC38B9-9C6B-4AFE-BCCF-7259EB9F54EE}" destId="{454872DF-7AB8-4C69-A1CB-53ACD0D3FD67}" srcOrd="0" destOrd="0" presId="urn:microsoft.com/office/officeart/2005/8/layout/hProcess4"/>
    <dgm:cxn modelId="{36934412-717D-4435-B5F9-5317CF4DF4CA}" srcId="{16AA820B-49DC-4F70-ACFF-671476A581DF}" destId="{61254124-4A7A-4F0A-82AF-74C0461245E4}" srcOrd="0" destOrd="0" parTransId="{E6E413E5-2881-4F2C-A5F6-9586CAF49BB0}" sibTransId="{1520BD96-952B-4960-96D0-BE850E9F2279}"/>
    <dgm:cxn modelId="{AD5A301A-3C9F-4BAF-985C-025160D2B6C1}" type="presOf" srcId="{8B0056D9-E7B5-40B3-AC7C-9E35256E0670}" destId="{63817843-CC56-4BAB-A79C-0971CC0B22AA}" srcOrd="1" destOrd="1" presId="urn:microsoft.com/office/officeart/2005/8/layout/hProcess4"/>
    <dgm:cxn modelId="{4463611A-779B-4678-882E-ACC1775F125A}" type="presOf" srcId="{0F4FED95-9B73-4859-8F81-80D986EF1C84}" destId="{B62F0EAB-D054-4F76-859B-EDA331DFC8DD}" srcOrd="1" destOrd="0" presId="urn:microsoft.com/office/officeart/2005/8/layout/hProcess4"/>
    <dgm:cxn modelId="{10CDDC1D-D6CF-48C0-BD18-73ABCBED8D92}" type="presOf" srcId="{8B0056D9-E7B5-40B3-AC7C-9E35256E0670}" destId="{CF647154-488D-4C4E-A210-C0520649C68D}" srcOrd="0" destOrd="1" presId="urn:microsoft.com/office/officeart/2005/8/layout/hProcess4"/>
    <dgm:cxn modelId="{FEB14E22-61A1-443B-B055-AA9F9540118B}" type="presOf" srcId="{78458B42-888A-4473-B5D5-E823EE397543}" destId="{54F6D46A-AB92-4E5B-8393-527BF91765AB}" srcOrd="0" destOrd="1" presId="urn:microsoft.com/office/officeart/2005/8/layout/hProcess4"/>
    <dgm:cxn modelId="{038FC627-DDA7-4AA2-830B-1D5B3883289B}" type="presOf" srcId="{64EB9A5B-D6B2-4BAB-B133-053DF170E16A}" destId="{CF647154-488D-4C4E-A210-C0520649C68D}" srcOrd="0" destOrd="2" presId="urn:microsoft.com/office/officeart/2005/8/layout/hProcess4"/>
    <dgm:cxn modelId="{206A9731-9443-4344-AE62-C89BA839D64D}" type="presOf" srcId="{1520BD96-952B-4960-96D0-BE850E9F2279}" destId="{28187EDC-49C7-436A-A4AD-C2614A6D350B}" srcOrd="0" destOrd="0" presId="urn:microsoft.com/office/officeart/2005/8/layout/hProcess4"/>
    <dgm:cxn modelId="{419A6E3A-667C-4952-AB86-7B2DE91CF4B4}" type="presOf" srcId="{64EB9A5B-D6B2-4BAB-B133-053DF170E16A}" destId="{63817843-CC56-4BAB-A79C-0971CC0B22AA}" srcOrd="1" destOrd="2" presId="urn:microsoft.com/office/officeart/2005/8/layout/hProcess4"/>
    <dgm:cxn modelId="{03794868-73A3-4292-B159-107438970021}" srcId="{61254124-4A7A-4F0A-82AF-74C0461245E4}" destId="{2E4798BB-6EC9-4848-80AA-69A833EF101C}" srcOrd="1" destOrd="0" parTransId="{3898F50E-5B36-450E-9A96-C8E5E5B3594C}" sibTransId="{D10B9E51-5844-45F7-906F-CCFA4FD5DE7B}"/>
    <dgm:cxn modelId="{125B7A6D-2E87-4FA4-9CF0-976084892700}" type="presOf" srcId="{CDD24037-9F53-471A-9155-E6FABCDFFA57}" destId="{63817843-CC56-4BAB-A79C-0971CC0B22AA}" srcOrd="1" destOrd="0" presId="urn:microsoft.com/office/officeart/2005/8/layout/hProcess4"/>
    <dgm:cxn modelId="{F629D94E-531B-40A5-AD26-3A966126F507}" srcId="{551729EF-B493-4D6C-9BC5-B9C9F3408B95}" destId="{CDD24037-9F53-471A-9155-E6FABCDFFA57}" srcOrd="0" destOrd="0" parTransId="{6694E067-CCE3-44AB-9734-0A066760F9CA}" sibTransId="{023EA6A5-DE10-4A7D-B38A-E9AB1FAEF9A2}"/>
    <dgm:cxn modelId="{CD9DCF52-ABE7-4808-A5ED-A69985149366}" srcId="{9629B6EE-8C94-4410-A6F3-297CF752D4B7}" destId="{78458B42-888A-4473-B5D5-E823EE397543}" srcOrd="1" destOrd="0" parTransId="{A7D498FA-A650-47AA-AF4A-D21EAA0A396A}" sibTransId="{23C1FEDB-A58E-4175-831C-2AA3F4B1CD89}"/>
    <dgm:cxn modelId="{726B9D76-9EFE-4FF5-9EAF-01307074202D}" srcId="{16AA820B-49DC-4F70-ACFF-671476A581DF}" destId="{551729EF-B493-4D6C-9BC5-B9C9F3408B95}" srcOrd="1" destOrd="0" parTransId="{BCC21D7A-C0A6-464E-A156-D72D0E9FEA3A}" sibTransId="{0ACC38B9-9C6B-4AFE-BCCF-7259EB9F54EE}"/>
    <dgm:cxn modelId="{6AA0E478-B8A9-4CA7-AEB4-5148635B972A}" type="presOf" srcId="{78458B42-888A-4473-B5D5-E823EE397543}" destId="{D4B23CC2-02E2-4DCD-BEFA-59C33C440437}" srcOrd="1" destOrd="1" presId="urn:microsoft.com/office/officeart/2005/8/layout/hProcess4"/>
    <dgm:cxn modelId="{4923AB85-70E5-4D25-A8B4-EEF9D408EFAB}" type="presOf" srcId="{CDD24037-9F53-471A-9155-E6FABCDFFA57}" destId="{CF647154-488D-4C4E-A210-C0520649C68D}" srcOrd="0" destOrd="0" presId="urn:microsoft.com/office/officeart/2005/8/layout/hProcess4"/>
    <dgm:cxn modelId="{ADA7748B-7E29-46A1-8C59-1B4F25953729}" type="presOf" srcId="{551729EF-B493-4D6C-9BC5-B9C9F3408B95}" destId="{EA8F75D4-05A3-435E-92EA-5CF224CC2520}" srcOrd="0" destOrd="0" presId="urn:microsoft.com/office/officeart/2005/8/layout/hProcess4"/>
    <dgm:cxn modelId="{ED89A18E-6B90-4864-8753-9758D258D467}" type="presOf" srcId="{90CF9570-EF7A-4C96-9F64-A539CD79FD85}" destId="{94DBAADF-B40F-4C6A-A347-22443685A592}" srcOrd="0" destOrd="2" presId="urn:microsoft.com/office/officeart/2005/8/layout/hProcess4"/>
    <dgm:cxn modelId="{0A184291-6F12-4090-8691-7004DD3B1C0A}" type="presOf" srcId="{3CF4B644-0023-4B21-822A-B79083234501}" destId="{54F6D46A-AB92-4E5B-8393-527BF91765AB}" srcOrd="0" destOrd="0" presId="urn:microsoft.com/office/officeart/2005/8/layout/hProcess4"/>
    <dgm:cxn modelId="{D6CA8599-8919-4A16-8443-5A6FB77DCDAF}" type="presOf" srcId="{2E4798BB-6EC9-4848-80AA-69A833EF101C}" destId="{94DBAADF-B40F-4C6A-A347-22443685A592}" srcOrd="0" destOrd="1" presId="urn:microsoft.com/office/officeart/2005/8/layout/hProcess4"/>
    <dgm:cxn modelId="{E9D58F9B-FF4B-4817-807C-FDCB92158B05}" srcId="{61254124-4A7A-4F0A-82AF-74C0461245E4}" destId="{90CF9570-EF7A-4C96-9F64-A539CD79FD85}" srcOrd="2" destOrd="0" parTransId="{92F1FDF3-7DD2-4661-BCBE-1D87DC7FE042}" sibTransId="{BC719D17-D653-4505-A0CC-8D7150E645CC}"/>
    <dgm:cxn modelId="{6E09E6A4-5678-40C2-AD05-3F428535734C}" srcId="{551729EF-B493-4D6C-9BC5-B9C9F3408B95}" destId="{8B0056D9-E7B5-40B3-AC7C-9E35256E0670}" srcOrd="1" destOrd="0" parTransId="{7DBF9436-4EFA-4824-AE12-40CAEAD80D6B}" sibTransId="{101DF028-4366-4471-960E-F4365FDAC1F5}"/>
    <dgm:cxn modelId="{58AA26B7-1C3D-438E-A065-D1C0ACCD3962}" type="presOf" srcId="{0F4FED95-9B73-4859-8F81-80D986EF1C84}" destId="{94DBAADF-B40F-4C6A-A347-22443685A592}" srcOrd="0" destOrd="0" presId="urn:microsoft.com/office/officeart/2005/8/layout/hProcess4"/>
    <dgm:cxn modelId="{FA4F2BC7-EF9E-4418-A3D6-ED1BB09A61B6}" srcId="{16AA820B-49DC-4F70-ACFF-671476A581DF}" destId="{9629B6EE-8C94-4410-A6F3-297CF752D4B7}" srcOrd="2" destOrd="0" parTransId="{AB832C7B-4A3D-4BA1-A240-8E2FFAA674DD}" sibTransId="{926649B2-2ECB-413E-AABB-EAD77A17A9CF}"/>
    <dgm:cxn modelId="{8E5EF8DF-D727-4D2D-BCF1-5397BC06D1BF}" srcId="{61254124-4A7A-4F0A-82AF-74C0461245E4}" destId="{0F4FED95-9B73-4859-8F81-80D986EF1C84}" srcOrd="0" destOrd="0" parTransId="{1F96D4DE-D3AA-4739-9FE7-09EC5A8C5127}" sibTransId="{81AA47EE-3BFE-4F75-8D9A-ED01AD21EBD5}"/>
    <dgm:cxn modelId="{4865DAE7-644B-4C5B-B34F-505F070BDEFE}" type="presOf" srcId="{9629B6EE-8C94-4410-A6F3-297CF752D4B7}" destId="{302BF1D8-EC91-4380-B970-B64B4D32BB4F}" srcOrd="0" destOrd="0" presId="urn:microsoft.com/office/officeart/2005/8/layout/hProcess4"/>
    <dgm:cxn modelId="{E39856E8-25CC-4699-A8D1-390A959B40A7}" srcId="{9629B6EE-8C94-4410-A6F3-297CF752D4B7}" destId="{3CF4B644-0023-4B21-822A-B79083234501}" srcOrd="0" destOrd="0" parTransId="{718EEE79-B38D-466E-BA2C-DB7D2DCCC8FD}" sibTransId="{A32574A2-C56B-49DE-8AAB-E092F716418F}"/>
    <dgm:cxn modelId="{ABF2ACE8-B373-4EDB-8E03-D26AA892A76F}" type="presOf" srcId="{61254124-4A7A-4F0A-82AF-74C0461245E4}" destId="{95506A08-1612-4A12-964F-AC7EE5BCD29C}" srcOrd="0" destOrd="0" presId="urn:microsoft.com/office/officeart/2005/8/layout/hProcess4"/>
    <dgm:cxn modelId="{DED6AEF2-7030-4C19-9D9B-8D1A5E5F14EF}" type="presOf" srcId="{3CF4B644-0023-4B21-822A-B79083234501}" destId="{D4B23CC2-02E2-4DCD-BEFA-59C33C440437}" srcOrd="1" destOrd="0" presId="urn:microsoft.com/office/officeart/2005/8/layout/hProcess4"/>
    <dgm:cxn modelId="{7FD3E1F6-3F57-4990-AC1F-24942B02E461}" type="presOf" srcId="{90CF9570-EF7A-4C96-9F64-A539CD79FD85}" destId="{B62F0EAB-D054-4F76-859B-EDA331DFC8DD}" srcOrd="1" destOrd="2" presId="urn:microsoft.com/office/officeart/2005/8/layout/hProcess4"/>
    <dgm:cxn modelId="{A8ED01FD-3F3A-4573-97B2-FA0042D25C3C}" type="presOf" srcId="{16AA820B-49DC-4F70-ACFF-671476A581DF}" destId="{7828D16A-BFDE-4BA2-9A1E-68859F2A16FB}" srcOrd="0" destOrd="0" presId="urn:microsoft.com/office/officeart/2005/8/layout/hProcess4"/>
    <dgm:cxn modelId="{A7018CFD-EDC9-4CE4-BCD0-1A1AEC418141}" srcId="{551729EF-B493-4D6C-9BC5-B9C9F3408B95}" destId="{64EB9A5B-D6B2-4BAB-B133-053DF170E16A}" srcOrd="2" destOrd="0" parTransId="{1BE1D703-34C9-499C-AED6-BAB9724C7203}" sibTransId="{7AAD0FC4-11A3-4C84-9C1D-F981EB143486}"/>
    <dgm:cxn modelId="{F5B6309F-B6B5-4864-900F-9ACB31223505}" type="presParOf" srcId="{7828D16A-BFDE-4BA2-9A1E-68859F2A16FB}" destId="{07D5754F-4703-4EE4-85DA-DED93709B37D}" srcOrd="0" destOrd="0" presId="urn:microsoft.com/office/officeart/2005/8/layout/hProcess4"/>
    <dgm:cxn modelId="{C11B243C-587F-413F-949A-BE50D93E3CB6}" type="presParOf" srcId="{7828D16A-BFDE-4BA2-9A1E-68859F2A16FB}" destId="{DF27F1A6-D7F2-4DE3-BC1A-9D30611EDBC1}" srcOrd="1" destOrd="0" presId="urn:microsoft.com/office/officeart/2005/8/layout/hProcess4"/>
    <dgm:cxn modelId="{02B70204-FE15-4A1F-A2DA-79A9AD72080F}" type="presParOf" srcId="{7828D16A-BFDE-4BA2-9A1E-68859F2A16FB}" destId="{688093A3-0613-447E-BE21-46CD8D981D28}" srcOrd="2" destOrd="0" presId="urn:microsoft.com/office/officeart/2005/8/layout/hProcess4"/>
    <dgm:cxn modelId="{9F781DC8-3D5D-41BF-AA71-121D247CA283}" type="presParOf" srcId="{688093A3-0613-447E-BE21-46CD8D981D28}" destId="{F2AB1BC7-AED3-4F94-AD46-9A32D7951843}" srcOrd="0" destOrd="0" presId="urn:microsoft.com/office/officeart/2005/8/layout/hProcess4"/>
    <dgm:cxn modelId="{84B6B1A0-C67E-42D0-B817-64525A9A6C1F}" type="presParOf" srcId="{F2AB1BC7-AED3-4F94-AD46-9A32D7951843}" destId="{629B0DAA-59D3-436B-8003-A31EE44FBEB4}" srcOrd="0" destOrd="0" presId="urn:microsoft.com/office/officeart/2005/8/layout/hProcess4"/>
    <dgm:cxn modelId="{423E23B0-9F82-4CDE-BEF0-55C81CE0035D}" type="presParOf" srcId="{F2AB1BC7-AED3-4F94-AD46-9A32D7951843}" destId="{94DBAADF-B40F-4C6A-A347-22443685A592}" srcOrd="1" destOrd="0" presId="urn:microsoft.com/office/officeart/2005/8/layout/hProcess4"/>
    <dgm:cxn modelId="{9466945D-651B-4249-BE76-D3C0D407437F}" type="presParOf" srcId="{F2AB1BC7-AED3-4F94-AD46-9A32D7951843}" destId="{B62F0EAB-D054-4F76-859B-EDA331DFC8DD}" srcOrd="2" destOrd="0" presId="urn:microsoft.com/office/officeart/2005/8/layout/hProcess4"/>
    <dgm:cxn modelId="{AA846C9E-EAF1-4219-A38D-954CD2879081}" type="presParOf" srcId="{F2AB1BC7-AED3-4F94-AD46-9A32D7951843}" destId="{95506A08-1612-4A12-964F-AC7EE5BCD29C}" srcOrd="3" destOrd="0" presId="urn:microsoft.com/office/officeart/2005/8/layout/hProcess4"/>
    <dgm:cxn modelId="{010CA46E-78AE-418F-908F-874ADA2083EB}" type="presParOf" srcId="{F2AB1BC7-AED3-4F94-AD46-9A32D7951843}" destId="{578E35F6-AC56-4D9F-8B63-E0B09D948100}" srcOrd="4" destOrd="0" presId="urn:microsoft.com/office/officeart/2005/8/layout/hProcess4"/>
    <dgm:cxn modelId="{C51E97D4-9B64-4B48-AE2A-901BED3F5779}" type="presParOf" srcId="{688093A3-0613-447E-BE21-46CD8D981D28}" destId="{28187EDC-49C7-436A-A4AD-C2614A6D350B}" srcOrd="1" destOrd="0" presId="urn:microsoft.com/office/officeart/2005/8/layout/hProcess4"/>
    <dgm:cxn modelId="{33077E3C-9099-4AE4-B111-9FBE4E0D8CA9}" type="presParOf" srcId="{688093A3-0613-447E-BE21-46CD8D981D28}" destId="{B2F3BA05-2F83-4946-838E-2F998D0F3DCA}" srcOrd="2" destOrd="0" presId="urn:microsoft.com/office/officeart/2005/8/layout/hProcess4"/>
    <dgm:cxn modelId="{B20D9F56-4052-464F-B316-8D099C585168}" type="presParOf" srcId="{B2F3BA05-2F83-4946-838E-2F998D0F3DCA}" destId="{23CDA503-3E66-4A23-8EB1-D4181D6903E0}" srcOrd="0" destOrd="0" presId="urn:microsoft.com/office/officeart/2005/8/layout/hProcess4"/>
    <dgm:cxn modelId="{4A6EAA7B-9E19-404F-824D-A2D4EEA3DABE}" type="presParOf" srcId="{B2F3BA05-2F83-4946-838E-2F998D0F3DCA}" destId="{CF647154-488D-4C4E-A210-C0520649C68D}" srcOrd="1" destOrd="0" presId="urn:microsoft.com/office/officeart/2005/8/layout/hProcess4"/>
    <dgm:cxn modelId="{E1AF3118-E06F-4701-A5DB-2CBD89224A52}" type="presParOf" srcId="{B2F3BA05-2F83-4946-838E-2F998D0F3DCA}" destId="{63817843-CC56-4BAB-A79C-0971CC0B22AA}" srcOrd="2" destOrd="0" presId="urn:microsoft.com/office/officeart/2005/8/layout/hProcess4"/>
    <dgm:cxn modelId="{831F2BF2-A365-4637-A9A6-DCC1E101C4F0}" type="presParOf" srcId="{B2F3BA05-2F83-4946-838E-2F998D0F3DCA}" destId="{EA8F75D4-05A3-435E-92EA-5CF224CC2520}" srcOrd="3" destOrd="0" presId="urn:microsoft.com/office/officeart/2005/8/layout/hProcess4"/>
    <dgm:cxn modelId="{F7754F2A-A317-4C51-8C01-5CA98FE351FC}" type="presParOf" srcId="{B2F3BA05-2F83-4946-838E-2F998D0F3DCA}" destId="{3E911C8B-4FCD-4734-8B1E-7C305BD28E54}" srcOrd="4" destOrd="0" presId="urn:microsoft.com/office/officeart/2005/8/layout/hProcess4"/>
    <dgm:cxn modelId="{1B96193A-4D5E-4AB7-A716-DFDDCD3E6879}" type="presParOf" srcId="{688093A3-0613-447E-BE21-46CD8D981D28}" destId="{454872DF-7AB8-4C69-A1CB-53ACD0D3FD67}" srcOrd="3" destOrd="0" presId="urn:microsoft.com/office/officeart/2005/8/layout/hProcess4"/>
    <dgm:cxn modelId="{ADCDAA53-ED8F-44BB-BBEA-7661DDDC97E3}" type="presParOf" srcId="{688093A3-0613-447E-BE21-46CD8D981D28}" destId="{F6BD7EFE-C955-4EC7-929F-698D05F4E52F}" srcOrd="4" destOrd="0" presId="urn:microsoft.com/office/officeart/2005/8/layout/hProcess4"/>
    <dgm:cxn modelId="{333265E0-2687-4E23-AEB4-C76767C2FAE3}" type="presParOf" srcId="{F6BD7EFE-C955-4EC7-929F-698D05F4E52F}" destId="{0E0431E0-B13C-4999-A2BF-37587861BCFB}" srcOrd="0" destOrd="0" presId="urn:microsoft.com/office/officeart/2005/8/layout/hProcess4"/>
    <dgm:cxn modelId="{BD4562E3-F4DC-464E-BA71-10B6320024E2}" type="presParOf" srcId="{F6BD7EFE-C955-4EC7-929F-698D05F4E52F}" destId="{54F6D46A-AB92-4E5B-8393-527BF91765AB}" srcOrd="1" destOrd="0" presId="urn:microsoft.com/office/officeart/2005/8/layout/hProcess4"/>
    <dgm:cxn modelId="{89DD31D6-EB81-46EE-93F9-5009687DBCBE}" type="presParOf" srcId="{F6BD7EFE-C955-4EC7-929F-698D05F4E52F}" destId="{D4B23CC2-02E2-4DCD-BEFA-59C33C440437}" srcOrd="2" destOrd="0" presId="urn:microsoft.com/office/officeart/2005/8/layout/hProcess4"/>
    <dgm:cxn modelId="{FDF2215A-9585-4F28-8C96-4ECF2A32A017}" type="presParOf" srcId="{F6BD7EFE-C955-4EC7-929F-698D05F4E52F}" destId="{302BF1D8-EC91-4380-B970-B64B4D32BB4F}" srcOrd="3" destOrd="0" presId="urn:microsoft.com/office/officeart/2005/8/layout/hProcess4"/>
    <dgm:cxn modelId="{E37E68E4-5373-4BCF-AA16-74652F931151}" type="presParOf" srcId="{F6BD7EFE-C955-4EC7-929F-698D05F4E52F}" destId="{62F37870-946E-4034-97F2-822744AC09A2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4D7DB07-2012-4421-8674-891013FC7777}" type="doc">
      <dgm:prSet loTypeId="urn:microsoft.com/office/officeart/2018/2/layout/IconCircle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2F6D6FC-51C4-4DB8-8F0E-0CFBB5491737}">
      <dgm:prSet/>
      <dgm:spPr/>
      <dgm:t>
        <a:bodyPr/>
        <a:lstStyle/>
        <a:p>
          <a:r>
            <a:rPr lang="fr-BE" b="1"/>
            <a:t>Carte mentale</a:t>
          </a:r>
          <a:r>
            <a:rPr lang="fr-BE"/>
            <a:t> des connexions entre sa discipline et la durabilité</a:t>
          </a:r>
          <a:endParaRPr lang="en-US"/>
        </a:p>
      </dgm:t>
    </dgm:pt>
    <dgm:pt modelId="{A0212324-4DF8-43A0-B060-9E2B83EA0A47}" type="parTrans" cxnId="{5FF6CF82-7CC5-4461-90E5-2B0D1EE04F64}">
      <dgm:prSet/>
      <dgm:spPr/>
      <dgm:t>
        <a:bodyPr/>
        <a:lstStyle/>
        <a:p>
          <a:endParaRPr lang="en-US"/>
        </a:p>
      </dgm:t>
    </dgm:pt>
    <dgm:pt modelId="{443FF934-1DBD-4447-B01E-295F56EFFCAB}" type="sibTrans" cxnId="{5FF6CF82-7CC5-4461-90E5-2B0D1EE04F64}">
      <dgm:prSet/>
      <dgm:spPr/>
      <dgm:t>
        <a:bodyPr/>
        <a:lstStyle/>
        <a:p>
          <a:endParaRPr lang="en-US"/>
        </a:p>
      </dgm:t>
    </dgm:pt>
    <dgm:pt modelId="{5288F446-3043-4116-8ECD-708062FA5950}">
      <dgm:prSet/>
      <dgm:spPr/>
      <dgm:t>
        <a:bodyPr/>
        <a:lstStyle/>
        <a:p>
          <a:r>
            <a:rPr lang="fr-BE" b="1"/>
            <a:t>Note réflexive</a:t>
          </a:r>
          <a:r>
            <a:rPr lang="fr-BE"/>
            <a:t> : "Ce que j’ai retenu et comment je peux l’intégrer dans mon enseignement"</a:t>
          </a:r>
          <a:endParaRPr lang="en-US"/>
        </a:p>
      </dgm:t>
    </dgm:pt>
    <dgm:pt modelId="{0D7ADBC3-CABC-4EEC-BE42-757E80230C0F}" type="parTrans" cxnId="{D828A120-CF78-4BEC-9ED4-88C261D23CC7}">
      <dgm:prSet/>
      <dgm:spPr/>
      <dgm:t>
        <a:bodyPr/>
        <a:lstStyle/>
        <a:p>
          <a:endParaRPr lang="en-US"/>
        </a:p>
      </dgm:t>
    </dgm:pt>
    <dgm:pt modelId="{CE0EF2BC-B28D-4C81-8C13-D0B0BE5BA5B3}" type="sibTrans" cxnId="{D828A120-CF78-4BEC-9ED4-88C261D23CC7}">
      <dgm:prSet/>
      <dgm:spPr/>
      <dgm:t>
        <a:bodyPr/>
        <a:lstStyle/>
        <a:p>
          <a:endParaRPr lang="en-US"/>
        </a:p>
      </dgm:t>
    </dgm:pt>
    <dgm:pt modelId="{11674682-4582-40AA-80CA-65B730D4CC17}">
      <dgm:prSet/>
      <dgm:spPr/>
      <dgm:t>
        <a:bodyPr/>
        <a:lstStyle/>
        <a:p>
          <a:r>
            <a:rPr lang="fr-BE" b="1"/>
            <a:t>Engagement personnel</a:t>
          </a:r>
          <a:r>
            <a:rPr lang="fr-BE"/>
            <a:t> : une action concrète à tester dans son enseignement</a:t>
          </a:r>
          <a:endParaRPr lang="en-US"/>
        </a:p>
      </dgm:t>
    </dgm:pt>
    <dgm:pt modelId="{935DCA33-2532-4A79-A110-86E7206A07B6}" type="parTrans" cxnId="{21EB36DE-F0ED-47DC-9F12-CF967A812817}">
      <dgm:prSet/>
      <dgm:spPr/>
      <dgm:t>
        <a:bodyPr/>
        <a:lstStyle/>
        <a:p>
          <a:endParaRPr lang="en-US"/>
        </a:p>
      </dgm:t>
    </dgm:pt>
    <dgm:pt modelId="{55862B78-85E6-4B21-941A-3FF3BEC6E614}" type="sibTrans" cxnId="{21EB36DE-F0ED-47DC-9F12-CF967A812817}">
      <dgm:prSet/>
      <dgm:spPr/>
      <dgm:t>
        <a:bodyPr/>
        <a:lstStyle/>
        <a:p>
          <a:endParaRPr lang="en-US"/>
        </a:p>
      </dgm:t>
    </dgm:pt>
    <dgm:pt modelId="{B36856DE-B744-414B-BAD5-22315521B524}">
      <dgm:prSet/>
      <dgm:spPr/>
      <dgm:t>
        <a:bodyPr/>
        <a:lstStyle/>
        <a:p>
          <a:r>
            <a:rPr lang="fr-BE" b="1"/>
            <a:t>Mise en application</a:t>
          </a:r>
          <a:r>
            <a:rPr lang="fr-BE"/>
            <a:t> : une ébauche d’activité interdisciplinaire</a:t>
          </a:r>
          <a:endParaRPr lang="en-US"/>
        </a:p>
      </dgm:t>
    </dgm:pt>
    <dgm:pt modelId="{368E1EAD-1C10-464F-B240-9A8844A4A223}" type="parTrans" cxnId="{FFA279BD-53B7-48F6-8471-F6FF5E759677}">
      <dgm:prSet/>
      <dgm:spPr/>
      <dgm:t>
        <a:bodyPr/>
        <a:lstStyle/>
        <a:p>
          <a:endParaRPr lang="en-US"/>
        </a:p>
      </dgm:t>
    </dgm:pt>
    <dgm:pt modelId="{0E71CE48-B1C3-4C75-8897-3775C7EBC1E2}" type="sibTrans" cxnId="{FFA279BD-53B7-48F6-8471-F6FF5E759677}">
      <dgm:prSet/>
      <dgm:spPr/>
      <dgm:t>
        <a:bodyPr/>
        <a:lstStyle/>
        <a:p>
          <a:endParaRPr lang="en-US"/>
        </a:p>
      </dgm:t>
    </dgm:pt>
    <dgm:pt modelId="{2A637775-0F83-4824-9912-D7D74A46295D}" type="pres">
      <dgm:prSet presAssocID="{B4D7DB07-2012-4421-8674-891013FC7777}" presName="root" presStyleCnt="0">
        <dgm:presLayoutVars>
          <dgm:dir/>
          <dgm:resizeHandles val="exact"/>
        </dgm:presLayoutVars>
      </dgm:prSet>
      <dgm:spPr/>
    </dgm:pt>
    <dgm:pt modelId="{690D6385-0883-475D-92C4-4BB83FC4505D}" type="pres">
      <dgm:prSet presAssocID="{B4D7DB07-2012-4421-8674-891013FC7777}" presName="container" presStyleCnt="0">
        <dgm:presLayoutVars>
          <dgm:dir/>
          <dgm:resizeHandles val="exact"/>
        </dgm:presLayoutVars>
      </dgm:prSet>
      <dgm:spPr/>
    </dgm:pt>
    <dgm:pt modelId="{7633825F-8FAC-4F2B-8969-21B33CD6F288}" type="pres">
      <dgm:prSet presAssocID="{F2F6D6FC-51C4-4DB8-8F0E-0CFBB5491737}" presName="compNode" presStyleCnt="0"/>
      <dgm:spPr/>
    </dgm:pt>
    <dgm:pt modelId="{0DF05977-D166-4C59-8D0A-5F433D65DD51}" type="pres">
      <dgm:prSet presAssocID="{F2F6D6FC-51C4-4DB8-8F0E-0CFBB5491737}" presName="iconBgRect" presStyleLbl="bgShp" presStyleIdx="0" presStyleCnt="4"/>
      <dgm:spPr/>
    </dgm:pt>
    <dgm:pt modelId="{DCCC1E9C-76BC-4B2D-A243-B086D3E735E1}" type="pres">
      <dgm:prSet presAssocID="{F2F6D6FC-51C4-4DB8-8F0E-0CFBB5491737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rain in head"/>
        </a:ext>
      </dgm:extLst>
    </dgm:pt>
    <dgm:pt modelId="{6E32F8BD-C962-4E6F-B1B1-8521CAC5E57F}" type="pres">
      <dgm:prSet presAssocID="{F2F6D6FC-51C4-4DB8-8F0E-0CFBB5491737}" presName="spaceRect" presStyleCnt="0"/>
      <dgm:spPr/>
    </dgm:pt>
    <dgm:pt modelId="{F1A391FD-FFBD-4D69-9C44-F5F67DE44126}" type="pres">
      <dgm:prSet presAssocID="{F2F6D6FC-51C4-4DB8-8F0E-0CFBB5491737}" presName="textRect" presStyleLbl="revTx" presStyleIdx="0" presStyleCnt="4">
        <dgm:presLayoutVars>
          <dgm:chMax val="1"/>
          <dgm:chPref val="1"/>
        </dgm:presLayoutVars>
      </dgm:prSet>
      <dgm:spPr/>
    </dgm:pt>
    <dgm:pt modelId="{A11B5B42-45EE-4D57-9B49-FBBFFB411293}" type="pres">
      <dgm:prSet presAssocID="{443FF934-1DBD-4447-B01E-295F56EFFCAB}" presName="sibTrans" presStyleLbl="sibTrans2D1" presStyleIdx="0" presStyleCnt="0"/>
      <dgm:spPr/>
    </dgm:pt>
    <dgm:pt modelId="{50B68AD0-C789-4E93-854D-8E95B5CB34F7}" type="pres">
      <dgm:prSet presAssocID="{5288F446-3043-4116-8ECD-708062FA5950}" presName="compNode" presStyleCnt="0"/>
      <dgm:spPr/>
    </dgm:pt>
    <dgm:pt modelId="{60C80FB5-9F81-4B40-83BF-B71E6C88D59C}" type="pres">
      <dgm:prSet presAssocID="{5288F446-3043-4116-8ECD-708062FA5950}" presName="iconBgRect" presStyleLbl="bgShp" presStyleIdx="1" presStyleCnt="4"/>
      <dgm:spPr/>
    </dgm:pt>
    <dgm:pt modelId="{AAC61755-3913-4846-8096-0F7A2D06E55B}" type="pres">
      <dgm:prSet presAssocID="{5288F446-3043-4116-8ECD-708062FA5950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asse"/>
        </a:ext>
      </dgm:extLst>
    </dgm:pt>
    <dgm:pt modelId="{D0517CA5-86CC-4E5A-80DD-FF268A74AB9A}" type="pres">
      <dgm:prSet presAssocID="{5288F446-3043-4116-8ECD-708062FA5950}" presName="spaceRect" presStyleCnt="0"/>
      <dgm:spPr/>
    </dgm:pt>
    <dgm:pt modelId="{A3FCA7F6-04BF-4935-A0B7-88ECCF25C834}" type="pres">
      <dgm:prSet presAssocID="{5288F446-3043-4116-8ECD-708062FA5950}" presName="textRect" presStyleLbl="revTx" presStyleIdx="1" presStyleCnt="4">
        <dgm:presLayoutVars>
          <dgm:chMax val="1"/>
          <dgm:chPref val="1"/>
        </dgm:presLayoutVars>
      </dgm:prSet>
      <dgm:spPr/>
    </dgm:pt>
    <dgm:pt modelId="{C8D9CA2F-A3A6-4D56-BF62-C77ED89F2072}" type="pres">
      <dgm:prSet presAssocID="{CE0EF2BC-B28D-4C81-8C13-D0B0BE5BA5B3}" presName="sibTrans" presStyleLbl="sibTrans2D1" presStyleIdx="0" presStyleCnt="0"/>
      <dgm:spPr/>
    </dgm:pt>
    <dgm:pt modelId="{281F1A5F-0512-4833-9655-7C2F1875D2D8}" type="pres">
      <dgm:prSet presAssocID="{11674682-4582-40AA-80CA-65B730D4CC17}" presName="compNode" presStyleCnt="0"/>
      <dgm:spPr/>
    </dgm:pt>
    <dgm:pt modelId="{216AF22C-7887-4FB3-95D9-2FAD6DFABC29}" type="pres">
      <dgm:prSet presAssocID="{11674682-4582-40AA-80CA-65B730D4CC17}" presName="iconBgRect" presStyleLbl="bgShp" presStyleIdx="2" presStyleCnt="4"/>
      <dgm:spPr/>
    </dgm:pt>
    <dgm:pt modelId="{0BCDA226-1ACE-4B27-B77E-D30932D8F3C2}" type="pres">
      <dgm:prSet presAssocID="{11674682-4582-40AA-80CA-65B730D4CC17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che"/>
        </a:ext>
      </dgm:extLst>
    </dgm:pt>
    <dgm:pt modelId="{5A73FB30-A243-4364-9BBA-F480EFA8ACA1}" type="pres">
      <dgm:prSet presAssocID="{11674682-4582-40AA-80CA-65B730D4CC17}" presName="spaceRect" presStyleCnt="0"/>
      <dgm:spPr/>
    </dgm:pt>
    <dgm:pt modelId="{234CB171-19DA-4A31-86DB-79834710E8A0}" type="pres">
      <dgm:prSet presAssocID="{11674682-4582-40AA-80CA-65B730D4CC17}" presName="textRect" presStyleLbl="revTx" presStyleIdx="2" presStyleCnt="4">
        <dgm:presLayoutVars>
          <dgm:chMax val="1"/>
          <dgm:chPref val="1"/>
        </dgm:presLayoutVars>
      </dgm:prSet>
      <dgm:spPr/>
    </dgm:pt>
    <dgm:pt modelId="{C5EBB67B-2762-41BE-862F-97ECE025BE7B}" type="pres">
      <dgm:prSet presAssocID="{55862B78-85E6-4B21-941A-3FF3BEC6E614}" presName="sibTrans" presStyleLbl="sibTrans2D1" presStyleIdx="0" presStyleCnt="0"/>
      <dgm:spPr/>
    </dgm:pt>
    <dgm:pt modelId="{A56E8BED-BD7F-4F92-AFD3-73896F83AF51}" type="pres">
      <dgm:prSet presAssocID="{B36856DE-B744-414B-BAD5-22315521B524}" presName="compNode" presStyleCnt="0"/>
      <dgm:spPr/>
    </dgm:pt>
    <dgm:pt modelId="{DA93B51B-645C-441F-AE39-126848ECF3BC}" type="pres">
      <dgm:prSet presAssocID="{B36856DE-B744-414B-BAD5-22315521B524}" presName="iconBgRect" presStyleLbl="bgShp" presStyleIdx="3" presStyleCnt="4"/>
      <dgm:spPr/>
    </dgm:pt>
    <dgm:pt modelId="{B85E6ABC-5285-490F-B853-106A6EAA498F}" type="pres">
      <dgm:prSet presAssocID="{B36856DE-B744-414B-BAD5-22315521B524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ffice Worker"/>
        </a:ext>
      </dgm:extLst>
    </dgm:pt>
    <dgm:pt modelId="{91B8DCF1-4E6A-4155-9D17-555746BFAEFA}" type="pres">
      <dgm:prSet presAssocID="{B36856DE-B744-414B-BAD5-22315521B524}" presName="spaceRect" presStyleCnt="0"/>
      <dgm:spPr/>
    </dgm:pt>
    <dgm:pt modelId="{08663E3C-2C36-4857-934D-5ED498C93B0A}" type="pres">
      <dgm:prSet presAssocID="{B36856DE-B744-414B-BAD5-22315521B524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228AEA14-44D9-4316-987C-AE6EB6A851AB}" type="presOf" srcId="{443FF934-1DBD-4447-B01E-295F56EFFCAB}" destId="{A11B5B42-45EE-4D57-9B49-FBBFFB411293}" srcOrd="0" destOrd="0" presId="urn:microsoft.com/office/officeart/2018/2/layout/IconCircleList"/>
    <dgm:cxn modelId="{D828A120-CF78-4BEC-9ED4-88C261D23CC7}" srcId="{B4D7DB07-2012-4421-8674-891013FC7777}" destId="{5288F446-3043-4116-8ECD-708062FA5950}" srcOrd="1" destOrd="0" parTransId="{0D7ADBC3-CABC-4EEC-BE42-757E80230C0F}" sibTransId="{CE0EF2BC-B28D-4C81-8C13-D0B0BE5BA5B3}"/>
    <dgm:cxn modelId="{0F46CB2D-0457-4F62-BDCD-272E6A0F7A28}" type="presOf" srcId="{5288F446-3043-4116-8ECD-708062FA5950}" destId="{A3FCA7F6-04BF-4935-A0B7-88ECCF25C834}" srcOrd="0" destOrd="0" presId="urn:microsoft.com/office/officeart/2018/2/layout/IconCircleList"/>
    <dgm:cxn modelId="{09239E3C-D79B-475B-A454-FC21F3396C77}" type="presOf" srcId="{55862B78-85E6-4B21-941A-3FF3BEC6E614}" destId="{C5EBB67B-2762-41BE-862F-97ECE025BE7B}" srcOrd="0" destOrd="0" presId="urn:microsoft.com/office/officeart/2018/2/layout/IconCircleList"/>
    <dgm:cxn modelId="{B5AF0D6D-4FB8-45A5-8BD5-08D37910C18E}" type="presOf" srcId="{B4D7DB07-2012-4421-8674-891013FC7777}" destId="{2A637775-0F83-4824-9912-D7D74A46295D}" srcOrd="0" destOrd="0" presId="urn:microsoft.com/office/officeart/2018/2/layout/IconCircleList"/>
    <dgm:cxn modelId="{DE538C53-E32A-456A-8B83-C56F3814A217}" type="presOf" srcId="{11674682-4582-40AA-80CA-65B730D4CC17}" destId="{234CB171-19DA-4A31-86DB-79834710E8A0}" srcOrd="0" destOrd="0" presId="urn:microsoft.com/office/officeart/2018/2/layout/IconCircleList"/>
    <dgm:cxn modelId="{5FF6CF82-7CC5-4461-90E5-2B0D1EE04F64}" srcId="{B4D7DB07-2012-4421-8674-891013FC7777}" destId="{F2F6D6FC-51C4-4DB8-8F0E-0CFBB5491737}" srcOrd="0" destOrd="0" parTransId="{A0212324-4DF8-43A0-B060-9E2B83EA0A47}" sibTransId="{443FF934-1DBD-4447-B01E-295F56EFFCAB}"/>
    <dgm:cxn modelId="{FFA279BD-53B7-48F6-8471-F6FF5E759677}" srcId="{B4D7DB07-2012-4421-8674-891013FC7777}" destId="{B36856DE-B744-414B-BAD5-22315521B524}" srcOrd="3" destOrd="0" parTransId="{368E1EAD-1C10-464F-B240-9A8844A4A223}" sibTransId="{0E71CE48-B1C3-4C75-8897-3775C7EBC1E2}"/>
    <dgm:cxn modelId="{893036C3-0132-4653-9B67-4FB085DC4833}" type="presOf" srcId="{B36856DE-B744-414B-BAD5-22315521B524}" destId="{08663E3C-2C36-4857-934D-5ED498C93B0A}" srcOrd="0" destOrd="0" presId="urn:microsoft.com/office/officeart/2018/2/layout/IconCircleList"/>
    <dgm:cxn modelId="{3088E5C5-3FE7-41DC-BD72-7AC795DE5500}" type="presOf" srcId="{CE0EF2BC-B28D-4C81-8C13-D0B0BE5BA5B3}" destId="{C8D9CA2F-A3A6-4D56-BF62-C77ED89F2072}" srcOrd="0" destOrd="0" presId="urn:microsoft.com/office/officeart/2018/2/layout/IconCircleList"/>
    <dgm:cxn modelId="{21EB36DE-F0ED-47DC-9F12-CF967A812817}" srcId="{B4D7DB07-2012-4421-8674-891013FC7777}" destId="{11674682-4582-40AA-80CA-65B730D4CC17}" srcOrd="2" destOrd="0" parTransId="{935DCA33-2532-4A79-A110-86E7206A07B6}" sibTransId="{55862B78-85E6-4B21-941A-3FF3BEC6E614}"/>
    <dgm:cxn modelId="{21DCE9F0-4267-4CF9-9A6C-B3E8E5608071}" type="presOf" srcId="{F2F6D6FC-51C4-4DB8-8F0E-0CFBB5491737}" destId="{F1A391FD-FFBD-4D69-9C44-F5F67DE44126}" srcOrd="0" destOrd="0" presId="urn:microsoft.com/office/officeart/2018/2/layout/IconCircleList"/>
    <dgm:cxn modelId="{35F4D70D-6445-4554-AD2B-881371004D11}" type="presParOf" srcId="{2A637775-0F83-4824-9912-D7D74A46295D}" destId="{690D6385-0883-475D-92C4-4BB83FC4505D}" srcOrd="0" destOrd="0" presId="urn:microsoft.com/office/officeart/2018/2/layout/IconCircleList"/>
    <dgm:cxn modelId="{33DCD780-4E7F-4E42-B22B-BAB3CE4611A2}" type="presParOf" srcId="{690D6385-0883-475D-92C4-4BB83FC4505D}" destId="{7633825F-8FAC-4F2B-8969-21B33CD6F288}" srcOrd="0" destOrd="0" presId="urn:microsoft.com/office/officeart/2018/2/layout/IconCircleList"/>
    <dgm:cxn modelId="{792663A5-46A9-4528-A154-6D4410536E97}" type="presParOf" srcId="{7633825F-8FAC-4F2B-8969-21B33CD6F288}" destId="{0DF05977-D166-4C59-8D0A-5F433D65DD51}" srcOrd="0" destOrd="0" presId="urn:microsoft.com/office/officeart/2018/2/layout/IconCircleList"/>
    <dgm:cxn modelId="{A393FEFD-9B57-4AE7-B9A3-D69050A69360}" type="presParOf" srcId="{7633825F-8FAC-4F2B-8969-21B33CD6F288}" destId="{DCCC1E9C-76BC-4B2D-A243-B086D3E735E1}" srcOrd="1" destOrd="0" presId="urn:microsoft.com/office/officeart/2018/2/layout/IconCircleList"/>
    <dgm:cxn modelId="{A2981F92-12B0-4DB5-A99F-953082743AF7}" type="presParOf" srcId="{7633825F-8FAC-4F2B-8969-21B33CD6F288}" destId="{6E32F8BD-C962-4E6F-B1B1-8521CAC5E57F}" srcOrd="2" destOrd="0" presId="urn:microsoft.com/office/officeart/2018/2/layout/IconCircleList"/>
    <dgm:cxn modelId="{4F861760-A2E1-4745-B895-C739CB1F790C}" type="presParOf" srcId="{7633825F-8FAC-4F2B-8969-21B33CD6F288}" destId="{F1A391FD-FFBD-4D69-9C44-F5F67DE44126}" srcOrd="3" destOrd="0" presId="urn:microsoft.com/office/officeart/2018/2/layout/IconCircleList"/>
    <dgm:cxn modelId="{EED04EA6-78B6-477C-9EB7-006F70A15B12}" type="presParOf" srcId="{690D6385-0883-475D-92C4-4BB83FC4505D}" destId="{A11B5B42-45EE-4D57-9B49-FBBFFB411293}" srcOrd="1" destOrd="0" presId="urn:microsoft.com/office/officeart/2018/2/layout/IconCircleList"/>
    <dgm:cxn modelId="{5D31D1E6-45A0-4297-8887-6C05B2FAD66B}" type="presParOf" srcId="{690D6385-0883-475D-92C4-4BB83FC4505D}" destId="{50B68AD0-C789-4E93-854D-8E95B5CB34F7}" srcOrd="2" destOrd="0" presId="urn:microsoft.com/office/officeart/2018/2/layout/IconCircleList"/>
    <dgm:cxn modelId="{453D22EC-B81B-4EB1-AE60-FCFA73D80CF5}" type="presParOf" srcId="{50B68AD0-C789-4E93-854D-8E95B5CB34F7}" destId="{60C80FB5-9F81-4B40-83BF-B71E6C88D59C}" srcOrd="0" destOrd="0" presId="urn:microsoft.com/office/officeart/2018/2/layout/IconCircleList"/>
    <dgm:cxn modelId="{859A09D2-DBE5-4213-8CDD-B1A19FEE7940}" type="presParOf" srcId="{50B68AD0-C789-4E93-854D-8E95B5CB34F7}" destId="{AAC61755-3913-4846-8096-0F7A2D06E55B}" srcOrd="1" destOrd="0" presId="urn:microsoft.com/office/officeart/2018/2/layout/IconCircleList"/>
    <dgm:cxn modelId="{F167BE72-2CCC-4CF6-AE53-29600DF1CDAC}" type="presParOf" srcId="{50B68AD0-C789-4E93-854D-8E95B5CB34F7}" destId="{D0517CA5-86CC-4E5A-80DD-FF268A74AB9A}" srcOrd="2" destOrd="0" presId="urn:microsoft.com/office/officeart/2018/2/layout/IconCircleList"/>
    <dgm:cxn modelId="{A16FFA68-817C-4D3D-83D3-8F7DE2935D0C}" type="presParOf" srcId="{50B68AD0-C789-4E93-854D-8E95B5CB34F7}" destId="{A3FCA7F6-04BF-4935-A0B7-88ECCF25C834}" srcOrd="3" destOrd="0" presId="urn:microsoft.com/office/officeart/2018/2/layout/IconCircleList"/>
    <dgm:cxn modelId="{27643AC9-2537-4E78-9F3F-28619670BF89}" type="presParOf" srcId="{690D6385-0883-475D-92C4-4BB83FC4505D}" destId="{C8D9CA2F-A3A6-4D56-BF62-C77ED89F2072}" srcOrd="3" destOrd="0" presId="urn:microsoft.com/office/officeart/2018/2/layout/IconCircleList"/>
    <dgm:cxn modelId="{B00A04BC-39D0-44CC-A0B0-B1F8C2E5822C}" type="presParOf" srcId="{690D6385-0883-475D-92C4-4BB83FC4505D}" destId="{281F1A5F-0512-4833-9655-7C2F1875D2D8}" srcOrd="4" destOrd="0" presId="urn:microsoft.com/office/officeart/2018/2/layout/IconCircleList"/>
    <dgm:cxn modelId="{EE3E3A48-B286-48D6-ABF8-F62CE7A9E95D}" type="presParOf" srcId="{281F1A5F-0512-4833-9655-7C2F1875D2D8}" destId="{216AF22C-7887-4FB3-95D9-2FAD6DFABC29}" srcOrd="0" destOrd="0" presId="urn:microsoft.com/office/officeart/2018/2/layout/IconCircleList"/>
    <dgm:cxn modelId="{ADA3D9A2-5B74-42B6-B6D9-DAD188492C0F}" type="presParOf" srcId="{281F1A5F-0512-4833-9655-7C2F1875D2D8}" destId="{0BCDA226-1ACE-4B27-B77E-D30932D8F3C2}" srcOrd="1" destOrd="0" presId="urn:microsoft.com/office/officeart/2018/2/layout/IconCircleList"/>
    <dgm:cxn modelId="{8805BDF6-31B4-4932-A717-7D9FDB88E144}" type="presParOf" srcId="{281F1A5F-0512-4833-9655-7C2F1875D2D8}" destId="{5A73FB30-A243-4364-9BBA-F480EFA8ACA1}" srcOrd="2" destOrd="0" presId="urn:microsoft.com/office/officeart/2018/2/layout/IconCircleList"/>
    <dgm:cxn modelId="{9CDC82CE-9246-4034-84E9-4AFECC1E12FB}" type="presParOf" srcId="{281F1A5F-0512-4833-9655-7C2F1875D2D8}" destId="{234CB171-19DA-4A31-86DB-79834710E8A0}" srcOrd="3" destOrd="0" presId="urn:microsoft.com/office/officeart/2018/2/layout/IconCircleList"/>
    <dgm:cxn modelId="{16F642FA-D4D1-4276-BCAF-FE966765DD84}" type="presParOf" srcId="{690D6385-0883-475D-92C4-4BB83FC4505D}" destId="{C5EBB67B-2762-41BE-862F-97ECE025BE7B}" srcOrd="5" destOrd="0" presId="urn:microsoft.com/office/officeart/2018/2/layout/IconCircleList"/>
    <dgm:cxn modelId="{20A7CD8B-D470-4FD8-82C3-B74873296B0C}" type="presParOf" srcId="{690D6385-0883-475D-92C4-4BB83FC4505D}" destId="{A56E8BED-BD7F-4F92-AFD3-73896F83AF51}" srcOrd="6" destOrd="0" presId="urn:microsoft.com/office/officeart/2018/2/layout/IconCircleList"/>
    <dgm:cxn modelId="{31DC519F-86C5-45B3-AFC6-8B236161CD13}" type="presParOf" srcId="{A56E8BED-BD7F-4F92-AFD3-73896F83AF51}" destId="{DA93B51B-645C-441F-AE39-126848ECF3BC}" srcOrd="0" destOrd="0" presId="urn:microsoft.com/office/officeart/2018/2/layout/IconCircleList"/>
    <dgm:cxn modelId="{21800938-D019-4776-9BC7-31A378EE5193}" type="presParOf" srcId="{A56E8BED-BD7F-4F92-AFD3-73896F83AF51}" destId="{B85E6ABC-5285-490F-B853-106A6EAA498F}" srcOrd="1" destOrd="0" presId="urn:microsoft.com/office/officeart/2018/2/layout/IconCircleList"/>
    <dgm:cxn modelId="{E5196B9C-8F2F-4156-B00D-8D1AFC6C69D3}" type="presParOf" srcId="{A56E8BED-BD7F-4F92-AFD3-73896F83AF51}" destId="{91B8DCF1-4E6A-4155-9D17-555746BFAEFA}" srcOrd="2" destOrd="0" presId="urn:microsoft.com/office/officeart/2018/2/layout/IconCircleList"/>
    <dgm:cxn modelId="{C7C5BEAF-5030-4926-B9BB-9F3D6BEE4CDF}" type="presParOf" srcId="{A56E8BED-BD7F-4F92-AFD3-73896F83AF51}" destId="{08663E3C-2C36-4857-934D-5ED498C93B0A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DBAADF-B40F-4C6A-A347-22443685A592}">
      <dsp:nvSpPr>
        <dsp:cNvPr id="0" name=""/>
        <dsp:cNvSpPr/>
      </dsp:nvSpPr>
      <dsp:spPr>
        <a:xfrm>
          <a:off x="11" y="1179026"/>
          <a:ext cx="2628435" cy="21679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kern="1200" dirty="0"/>
            <a:t>Regroupement disciplinaire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kern="1200" dirty="0"/>
            <a:t>Enjeux spécifiques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kern="1200" dirty="0"/>
            <a:t>Connexions naturelles</a:t>
          </a:r>
        </a:p>
      </dsp:txBody>
      <dsp:txXfrm>
        <a:off x="49901" y="1228916"/>
        <a:ext cx="2528655" cy="1603577"/>
      </dsp:txXfrm>
    </dsp:sp>
    <dsp:sp modelId="{28187EDC-49C7-436A-A4AD-C2614A6D350B}">
      <dsp:nvSpPr>
        <dsp:cNvPr id="0" name=""/>
        <dsp:cNvSpPr/>
      </dsp:nvSpPr>
      <dsp:spPr>
        <a:xfrm>
          <a:off x="1465256" y="1652736"/>
          <a:ext cx="2961637" cy="2961637"/>
        </a:xfrm>
        <a:prstGeom prst="leftCircularArrow">
          <a:avLst>
            <a:gd name="adj1" fmla="val 3365"/>
            <a:gd name="adj2" fmla="val 416240"/>
            <a:gd name="adj3" fmla="val 2191750"/>
            <a:gd name="adj4" fmla="val 9024489"/>
            <a:gd name="adj5" fmla="val 3926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506A08-1612-4A12-964F-AC7EE5BCD29C}">
      <dsp:nvSpPr>
        <dsp:cNvPr id="0" name=""/>
        <dsp:cNvSpPr/>
      </dsp:nvSpPr>
      <dsp:spPr>
        <a:xfrm>
          <a:off x="584107" y="2882384"/>
          <a:ext cx="2336387" cy="9291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Explorer les enjeux</a:t>
          </a:r>
        </a:p>
      </dsp:txBody>
      <dsp:txXfrm>
        <a:off x="611320" y="2909597"/>
        <a:ext cx="2281961" cy="874678"/>
      </dsp:txXfrm>
    </dsp:sp>
    <dsp:sp modelId="{CF647154-488D-4C4E-A210-C0520649C68D}">
      <dsp:nvSpPr>
        <dsp:cNvPr id="0" name=""/>
        <dsp:cNvSpPr/>
      </dsp:nvSpPr>
      <dsp:spPr>
        <a:xfrm>
          <a:off x="3395126" y="1179026"/>
          <a:ext cx="2628435" cy="21679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kern="1200" dirty="0"/>
            <a:t>Enjeux transversaux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kern="1200" dirty="0"/>
            <a:t>Projets pédagogiques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kern="1200" dirty="0"/>
            <a:t>Recommandations institutionnelles</a:t>
          </a:r>
        </a:p>
      </dsp:txBody>
      <dsp:txXfrm>
        <a:off x="3445016" y="1693468"/>
        <a:ext cx="2528655" cy="1603577"/>
      </dsp:txXfrm>
    </dsp:sp>
    <dsp:sp modelId="{454872DF-7AB8-4C69-A1CB-53ACD0D3FD67}">
      <dsp:nvSpPr>
        <dsp:cNvPr id="0" name=""/>
        <dsp:cNvSpPr/>
      </dsp:nvSpPr>
      <dsp:spPr>
        <a:xfrm>
          <a:off x="4838468" y="-173412"/>
          <a:ext cx="3297493" cy="3297493"/>
        </a:xfrm>
        <a:prstGeom prst="circularArrow">
          <a:avLst>
            <a:gd name="adj1" fmla="val 3023"/>
            <a:gd name="adj2" fmla="val 370827"/>
            <a:gd name="adj3" fmla="val 19453662"/>
            <a:gd name="adj4" fmla="val 12575511"/>
            <a:gd name="adj5" fmla="val 3526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8F75D4-05A3-435E-92EA-5CF224CC2520}">
      <dsp:nvSpPr>
        <dsp:cNvPr id="0" name=""/>
        <dsp:cNvSpPr/>
      </dsp:nvSpPr>
      <dsp:spPr>
        <a:xfrm>
          <a:off x="3979223" y="714474"/>
          <a:ext cx="2336387" cy="9291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Plan stratégique interdisciplinaire</a:t>
          </a:r>
        </a:p>
      </dsp:txBody>
      <dsp:txXfrm>
        <a:off x="4006436" y="741687"/>
        <a:ext cx="2281961" cy="874678"/>
      </dsp:txXfrm>
    </dsp:sp>
    <dsp:sp modelId="{54F6D46A-AB92-4E5B-8393-527BF91765AB}">
      <dsp:nvSpPr>
        <dsp:cNvPr id="0" name=""/>
        <dsp:cNvSpPr/>
      </dsp:nvSpPr>
      <dsp:spPr>
        <a:xfrm>
          <a:off x="6790241" y="1179026"/>
          <a:ext cx="2628435" cy="21679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kern="1200" dirty="0"/>
            <a:t>Présentation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kern="1200"/>
            <a:t>Discussion collective</a:t>
          </a:r>
          <a:endParaRPr lang="fr-FR" sz="2000" kern="1200" dirty="0"/>
        </a:p>
      </dsp:txBody>
      <dsp:txXfrm>
        <a:off x="6840131" y="1228916"/>
        <a:ext cx="2528655" cy="1603577"/>
      </dsp:txXfrm>
    </dsp:sp>
    <dsp:sp modelId="{302BF1D8-EC91-4380-B970-B64B4D32BB4F}">
      <dsp:nvSpPr>
        <dsp:cNvPr id="0" name=""/>
        <dsp:cNvSpPr/>
      </dsp:nvSpPr>
      <dsp:spPr>
        <a:xfrm>
          <a:off x="7374338" y="2882384"/>
          <a:ext cx="2336387" cy="9291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Partage des visions</a:t>
          </a:r>
        </a:p>
      </dsp:txBody>
      <dsp:txXfrm>
        <a:off x="7401551" y="2909597"/>
        <a:ext cx="2281961" cy="87467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F05977-D166-4C59-8D0A-5F433D65DD51}">
      <dsp:nvSpPr>
        <dsp:cNvPr id="0" name=""/>
        <dsp:cNvSpPr/>
      </dsp:nvSpPr>
      <dsp:spPr>
        <a:xfrm>
          <a:off x="75975" y="612738"/>
          <a:ext cx="1265535" cy="1265535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CC1E9C-76BC-4B2D-A243-B086D3E735E1}">
      <dsp:nvSpPr>
        <dsp:cNvPr id="0" name=""/>
        <dsp:cNvSpPr/>
      </dsp:nvSpPr>
      <dsp:spPr>
        <a:xfrm>
          <a:off x="341738" y="878501"/>
          <a:ext cx="734010" cy="73401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A391FD-FFBD-4D69-9C44-F5F67DE44126}">
      <dsp:nvSpPr>
        <dsp:cNvPr id="0" name=""/>
        <dsp:cNvSpPr/>
      </dsp:nvSpPr>
      <dsp:spPr>
        <a:xfrm>
          <a:off x="1612697" y="612738"/>
          <a:ext cx="2983048" cy="12655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200" b="1" kern="1200"/>
            <a:t>Carte mentale</a:t>
          </a:r>
          <a:r>
            <a:rPr lang="fr-BE" sz="2200" kern="1200"/>
            <a:t> des connexions entre sa discipline et la durabilité</a:t>
          </a:r>
          <a:endParaRPr lang="en-US" sz="2200" kern="1200"/>
        </a:p>
      </dsp:txBody>
      <dsp:txXfrm>
        <a:off x="1612697" y="612738"/>
        <a:ext cx="2983048" cy="1265535"/>
      </dsp:txXfrm>
    </dsp:sp>
    <dsp:sp modelId="{60C80FB5-9F81-4B40-83BF-B71E6C88D59C}">
      <dsp:nvSpPr>
        <dsp:cNvPr id="0" name=""/>
        <dsp:cNvSpPr/>
      </dsp:nvSpPr>
      <dsp:spPr>
        <a:xfrm>
          <a:off x="5115520" y="612738"/>
          <a:ext cx="1265535" cy="1265535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C61755-3913-4846-8096-0F7A2D06E55B}">
      <dsp:nvSpPr>
        <dsp:cNvPr id="0" name=""/>
        <dsp:cNvSpPr/>
      </dsp:nvSpPr>
      <dsp:spPr>
        <a:xfrm>
          <a:off x="5381282" y="878501"/>
          <a:ext cx="734010" cy="73401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FCA7F6-04BF-4935-A0B7-88ECCF25C834}">
      <dsp:nvSpPr>
        <dsp:cNvPr id="0" name=""/>
        <dsp:cNvSpPr/>
      </dsp:nvSpPr>
      <dsp:spPr>
        <a:xfrm>
          <a:off x="6652242" y="612738"/>
          <a:ext cx="2983048" cy="12655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200" b="1" kern="1200"/>
            <a:t>Note réflexive</a:t>
          </a:r>
          <a:r>
            <a:rPr lang="fr-BE" sz="2200" kern="1200"/>
            <a:t> : "Ce que j’ai retenu et comment je peux l’intégrer dans mon enseignement"</a:t>
          </a:r>
          <a:endParaRPr lang="en-US" sz="2200" kern="1200"/>
        </a:p>
      </dsp:txBody>
      <dsp:txXfrm>
        <a:off x="6652242" y="612738"/>
        <a:ext cx="2983048" cy="1265535"/>
      </dsp:txXfrm>
    </dsp:sp>
    <dsp:sp modelId="{216AF22C-7887-4FB3-95D9-2FAD6DFABC29}">
      <dsp:nvSpPr>
        <dsp:cNvPr id="0" name=""/>
        <dsp:cNvSpPr/>
      </dsp:nvSpPr>
      <dsp:spPr>
        <a:xfrm>
          <a:off x="75975" y="2647688"/>
          <a:ext cx="1265535" cy="1265535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CDA226-1ACE-4B27-B77E-D30932D8F3C2}">
      <dsp:nvSpPr>
        <dsp:cNvPr id="0" name=""/>
        <dsp:cNvSpPr/>
      </dsp:nvSpPr>
      <dsp:spPr>
        <a:xfrm>
          <a:off x="341738" y="2913450"/>
          <a:ext cx="734010" cy="73401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4CB171-19DA-4A31-86DB-79834710E8A0}">
      <dsp:nvSpPr>
        <dsp:cNvPr id="0" name=""/>
        <dsp:cNvSpPr/>
      </dsp:nvSpPr>
      <dsp:spPr>
        <a:xfrm>
          <a:off x="1612697" y="2647688"/>
          <a:ext cx="2983048" cy="12655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200" b="1" kern="1200"/>
            <a:t>Engagement personnel</a:t>
          </a:r>
          <a:r>
            <a:rPr lang="fr-BE" sz="2200" kern="1200"/>
            <a:t> : une action concrète à tester dans son enseignement</a:t>
          </a:r>
          <a:endParaRPr lang="en-US" sz="2200" kern="1200"/>
        </a:p>
      </dsp:txBody>
      <dsp:txXfrm>
        <a:off x="1612697" y="2647688"/>
        <a:ext cx="2983048" cy="1265535"/>
      </dsp:txXfrm>
    </dsp:sp>
    <dsp:sp modelId="{DA93B51B-645C-441F-AE39-126848ECF3BC}">
      <dsp:nvSpPr>
        <dsp:cNvPr id="0" name=""/>
        <dsp:cNvSpPr/>
      </dsp:nvSpPr>
      <dsp:spPr>
        <a:xfrm>
          <a:off x="5115520" y="2647688"/>
          <a:ext cx="1265535" cy="1265535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5E6ABC-5285-490F-B853-106A6EAA498F}">
      <dsp:nvSpPr>
        <dsp:cNvPr id="0" name=""/>
        <dsp:cNvSpPr/>
      </dsp:nvSpPr>
      <dsp:spPr>
        <a:xfrm>
          <a:off x="5381282" y="2913450"/>
          <a:ext cx="734010" cy="73401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663E3C-2C36-4857-934D-5ED498C93B0A}">
      <dsp:nvSpPr>
        <dsp:cNvPr id="0" name=""/>
        <dsp:cNvSpPr/>
      </dsp:nvSpPr>
      <dsp:spPr>
        <a:xfrm>
          <a:off x="6652242" y="2647688"/>
          <a:ext cx="2983048" cy="12655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200" b="1" kern="1200"/>
            <a:t>Mise en application</a:t>
          </a:r>
          <a:r>
            <a:rPr lang="fr-BE" sz="2200" kern="1200"/>
            <a:t> : une ébauche d’activité interdisciplinaire</a:t>
          </a:r>
          <a:endParaRPr lang="en-US" sz="2200" kern="1200"/>
        </a:p>
      </dsp:txBody>
      <dsp:txXfrm>
        <a:off x="6652242" y="2647688"/>
        <a:ext cx="2983048" cy="12655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DD5F7242-BDEC-3DE7-D230-AEAB31E3B22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A8D4F295-53F4-4C71-9775-5EAB6CE778F5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D9585ADB-B146-439C-AC95-B76966EEB74A}" type="datetimeFigureOut">
              <a:rPr lang="fr-BE"/>
              <a:pPr>
                <a:defRPr/>
              </a:pPr>
              <a:t>03-04-25</a:t>
            </a:fld>
            <a:endParaRPr lang="fr-BE"/>
          </a:p>
        </p:txBody>
      </p:sp>
      <p:sp>
        <p:nvSpPr>
          <p:cNvPr id="4" name="Espace réservé de l'image des diapositives 3">
            <a:extLst>
              <a:ext uri="{FF2B5EF4-FFF2-40B4-BE49-F238E27FC236}">
                <a16:creationId xmlns:a16="http://schemas.microsoft.com/office/drawing/2014/main" id="{5C93621E-E74D-8DEA-A19A-4B329D28FCD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BE" noProof="0"/>
          </a:p>
        </p:txBody>
      </p:sp>
      <p:sp>
        <p:nvSpPr>
          <p:cNvPr id="5" name="Espace réservé des notes 4">
            <a:extLst>
              <a:ext uri="{FF2B5EF4-FFF2-40B4-BE49-F238E27FC236}">
                <a16:creationId xmlns:a16="http://schemas.microsoft.com/office/drawing/2014/main" id="{2F43983C-77F8-6AFA-B19E-99380CBD47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noProof="0"/>
              <a:t>Cliquez pour 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  <a:endParaRPr lang="fr-BE" noProof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F29CF34-B34C-AC66-6591-72CFD893D86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E01822B-0A0C-80F6-D8CF-BFB65A1A62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C06C36B9-4199-441C-8ECF-5404C7954F64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fr-BE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B74416-AAB1-4288-8D03-06E00B46BF72}" type="slidenum">
              <a:rPr lang="fr-BE" smtClean="0"/>
              <a:t>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5317486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fr-BE" sz="1200" dirty="0">
                <a:solidFill>
                  <a:srgbClr val="404040"/>
                </a:solidFill>
                <a:effectLst/>
                <a:latin typeface="Century Gothic" panose="020B0502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Rappel des ressources disponibles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fr-BE" sz="1200" dirty="0">
                <a:solidFill>
                  <a:srgbClr val="404040"/>
                </a:solidFill>
                <a:effectLst/>
                <a:latin typeface="Century Gothic" panose="020B0502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Invitation à poursuivre les échanges post-formation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fr-BE" sz="1200" dirty="0">
                <a:solidFill>
                  <a:srgbClr val="404040"/>
                </a:solidFill>
                <a:effectLst/>
                <a:latin typeface="Century Gothic" panose="020B0502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Remerciements et conclusion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06C36B9-4199-441C-8ECF-5404C7954F64}" type="slidenum">
              <a:rPr lang="fr-BE" smtClean="0"/>
              <a:pPr>
                <a:defRPr/>
              </a:pPr>
              <a:t>11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5727513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44AECA6-8DF0-D25E-7D45-535A55594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C3A192-F23C-4987-BA47-3CF4B2927F54}" type="datetime1">
              <a:rPr lang="fr-BE" altLang="fr-FR"/>
              <a:pPr>
                <a:defRPr/>
              </a:pPr>
              <a:t>03-04-25</a:t>
            </a:fld>
            <a:endParaRPr lang="fr-BE" alt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60C4F18-8671-45B9-CA72-8FA8738AD6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7235BDC-A3A0-068D-960F-7C985DAFE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9B2925-A102-4554-A91B-9DF7184E7388}" type="slidenum">
              <a:rPr lang="fr-BE" altLang="fr-FR"/>
              <a:pPr>
                <a:defRPr/>
              </a:pPr>
              <a:t>‹N°›</a:t>
            </a:fld>
            <a:endParaRPr lang="fr-BE" altLang="fr-FR"/>
          </a:p>
        </p:txBody>
      </p:sp>
    </p:spTree>
    <p:extLst>
      <p:ext uri="{BB962C8B-B14F-4D97-AF65-F5344CB8AC3E}">
        <p14:creationId xmlns:p14="http://schemas.microsoft.com/office/powerpoint/2010/main" val="562880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BE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3">
            <a:extLst>
              <a:ext uri="{FF2B5EF4-FFF2-40B4-BE49-F238E27FC236}">
                <a16:creationId xmlns:a16="http://schemas.microsoft.com/office/drawing/2014/main" id="{60A63255-ED72-E59E-9B34-351F9192B5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758E11-BA0F-4A7E-900B-CC0DB4916B0F}" type="datetime1">
              <a:rPr lang="fr-BE" altLang="fr-FR"/>
              <a:pPr>
                <a:defRPr/>
              </a:pPr>
              <a:t>03-04-25</a:t>
            </a:fld>
            <a:endParaRPr lang="fr-BE" altLang="fr-FR"/>
          </a:p>
        </p:txBody>
      </p:sp>
      <p:sp>
        <p:nvSpPr>
          <p:cNvPr id="6" name="Espace réservé du pied de page 4">
            <a:extLst>
              <a:ext uri="{FF2B5EF4-FFF2-40B4-BE49-F238E27FC236}">
                <a16:creationId xmlns:a16="http://schemas.microsoft.com/office/drawing/2014/main" id="{EF683CD9-4FED-C00E-126C-B47929D58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A9EBF5AB-734A-70BB-304D-655CBC632B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0EA410-EF09-49E2-AF11-07D75785B76F}" type="slidenum">
              <a:rPr lang="fr-BE" altLang="fr-FR"/>
              <a:pPr>
                <a:defRPr/>
              </a:pPr>
              <a:t>‹N°›</a:t>
            </a:fld>
            <a:endParaRPr lang="fr-BE" altLang="fr-FR"/>
          </a:p>
        </p:txBody>
      </p:sp>
    </p:spTree>
    <p:extLst>
      <p:ext uri="{BB962C8B-B14F-4D97-AF65-F5344CB8AC3E}">
        <p14:creationId xmlns:p14="http://schemas.microsoft.com/office/powerpoint/2010/main" val="35979703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B3C00C-5AB1-7F71-9F21-BABABE7C3F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E9B8A9-9BBC-4AF2-AFF7-F8F35C8338FE}" type="datetime1">
              <a:rPr lang="fr-BE" altLang="fr-FR"/>
              <a:pPr>
                <a:defRPr/>
              </a:pPr>
              <a:t>03-04-25</a:t>
            </a:fld>
            <a:endParaRPr lang="fr-BE" alt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B421273-3A13-AC97-D51D-5FD00BC33C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C040985-C14F-F531-D273-8C716AF04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5CAA32-689D-4A48-A308-D9390C151A9D}" type="slidenum">
              <a:rPr lang="fr-BE" altLang="fr-FR"/>
              <a:pPr>
                <a:defRPr/>
              </a:pPr>
              <a:t>‹N°›</a:t>
            </a:fld>
            <a:endParaRPr lang="fr-BE" altLang="fr-FR"/>
          </a:p>
        </p:txBody>
      </p:sp>
    </p:spTree>
    <p:extLst>
      <p:ext uri="{BB962C8B-B14F-4D97-AF65-F5344CB8AC3E}">
        <p14:creationId xmlns:p14="http://schemas.microsoft.com/office/powerpoint/2010/main" val="17763661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447595" y="836712"/>
            <a:ext cx="7518400" cy="1143000"/>
          </a:xfrm>
        </p:spPr>
        <p:txBody>
          <a:bodyPr lIns="0">
            <a:noAutofit/>
          </a:bodyPr>
          <a:lstStyle>
            <a:lvl1pPr algn="l">
              <a:defRPr sz="1800"/>
            </a:lvl1pPr>
          </a:lstStyle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7851616"/>
      </p:ext>
    </p:extLst>
  </p:cSld>
  <p:clrMapOvr>
    <a:masterClrMapping/>
  </p:clrMapOvr>
  <p:transition spd="med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447595" y="836712"/>
            <a:ext cx="7518400" cy="1143000"/>
          </a:xfrm>
        </p:spPr>
        <p:txBody>
          <a:bodyPr lIns="0">
            <a:noAutofit/>
          </a:bodyPr>
          <a:lstStyle>
            <a:lvl1pPr algn="l">
              <a:defRPr sz="1800"/>
            </a:lvl1pPr>
          </a:lstStyle>
          <a:p>
            <a:endParaRPr lang="fr-FR"/>
          </a:p>
        </p:txBody>
      </p:sp>
      <p:sp>
        <p:nvSpPr>
          <p:cNvPr id="7" name="Espace réservé du contenu 2"/>
          <p:cNvSpPr>
            <a:spLocks noGrp="1"/>
          </p:cNvSpPr>
          <p:nvPr>
            <p:ph idx="1"/>
          </p:nvPr>
        </p:nvSpPr>
        <p:spPr>
          <a:xfrm>
            <a:off x="1199456" y="2084853"/>
            <a:ext cx="10286933" cy="4525433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858234173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7FFB41F-3B09-AAB8-7B69-88D48FF96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827BE6-6B31-4225-A81E-65D8DF5906D8}" type="datetime1">
              <a:rPr lang="fr-BE" altLang="fr-FR"/>
              <a:pPr>
                <a:defRPr/>
              </a:pPr>
              <a:t>03-04-25</a:t>
            </a:fld>
            <a:endParaRPr lang="fr-BE" alt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BCE6A24-C439-06DB-6530-FD9D6A6849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D731B2-3E65-584F-5197-A76FC17BB6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657D21-59E0-4BFB-8CF6-E6B8999B0FE0}" type="slidenum">
              <a:rPr lang="fr-BE" altLang="fr-FR"/>
              <a:pPr>
                <a:defRPr/>
              </a:pPr>
              <a:t>‹N°›</a:t>
            </a:fld>
            <a:endParaRPr lang="fr-BE" alt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BC7447F-C2D2-12FF-4B40-FAA77B6BD1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10"/>
          <a:stretch/>
        </p:blipFill>
        <p:spPr bwMode="auto">
          <a:xfrm>
            <a:off x="10363200" y="76199"/>
            <a:ext cx="1515279" cy="7683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6737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4919EB2-99B5-517D-BF97-5F032F7C93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3DADF2-3ECD-4E01-8DB1-7583EB65B105}" type="datetime1">
              <a:rPr lang="fr-BE" altLang="fr-FR"/>
              <a:pPr>
                <a:defRPr/>
              </a:pPr>
              <a:t>03-04-25</a:t>
            </a:fld>
            <a:endParaRPr lang="fr-BE" alt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B99A55-726F-AC66-B21D-C8051CB07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6916605-63C4-3C85-C618-CB6F4A7221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96C35A-FD41-47D3-BAFB-B5E78A09BB01}" type="slidenum">
              <a:rPr lang="fr-BE" altLang="fr-FR"/>
              <a:pPr>
                <a:defRPr/>
              </a:pPr>
              <a:t>‹N°›</a:t>
            </a:fld>
            <a:endParaRPr lang="fr-BE" altLang="fr-FR"/>
          </a:p>
        </p:txBody>
      </p:sp>
    </p:spTree>
    <p:extLst>
      <p:ext uri="{BB962C8B-B14F-4D97-AF65-F5344CB8AC3E}">
        <p14:creationId xmlns:p14="http://schemas.microsoft.com/office/powerpoint/2010/main" val="22743651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87488" y="4425132"/>
            <a:ext cx="10363200" cy="8223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487488" y="2924944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C18B2F5-653B-99AB-3F44-684ECCF888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23AA4F-498C-4A68-9890-221A70DB8135}" type="datetime1">
              <a:rPr lang="fr-BE" altLang="fr-FR"/>
              <a:pPr>
                <a:defRPr/>
              </a:pPr>
              <a:t>03-04-25</a:t>
            </a:fld>
            <a:endParaRPr lang="fr-BE" alt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615B05C-5159-6BFF-9D29-DA54342365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1892D9C-FB78-9BD5-241C-10282F061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90DCE7-1EA7-46BF-8BA8-E1420D127A11}" type="slidenum">
              <a:rPr lang="fr-BE" altLang="fr-FR"/>
              <a:pPr>
                <a:defRPr/>
              </a:pPr>
              <a:t>‹N°›</a:t>
            </a:fld>
            <a:endParaRPr lang="fr-BE" altLang="fr-FR"/>
          </a:p>
        </p:txBody>
      </p:sp>
    </p:spTree>
    <p:extLst>
      <p:ext uri="{BB962C8B-B14F-4D97-AF65-F5344CB8AC3E}">
        <p14:creationId xmlns:p14="http://schemas.microsoft.com/office/powerpoint/2010/main" val="3366179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775520" y="1600201"/>
            <a:ext cx="421888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e la date 3">
            <a:extLst>
              <a:ext uri="{FF2B5EF4-FFF2-40B4-BE49-F238E27FC236}">
                <a16:creationId xmlns:a16="http://schemas.microsoft.com/office/drawing/2014/main" id="{B6A239C2-5251-56CA-C849-526BF7D214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660FE5-7091-4A09-9E7D-22B6687783B7}" type="datetime1">
              <a:rPr lang="fr-BE" altLang="fr-FR"/>
              <a:pPr>
                <a:defRPr/>
              </a:pPr>
              <a:t>03-04-25</a:t>
            </a:fld>
            <a:endParaRPr lang="fr-BE" altLang="fr-FR"/>
          </a:p>
        </p:txBody>
      </p:sp>
      <p:sp>
        <p:nvSpPr>
          <p:cNvPr id="6" name="Espace réservé du pied de page 4">
            <a:extLst>
              <a:ext uri="{FF2B5EF4-FFF2-40B4-BE49-F238E27FC236}">
                <a16:creationId xmlns:a16="http://schemas.microsoft.com/office/drawing/2014/main" id="{40AD068D-8F3A-BCD8-CA30-231D47B96C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9EF6616C-41ED-8B4F-9F47-4BBC38E6B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EEF590-7D49-47B4-9452-9E85E911696F}" type="slidenum">
              <a:rPr lang="fr-BE" altLang="fr-FR"/>
              <a:pPr>
                <a:defRPr/>
              </a:pPr>
              <a:t>‹N°›</a:t>
            </a:fld>
            <a:endParaRPr lang="fr-BE" altLang="fr-FR"/>
          </a:p>
        </p:txBody>
      </p:sp>
    </p:spTree>
    <p:extLst>
      <p:ext uri="{BB962C8B-B14F-4D97-AF65-F5344CB8AC3E}">
        <p14:creationId xmlns:p14="http://schemas.microsoft.com/office/powerpoint/2010/main" val="41833852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7" name="Espace réservé de la date 3">
            <a:extLst>
              <a:ext uri="{FF2B5EF4-FFF2-40B4-BE49-F238E27FC236}">
                <a16:creationId xmlns:a16="http://schemas.microsoft.com/office/drawing/2014/main" id="{12A2057C-2428-AA85-035A-AFC4BE9A6E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D5881A-B10E-4B95-BCE5-C54573430DEA}" type="datetime1">
              <a:rPr lang="fr-BE" altLang="fr-FR"/>
              <a:pPr>
                <a:defRPr/>
              </a:pPr>
              <a:t>03-04-25</a:t>
            </a:fld>
            <a:endParaRPr lang="fr-BE" altLang="fr-FR"/>
          </a:p>
        </p:txBody>
      </p:sp>
      <p:sp>
        <p:nvSpPr>
          <p:cNvPr id="8" name="Espace réservé du pied de page 4">
            <a:extLst>
              <a:ext uri="{FF2B5EF4-FFF2-40B4-BE49-F238E27FC236}">
                <a16:creationId xmlns:a16="http://schemas.microsoft.com/office/drawing/2014/main" id="{643974B5-B54D-43D2-D51C-469555CE5F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9" name="Espace réservé du numéro de diapositive 5">
            <a:extLst>
              <a:ext uri="{FF2B5EF4-FFF2-40B4-BE49-F238E27FC236}">
                <a16:creationId xmlns:a16="http://schemas.microsoft.com/office/drawing/2014/main" id="{CEAF261B-52A1-34C4-42CE-F143CE8327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97224A-D1C7-49FF-B9B5-7100F067A029}" type="slidenum">
              <a:rPr lang="fr-BE" altLang="fr-FR"/>
              <a:pPr>
                <a:defRPr/>
              </a:pPr>
              <a:t>‹N°›</a:t>
            </a:fld>
            <a:endParaRPr lang="fr-BE" altLang="fr-FR"/>
          </a:p>
        </p:txBody>
      </p:sp>
    </p:spTree>
    <p:extLst>
      <p:ext uri="{BB962C8B-B14F-4D97-AF65-F5344CB8AC3E}">
        <p14:creationId xmlns:p14="http://schemas.microsoft.com/office/powerpoint/2010/main" val="2187041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e la date 3">
            <a:extLst>
              <a:ext uri="{FF2B5EF4-FFF2-40B4-BE49-F238E27FC236}">
                <a16:creationId xmlns:a16="http://schemas.microsoft.com/office/drawing/2014/main" id="{8BBEC200-D52F-6936-0083-96DF5875C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C39E69-FF01-4EE5-81D1-31BC3A9ECA66}" type="datetime1">
              <a:rPr lang="fr-BE" altLang="fr-FR"/>
              <a:pPr>
                <a:defRPr/>
              </a:pPr>
              <a:t>03-04-25</a:t>
            </a:fld>
            <a:endParaRPr lang="fr-BE" altLang="fr-FR"/>
          </a:p>
        </p:txBody>
      </p:sp>
      <p:sp>
        <p:nvSpPr>
          <p:cNvPr id="4" name="Espace réservé du pied de page 4">
            <a:extLst>
              <a:ext uri="{FF2B5EF4-FFF2-40B4-BE49-F238E27FC236}">
                <a16:creationId xmlns:a16="http://schemas.microsoft.com/office/drawing/2014/main" id="{7CD252C4-57C0-FA77-BB4D-DD443A3DF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14D33424-F41E-0122-826B-64170FB35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D84631-70D6-4859-A1EF-B79617EADD32}" type="slidenum">
              <a:rPr lang="fr-BE" altLang="fr-FR"/>
              <a:pPr>
                <a:defRPr/>
              </a:pPr>
              <a:t>‹N°›</a:t>
            </a:fld>
            <a:endParaRPr lang="fr-BE" altLang="fr-FR"/>
          </a:p>
        </p:txBody>
      </p:sp>
    </p:spTree>
    <p:extLst>
      <p:ext uri="{BB962C8B-B14F-4D97-AF65-F5344CB8AC3E}">
        <p14:creationId xmlns:p14="http://schemas.microsoft.com/office/powerpoint/2010/main" val="23283548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>
            <a:extLst>
              <a:ext uri="{FF2B5EF4-FFF2-40B4-BE49-F238E27FC236}">
                <a16:creationId xmlns:a16="http://schemas.microsoft.com/office/drawing/2014/main" id="{4A70841F-59CA-89F0-8569-A541C3A8E6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F8461F-4388-4CF1-9C89-E06586617FE6}" type="datetime1">
              <a:rPr lang="fr-BE" altLang="fr-FR"/>
              <a:pPr>
                <a:defRPr/>
              </a:pPr>
              <a:t>03-04-25</a:t>
            </a:fld>
            <a:endParaRPr lang="fr-BE" altLang="fr-FR"/>
          </a:p>
        </p:txBody>
      </p:sp>
      <p:sp>
        <p:nvSpPr>
          <p:cNvPr id="3" name="Espace réservé du pied de page 4">
            <a:extLst>
              <a:ext uri="{FF2B5EF4-FFF2-40B4-BE49-F238E27FC236}">
                <a16:creationId xmlns:a16="http://schemas.microsoft.com/office/drawing/2014/main" id="{9CC788F3-0726-BFE8-19B0-7174641E5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4" name="Espace réservé du numéro de diapositive 5">
            <a:extLst>
              <a:ext uri="{FF2B5EF4-FFF2-40B4-BE49-F238E27FC236}">
                <a16:creationId xmlns:a16="http://schemas.microsoft.com/office/drawing/2014/main" id="{F59F689B-1D4A-31A9-DABB-F9BBED122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58A96D-F784-4D9E-8D84-D15B66838C9F}" type="slidenum">
              <a:rPr lang="fr-BE" altLang="fr-FR"/>
              <a:pPr>
                <a:defRPr/>
              </a:pPr>
              <a:t>‹N°›</a:t>
            </a:fld>
            <a:endParaRPr lang="fr-BE" altLang="fr-FR"/>
          </a:p>
        </p:txBody>
      </p:sp>
    </p:spTree>
    <p:extLst>
      <p:ext uri="{BB962C8B-B14F-4D97-AF65-F5344CB8AC3E}">
        <p14:creationId xmlns:p14="http://schemas.microsoft.com/office/powerpoint/2010/main" val="24747591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83500" y="238324"/>
            <a:ext cx="3037185" cy="95842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6733" y="188641"/>
            <a:ext cx="6815667" cy="59375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583500" y="1412777"/>
            <a:ext cx="3037185" cy="47133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3">
            <a:extLst>
              <a:ext uri="{FF2B5EF4-FFF2-40B4-BE49-F238E27FC236}">
                <a16:creationId xmlns:a16="http://schemas.microsoft.com/office/drawing/2014/main" id="{5DCF038F-39C4-6B9A-F4D9-BF794D76C6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AFFE18-344B-4E93-9E4D-0AD8850A4874}" type="datetime1">
              <a:rPr lang="fr-BE" altLang="fr-FR"/>
              <a:pPr>
                <a:defRPr/>
              </a:pPr>
              <a:t>03-04-25</a:t>
            </a:fld>
            <a:endParaRPr lang="fr-BE" altLang="fr-FR"/>
          </a:p>
        </p:txBody>
      </p:sp>
      <p:sp>
        <p:nvSpPr>
          <p:cNvPr id="6" name="Espace réservé du pied de page 4">
            <a:extLst>
              <a:ext uri="{FF2B5EF4-FFF2-40B4-BE49-F238E27FC236}">
                <a16:creationId xmlns:a16="http://schemas.microsoft.com/office/drawing/2014/main" id="{66F17481-6DA2-75B3-8635-C8B279EED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DB3B1CCB-B527-0F4E-864E-FD1E36FB1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E865EF-BB47-460F-A84F-45C9C68AAA91}" type="slidenum">
              <a:rPr lang="fr-BE" altLang="fr-FR"/>
              <a:pPr>
                <a:defRPr/>
              </a:pPr>
              <a:t>‹N°›</a:t>
            </a:fld>
            <a:endParaRPr lang="fr-BE" altLang="fr-FR"/>
          </a:p>
        </p:txBody>
      </p:sp>
    </p:spTree>
    <p:extLst>
      <p:ext uri="{BB962C8B-B14F-4D97-AF65-F5344CB8AC3E}">
        <p14:creationId xmlns:p14="http://schemas.microsoft.com/office/powerpoint/2010/main" val="858823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image" Target="../media/image4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>
            <a:extLst>
              <a:ext uri="{FF2B5EF4-FFF2-40B4-BE49-F238E27FC236}">
                <a16:creationId xmlns:a16="http://schemas.microsoft.com/office/drawing/2014/main" id="{6C0659C1-38C4-620E-883E-69904D28D99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181225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Page d’ouverture</a:t>
            </a:r>
            <a:endParaRPr lang="fr-BE" altLang="fr-FR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A9334E-0F5D-06F0-9F45-E561B8349BA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71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3628940-05FF-4293-B936-A8D4736C3683}" type="datetime1">
              <a:rPr lang="fr-BE" altLang="fr-FR"/>
              <a:pPr>
                <a:defRPr/>
              </a:pPr>
              <a:t>03-04-25</a:t>
            </a:fld>
            <a:endParaRPr lang="fr-BE" alt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2143E0E-DC0F-4CAF-B53E-75AA4DC102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7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A311A8A-5784-8883-42DF-2551ECAD03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71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22B7CEDF-E13D-4591-A13D-4A5196D4AD5E}" type="slidenum">
              <a:rPr lang="fr-BE" altLang="fr-FR"/>
              <a:pPr>
                <a:defRPr/>
              </a:pPr>
              <a:t>‹N°›</a:t>
            </a:fld>
            <a:endParaRPr lang="fr-BE" alt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6CBD484-5CC2-F40C-A4A0-7ED038FF0FF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159000" y="646114"/>
            <a:ext cx="8161867" cy="556577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808080">
                <a:alpha val="39998"/>
              </a:srgbClr>
            </a:outerShdw>
          </a:effectLst>
        </p:spPr>
        <p:txBody>
          <a:bodyPr anchor="ctr"/>
          <a:lstStyle/>
          <a:p>
            <a:pPr algn="ctr" eaLnBrk="1" hangingPunct="1">
              <a:defRPr/>
            </a:pPr>
            <a:endParaRPr lang="fr-BE">
              <a:solidFill>
                <a:schemeClr val="lt1"/>
              </a:solidFill>
              <a:latin typeface="+mn-lt"/>
              <a:cs typeface="+mn-cs"/>
            </a:endParaRPr>
          </a:p>
        </p:txBody>
      </p:sp>
      <p:pic>
        <p:nvPicPr>
          <p:cNvPr id="1031" name="Image 8" descr="ulb-logo-texte-vertical.jpg">
            <a:extLst>
              <a:ext uri="{FF2B5EF4-FFF2-40B4-BE49-F238E27FC236}">
                <a16:creationId xmlns:a16="http://schemas.microsoft.com/office/drawing/2014/main" id="{665C8B0E-31A3-C98C-24C3-DAB9C6885A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"/>
            <a:ext cx="994299" cy="403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Image 9" descr="barrette-ulb-elargie-ppt.jpg">
            <a:extLst>
              <a:ext uri="{FF2B5EF4-FFF2-40B4-BE49-F238E27FC236}">
                <a16:creationId xmlns:a16="http://schemas.microsoft.com/office/drawing/2014/main" id="{413FEA8D-C703-5DF7-ACD6-AB12644EB464}"/>
              </a:ext>
            </a:extLst>
          </p:cNvPr>
          <p:cNvPicPr>
            <a:picLocks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299" y="4400551"/>
            <a:ext cx="139700" cy="232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1E88813-CD20-ED06-47DC-C0065D7C660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320867" y="152400"/>
            <a:ext cx="1514475" cy="762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75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ヒラギノ角ゴ Pro W3" pitchFamily="-101" charset="-128"/>
          <a:cs typeface="ヒラギノ角ゴ Pro W3" pitchFamily="-101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pitchFamily="-101" charset="-128"/>
          <a:cs typeface="ヒラギノ角ゴ Pro W3" pitchFamily="-101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pitchFamily="-101" charset="-128"/>
          <a:cs typeface="ヒラギノ角ゴ Pro W3" pitchFamily="-101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pitchFamily="-101" charset="-128"/>
          <a:cs typeface="ヒラギノ角ゴ Pro W3" pitchFamily="-101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pitchFamily="-101" charset="-128"/>
          <a:cs typeface="ヒラギノ角ゴ Pro W3" pitchFamily="-101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ヒラギノ角ゴ Pro W3" pitchFamily="-101" charset="-128"/>
          <a:cs typeface="ヒラギノ角ゴ Pro W3" pitchFamily="-101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ヒラギノ角ゴ Pro W3" pitchFamily="-109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ヒラギノ角ゴ Pro W3" pitchFamily="-109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ヒラギノ角ゴ Pro W3" pitchFamily="-109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ヒラギノ角ゴ Pro W3" pitchFamily="-109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Espace réservé du titre 1">
            <a:extLst>
              <a:ext uri="{FF2B5EF4-FFF2-40B4-BE49-F238E27FC236}">
                <a16:creationId xmlns:a16="http://schemas.microsoft.com/office/drawing/2014/main" id="{E1142FAA-BDFD-B1CC-7C93-5D9D9365444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261533" y="381000"/>
            <a:ext cx="971126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Page de contenu</a:t>
            </a:r>
            <a:endParaRPr lang="fr-BE" altLang="fr-FR"/>
          </a:p>
        </p:txBody>
      </p:sp>
      <p:sp>
        <p:nvSpPr>
          <p:cNvPr id="2051" name="Espace réservé du texte 2">
            <a:extLst>
              <a:ext uri="{FF2B5EF4-FFF2-40B4-BE49-F238E27FC236}">
                <a16:creationId xmlns:a16="http://schemas.microsoft.com/office/drawing/2014/main" id="{8FC66A14-7F8C-E616-88D1-7447CCD0FE2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1261533" y="1600201"/>
            <a:ext cx="9711267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Modifiez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  <a:endParaRPr lang="fr-BE" altLang="fr-FR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C0FA268-B286-F0C6-6398-E97650DFB1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19200" y="6416676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8DED9C8C-0821-4A73-AD3E-0C02F1AE8177}" type="datetime1">
              <a:rPr lang="fr-BE" altLang="fr-FR"/>
              <a:pPr>
                <a:defRPr/>
              </a:pPr>
              <a:t>03-04-25</a:t>
            </a:fld>
            <a:endParaRPr lang="fr-BE" alt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16B03A9-A243-8BA8-FFE9-5D0D1E5A7D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416676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prstClr val="black">
                    <a:tint val="75000"/>
                  </a:prstClr>
                </a:solidFill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ACFDBB1-B0A2-570D-15D3-C3934A3531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229600" y="6416676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F4220B66-348C-4FFA-AA7C-F94F88915B5E}" type="slidenum">
              <a:rPr lang="fr-BE" altLang="fr-FR"/>
              <a:pPr>
                <a:defRPr/>
              </a:pPr>
              <a:t>‹N°›</a:t>
            </a:fld>
            <a:endParaRPr lang="fr-BE" altLang="fr-FR"/>
          </a:p>
        </p:txBody>
      </p:sp>
      <p:pic>
        <p:nvPicPr>
          <p:cNvPr id="2055" name="Image 8" descr="ulb-logo-texte-vertical.jpg">
            <a:extLst>
              <a:ext uri="{FF2B5EF4-FFF2-40B4-BE49-F238E27FC236}">
                <a16:creationId xmlns:a16="http://schemas.microsoft.com/office/drawing/2014/main" id="{C986D0BC-6D5B-3F35-540A-109C15077A29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179" b="82310"/>
          <a:stretch>
            <a:fillRect/>
          </a:stretch>
        </p:blipFill>
        <p:spPr bwMode="auto">
          <a:xfrm>
            <a:off x="61386" y="152400"/>
            <a:ext cx="878702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Image 8" descr="barrette-ulb-elargie-ppt.jpg">
            <a:extLst>
              <a:ext uri="{FF2B5EF4-FFF2-40B4-BE49-F238E27FC236}">
                <a16:creationId xmlns:a16="http://schemas.microsoft.com/office/drawing/2014/main" id="{C4FC1ED8-4E0B-5BE7-7243-E70301B14079}"/>
              </a:ext>
            </a:extLst>
          </p:cNvPr>
          <p:cNvPicPr>
            <a:picLocks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737" y="952500"/>
            <a:ext cx="71967" cy="5837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76" r:id="rId1"/>
    <p:sldLayoutId id="2147483877" r:id="rId2"/>
    <p:sldLayoutId id="2147483878" r:id="rId3"/>
    <p:sldLayoutId id="2147483879" r:id="rId4"/>
    <p:sldLayoutId id="2147483880" r:id="rId5"/>
    <p:sldLayoutId id="2147483881" r:id="rId6"/>
    <p:sldLayoutId id="2147483882" r:id="rId7"/>
    <p:sldLayoutId id="2147483883" r:id="rId8"/>
    <p:sldLayoutId id="2147483884" r:id="rId9"/>
    <p:sldLayoutId id="2147483885" r:id="rId10"/>
    <p:sldLayoutId id="2147483886" r:id="rId11"/>
    <p:sldLayoutId id="2147483887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ヒラギノ角ゴ Pro W3" pitchFamily="-101" charset="-128"/>
          <a:cs typeface="ヒラギノ角ゴ Pro W3" pitchFamily="-101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pitchFamily="-101" charset="-128"/>
          <a:cs typeface="ヒラギノ角ゴ Pro W3" pitchFamily="-101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pitchFamily="-101" charset="-128"/>
          <a:cs typeface="ヒラギノ角ゴ Pro W3" pitchFamily="-101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pitchFamily="-101" charset="-128"/>
          <a:cs typeface="ヒラギノ角ゴ Pro W3" pitchFamily="-101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pitchFamily="-101" charset="-128"/>
          <a:cs typeface="ヒラギノ角ゴ Pro W3" pitchFamily="-101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ヒラギノ角ゴ Pro W3" pitchFamily="-101" charset="-128"/>
          <a:cs typeface="ヒラギノ角ゴ Pro W3" pitchFamily="-101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ヒラギノ角ゴ Pro W3" pitchFamily="-109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ヒラギノ角ゴ Pro W3" pitchFamily="-109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ヒラギノ角ゴ Pro W3" pitchFamily="-109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ヒラギノ角ゴ Pro W3" pitchFamily="-109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fif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emf"/><Relationship Id="rId5" Type="http://schemas.openxmlformats.org/officeDocument/2006/relationships/image" Target="../media/image8.emf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diagramLayout" Target="../diagrams/layout1.xml"/><Relationship Id="rId7" Type="http://schemas.openxmlformats.org/officeDocument/2006/relationships/image" Target="../media/image11.png"/><Relationship Id="rId12" Type="http://schemas.openxmlformats.org/officeDocument/2006/relationships/image" Target="../media/image16.sv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11" Type="http://schemas.openxmlformats.org/officeDocument/2006/relationships/image" Target="../media/image15.png"/><Relationship Id="rId5" Type="http://schemas.openxmlformats.org/officeDocument/2006/relationships/diagramColors" Target="../diagrams/colors1.xml"/><Relationship Id="rId10" Type="http://schemas.openxmlformats.org/officeDocument/2006/relationships/image" Target="../media/image14.sv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re 1"/>
          <p:cNvSpPr>
            <a:spLocks noGrp="1"/>
          </p:cNvSpPr>
          <p:nvPr>
            <p:ph type="title"/>
          </p:nvPr>
        </p:nvSpPr>
        <p:spPr>
          <a:xfrm>
            <a:off x="1261533" y="381000"/>
            <a:ext cx="9711267" cy="1143000"/>
          </a:xfrm>
        </p:spPr>
        <p:txBody>
          <a:bodyPr wrap="square" anchor="ctr"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fr-BE" altLang="fr-FR" sz="3700" dirty="0"/>
              <a:t>Enjeux de la durabilité dans</a:t>
            </a:r>
            <a:br>
              <a:rPr lang="fr-BE" altLang="fr-FR" sz="3700" dirty="0"/>
            </a:br>
            <a:r>
              <a:rPr lang="fr-BE" altLang="fr-FR" sz="3700" dirty="0"/>
              <a:t>l’enseignement</a:t>
            </a:r>
          </a:p>
        </p:txBody>
      </p:sp>
      <p:pic>
        <p:nvPicPr>
          <p:cNvPr id="8" name="Image 7" descr="Une image contenant carte, cercle, art&#10;&#10;Description générée automatiquement">
            <a:extLst>
              <a:ext uri="{FF2B5EF4-FFF2-40B4-BE49-F238E27FC236}">
                <a16:creationId xmlns:a16="http://schemas.microsoft.com/office/drawing/2014/main" id="{CE89E8CA-4D5C-D415-1910-121635DE0F0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7835" r="-1" b="25559"/>
          <a:stretch/>
        </p:blipFill>
        <p:spPr>
          <a:xfrm>
            <a:off x="1261533" y="1600201"/>
            <a:ext cx="9711267" cy="4525963"/>
          </a:xfrm>
          <a:prstGeom prst="rect">
            <a:avLst/>
          </a:prstGeom>
          <a:noFill/>
        </p:spPr>
      </p:pic>
      <p:sp>
        <p:nvSpPr>
          <p:cNvPr id="4" name="Espace réservé du numéro de diapositive 3" hidden="1">
            <a:extLst>
              <a:ext uri="{FF2B5EF4-FFF2-40B4-BE49-F238E27FC236}">
                <a16:creationId xmlns:a16="http://schemas.microsoft.com/office/drawing/2014/main" id="{73AE0E80-57CB-7242-8E3C-62B1F6A5A8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Aft>
                <a:spcPts val="600"/>
              </a:spcAft>
              <a:defRPr/>
            </a:pPr>
            <a:fld id="{81421A1D-A327-46A1-945A-16E697BC73E1}" type="slidenum">
              <a:rPr lang="fr-BE" altLang="fr-FR" smtClean="0"/>
              <a:pPr>
                <a:spcAft>
                  <a:spcPts val="600"/>
                </a:spcAft>
                <a:defRPr/>
              </a:pPr>
              <a:t>1</a:t>
            </a:fld>
            <a:endParaRPr lang="fr-BE" altLang="fr-FR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D26D71C-8841-C848-BD87-9C33038B1A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80701" y="152288"/>
            <a:ext cx="1552792" cy="800212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CBB84F7A-D9CD-7A34-D547-A0BC2470CD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9147" y="152288"/>
            <a:ext cx="2082965" cy="953986"/>
          </a:xfrm>
          <a:prstGeom prst="rect">
            <a:avLst/>
          </a:prstGeom>
        </p:spPr>
      </p:pic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C91BCA6F-D473-47EC-9906-A9E8D2AF407F}"/>
              </a:ext>
            </a:extLst>
          </p:cNvPr>
          <p:cNvCxnSpPr>
            <a:cxnSpLocks/>
          </p:cNvCxnSpPr>
          <p:nvPr/>
        </p:nvCxnSpPr>
        <p:spPr>
          <a:xfrm>
            <a:off x="1099147" y="1260661"/>
            <a:ext cx="2082965" cy="0"/>
          </a:xfrm>
          <a:prstGeom prst="line">
            <a:avLst/>
          </a:prstGeom>
          <a:noFill/>
          <a:ln w="79375" cap="flat">
            <a:solidFill>
              <a:srgbClr val="1E526C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grpSp>
        <p:nvGrpSpPr>
          <p:cNvPr id="5" name="Groupe 4">
            <a:extLst>
              <a:ext uri="{FF2B5EF4-FFF2-40B4-BE49-F238E27FC236}">
                <a16:creationId xmlns:a16="http://schemas.microsoft.com/office/drawing/2014/main" id="{11EE3D5D-9546-E427-AB70-20EAE390CF00}"/>
              </a:ext>
            </a:extLst>
          </p:cNvPr>
          <p:cNvGrpSpPr/>
          <p:nvPr/>
        </p:nvGrpSpPr>
        <p:grpSpPr>
          <a:xfrm>
            <a:off x="1441083" y="1403004"/>
            <a:ext cx="1399092" cy="95657"/>
            <a:chOff x="9745374" y="8467368"/>
            <a:chExt cx="4878942" cy="567719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D08F85DA-0496-8AB4-8D4C-C9B851774AC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745374" y="8467368"/>
              <a:ext cx="1569875" cy="567719"/>
            </a:xfrm>
            <a:prstGeom prst="rect">
              <a:avLst/>
            </a:prstGeom>
          </p:spPr>
        </p:pic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870AA7F1-F6B9-FABD-F42D-29180362F26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7619" y="8487828"/>
              <a:ext cx="2926697" cy="52680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5168240F-DF3C-C59D-90EA-37B613E7FD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1533" y="381000"/>
            <a:ext cx="9711267" cy="1143000"/>
          </a:xfrm>
        </p:spPr>
        <p:txBody>
          <a:bodyPr wrap="square" anchor="ctr">
            <a:normAutofit/>
          </a:bodyPr>
          <a:lstStyle/>
          <a:p>
            <a:r>
              <a:rPr lang="fr-FR" dirty="0"/>
              <a:t>Feedback</a:t>
            </a:r>
          </a:p>
        </p:txBody>
      </p:sp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00BA4A56-A11E-BC74-9252-629B4EA566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1533" y="2859258"/>
            <a:ext cx="10662737" cy="3617742"/>
          </a:xfrm>
        </p:spPr>
        <p:txBody>
          <a:bodyPr wrap="square" anchor="t">
            <a:normAutofit/>
          </a:bodyPr>
          <a:lstStyle/>
          <a:p>
            <a:pPr marL="342900" lvl="0" indent="-342900"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fr-BE" dirty="0">
                <a:effectLst/>
              </a:rPr>
              <a:t>Je suis curieux.se d’en apprendre plus sur la durabilité ?</a:t>
            </a:r>
          </a:p>
          <a:p>
            <a:pPr marL="342900" lvl="0" indent="-342900"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fr-BE" dirty="0"/>
              <a:t>Je me sens </a:t>
            </a:r>
            <a:r>
              <a:rPr lang="fr-BE" dirty="0" err="1"/>
              <a:t>équipé.e</a:t>
            </a:r>
            <a:r>
              <a:rPr lang="fr-BE" dirty="0"/>
              <a:t> pour intégrer des éléments de durabilité dans mon enseignement ? </a:t>
            </a:r>
          </a:p>
          <a:p>
            <a:pPr marL="342900" lvl="0" indent="-342900"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fr-BE" dirty="0">
                <a:effectLst/>
              </a:rPr>
              <a:t>Je sais comment je vais m’y prendre ?</a:t>
            </a:r>
          </a:p>
          <a:p>
            <a:pPr marL="342900" lvl="0" indent="-342900"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fr-BE" dirty="0"/>
              <a:t>J’ai envie de collaborer avec mes collègues  pour créer un dispositif ?</a:t>
            </a:r>
            <a:endParaRPr lang="fr-BE" dirty="0">
              <a:effectLst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43B6A02-A5B7-147D-ADEF-D39FEF3B24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8394" y="1202438"/>
            <a:ext cx="4797543" cy="1627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470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6DC389-8440-8516-95B1-CC83C222C0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D152682E-0962-1A5D-670A-DB7C4ABDF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1533" y="381000"/>
            <a:ext cx="9711267" cy="1143000"/>
          </a:xfrm>
        </p:spPr>
        <p:txBody>
          <a:bodyPr wrap="square" anchor="ctr">
            <a:normAutofit/>
          </a:bodyPr>
          <a:lstStyle/>
          <a:p>
            <a:r>
              <a:rPr lang="fr-FR" dirty="0"/>
              <a:t>Feedback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3360109D-85BF-2CF7-6342-03B4A9C7E5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2541247"/>
              </p:ext>
            </p:extLst>
          </p:nvPr>
        </p:nvGraphicFramePr>
        <p:xfrm>
          <a:off x="1261533" y="2126183"/>
          <a:ext cx="9711270" cy="347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12837">
                  <a:extLst>
                    <a:ext uri="{9D8B030D-6E8A-4147-A177-3AD203B41FA5}">
                      <a16:colId xmlns:a16="http://schemas.microsoft.com/office/drawing/2014/main" val="3036130884"/>
                    </a:ext>
                  </a:extLst>
                </a:gridCol>
                <a:gridCol w="1834266">
                  <a:extLst>
                    <a:ext uri="{9D8B030D-6E8A-4147-A177-3AD203B41FA5}">
                      <a16:colId xmlns:a16="http://schemas.microsoft.com/office/drawing/2014/main" val="196080483"/>
                    </a:ext>
                  </a:extLst>
                </a:gridCol>
                <a:gridCol w="2485258">
                  <a:extLst>
                    <a:ext uri="{9D8B030D-6E8A-4147-A177-3AD203B41FA5}">
                      <a16:colId xmlns:a16="http://schemas.microsoft.com/office/drawing/2014/main" val="3092592795"/>
                    </a:ext>
                  </a:extLst>
                </a:gridCol>
                <a:gridCol w="2178909">
                  <a:extLst>
                    <a:ext uri="{9D8B030D-6E8A-4147-A177-3AD203B41FA5}">
                      <a16:colId xmlns:a16="http://schemas.microsoft.com/office/drawing/2014/main" val="2493088353"/>
                    </a:ext>
                  </a:extLst>
                </a:gridCol>
              </a:tblGrid>
              <a:tr h="606572">
                <a:tc>
                  <a:txBody>
                    <a:bodyPr/>
                    <a:lstStyle/>
                    <a:p>
                      <a:endParaRPr lang="fr-FR" sz="2700"/>
                    </a:p>
                  </a:txBody>
                  <a:tcPr marL="137857" marR="137857" marT="68929" marB="68929"/>
                </a:tc>
                <a:tc>
                  <a:txBody>
                    <a:bodyPr/>
                    <a:lstStyle/>
                    <a:p>
                      <a:r>
                        <a:rPr lang="fr-FR" sz="2700"/>
                        <a:t>J’ai aimé</a:t>
                      </a:r>
                    </a:p>
                  </a:txBody>
                  <a:tcPr marL="137857" marR="137857" marT="68929" marB="68929"/>
                </a:tc>
                <a:tc>
                  <a:txBody>
                    <a:bodyPr/>
                    <a:lstStyle/>
                    <a:p>
                      <a:r>
                        <a:rPr lang="fr-FR" sz="2700"/>
                        <a:t>J’ai pas aimé</a:t>
                      </a:r>
                    </a:p>
                  </a:txBody>
                  <a:tcPr marL="137857" marR="137857" marT="68929" marB="68929"/>
                </a:tc>
                <a:tc>
                  <a:txBody>
                    <a:bodyPr/>
                    <a:lstStyle/>
                    <a:p>
                      <a:r>
                        <a:rPr lang="fr-FR" sz="2700"/>
                        <a:t>Je propose</a:t>
                      </a:r>
                    </a:p>
                  </a:txBody>
                  <a:tcPr marL="137857" marR="137857" marT="68929" marB="68929"/>
                </a:tc>
                <a:extLst>
                  <a:ext uri="{0D108BD9-81ED-4DB2-BD59-A6C34878D82A}">
                    <a16:rowId xmlns:a16="http://schemas.microsoft.com/office/drawing/2014/main" val="2244931840"/>
                  </a:ext>
                </a:extLst>
              </a:tr>
              <a:tr h="1433714">
                <a:tc>
                  <a:txBody>
                    <a:bodyPr/>
                    <a:lstStyle/>
                    <a:p>
                      <a:r>
                        <a:rPr lang="fr-FR" sz="2700"/>
                        <a:t>Fond (contenus théoriques, connaissances…)</a:t>
                      </a:r>
                    </a:p>
                  </a:txBody>
                  <a:tcPr marL="137857" marR="137857" marT="68929" marB="68929"/>
                </a:tc>
                <a:tc>
                  <a:txBody>
                    <a:bodyPr/>
                    <a:lstStyle/>
                    <a:p>
                      <a:endParaRPr lang="fr-FR" sz="2700"/>
                    </a:p>
                  </a:txBody>
                  <a:tcPr marL="137857" marR="137857" marT="68929" marB="68929"/>
                </a:tc>
                <a:tc>
                  <a:txBody>
                    <a:bodyPr/>
                    <a:lstStyle/>
                    <a:p>
                      <a:endParaRPr lang="fr-FR" sz="2700"/>
                    </a:p>
                  </a:txBody>
                  <a:tcPr marL="137857" marR="137857" marT="68929" marB="68929"/>
                </a:tc>
                <a:tc>
                  <a:txBody>
                    <a:bodyPr/>
                    <a:lstStyle/>
                    <a:p>
                      <a:endParaRPr lang="fr-FR" sz="2700"/>
                    </a:p>
                  </a:txBody>
                  <a:tcPr marL="137857" marR="137857" marT="68929" marB="68929"/>
                </a:tc>
                <a:extLst>
                  <a:ext uri="{0D108BD9-81ED-4DB2-BD59-A6C34878D82A}">
                    <a16:rowId xmlns:a16="http://schemas.microsoft.com/office/drawing/2014/main" val="2713403604"/>
                  </a:ext>
                </a:extLst>
              </a:tr>
              <a:tr h="1433714">
                <a:tc>
                  <a:txBody>
                    <a:bodyPr/>
                    <a:lstStyle/>
                    <a:p>
                      <a:r>
                        <a:rPr lang="fr-FR" sz="2700"/>
                        <a:t>Forme (animation, supports, compétences…)</a:t>
                      </a:r>
                    </a:p>
                  </a:txBody>
                  <a:tcPr marL="137857" marR="137857" marT="68929" marB="68929"/>
                </a:tc>
                <a:tc>
                  <a:txBody>
                    <a:bodyPr/>
                    <a:lstStyle/>
                    <a:p>
                      <a:endParaRPr lang="fr-FR" sz="2700"/>
                    </a:p>
                  </a:txBody>
                  <a:tcPr marL="137857" marR="137857" marT="68929" marB="68929"/>
                </a:tc>
                <a:tc>
                  <a:txBody>
                    <a:bodyPr/>
                    <a:lstStyle/>
                    <a:p>
                      <a:endParaRPr lang="fr-FR" sz="2700"/>
                    </a:p>
                  </a:txBody>
                  <a:tcPr marL="137857" marR="137857" marT="68929" marB="68929"/>
                </a:tc>
                <a:tc>
                  <a:txBody>
                    <a:bodyPr/>
                    <a:lstStyle/>
                    <a:p>
                      <a:endParaRPr lang="fr-FR" sz="2700" dirty="0"/>
                    </a:p>
                  </a:txBody>
                  <a:tcPr marL="137857" marR="137857" marT="68929" marB="68929"/>
                </a:tc>
                <a:extLst>
                  <a:ext uri="{0D108BD9-81ED-4DB2-BD59-A6C34878D82A}">
                    <a16:rowId xmlns:a16="http://schemas.microsoft.com/office/drawing/2014/main" val="30191690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334992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5168240F-DF3C-C59D-90EA-37B613E7FD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Objectifs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3D2D050-7DBB-B827-811B-133AB8543E4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lv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fr-BE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26/05 : Vocabulaire, Enjeux et Actions autour de la durabilité et l’enseignement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fr-B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Acquérir une compréhension systémique des enjeux de durabilité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fr-B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Concevoir des solutions concrètes adaptées au contexte académique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fr-B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Mobiliser des compétences collectives pour initier des changements</a:t>
            </a:r>
          </a:p>
          <a:p>
            <a:endParaRPr lang="fr-FR" dirty="0"/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CCA8BDC4-458B-A975-E7B9-5B99EBAD58B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lv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fr-BE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12/06 : Perspectives multidisciplinaires : enrichir son enseignement par la diversité des regards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fr-B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Identifier les connexions entre sa discipline et les enjeux de durabilité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fr-B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Développer une approche systémique intégrant différentes perspectives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fr-B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Intégrer des concepts d'interdépendance et de transition socio-économique dans son enseignement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fr-B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Concevoir des activités pédagogiques multidisciplinaires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96640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8F02CC8-08D4-14B3-4035-2845566F64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Modalités du jour</a:t>
            </a:r>
          </a:p>
        </p:txBody>
      </p:sp>
      <p:graphicFrame>
        <p:nvGraphicFramePr>
          <p:cNvPr id="6" name="Espace réservé du contenu 5">
            <a:extLst>
              <a:ext uri="{FF2B5EF4-FFF2-40B4-BE49-F238E27FC236}">
                <a16:creationId xmlns:a16="http://schemas.microsoft.com/office/drawing/2014/main" id="{087D791E-CC0E-E35B-465E-55DE742D4C9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11131556"/>
              </p:ext>
            </p:extLst>
          </p:nvPr>
        </p:nvGraphicFramePr>
        <p:xfrm>
          <a:off x="1262063" y="1600200"/>
          <a:ext cx="9710737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Graphique 7" descr="Outils avec un remplissage uni">
            <a:extLst>
              <a:ext uri="{FF2B5EF4-FFF2-40B4-BE49-F238E27FC236}">
                <a16:creationId xmlns:a16="http://schemas.microsoft.com/office/drawing/2014/main" id="{A87E2C5D-D11E-F033-491A-503FC423A3A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410200" y="4968240"/>
            <a:ext cx="1371600" cy="1371600"/>
          </a:xfrm>
          <a:prstGeom prst="rect">
            <a:avLst/>
          </a:prstGeom>
        </p:spPr>
      </p:pic>
      <p:pic>
        <p:nvPicPr>
          <p:cNvPr id="10" name="Graphique 9" descr="Chat avec un remplissage uni">
            <a:extLst>
              <a:ext uri="{FF2B5EF4-FFF2-40B4-BE49-F238E27FC236}">
                <a16:creationId xmlns:a16="http://schemas.microsoft.com/office/drawing/2014/main" id="{42640036-F6A7-A2C2-9EB5-BD675E4F959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973056" y="1524000"/>
            <a:ext cx="1548384" cy="1548384"/>
          </a:xfrm>
          <a:prstGeom prst="rect">
            <a:avLst/>
          </a:prstGeom>
        </p:spPr>
      </p:pic>
      <p:pic>
        <p:nvPicPr>
          <p:cNvPr id="12" name="Graphique 11" descr="Loupe avec un remplissage uni">
            <a:extLst>
              <a:ext uri="{FF2B5EF4-FFF2-40B4-BE49-F238E27FC236}">
                <a16:creationId xmlns:a16="http://schemas.microsoft.com/office/drawing/2014/main" id="{7C6CE06F-38C7-4684-2B68-F09D2DA59C1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976400" y="1421016"/>
            <a:ext cx="1364208" cy="1364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016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5506A08-1612-4A12-964F-AC7EE5BCD2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8187EDC-49C7-436A-A4AD-C2614A6D35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A8F75D4-05A3-435E-92EA-5CF224CC25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54872DF-7AB8-4C69-A1CB-53ACD0D3FD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02BF1D8-EC91-4380-B970-B64B4D32BB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4DBAADF-B40F-4C6A-A347-22443685A5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F647154-488D-4C4E-A210-C0520649C6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4F6D46A-AB92-4E5B-8393-527BF91765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lvl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757926-5832-BF5C-F831-A58CB6B05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EB1EC1-73BA-B208-F085-7492AFA8D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Explorer les enjeux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63F9281-87EA-FB9F-1EDC-C66DCD900D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1533" y="1600201"/>
            <a:ext cx="10601283" cy="4525963"/>
          </a:xfrm>
        </p:spPr>
        <p:txBody>
          <a:bodyPr/>
          <a:lstStyle/>
          <a:p>
            <a:r>
              <a:rPr lang="fr-FR" dirty="0"/>
              <a:t>Objectif : identifier les enjeux de durabilité spécifiques à une « famille de disciplines »</a:t>
            </a:r>
          </a:p>
          <a:p>
            <a:r>
              <a:rPr lang="fr-FR" dirty="0"/>
              <a:t>Durée : 30 min</a:t>
            </a:r>
          </a:p>
          <a:p>
            <a:r>
              <a:rPr lang="fr-FR" dirty="0"/>
              <a:t>Répondre aux deux questions :</a:t>
            </a:r>
          </a:p>
          <a:p>
            <a:pPr lvl="1"/>
            <a:r>
              <a:rPr lang="fr-FR" dirty="0"/>
              <a:t>Quels sont les enjeux de durabilité spécifiques à nos disciplines ?</a:t>
            </a:r>
          </a:p>
          <a:p>
            <a:pPr lvl="1"/>
            <a:r>
              <a:rPr lang="fr-FR" dirty="0"/>
              <a:t>Quels sont les points de connexion naturels avec d’autres disciplines ?</a:t>
            </a:r>
          </a:p>
          <a:p>
            <a:r>
              <a:rPr lang="fr-FR" dirty="0"/>
              <a:t>Structuration : Synthèses des échanges  (liste, </a:t>
            </a:r>
            <a:r>
              <a:rPr lang="fr-FR" dirty="0" err="1"/>
              <a:t>mindmap</a:t>
            </a:r>
            <a:r>
              <a:rPr lang="fr-FR" dirty="0"/>
              <a:t>)</a:t>
            </a:r>
          </a:p>
        </p:txBody>
      </p:sp>
      <p:pic>
        <p:nvPicPr>
          <p:cNvPr id="12" name="Graphique 11" descr="Loupe avec un remplissage uni">
            <a:extLst>
              <a:ext uri="{FF2B5EF4-FFF2-40B4-BE49-F238E27FC236}">
                <a16:creationId xmlns:a16="http://schemas.microsoft.com/office/drawing/2014/main" id="{57F4B7B5-6205-9938-47EA-0436E083F4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83952" y="49732"/>
            <a:ext cx="1364208" cy="1364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5226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EC4A10C-F635-FAA5-23AC-85B5BAF46F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Mélange des groupes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2A62C37A-54EC-4BF1-FD77-ECAC0C2102F2}"/>
              </a:ext>
            </a:extLst>
          </p:cNvPr>
          <p:cNvSpPr/>
          <p:nvPr/>
        </p:nvSpPr>
        <p:spPr>
          <a:xfrm>
            <a:off x="1475232" y="1349502"/>
            <a:ext cx="682752" cy="2112264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B8421836-F8CA-4C69-77E1-3874957B6A19}"/>
              </a:ext>
            </a:extLst>
          </p:cNvPr>
          <p:cNvSpPr/>
          <p:nvPr/>
        </p:nvSpPr>
        <p:spPr>
          <a:xfrm>
            <a:off x="685631" y="2859024"/>
            <a:ext cx="682752" cy="2112264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34AC7015-8B0F-F96E-3C02-6A987CFA358F}"/>
              </a:ext>
            </a:extLst>
          </p:cNvPr>
          <p:cNvSpPr/>
          <p:nvPr/>
        </p:nvSpPr>
        <p:spPr>
          <a:xfrm>
            <a:off x="1475232" y="4279392"/>
            <a:ext cx="682752" cy="2112264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F9205422-C19E-44CC-B4FE-18C90AF8E081}"/>
              </a:ext>
            </a:extLst>
          </p:cNvPr>
          <p:cNvSpPr/>
          <p:nvPr/>
        </p:nvSpPr>
        <p:spPr>
          <a:xfrm>
            <a:off x="7848431" y="1316736"/>
            <a:ext cx="682752" cy="2112264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541CD6A9-3533-D911-B9EB-17F8DB63564F}"/>
              </a:ext>
            </a:extLst>
          </p:cNvPr>
          <p:cNvSpPr/>
          <p:nvPr/>
        </p:nvSpPr>
        <p:spPr>
          <a:xfrm>
            <a:off x="8742934" y="2859024"/>
            <a:ext cx="682752" cy="2112264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9005C132-5A30-B05E-B8D6-A1E8405C2AC5}"/>
              </a:ext>
            </a:extLst>
          </p:cNvPr>
          <p:cNvSpPr/>
          <p:nvPr/>
        </p:nvSpPr>
        <p:spPr>
          <a:xfrm>
            <a:off x="7848431" y="4279392"/>
            <a:ext cx="682752" cy="2112264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Cercle : creux 9">
            <a:extLst>
              <a:ext uri="{FF2B5EF4-FFF2-40B4-BE49-F238E27FC236}">
                <a16:creationId xmlns:a16="http://schemas.microsoft.com/office/drawing/2014/main" id="{EA0A3DA9-0F06-2264-70FC-A88DE13414B9}"/>
              </a:ext>
            </a:extLst>
          </p:cNvPr>
          <p:cNvSpPr/>
          <p:nvPr/>
        </p:nvSpPr>
        <p:spPr>
          <a:xfrm>
            <a:off x="1719072" y="1706880"/>
            <a:ext cx="195072" cy="211836"/>
          </a:xfrm>
          <a:prstGeom prst="donut">
            <a:avLst/>
          </a:prstGeom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1" name="Cercle : creux 10">
            <a:extLst>
              <a:ext uri="{FF2B5EF4-FFF2-40B4-BE49-F238E27FC236}">
                <a16:creationId xmlns:a16="http://schemas.microsoft.com/office/drawing/2014/main" id="{BE9D8CC9-229E-29E3-517D-9F7167CFDE90}"/>
              </a:ext>
            </a:extLst>
          </p:cNvPr>
          <p:cNvSpPr/>
          <p:nvPr/>
        </p:nvSpPr>
        <p:spPr>
          <a:xfrm>
            <a:off x="1719072" y="2041398"/>
            <a:ext cx="195072" cy="211836"/>
          </a:xfrm>
          <a:prstGeom prst="donut">
            <a:avLst/>
          </a:prstGeom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2" name="Cercle : creux 11">
            <a:extLst>
              <a:ext uri="{FF2B5EF4-FFF2-40B4-BE49-F238E27FC236}">
                <a16:creationId xmlns:a16="http://schemas.microsoft.com/office/drawing/2014/main" id="{CAA94C47-11A9-4262-4F39-D98CD6DFA3D8}"/>
              </a:ext>
            </a:extLst>
          </p:cNvPr>
          <p:cNvSpPr/>
          <p:nvPr/>
        </p:nvSpPr>
        <p:spPr>
          <a:xfrm>
            <a:off x="1719072" y="2372106"/>
            <a:ext cx="195072" cy="211836"/>
          </a:xfrm>
          <a:prstGeom prst="donut">
            <a:avLst/>
          </a:prstGeom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3" name="Cercle : creux 12">
            <a:extLst>
              <a:ext uri="{FF2B5EF4-FFF2-40B4-BE49-F238E27FC236}">
                <a16:creationId xmlns:a16="http://schemas.microsoft.com/office/drawing/2014/main" id="{47EE1D74-67C9-ECF6-F1C6-140B98AA484A}"/>
              </a:ext>
            </a:extLst>
          </p:cNvPr>
          <p:cNvSpPr/>
          <p:nvPr/>
        </p:nvSpPr>
        <p:spPr>
          <a:xfrm>
            <a:off x="1719072" y="2704338"/>
            <a:ext cx="195072" cy="211836"/>
          </a:xfrm>
          <a:prstGeom prst="donut">
            <a:avLst/>
          </a:prstGeom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4" name="Cercle : creux 13">
            <a:extLst>
              <a:ext uri="{FF2B5EF4-FFF2-40B4-BE49-F238E27FC236}">
                <a16:creationId xmlns:a16="http://schemas.microsoft.com/office/drawing/2014/main" id="{EF5AB33F-296E-F04A-B38D-7C4E34B728BE}"/>
              </a:ext>
            </a:extLst>
          </p:cNvPr>
          <p:cNvSpPr/>
          <p:nvPr/>
        </p:nvSpPr>
        <p:spPr>
          <a:xfrm>
            <a:off x="8092271" y="2041398"/>
            <a:ext cx="195072" cy="211836"/>
          </a:xfrm>
          <a:prstGeom prst="donu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1" name="Cercle : creux 20">
            <a:extLst>
              <a:ext uri="{FF2B5EF4-FFF2-40B4-BE49-F238E27FC236}">
                <a16:creationId xmlns:a16="http://schemas.microsoft.com/office/drawing/2014/main" id="{9D857E15-12E4-AEC4-678E-20048B0F5503}"/>
              </a:ext>
            </a:extLst>
          </p:cNvPr>
          <p:cNvSpPr/>
          <p:nvPr/>
        </p:nvSpPr>
        <p:spPr>
          <a:xfrm>
            <a:off x="8092271" y="2380488"/>
            <a:ext cx="195072" cy="211836"/>
          </a:xfrm>
          <a:prstGeom prst="donu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2" name="Cercle : creux 21">
            <a:extLst>
              <a:ext uri="{FF2B5EF4-FFF2-40B4-BE49-F238E27FC236}">
                <a16:creationId xmlns:a16="http://schemas.microsoft.com/office/drawing/2014/main" id="{EB815C26-F658-4CB4-D59C-2009D31ACD46}"/>
              </a:ext>
            </a:extLst>
          </p:cNvPr>
          <p:cNvSpPr/>
          <p:nvPr/>
        </p:nvSpPr>
        <p:spPr>
          <a:xfrm>
            <a:off x="8080079" y="5123688"/>
            <a:ext cx="195072" cy="211836"/>
          </a:xfrm>
          <a:prstGeom prst="donu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3" name="Cercle : creux 22">
            <a:extLst>
              <a:ext uri="{FF2B5EF4-FFF2-40B4-BE49-F238E27FC236}">
                <a16:creationId xmlns:a16="http://schemas.microsoft.com/office/drawing/2014/main" id="{1589D585-159D-FF3D-6D80-261246CC8FD4}"/>
              </a:ext>
            </a:extLst>
          </p:cNvPr>
          <p:cNvSpPr/>
          <p:nvPr/>
        </p:nvSpPr>
        <p:spPr>
          <a:xfrm>
            <a:off x="8986774" y="3941064"/>
            <a:ext cx="195072" cy="211836"/>
          </a:xfrm>
          <a:prstGeom prst="donu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4" name="Cercle : creux 23">
            <a:extLst>
              <a:ext uri="{FF2B5EF4-FFF2-40B4-BE49-F238E27FC236}">
                <a16:creationId xmlns:a16="http://schemas.microsoft.com/office/drawing/2014/main" id="{5A80308A-9049-817B-8040-589092CE598A}"/>
              </a:ext>
            </a:extLst>
          </p:cNvPr>
          <p:cNvSpPr/>
          <p:nvPr/>
        </p:nvSpPr>
        <p:spPr>
          <a:xfrm>
            <a:off x="8092271" y="2751582"/>
            <a:ext cx="195072" cy="211836"/>
          </a:xfrm>
          <a:prstGeom prst="donut">
            <a:avLst/>
          </a:prstGeom>
          <a:solidFill>
            <a:srgbClr val="DD2979"/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5" name="Cercle : creux 24">
            <a:extLst>
              <a:ext uri="{FF2B5EF4-FFF2-40B4-BE49-F238E27FC236}">
                <a16:creationId xmlns:a16="http://schemas.microsoft.com/office/drawing/2014/main" id="{2E740CB5-0473-0AAA-2BBF-3B307D7C05F1}"/>
              </a:ext>
            </a:extLst>
          </p:cNvPr>
          <p:cNvSpPr/>
          <p:nvPr/>
        </p:nvSpPr>
        <p:spPr>
          <a:xfrm>
            <a:off x="8980678" y="4283202"/>
            <a:ext cx="195072" cy="211836"/>
          </a:xfrm>
          <a:prstGeom prst="donut">
            <a:avLst/>
          </a:prstGeom>
          <a:solidFill>
            <a:srgbClr val="DD2979"/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6" name="Cercle : creux 25">
            <a:extLst>
              <a:ext uri="{FF2B5EF4-FFF2-40B4-BE49-F238E27FC236}">
                <a16:creationId xmlns:a16="http://schemas.microsoft.com/office/drawing/2014/main" id="{4D37D271-09EC-872C-9FCD-ADFB8EF68155}"/>
              </a:ext>
            </a:extLst>
          </p:cNvPr>
          <p:cNvSpPr/>
          <p:nvPr/>
        </p:nvSpPr>
        <p:spPr>
          <a:xfrm>
            <a:off x="8092271" y="5487924"/>
            <a:ext cx="195072" cy="211836"/>
          </a:xfrm>
          <a:prstGeom prst="donut">
            <a:avLst/>
          </a:prstGeom>
          <a:solidFill>
            <a:srgbClr val="DD2979"/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7" name="Cercle : creux 26">
            <a:extLst>
              <a:ext uri="{FF2B5EF4-FFF2-40B4-BE49-F238E27FC236}">
                <a16:creationId xmlns:a16="http://schemas.microsoft.com/office/drawing/2014/main" id="{C0E14D88-F8DC-2249-71F2-35DDD520D264}"/>
              </a:ext>
            </a:extLst>
          </p:cNvPr>
          <p:cNvSpPr/>
          <p:nvPr/>
        </p:nvSpPr>
        <p:spPr>
          <a:xfrm>
            <a:off x="8080079" y="5833872"/>
            <a:ext cx="195072" cy="211836"/>
          </a:xfrm>
          <a:prstGeom prst="donut">
            <a:avLst/>
          </a:prstGeom>
          <a:solidFill>
            <a:srgbClr val="DD2979"/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8" name="Cercle : creux 27">
            <a:extLst>
              <a:ext uri="{FF2B5EF4-FFF2-40B4-BE49-F238E27FC236}">
                <a16:creationId xmlns:a16="http://schemas.microsoft.com/office/drawing/2014/main" id="{27903C81-C54E-DD3C-9096-06B5E1916262}"/>
              </a:ext>
            </a:extLst>
          </p:cNvPr>
          <p:cNvSpPr/>
          <p:nvPr/>
        </p:nvSpPr>
        <p:spPr>
          <a:xfrm>
            <a:off x="8092271" y="1682115"/>
            <a:ext cx="195072" cy="211836"/>
          </a:xfrm>
          <a:prstGeom prst="donut">
            <a:avLst/>
          </a:prstGeom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9" name="Cercle : creux 28">
            <a:extLst>
              <a:ext uri="{FF2B5EF4-FFF2-40B4-BE49-F238E27FC236}">
                <a16:creationId xmlns:a16="http://schemas.microsoft.com/office/drawing/2014/main" id="{E5F99321-AFA1-4815-5FC1-F2AC5227CBB4}"/>
              </a:ext>
            </a:extLst>
          </p:cNvPr>
          <p:cNvSpPr/>
          <p:nvPr/>
        </p:nvSpPr>
        <p:spPr>
          <a:xfrm>
            <a:off x="8986774" y="3287268"/>
            <a:ext cx="195072" cy="211836"/>
          </a:xfrm>
          <a:prstGeom prst="donut">
            <a:avLst/>
          </a:prstGeom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0" name="Cercle : creux 29">
            <a:extLst>
              <a:ext uri="{FF2B5EF4-FFF2-40B4-BE49-F238E27FC236}">
                <a16:creationId xmlns:a16="http://schemas.microsoft.com/office/drawing/2014/main" id="{7B847A34-DACD-9602-9614-9B57C46C443E}"/>
              </a:ext>
            </a:extLst>
          </p:cNvPr>
          <p:cNvSpPr/>
          <p:nvPr/>
        </p:nvSpPr>
        <p:spPr>
          <a:xfrm>
            <a:off x="8092271" y="4759452"/>
            <a:ext cx="195072" cy="211836"/>
          </a:xfrm>
          <a:prstGeom prst="donut">
            <a:avLst/>
          </a:prstGeom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1" name="Cercle : creux 30">
            <a:extLst>
              <a:ext uri="{FF2B5EF4-FFF2-40B4-BE49-F238E27FC236}">
                <a16:creationId xmlns:a16="http://schemas.microsoft.com/office/drawing/2014/main" id="{4D30E687-B373-8346-3EB7-F74735088E80}"/>
              </a:ext>
            </a:extLst>
          </p:cNvPr>
          <p:cNvSpPr/>
          <p:nvPr/>
        </p:nvSpPr>
        <p:spPr>
          <a:xfrm>
            <a:off x="8986774" y="3611499"/>
            <a:ext cx="195072" cy="211836"/>
          </a:xfrm>
          <a:prstGeom prst="donut">
            <a:avLst/>
          </a:prstGeom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2" name="Cercle : creux 31">
            <a:extLst>
              <a:ext uri="{FF2B5EF4-FFF2-40B4-BE49-F238E27FC236}">
                <a16:creationId xmlns:a16="http://schemas.microsoft.com/office/drawing/2014/main" id="{A203E687-7D55-D7C0-07A7-AEFBE779B95F}"/>
              </a:ext>
            </a:extLst>
          </p:cNvPr>
          <p:cNvSpPr/>
          <p:nvPr/>
        </p:nvSpPr>
        <p:spPr>
          <a:xfrm>
            <a:off x="929471" y="3217164"/>
            <a:ext cx="195072" cy="211836"/>
          </a:xfrm>
          <a:prstGeom prst="donu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3" name="Cercle : creux 32">
            <a:extLst>
              <a:ext uri="{FF2B5EF4-FFF2-40B4-BE49-F238E27FC236}">
                <a16:creationId xmlns:a16="http://schemas.microsoft.com/office/drawing/2014/main" id="{E3758499-380D-AABE-0F58-573C60C15305}"/>
              </a:ext>
            </a:extLst>
          </p:cNvPr>
          <p:cNvSpPr/>
          <p:nvPr/>
        </p:nvSpPr>
        <p:spPr>
          <a:xfrm>
            <a:off x="929471" y="3606927"/>
            <a:ext cx="195072" cy="211836"/>
          </a:xfrm>
          <a:prstGeom prst="donu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4" name="Cercle : creux 33">
            <a:extLst>
              <a:ext uri="{FF2B5EF4-FFF2-40B4-BE49-F238E27FC236}">
                <a16:creationId xmlns:a16="http://schemas.microsoft.com/office/drawing/2014/main" id="{D72240AD-EB0B-FEB8-20A9-2ADE3B3BE754}"/>
              </a:ext>
            </a:extLst>
          </p:cNvPr>
          <p:cNvSpPr/>
          <p:nvPr/>
        </p:nvSpPr>
        <p:spPr>
          <a:xfrm>
            <a:off x="929471" y="3996690"/>
            <a:ext cx="195072" cy="211836"/>
          </a:xfrm>
          <a:prstGeom prst="donu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5" name="Cercle : creux 34">
            <a:extLst>
              <a:ext uri="{FF2B5EF4-FFF2-40B4-BE49-F238E27FC236}">
                <a16:creationId xmlns:a16="http://schemas.microsoft.com/office/drawing/2014/main" id="{538CBF7A-EBEC-FA90-2EDB-70FD4FD6C3E1}"/>
              </a:ext>
            </a:extLst>
          </p:cNvPr>
          <p:cNvSpPr/>
          <p:nvPr/>
        </p:nvSpPr>
        <p:spPr>
          <a:xfrm>
            <a:off x="929471" y="4386453"/>
            <a:ext cx="195072" cy="211836"/>
          </a:xfrm>
          <a:prstGeom prst="donu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6" name="Cercle : creux 35">
            <a:extLst>
              <a:ext uri="{FF2B5EF4-FFF2-40B4-BE49-F238E27FC236}">
                <a16:creationId xmlns:a16="http://schemas.microsoft.com/office/drawing/2014/main" id="{A53B06A8-9FDB-7C3F-11E7-747D0EE49D9F}"/>
              </a:ext>
            </a:extLst>
          </p:cNvPr>
          <p:cNvSpPr/>
          <p:nvPr/>
        </p:nvSpPr>
        <p:spPr>
          <a:xfrm>
            <a:off x="1716617" y="4606671"/>
            <a:ext cx="195072" cy="211836"/>
          </a:xfrm>
          <a:prstGeom prst="donut">
            <a:avLst/>
          </a:prstGeom>
          <a:solidFill>
            <a:srgbClr val="DD2979"/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7" name="Cercle : creux 36">
            <a:extLst>
              <a:ext uri="{FF2B5EF4-FFF2-40B4-BE49-F238E27FC236}">
                <a16:creationId xmlns:a16="http://schemas.microsoft.com/office/drawing/2014/main" id="{F95BEDE1-A225-9378-B001-B34560042C97}"/>
              </a:ext>
            </a:extLst>
          </p:cNvPr>
          <p:cNvSpPr/>
          <p:nvPr/>
        </p:nvSpPr>
        <p:spPr>
          <a:xfrm>
            <a:off x="1718056" y="5001387"/>
            <a:ext cx="195072" cy="211836"/>
          </a:xfrm>
          <a:prstGeom prst="donut">
            <a:avLst/>
          </a:prstGeom>
          <a:solidFill>
            <a:srgbClr val="DD2979"/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8" name="Cercle : creux 37">
            <a:extLst>
              <a:ext uri="{FF2B5EF4-FFF2-40B4-BE49-F238E27FC236}">
                <a16:creationId xmlns:a16="http://schemas.microsoft.com/office/drawing/2014/main" id="{76BD5216-1BA1-E081-C9AA-C9094C68D5C5}"/>
              </a:ext>
            </a:extLst>
          </p:cNvPr>
          <p:cNvSpPr/>
          <p:nvPr/>
        </p:nvSpPr>
        <p:spPr>
          <a:xfrm>
            <a:off x="1716617" y="5393245"/>
            <a:ext cx="195072" cy="211836"/>
          </a:xfrm>
          <a:prstGeom prst="donut">
            <a:avLst/>
          </a:prstGeom>
          <a:solidFill>
            <a:srgbClr val="DD2979"/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9" name="Cercle : creux 38">
            <a:extLst>
              <a:ext uri="{FF2B5EF4-FFF2-40B4-BE49-F238E27FC236}">
                <a16:creationId xmlns:a16="http://schemas.microsoft.com/office/drawing/2014/main" id="{5B186BCF-5180-9C01-5034-7843D699AE77}"/>
              </a:ext>
            </a:extLst>
          </p:cNvPr>
          <p:cNvSpPr/>
          <p:nvPr/>
        </p:nvSpPr>
        <p:spPr>
          <a:xfrm>
            <a:off x="1716617" y="5775959"/>
            <a:ext cx="195072" cy="211836"/>
          </a:xfrm>
          <a:prstGeom prst="donut">
            <a:avLst/>
          </a:prstGeom>
          <a:solidFill>
            <a:srgbClr val="DD2979"/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41" name="Graphique 40" descr="Flèche : courbe légère avec un remplissage uni">
            <a:extLst>
              <a:ext uri="{FF2B5EF4-FFF2-40B4-BE49-F238E27FC236}">
                <a16:creationId xmlns:a16="http://schemas.microsoft.com/office/drawing/2014/main" id="{6CD8DA94-A015-F17A-2F96-5E04A18A0A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18630" y="2336292"/>
            <a:ext cx="2862072" cy="2862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0962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743AD-54AA-327A-7297-911A954EBC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239E6B7-BC88-6E3A-F699-D0D16F2D7F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fr-FR" dirty="0"/>
              <a:t>Plan stratégique interdisciplinaire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02D1ADE-AFD6-9638-FCFF-1D73D6497C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1533" y="1600201"/>
            <a:ext cx="10601283" cy="4525963"/>
          </a:xfrm>
        </p:spPr>
        <p:txBody>
          <a:bodyPr/>
          <a:lstStyle/>
          <a:p>
            <a:r>
              <a:rPr lang="fr-FR" dirty="0"/>
              <a:t>Objectif : créer une vision transversale et identifier des projets concrets d’intégration de la durabilité</a:t>
            </a:r>
          </a:p>
          <a:p>
            <a:r>
              <a:rPr lang="fr-FR" dirty="0"/>
              <a:t>Durée : 45 min</a:t>
            </a:r>
          </a:p>
          <a:p>
            <a:r>
              <a:rPr lang="fr-FR" dirty="0"/>
              <a:t>Votre recteur vous a chargé de </a:t>
            </a:r>
            <a:r>
              <a:rPr lang="fr-FR" u="sng" dirty="0">
                <a:solidFill>
                  <a:schemeClr val="tx2">
                    <a:lumMod val="60000"/>
                    <a:lumOff val="40000"/>
                  </a:schemeClr>
                </a:solidFill>
              </a:rPr>
              <a:t>proposer une stratégie concrète</a:t>
            </a:r>
            <a:r>
              <a:rPr lang="fr-FR" dirty="0"/>
              <a:t> pour intégrer la durabilité dans les enseignements,</a:t>
            </a:r>
          </a:p>
          <a:p>
            <a:pPr lvl="1"/>
            <a:r>
              <a:rPr lang="fr-FR" dirty="0"/>
              <a:t>Identifiez 3 enjeux transversaux prioritaires</a:t>
            </a:r>
          </a:p>
          <a:p>
            <a:pPr lvl="1"/>
            <a:r>
              <a:rPr lang="fr-FR" dirty="0"/>
              <a:t>Développez 2 recommandations institutionnelles pour faciliter cela</a:t>
            </a:r>
          </a:p>
          <a:p>
            <a:pPr lvl="1"/>
            <a:r>
              <a:rPr lang="fr-FR" dirty="0"/>
              <a:t>Proposez 1 projet pédagogique interdisciplinaire concret</a:t>
            </a:r>
          </a:p>
          <a:p>
            <a:r>
              <a:rPr lang="fr-FR" dirty="0"/>
              <a:t>Structuration : Présentation succincte de 4 min</a:t>
            </a:r>
          </a:p>
        </p:txBody>
      </p:sp>
      <p:pic>
        <p:nvPicPr>
          <p:cNvPr id="3" name="Graphique 2" descr="Outils avec un remplissage uni">
            <a:extLst>
              <a:ext uri="{FF2B5EF4-FFF2-40B4-BE49-F238E27FC236}">
                <a16:creationId xmlns:a16="http://schemas.microsoft.com/office/drawing/2014/main" id="{3C603789-0BB2-BF7E-5A47-0E59E3A4EE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91216" y="152400"/>
            <a:ext cx="1371600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3507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E5E295-53F6-7635-600C-5623C9BFE1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23A44E8-7611-CCD1-4822-A0476E41B8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fr-FR" sz="4000" dirty="0"/>
              <a:t>Proposez une stratégie concrète pour intégrer la durabilité dans les enseignements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49B3A326-6E7F-B849-1CC1-02F84C6B5D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2095945"/>
            <a:ext cx="5386917" cy="639762"/>
          </a:xfrm>
        </p:spPr>
        <p:txBody>
          <a:bodyPr/>
          <a:lstStyle/>
          <a:p>
            <a:r>
              <a:rPr lang="fr-FR" dirty="0"/>
              <a:t>Votre mission 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0FBDB9A-98B8-6696-30AB-1F6897F85D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" y="2735707"/>
            <a:ext cx="5386917" cy="2372741"/>
          </a:xfrm>
        </p:spPr>
        <p:txBody>
          <a:bodyPr/>
          <a:lstStyle/>
          <a:p>
            <a:pPr lvl="1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fr-FR" sz="1800" dirty="0">
                <a:solidFill>
                  <a:srgbClr val="404040"/>
                </a:solidFill>
                <a:latin typeface="Century Gothic" panose="020B0502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Identifiez 3 enjeux transversaux prioritaires</a:t>
            </a:r>
          </a:p>
          <a:p>
            <a:pPr lvl="1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fr-FR" sz="1800" dirty="0">
                <a:solidFill>
                  <a:srgbClr val="404040"/>
                </a:solidFill>
                <a:latin typeface="Century Gothic" panose="020B0502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Développez 2 recommandations institutionnelles pour faciliter cela</a:t>
            </a:r>
          </a:p>
          <a:p>
            <a:pPr lvl="1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fr-FR" sz="1800" dirty="0">
                <a:solidFill>
                  <a:srgbClr val="404040"/>
                </a:solidFill>
                <a:latin typeface="Century Gothic" panose="020B0502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Proposez 1 projet pédagogique interdisciplinaire concret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94BD3DF5-10E8-EFA9-A4DF-70631F9AA83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93368" y="2095945"/>
            <a:ext cx="5389033" cy="639762"/>
          </a:xfrm>
        </p:spPr>
        <p:txBody>
          <a:bodyPr/>
          <a:lstStyle/>
          <a:p>
            <a:r>
              <a:rPr lang="fr-FR" dirty="0"/>
              <a:t>Les questions à se poser…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8167700D-6797-9356-A960-6782FA2F2B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93368" y="2735707"/>
            <a:ext cx="5389033" cy="2508251"/>
          </a:xfrm>
        </p:spPr>
        <p:txBody>
          <a:bodyPr/>
          <a:lstStyle/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fr-BE" sz="1800" dirty="0">
                <a:solidFill>
                  <a:srgbClr val="404040"/>
                </a:solidFill>
                <a:effectLst/>
                <a:latin typeface="Century Gothic" panose="020B0502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Quelles compétences croiser ?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fr-BE" sz="1800" dirty="0">
                <a:solidFill>
                  <a:srgbClr val="404040"/>
                </a:solidFill>
                <a:effectLst/>
                <a:latin typeface="Century Gothic" panose="020B0502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Quel format pédagogique adopter ? (projet, débat, expérience, mise en situation...)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fr-BE" sz="1800" dirty="0">
                <a:solidFill>
                  <a:srgbClr val="404040"/>
                </a:solidFill>
                <a:effectLst/>
                <a:latin typeface="Century Gothic" panose="020B0502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Quels outils théoriques peuvent être mobilisés ?</a:t>
            </a:r>
          </a:p>
        </p:txBody>
      </p:sp>
      <p:pic>
        <p:nvPicPr>
          <p:cNvPr id="3" name="Graphique 2" descr="Outils avec un remplissage uni">
            <a:extLst>
              <a:ext uri="{FF2B5EF4-FFF2-40B4-BE49-F238E27FC236}">
                <a16:creationId xmlns:a16="http://schemas.microsoft.com/office/drawing/2014/main" id="{1CA651D2-88DA-5D41-2EC5-8AA6D6D6CF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91216" y="152400"/>
            <a:ext cx="1371600" cy="13716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A79169B1-3C4E-0E8B-EC23-BF69B3883440}"/>
              </a:ext>
            </a:extLst>
          </p:cNvPr>
          <p:cNvSpPr txBox="1"/>
          <p:nvPr/>
        </p:nvSpPr>
        <p:spPr>
          <a:xfrm>
            <a:off x="2948517" y="5895330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/>
              <a:t>Structuration : Présentation succincte de 4 min</a:t>
            </a:r>
          </a:p>
        </p:txBody>
      </p:sp>
    </p:spTree>
    <p:extLst>
      <p:ext uri="{BB962C8B-B14F-4D97-AF65-F5344CB8AC3E}">
        <p14:creationId xmlns:p14="http://schemas.microsoft.com/office/powerpoint/2010/main" val="18407264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C9D225-BC59-17D4-9169-934A4BF646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E841C66-E9DC-D3A4-6CF2-AB15E674FC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Partage des visions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36EFB61-B29D-3A59-50D9-A9D74D24F8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1533" y="1600201"/>
            <a:ext cx="10845123" cy="4525963"/>
          </a:xfrm>
        </p:spPr>
        <p:txBody>
          <a:bodyPr/>
          <a:lstStyle/>
          <a:p>
            <a:r>
              <a:rPr lang="fr-FR" dirty="0"/>
              <a:t>Objectif : partager les visions des différents groupes, mettre en commun les idées, planifier</a:t>
            </a:r>
          </a:p>
          <a:p>
            <a:r>
              <a:rPr lang="fr-FR" dirty="0"/>
              <a:t>Durée : 45 min</a:t>
            </a:r>
          </a:p>
          <a:p>
            <a:r>
              <a:rPr lang="fr-FR" dirty="0"/>
              <a:t>Chaque groupe présente ses enjeux, projets, reco (max 5 min)</a:t>
            </a:r>
          </a:p>
          <a:p>
            <a:endParaRPr lang="fr-FR" dirty="0"/>
          </a:p>
          <a:p>
            <a:r>
              <a:rPr lang="fr-FR" dirty="0"/>
              <a:t>Identifier les points communs</a:t>
            </a:r>
          </a:p>
          <a:p>
            <a:r>
              <a:rPr lang="fr-FR" dirty="0"/>
              <a:t>Prioriser</a:t>
            </a:r>
          </a:p>
          <a:p>
            <a:r>
              <a:rPr lang="fr-FR" dirty="0"/>
              <a:t>Conclure </a:t>
            </a:r>
          </a:p>
        </p:txBody>
      </p:sp>
      <p:pic>
        <p:nvPicPr>
          <p:cNvPr id="3" name="Graphique 2" descr="Chat avec un remplissage uni">
            <a:extLst>
              <a:ext uri="{FF2B5EF4-FFF2-40B4-BE49-F238E27FC236}">
                <a16:creationId xmlns:a16="http://schemas.microsoft.com/office/drawing/2014/main" id="{648A21B1-38C5-2545-4BE1-8C63C38675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14432" y="13717"/>
            <a:ext cx="1548384" cy="1548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0550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AA04A7A-5B52-0D86-0502-FBD35DEDC9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1533" y="381000"/>
            <a:ext cx="9711267" cy="1143000"/>
          </a:xfrm>
        </p:spPr>
        <p:txBody>
          <a:bodyPr wrap="square" anchor="ctr">
            <a:normAutofit/>
          </a:bodyPr>
          <a:lstStyle/>
          <a:p>
            <a:r>
              <a:rPr lang="fr-FR" dirty="0"/>
              <a:t>Travail personnel</a:t>
            </a:r>
          </a:p>
        </p:txBody>
      </p:sp>
      <p:graphicFrame>
        <p:nvGraphicFramePr>
          <p:cNvPr id="7" name="Espace réservé du contenu 2">
            <a:extLst>
              <a:ext uri="{FF2B5EF4-FFF2-40B4-BE49-F238E27FC236}">
                <a16:creationId xmlns:a16="http://schemas.microsoft.com/office/drawing/2014/main" id="{4AE2790E-1840-6E49-FC32-83A0AD90CE2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45589535"/>
              </p:ext>
            </p:extLst>
          </p:nvPr>
        </p:nvGraphicFramePr>
        <p:xfrm>
          <a:off x="1261533" y="1600201"/>
          <a:ext cx="9711267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93950076"/>
      </p:ext>
    </p:extLst>
  </p:cSld>
  <p:clrMapOvr>
    <a:masterClrMapping/>
  </p:clrMapOvr>
</p:sld>
</file>

<file path=ppt/theme/theme1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4A139DF930D5043B32994BAB535FA1B" ma:contentTypeVersion="17" ma:contentTypeDescription="Crée un document." ma:contentTypeScope="" ma:versionID="6cc071e058a98a6d7b5a3f1a6d9e2971">
  <xsd:schema xmlns:xsd="http://www.w3.org/2001/XMLSchema" xmlns:xs="http://www.w3.org/2001/XMLSchema" xmlns:p="http://schemas.microsoft.com/office/2006/metadata/properties" xmlns:ns2="e389ec44-0da2-4364-af32-40c6a96708c4" xmlns:ns3="90e5d829-35ca-465e-a707-63cac25638ce" targetNamespace="http://schemas.microsoft.com/office/2006/metadata/properties" ma:root="true" ma:fieldsID="b4cca357017d1da37b8ec1b6499fffa6" ns2:_="" ns3:_="">
    <xsd:import namespace="e389ec44-0da2-4364-af32-40c6a96708c4"/>
    <xsd:import namespace="90e5d829-35ca-465e-a707-63cac25638c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OCR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389ec44-0da2-4364-af32-40c6a96708c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20" nillable="true" ma:taxonomy="true" ma:internalName="lcf76f155ced4ddcb4097134ff3c332f" ma:taxonomyFieldName="MediaServiceImageTags" ma:displayName="Balises d’images" ma:readOnly="false" ma:fieldId="{5cf76f15-5ced-4ddc-b409-7134ff3c332f}" ma:taxonomyMulti="true" ma:sspId="a574ef16-3a30-4beb-bd52-58ad4342100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0e5d829-35ca-465e-a707-63cac25638ce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24a32446-22cd-4f3d-abf0-7b1eea5d1fdd}" ma:internalName="TaxCatchAll" ma:showField="CatchAllData" ma:web="90e5d829-35ca-465e-a707-63cac25638c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389ec44-0da2-4364-af32-40c6a96708c4">
      <Terms xmlns="http://schemas.microsoft.com/office/infopath/2007/PartnerControls"/>
    </lcf76f155ced4ddcb4097134ff3c332f>
    <TaxCatchAll xmlns="90e5d829-35ca-465e-a707-63cac25638ce" xsi:nil="true"/>
    <SharedWithUsers xmlns="90e5d829-35ca-465e-a707-63cac25638ce">
      <UserInfo>
        <DisplayName/>
        <AccountId xsi:nil="true"/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8935C7A-1088-4371-ACF9-9E6D656E039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389ec44-0da2-4364-af32-40c6a96708c4"/>
    <ds:schemaRef ds:uri="90e5d829-35ca-465e-a707-63cac25638c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33C46D6-B82B-44CD-875D-B44409E62B16}">
  <ds:schemaRefs>
    <ds:schemaRef ds:uri="http://schemas.microsoft.com/office/2006/documentManagement/types"/>
    <ds:schemaRef ds:uri="http://purl.org/dc/dcmitype/"/>
    <ds:schemaRef ds:uri="http://purl.org/dc/terms/"/>
    <ds:schemaRef ds:uri="http://www.w3.org/XML/1998/namespace"/>
    <ds:schemaRef ds:uri="http://schemas.microsoft.com/office/infopath/2007/PartnerControls"/>
    <ds:schemaRef ds:uri="http://schemas.microsoft.com/office/2006/metadata/properties"/>
    <ds:schemaRef ds:uri="http://schemas.openxmlformats.org/package/2006/metadata/core-properties"/>
    <ds:schemaRef ds:uri="90e5d829-35ca-465e-a707-63cac25638ce"/>
    <ds:schemaRef ds:uri="e389ec44-0da2-4364-af32-40c6a96708c4"/>
    <ds:schemaRef ds:uri="http://purl.org/dc/elements/1.1/"/>
    <ds:schemaRef ds:uri="f4215bca-3cd7-4193-9e11-1b9a31413785"/>
    <ds:schemaRef ds:uri="b20e8a50-2c4e-4c5b-a46f-4cc634f77295"/>
  </ds:schemaRefs>
</ds:datastoreItem>
</file>

<file path=customXml/itemProps3.xml><?xml version="1.0" encoding="utf-8"?>
<ds:datastoreItem xmlns:ds="http://schemas.openxmlformats.org/officeDocument/2006/customXml" ds:itemID="{4623A9C4-3A7E-47AA-83FC-0BE1D14E7F9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18223</TotalTime>
  <Words>497</Words>
  <Application>Microsoft Office PowerPoint</Application>
  <PresentationFormat>Grand écran</PresentationFormat>
  <Paragraphs>79</Paragraphs>
  <Slides>11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11</vt:i4>
      </vt:variant>
    </vt:vector>
  </HeadingPairs>
  <TitlesOfParts>
    <vt:vector size="19" baseType="lpstr">
      <vt:lpstr>Aptos</vt:lpstr>
      <vt:lpstr>Arial</vt:lpstr>
      <vt:lpstr>Calibri</vt:lpstr>
      <vt:lpstr>Century Gothic</vt:lpstr>
      <vt:lpstr>Courier New</vt:lpstr>
      <vt:lpstr>Symbol</vt:lpstr>
      <vt:lpstr>1_Thème Office</vt:lpstr>
      <vt:lpstr>Conception personnalisée</vt:lpstr>
      <vt:lpstr>Enjeux de la durabilité dans l’enseignement</vt:lpstr>
      <vt:lpstr>Objectifs</vt:lpstr>
      <vt:lpstr>Modalités du jour</vt:lpstr>
      <vt:lpstr>Explorer les enjeux</vt:lpstr>
      <vt:lpstr>Mélange des groupes</vt:lpstr>
      <vt:lpstr>Plan stratégique interdisciplinaire</vt:lpstr>
      <vt:lpstr>Proposez une stratégie concrète pour intégrer la durabilité dans les enseignements</vt:lpstr>
      <vt:lpstr>Partage des visions</vt:lpstr>
      <vt:lpstr>Travail personnel</vt:lpstr>
      <vt:lpstr>Feedback</vt:lpstr>
      <vt:lpstr>Feedback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Utilisateur Windows</dc:creator>
  <cp:lastModifiedBy>BOURDELET Marie</cp:lastModifiedBy>
  <cp:revision>8</cp:revision>
  <cp:lastPrinted>2023-02-14T16:05:12Z</cp:lastPrinted>
  <dcterms:created xsi:type="dcterms:W3CDTF">2015-05-29T09:36:10Z</dcterms:created>
  <dcterms:modified xsi:type="dcterms:W3CDTF">2025-04-03T12:58:51Z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0x01010004A139DF930D5043B32994BAB535FA1B</vt:lpwstr>
  </property>
  <property fmtid="{D5CDD505-2E9C-101B-9397-08002B2CF9AE}" pid="3" name="MediaServiceImageTags">
    <vt:lpwstr/>
  </property>
  <property fmtid="{D5CDD505-2E9C-101B-9397-08002B2CF9AE}" pid="4" name="ComplianceAssetId">
    <vt:lpwstr/>
  </property>
  <property fmtid="{D5CDD505-2E9C-101B-9397-08002B2CF9AE}" pid="5" name="_ExtendedDescription">
    <vt:lpwstr/>
  </property>
  <property fmtid="{D5CDD505-2E9C-101B-9397-08002B2CF9AE}" pid="6" name="TriggerFlowInfo">
    <vt:lpwstr/>
  </property>
</Properties>
</file>