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4.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5.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6.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7.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notesSlides/notesSlide8.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notesSlides/notesSlide9.xml" ContentType="application/vnd.openxmlformats-officedocument.presentationml.notesSlide+xml"/>
  <Override PartName="/ppt/tags/tag71.xml" ContentType="application/vnd.openxmlformats-officedocument.presentationml.tags+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578" r:id="rId2"/>
    <p:sldId id="597" r:id="rId3"/>
    <p:sldId id="617" r:id="rId4"/>
    <p:sldId id="618" r:id="rId5"/>
    <p:sldId id="598" r:id="rId6"/>
    <p:sldId id="619" r:id="rId7"/>
    <p:sldId id="621" r:id="rId8"/>
    <p:sldId id="623" r:id="rId9"/>
    <p:sldId id="624" r:id="rId10"/>
    <p:sldId id="655" r:id="rId11"/>
    <p:sldId id="579" r:id="rId12"/>
    <p:sldId id="660" r:id="rId13"/>
    <p:sldId id="661" r:id="rId14"/>
    <p:sldId id="658" r:id="rId15"/>
    <p:sldId id="659" r:id="rId16"/>
    <p:sldId id="307" r:id="rId17"/>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521415D9-36F7-43E2-AB2F-B90AF26B5E84}">
      <p14:sectionLst xmlns:p14="http://schemas.microsoft.com/office/powerpoint/2010/main">
        <p14:section name="PARTIE 2 : 4 principes" id="{5B361079-E6D9-409C-88F2-2E8751479C5B}">
          <p14:sldIdLst>
            <p14:sldId id="578"/>
            <p14:sldId id="597"/>
            <p14:sldId id="617"/>
            <p14:sldId id="618"/>
            <p14:sldId id="598"/>
            <p14:sldId id="619"/>
            <p14:sldId id="621"/>
            <p14:sldId id="623"/>
            <p14:sldId id="624"/>
          </p14:sldIdLst>
        </p14:section>
        <p14:section name="PARTIE 3 : travail de groupe" id="{3148D19D-3DA6-4CFB-B11A-EFF74561C521}">
          <p14:sldIdLst>
            <p14:sldId id="655"/>
            <p14:sldId id="579"/>
            <p14:sldId id="660"/>
            <p14:sldId id="661"/>
            <p14:sldId id="658"/>
            <p14:sldId id="659"/>
            <p14:sldId id="30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03257BC-54CF-B075-B5CC-CC23266C84F9}" name="Sarah NOUWYNCK" initials="SN" userId="S::Sarah.Nouwynck@ulb.be::e5b7ddbb-20c2-451a-bba3-2d8595fad16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loop="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526C"/>
    <a:srgbClr val="19A3B1"/>
    <a:srgbClr val="68DEEA"/>
    <a:srgbClr val="2BD0E1"/>
    <a:srgbClr val="E6E6E6"/>
    <a:srgbClr val="A708BC"/>
    <a:srgbClr val="F60AF6"/>
    <a:srgbClr val="0B474D"/>
    <a:srgbClr val="A0EAF2"/>
    <a:srgbClr val="D3F5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04" autoAdjust="0"/>
    <p:restoredTop sz="70729" autoAdjust="0"/>
  </p:normalViewPr>
  <p:slideViewPr>
    <p:cSldViewPr snapToGrid="0" snapToObjects="1">
      <p:cViewPr varScale="1">
        <p:scale>
          <a:sx n="82" d="100"/>
          <a:sy n="82" d="100"/>
        </p:scale>
        <p:origin x="71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OUWYNCK Sarah" userId="e5b7ddbb-20c2-451a-bba3-2d8595fad16a" providerId="ADAL" clId="{C953D0BA-1D5B-4D79-86B8-D2BD8932B33A}"/>
    <pc:docChg chg="delSld delSection modSection">
      <pc:chgData name="NOUWYNCK Sarah" userId="e5b7ddbb-20c2-451a-bba3-2d8595fad16a" providerId="ADAL" clId="{C953D0BA-1D5B-4D79-86B8-D2BD8932B33A}" dt="2025-05-08T20:03:03.107" v="7" actId="18676"/>
      <pc:docMkLst>
        <pc:docMk/>
      </pc:docMkLst>
      <pc:sldChg chg="del">
        <pc:chgData name="NOUWYNCK Sarah" userId="e5b7ddbb-20c2-451a-bba3-2d8595fad16a" providerId="ADAL" clId="{C953D0BA-1D5B-4D79-86B8-D2BD8932B33A}" dt="2025-05-08T20:02:20.016" v="1" actId="18676"/>
        <pc:sldMkLst>
          <pc:docMk/>
          <pc:sldMk cId="0" sldId="257"/>
        </pc:sldMkLst>
      </pc:sldChg>
      <pc:sldChg chg="del">
        <pc:chgData name="NOUWYNCK Sarah" userId="e5b7ddbb-20c2-451a-bba3-2d8595fad16a" providerId="ADAL" clId="{C953D0BA-1D5B-4D79-86B8-D2BD8932B33A}" dt="2025-05-08T20:03:03.107" v="7" actId="18676"/>
        <pc:sldMkLst>
          <pc:docMk/>
          <pc:sldMk cId="0" sldId="267"/>
        </pc:sldMkLst>
      </pc:sldChg>
      <pc:sldChg chg="del">
        <pc:chgData name="NOUWYNCK Sarah" userId="e5b7ddbb-20c2-451a-bba3-2d8595fad16a" providerId="ADAL" clId="{C953D0BA-1D5B-4D79-86B8-D2BD8932B33A}" dt="2025-05-08T20:02:20.016" v="1" actId="18676"/>
        <pc:sldMkLst>
          <pc:docMk/>
          <pc:sldMk cId="903497204" sldId="278"/>
        </pc:sldMkLst>
      </pc:sldChg>
      <pc:sldChg chg="del">
        <pc:chgData name="NOUWYNCK Sarah" userId="e5b7ddbb-20c2-451a-bba3-2d8595fad16a" providerId="ADAL" clId="{C953D0BA-1D5B-4D79-86B8-D2BD8932B33A}" dt="2025-05-08T20:01:54.884" v="0" actId="2696"/>
        <pc:sldMkLst>
          <pc:docMk/>
          <pc:sldMk cId="781041769" sldId="284"/>
        </pc:sldMkLst>
      </pc:sldChg>
      <pc:sldChg chg="del">
        <pc:chgData name="NOUWYNCK Sarah" userId="e5b7ddbb-20c2-451a-bba3-2d8595fad16a" providerId="ADAL" clId="{C953D0BA-1D5B-4D79-86B8-D2BD8932B33A}" dt="2025-05-08T20:02:20.016" v="1" actId="18676"/>
        <pc:sldMkLst>
          <pc:docMk/>
          <pc:sldMk cId="806368104" sldId="300"/>
        </pc:sldMkLst>
      </pc:sldChg>
      <pc:sldChg chg="del">
        <pc:chgData name="NOUWYNCK Sarah" userId="e5b7ddbb-20c2-451a-bba3-2d8595fad16a" providerId="ADAL" clId="{C953D0BA-1D5B-4D79-86B8-D2BD8932B33A}" dt="2025-05-08T20:02:20.016" v="1" actId="18676"/>
        <pc:sldMkLst>
          <pc:docMk/>
          <pc:sldMk cId="1841816213" sldId="305"/>
        </pc:sldMkLst>
      </pc:sldChg>
      <pc:sldChg chg="del">
        <pc:chgData name="NOUWYNCK Sarah" userId="e5b7ddbb-20c2-451a-bba3-2d8595fad16a" providerId="ADAL" clId="{C953D0BA-1D5B-4D79-86B8-D2BD8932B33A}" dt="2025-05-08T20:02:20.016" v="1" actId="18676"/>
        <pc:sldMkLst>
          <pc:docMk/>
          <pc:sldMk cId="321189870" sldId="426"/>
        </pc:sldMkLst>
      </pc:sldChg>
      <pc:sldChg chg="del">
        <pc:chgData name="NOUWYNCK Sarah" userId="e5b7ddbb-20c2-451a-bba3-2d8595fad16a" providerId="ADAL" clId="{C953D0BA-1D5B-4D79-86B8-D2BD8932B33A}" dt="2025-05-08T20:03:03.107" v="7" actId="18676"/>
        <pc:sldMkLst>
          <pc:docMk/>
          <pc:sldMk cId="2594318153" sldId="522"/>
        </pc:sldMkLst>
      </pc:sldChg>
      <pc:sldChg chg="del">
        <pc:chgData name="NOUWYNCK Sarah" userId="e5b7ddbb-20c2-451a-bba3-2d8595fad16a" providerId="ADAL" clId="{C953D0BA-1D5B-4D79-86B8-D2BD8932B33A}" dt="2025-05-08T20:01:54.884" v="0" actId="2696"/>
        <pc:sldMkLst>
          <pc:docMk/>
          <pc:sldMk cId="1689240631" sldId="566"/>
        </pc:sldMkLst>
      </pc:sldChg>
      <pc:sldChg chg="del">
        <pc:chgData name="NOUWYNCK Sarah" userId="e5b7ddbb-20c2-451a-bba3-2d8595fad16a" providerId="ADAL" clId="{C953D0BA-1D5B-4D79-86B8-D2BD8932B33A}" dt="2025-05-08T20:03:03.107" v="7" actId="18676"/>
        <pc:sldMkLst>
          <pc:docMk/>
          <pc:sldMk cId="1127390474" sldId="580"/>
        </pc:sldMkLst>
      </pc:sldChg>
      <pc:sldChg chg="del">
        <pc:chgData name="NOUWYNCK Sarah" userId="e5b7ddbb-20c2-451a-bba3-2d8595fad16a" providerId="ADAL" clId="{C953D0BA-1D5B-4D79-86B8-D2BD8932B33A}" dt="2025-05-08T20:03:03.107" v="7" actId="18676"/>
        <pc:sldMkLst>
          <pc:docMk/>
          <pc:sldMk cId="3812850097" sldId="581"/>
        </pc:sldMkLst>
      </pc:sldChg>
      <pc:sldChg chg="del">
        <pc:chgData name="NOUWYNCK Sarah" userId="e5b7ddbb-20c2-451a-bba3-2d8595fad16a" providerId="ADAL" clId="{C953D0BA-1D5B-4D79-86B8-D2BD8932B33A}" dt="2025-05-08T20:03:03.107" v="7" actId="18676"/>
        <pc:sldMkLst>
          <pc:docMk/>
          <pc:sldMk cId="2647662395" sldId="586"/>
        </pc:sldMkLst>
      </pc:sldChg>
      <pc:sldChg chg="del">
        <pc:chgData name="NOUWYNCK Sarah" userId="e5b7ddbb-20c2-451a-bba3-2d8595fad16a" providerId="ADAL" clId="{C953D0BA-1D5B-4D79-86B8-D2BD8932B33A}" dt="2025-05-08T20:03:03.107" v="7" actId="18676"/>
        <pc:sldMkLst>
          <pc:docMk/>
          <pc:sldMk cId="1545102580" sldId="587"/>
        </pc:sldMkLst>
      </pc:sldChg>
      <pc:sldChg chg="del">
        <pc:chgData name="NOUWYNCK Sarah" userId="e5b7ddbb-20c2-451a-bba3-2d8595fad16a" providerId="ADAL" clId="{C953D0BA-1D5B-4D79-86B8-D2BD8932B33A}" dt="2025-05-08T20:03:03.107" v="7" actId="18676"/>
        <pc:sldMkLst>
          <pc:docMk/>
          <pc:sldMk cId="1317466810" sldId="588"/>
        </pc:sldMkLst>
      </pc:sldChg>
      <pc:sldChg chg="del">
        <pc:chgData name="NOUWYNCK Sarah" userId="e5b7ddbb-20c2-451a-bba3-2d8595fad16a" providerId="ADAL" clId="{C953D0BA-1D5B-4D79-86B8-D2BD8932B33A}" dt="2025-05-08T20:03:03.107" v="7" actId="18676"/>
        <pc:sldMkLst>
          <pc:docMk/>
          <pc:sldMk cId="810445977" sldId="589"/>
        </pc:sldMkLst>
      </pc:sldChg>
      <pc:sldChg chg="del">
        <pc:chgData name="NOUWYNCK Sarah" userId="e5b7ddbb-20c2-451a-bba3-2d8595fad16a" providerId="ADAL" clId="{C953D0BA-1D5B-4D79-86B8-D2BD8932B33A}" dt="2025-05-08T20:03:03.107" v="7" actId="18676"/>
        <pc:sldMkLst>
          <pc:docMk/>
          <pc:sldMk cId="1330236280" sldId="596"/>
        </pc:sldMkLst>
      </pc:sldChg>
      <pc:sldChg chg="del">
        <pc:chgData name="NOUWYNCK Sarah" userId="e5b7ddbb-20c2-451a-bba3-2d8595fad16a" providerId="ADAL" clId="{C953D0BA-1D5B-4D79-86B8-D2BD8932B33A}" dt="2025-05-08T20:03:03.107" v="7" actId="18676"/>
        <pc:sldMkLst>
          <pc:docMk/>
          <pc:sldMk cId="1677041715" sldId="599"/>
        </pc:sldMkLst>
      </pc:sldChg>
      <pc:sldChg chg="del">
        <pc:chgData name="NOUWYNCK Sarah" userId="e5b7ddbb-20c2-451a-bba3-2d8595fad16a" providerId="ADAL" clId="{C953D0BA-1D5B-4D79-86B8-D2BD8932B33A}" dt="2025-05-08T20:03:03.107" v="7" actId="18676"/>
        <pc:sldMkLst>
          <pc:docMk/>
          <pc:sldMk cId="2299111637" sldId="602"/>
        </pc:sldMkLst>
      </pc:sldChg>
      <pc:sldChg chg="del">
        <pc:chgData name="NOUWYNCK Sarah" userId="e5b7ddbb-20c2-451a-bba3-2d8595fad16a" providerId="ADAL" clId="{C953D0BA-1D5B-4D79-86B8-D2BD8932B33A}" dt="2025-05-08T20:03:03.107" v="7" actId="18676"/>
        <pc:sldMkLst>
          <pc:docMk/>
          <pc:sldMk cId="228136906" sldId="603"/>
        </pc:sldMkLst>
      </pc:sldChg>
      <pc:sldChg chg="del">
        <pc:chgData name="NOUWYNCK Sarah" userId="e5b7ddbb-20c2-451a-bba3-2d8595fad16a" providerId="ADAL" clId="{C953D0BA-1D5B-4D79-86B8-D2BD8932B33A}" dt="2025-05-08T20:02:20.016" v="1" actId="18676"/>
        <pc:sldMkLst>
          <pc:docMk/>
          <pc:sldMk cId="193884989" sldId="606"/>
        </pc:sldMkLst>
      </pc:sldChg>
      <pc:sldChg chg="del">
        <pc:chgData name="NOUWYNCK Sarah" userId="e5b7ddbb-20c2-451a-bba3-2d8595fad16a" providerId="ADAL" clId="{C953D0BA-1D5B-4D79-86B8-D2BD8932B33A}" dt="2025-05-08T20:03:03.107" v="7" actId="18676"/>
        <pc:sldMkLst>
          <pc:docMk/>
          <pc:sldMk cId="2954565455" sldId="607"/>
        </pc:sldMkLst>
      </pc:sldChg>
      <pc:sldChg chg="del">
        <pc:chgData name="NOUWYNCK Sarah" userId="e5b7ddbb-20c2-451a-bba3-2d8595fad16a" providerId="ADAL" clId="{C953D0BA-1D5B-4D79-86B8-D2BD8932B33A}" dt="2025-05-08T20:03:03.107" v="7" actId="18676"/>
        <pc:sldMkLst>
          <pc:docMk/>
          <pc:sldMk cId="2212060127" sldId="608"/>
        </pc:sldMkLst>
      </pc:sldChg>
      <pc:sldChg chg="del">
        <pc:chgData name="NOUWYNCK Sarah" userId="e5b7ddbb-20c2-451a-bba3-2d8595fad16a" providerId="ADAL" clId="{C953D0BA-1D5B-4D79-86B8-D2BD8932B33A}" dt="2025-05-08T20:02:20.016" v="1" actId="18676"/>
        <pc:sldMkLst>
          <pc:docMk/>
          <pc:sldMk cId="2938672464" sldId="609"/>
        </pc:sldMkLst>
      </pc:sldChg>
      <pc:sldChg chg="del">
        <pc:chgData name="NOUWYNCK Sarah" userId="e5b7ddbb-20c2-451a-bba3-2d8595fad16a" providerId="ADAL" clId="{C953D0BA-1D5B-4D79-86B8-D2BD8932B33A}" dt="2025-05-08T20:03:03.107" v="7" actId="18676"/>
        <pc:sldMkLst>
          <pc:docMk/>
          <pc:sldMk cId="2427570083" sldId="613"/>
        </pc:sldMkLst>
      </pc:sldChg>
      <pc:sldChg chg="del">
        <pc:chgData name="NOUWYNCK Sarah" userId="e5b7ddbb-20c2-451a-bba3-2d8595fad16a" providerId="ADAL" clId="{C953D0BA-1D5B-4D79-86B8-D2BD8932B33A}" dt="2025-05-08T20:02:20.016" v="1" actId="18676"/>
        <pc:sldMkLst>
          <pc:docMk/>
          <pc:sldMk cId="3775661133" sldId="616"/>
        </pc:sldMkLst>
      </pc:sldChg>
      <pc:sldChg chg="del">
        <pc:chgData name="NOUWYNCK Sarah" userId="e5b7ddbb-20c2-451a-bba3-2d8595fad16a" providerId="ADAL" clId="{C953D0BA-1D5B-4D79-86B8-D2BD8932B33A}" dt="2025-05-08T20:03:03.107" v="7" actId="18676"/>
        <pc:sldMkLst>
          <pc:docMk/>
          <pc:sldMk cId="1480860344" sldId="626"/>
        </pc:sldMkLst>
      </pc:sldChg>
      <pc:sldChg chg="del">
        <pc:chgData name="NOUWYNCK Sarah" userId="e5b7ddbb-20c2-451a-bba3-2d8595fad16a" providerId="ADAL" clId="{C953D0BA-1D5B-4D79-86B8-D2BD8932B33A}" dt="2025-05-08T20:02:20.016" v="1" actId="18676"/>
        <pc:sldMkLst>
          <pc:docMk/>
          <pc:sldMk cId="848370075" sldId="629"/>
        </pc:sldMkLst>
      </pc:sldChg>
      <pc:sldChg chg="del">
        <pc:chgData name="NOUWYNCK Sarah" userId="e5b7ddbb-20c2-451a-bba3-2d8595fad16a" providerId="ADAL" clId="{C953D0BA-1D5B-4D79-86B8-D2BD8932B33A}" dt="2025-05-08T20:03:03.107" v="7" actId="18676"/>
        <pc:sldMkLst>
          <pc:docMk/>
          <pc:sldMk cId="943637519" sldId="631"/>
        </pc:sldMkLst>
      </pc:sldChg>
      <pc:sldChg chg="del">
        <pc:chgData name="NOUWYNCK Sarah" userId="e5b7ddbb-20c2-451a-bba3-2d8595fad16a" providerId="ADAL" clId="{C953D0BA-1D5B-4D79-86B8-D2BD8932B33A}" dt="2025-05-08T20:01:54.884" v="0" actId="2696"/>
        <pc:sldMkLst>
          <pc:docMk/>
          <pc:sldMk cId="1754632634" sldId="635"/>
        </pc:sldMkLst>
      </pc:sldChg>
      <pc:sldChg chg="del">
        <pc:chgData name="NOUWYNCK Sarah" userId="e5b7ddbb-20c2-451a-bba3-2d8595fad16a" providerId="ADAL" clId="{C953D0BA-1D5B-4D79-86B8-D2BD8932B33A}" dt="2025-05-08T20:02:20.016" v="1" actId="18676"/>
        <pc:sldMkLst>
          <pc:docMk/>
          <pc:sldMk cId="439206515" sldId="637"/>
        </pc:sldMkLst>
      </pc:sldChg>
      <pc:sldChg chg="del">
        <pc:chgData name="NOUWYNCK Sarah" userId="e5b7ddbb-20c2-451a-bba3-2d8595fad16a" providerId="ADAL" clId="{C953D0BA-1D5B-4D79-86B8-D2BD8932B33A}" dt="2025-05-08T20:02:33.815" v="4" actId="47"/>
        <pc:sldMkLst>
          <pc:docMk/>
          <pc:sldMk cId="1725762967" sldId="638"/>
        </pc:sldMkLst>
      </pc:sldChg>
      <pc:sldChg chg="del">
        <pc:chgData name="NOUWYNCK Sarah" userId="e5b7ddbb-20c2-451a-bba3-2d8595fad16a" providerId="ADAL" clId="{C953D0BA-1D5B-4D79-86B8-D2BD8932B33A}" dt="2025-05-08T20:03:03.107" v="7" actId="18676"/>
        <pc:sldMkLst>
          <pc:docMk/>
          <pc:sldMk cId="4287575997" sldId="640"/>
        </pc:sldMkLst>
      </pc:sldChg>
      <pc:sldChg chg="del">
        <pc:chgData name="NOUWYNCK Sarah" userId="e5b7ddbb-20c2-451a-bba3-2d8595fad16a" providerId="ADAL" clId="{C953D0BA-1D5B-4D79-86B8-D2BD8932B33A}" dt="2025-05-08T20:03:03.107" v="7" actId="18676"/>
        <pc:sldMkLst>
          <pc:docMk/>
          <pc:sldMk cId="605817724" sldId="642"/>
        </pc:sldMkLst>
      </pc:sldChg>
      <pc:sldChg chg="del">
        <pc:chgData name="NOUWYNCK Sarah" userId="e5b7ddbb-20c2-451a-bba3-2d8595fad16a" providerId="ADAL" clId="{C953D0BA-1D5B-4D79-86B8-D2BD8932B33A}" dt="2025-05-08T20:03:03.107" v="7" actId="18676"/>
        <pc:sldMkLst>
          <pc:docMk/>
          <pc:sldMk cId="2800944987" sldId="643"/>
        </pc:sldMkLst>
      </pc:sldChg>
      <pc:sldChg chg="del">
        <pc:chgData name="NOUWYNCK Sarah" userId="e5b7ddbb-20c2-451a-bba3-2d8595fad16a" providerId="ADAL" clId="{C953D0BA-1D5B-4D79-86B8-D2BD8932B33A}" dt="2025-05-08T20:03:03.107" v="7" actId="18676"/>
        <pc:sldMkLst>
          <pc:docMk/>
          <pc:sldMk cId="536090597" sldId="645"/>
        </pc:sldMkLst>
      </pc:sldChg>
      <pc:sldChg chg="del">
        <pc:chgData name="NOUWYNCK Sarah" userId="e5b7ddbb-20c2-451a-bba3-2d8595fad16a" providerId="ADAL" clId="{C953D0BA-1D5B-4D79-86B8-D2BD8932B33A}" dt="2025-05-08T20:03:03.107" v="7" actId="18676"/>
        <pc:sldMkLst>
          <pc:docMk/>
          <pc:sldMk cId="3856791266" sldId="646"/>
        </pc:sldMkLst>
      </pc:sldChg>
      <pc:sldChg chg="del">
        <pc:chgData name="NOUWYNCK Sarah" userId="e5b7ddbb-20c2-451a-bba3-2d8595fad16a" providerId="ADAL" clId="{C953D0BA-1D5B-4D79-86B8-D2BD8932B33A}" dt="2025-05-08T20:03:03.107" v="7" actId="18676"/>
        <pc:sldMkLst>
          <pc:docMk/>
          <pc:sldMk cId="2903848063" sldId="647"/>
        </pc:sldMkLst>
      </pc:sldChg>
      <pc:sldChg chg="del">
        <pc:chgData name="NOUWYNCK Sarah" userId="e5b7ddbb-20c2-451a-bba3-2d8595fad16a" providerId="ADAL" clId="{C953D0BA-1D5B-4D79-86B8-D2BD8932B33A}" dt="2025-05-08T20:03:03.107" v="7" actId="18676"/>
        <pc:sldMkLst>
          <pc:docMk/>
          <pc:sldMk cId="2728869815" sldId="650"/>
        </pc:sldMkLst>
      </pc:sldChg>
      <pc:sldChg chg="del">
        <pc:chgData name="NOUWYNCK Sarah" userId="e5b7ddbb-20c2-451a-bba3-2d8595fad16a" providerId="ADAL" clId="{C953D0BA-1D5B-4D79-86B8-D2BD8932B33A}" dt="2025-05-08T20:02:53.902" v="6" actId="47"/>
        <pc:sldMkLst>
          <pc:docMk/>
          <pc:sldMk cId="4239508372" sldId="652"/>
        </pc:sldMkLst>
      </pc:sldChg>
      <pc:sldChg chg="del">
        <pc:chgData name="NOUWYNCK Sarah" userId="e5b7ddbb-20c2-451a-bba3-2d8595fad16a" providerId="ADAL" clId="{C953D0BA-1D5B-4D79-86B8-D2BD8932B33A}" dt="2025-05-08T20:03:03.107" v="7" actId="18676"/>
        <pc:sldMkLst>
          <pc:docMk/>
          <pc:sldMk cId="1516072312" sldId="653"/>
        </pc:sldMkLst>
      </pc:sldChg>
      <pc:sldChg chg="del">
        <pc:chgData name="NOUWYNCK Sarah" userId="e5b7ddbb-20c2-451a-bba3-2d8595fad16a" providerId="ADAL" clId="{C953D0BA-1D5B-4D79-86B8-D2BD8932B33A}" dt="2025-05-08T20:02:20.016" v="1" actId="18676"/>
        <pc:sldMkLst>
          <pc:docMk/>
          <pc:sldMk cId="2108917222" sldId="654"/>
        </pc:sldMkLst>
      </pc:sldChg>
      <pc:sldChg chg="del">
        <pc:chgData name="NOUWYNCK Sarah" userId="e5b7ddbb-20c2-451a-bba3-2d8595fad16a" providerId="ADAL" clId="{C953D0BA-1D5B-4D79-86B8-D2BD8932B33A}" dt="2025-05-08T20:01:54.884" v="0" actId="2696"/>
        <pc:sldMkLst>
          <pc:docMk/>
          <pc:sldMk cId="1101721963" sldId="656"/>
        </pc:sldMkLst>
      </pc:sldChg>
      <pc:sldChg chg="del">
        <pc:chgData name="NOUWYNCK Sarah" userId="e5b7ddbb-20c2-451a-bba3-2d8595fad16a" providerId="ADAL" clId="{C953D0BA-1D5B-4D79-86B8-D2BD8932B33A}" dt="2025-05-08T20:02:32.263" v="3" actId="47"/>
        <pc:sldMkLst>
          <pc:docMk/>
          <pc:sldMk cId="3092122381" sldId="657"/>
        </pc:sldMkLst>
      </pc:sldChg>
      <pc:sldChg chg="del">
        <pc:chgData name="NOUWYNCK Sarah" userId="e5b7ddbb-20c2-451a-bba3-2d8595fad16a" providerId="ADAL" clId="{C953D0BA-1D5B-4D79-86B8-D2BD8932B33A}" dt="2025-05-08T20:03:03.107" v="7" actId="18676"/>
        <pc:sldMkLst>
          <pc:docMk/>
          <pc:sldMk cId="1110952602" sldId="662"/>
        </pc:sldMkLst>
      </pc:sldChg>
      <pc:sldChg chg="del">
        <pc:chgData name="NOUWYNCK Sarah" userId="e5b7ddbb-20c2-451a-bba3-2d8595fad16a" providerId="ADAL" clId="{C953D0BA-1D5B-4D79-86B8-D2BD8932B33A}" dt="2025-05-08T20:03:03.107" v="7" actId="18676"/>
        <pc:sldMkLst>
          <pc:docMk/>
          <pc:sldMk cId="3982164813" sldId="664"/>
        </pc:sldMkLst>
      </pc:sldChg>
      <pc:sldChg chg="del">
        <pc:chgData name="NOUWYNCK Sarah" userId="e5b7ddbb-20c2-451a-bba3-2d8595fad16a" providerId="ADAL" clId="{C953D0BA-1D5B-4D79-86B8-D2BD8932B33A}" dt="2025-05-08T20:03:03.107" v="7" actId="18676"/>
        <pc:sldMkLst>
          <pc:docMk/>
          <pc:sldMk cId="2771326697" sldId="665"/>
        </pc:sldMkLst>
      </pc:sldChg>
      <pc:sldChg chg="del">
        <pc:chgData name="NOUWYNCK Sarah" userId="e5b7ddbb-20c2-451a-bba3-2d8595fad16a" providerId="ADAL" clId="{C953D0BA-1D5B-4D79-86B8-D2BD8932B33A}" dt="2025-05-08T20:03:03.107" v="7" actId="18676"/>
        <pc:sldMkLst>
          <pc:docMk/>
          <pc:sldMk cId="1528235092" sldId="666"/>
        </pc:sldMkLst>
      </pc:sldChg>
      <pc:sldChg chg="del">
        <pc:chgData name="NOUWYNCK Sarah" userId="e5b7ddbb-20c2-451a-bba3-2d8595fad16a" providerId="ADAL" clId="{C953D0BA-1D5B-4D79-86B8-D2BD8932B33A}" dt="2025-05-08T20:03:03.107" v="7" actId="18676"/>
        <pc:sldMkLst>
          <pc:docMk/>
          <pc:sldMk cId="3153649362" sldId="667"/>
        </pc:sldMkLst>
      </pc:sldChg>
      <pc:sldChg chg="del">
        <pc:chgData name="NOUWYNCK Sarah" userId="e5b7ddbb-20c2-451a-bba3-2d8595fad16a" providerId="ADAL" clId="{C953D0BA-1D5B-4D79-86B8-D2BD8932B33A}" dt="2025-05-08T20:02:52.073" v="5" actId="47"/>
        <pc:sldMkLst>
          <pc:docMk/>
          <pc:sldMk cId="879901893" sldId="669"/>
        </pc:sldMkLst>
      </pc:sldChg>
      <pc:sldChg chg="del">
        <pc:chgData name="NOUWYNCK Sarah" userId="e5b7ddbb-20c2-451a-bba3-2d8595fad16a" providerId="ADAL" clId="{C953D0BA-1D5B-4D79-86B8-D2BD8932B33A}" dt="2025-05-08T20:03:03.107" v="7" actId="18676"/>
        <pc:sldMkLst>
          <pc:docMk/>
          <pc:sldMk cId="358789737" sldId="670"/>
        </pc:sldMkLst>
      </pc:sldChg>
      <pc:sldChg chg="del">
        <pc:chgData name="NOUWYNCK Sarah" userId="e5b7ddbb-20c2-451a-bba3-2d8595fad16a" providerId="ADAL" clId="{C953D0BA-1D5B-4D79-86B8-D2BD8932B33A}" dt="2025-05-08T20:02:29.347" v="2" actId="47"/>
        <pc:sldMkLst>
          <pc:docMk/>
          <pc:sldMk cId="3006625960" sldId="671"/>
        </pc:sldMkLst>
      </pc:sldChg>
      <pc:sldChg chg="del">
        <pc:chgData name="NOUWYNCK Sarah" userId="e5b7ddbb-20c2-451a-bba3-2d8595fad16a" providerId="ADAL" clId="{C953D0BA-1D5B-4D79-86B8-D2BD8932B33A}" dt="2025-05-08T20:03:03.107" v="7" actId="18676"/>
        <pc:sldMkLst>
          <pc:docMk/>
          <pc:sldMk cId="760392897" sldId="672"/>
        </pc:sldMkLst>
      </pc:sldChg>
      <pc:sldChg chg="del">
        <pc:chgData name="NOUWYNCK Sarah" userId="e5b7ddbb-20c2-451a-bba3-2d8595fad16a" providerId="ADAL" clId="{C953D0BA-1D5B-4D79-86B8-D2BD8932B33A}" dt="2025-05-08T20:02:20.016" v="1" actId="18676"/>
        <pc:sldMkLst>
          <pc:docMk/>
          <pc:sldMk cId="2484196252" sldId="673"/>
        </pc:sldMkLst>
      </pc:sldChg>
      <pc:sldMasterChg chg="delSldLayout">
        <pc:chgData name="NOUWYNCK Sarah" userId="e5b7ddbb-20c2-451a-bba3-2d8595fad16a" providerId="ADAL" clId="{C953D0BA-1D5B-4D79-86B8-D2BD8932B33A}" dt="2025-05-08T20:03:03.107" v="7" actId="18676"/>
        <pc:sldMasterMkLst>
          <pc:docMk/>
          <pc:sldMasterMk cId="0" sldId="2147483648"/>
        </pc:sldMasterMkLst>
        <pc:sldLayoutChg chg="del">
          <pc:chgData name="NOUWYNCK Sarah" userId="e5b7ddbb-20c2-451a-bba3-2d8595fad16a" providerId="ADAL" clId="{C953D0BA-1D5B-4D79-86B8-D2BD8932B33A}" dt="2025-05-08T20:03:03.107" v="7" actId="18676"/>
          <pc:sldLayoutMkLst>
            <pc:docMk/>
            <pc:sldMasterMk cId="0" sldId="2147483648"/>
            <pc:sldLayoutMk cId="0" sldId="2147483651"/>
          </pc:sldLayoutMkLst>
        </pc:sldLayoutChg>
        <pc:sldLayoutChg chg="del">
          <pc:chgData name="NOUWYNCK Sarah" userId="e5b7ddbb-20c2-451a-bba3-2d8595fad16a" providerId="ADAL" clId="{C953D0BA-1D5B-4D79-86B8-D2BD8932B33A}" dt="2025-05-08T20:03:03.107" v="7" actId="18676"/>
          <pc:sldLayoutMkLst>
            <pc:docMk/>
            <pc:sldMasterMk cId="0" sldId="2147483648"/>
            <pc:sldLayoutMk cId="0" sldId="2147483657"/>
          </pc:sldLayoutMkLst>
        </pc:sldLayoutChg>
        <pc:sldLayoutChg chg="del">
          <pc:chgData name="NOUWYNCK Sarah" userId="e5b7ddbb-20c2-451a-bba3-2d8595fad16a" providerId="ADAL" clId="{C953D0BA-1D5B-4D79-86B8-D2BD8932B33A}" dt="2025-05-08T20:03:03.107" v="7" actId="18676"/>
          <pc:sldLayoutMkLst>
            <pc:docMk/>
            <pc:sldMasterMk cId="0" sldId="2147483648"/>
            <pc:sldLayoutMk cId="217747122" sldId="2147483660"/>
          </pc:sldLayoutMkLst>
        </pc:sldLayoutChg>
      </pc:sldMaster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jpeg"/><Relationship Id="rId2" Type="http://schemas.openxmlformats.org/officeDocument/2006/relationships/image" Target="../media/image40.png"/><Relationship Id="rId1" Type="http://schemas.openxmlformats.org/officeDocument/2006/relationships/image" Target="../media/image39.png"/><Relationship Id="rId6" Type="http://schemas.openxmlformats.org/officeDocument/2006/relationships/image" Target="../media/image44.png"/><Relationship Id="rId5" Type="http://schemas.openxmlformats.org/officeDocument/2006/relationships/image" Target="../media/image43.jpg"/><Relationship Id="rId4" Type="http://schemas.openxmlformats.org/officeDocument/2006/relationships/image" Target="../media/image42.jpg"/></Relationships>
</file>

<file path=ppt/diagrams/_rels/drawing2.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jpeg"/><Relationship Id="rId2" Type="http://schemas.openxmlformats.org/officeDocument/2006/relationships/image" Target="../media/image40.png"/><Relationship Id="rId1" Type="http://schemas.openxmlformats.org/officeDocument/2006/relationships/image" Target="../media/image39.png"/><Relationship Id="rId6" Type="http://schemas.openxmlformats.org/officeDocument/2006/relationships/image" Target="../media/image44.png"/><Relationship Id="rId5" Type="http://schemas.openxmlformats.org/officeDocument/2006/relationships/image" Target="../media/image43.jpg"/><Relationship Id="rId4" Type="http://schemas.openxmlformats.org/officeDocument/2006/relationships/image" Target="../media/image42.jp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C9AD44-9F2C-4AA0-96E7-0644078EA418}" type="doc">
      <dgm:prSet loTypeId="urn:microsoft.com/office/officeart/2005/8/layout/radial3" loCatId="relationship" qsTypeId="urn:microsoft.com/office/officeart/2005/8/quickstyle/simple2" qsCatId="simple" csTypeId="urn:microsoft.com/office/officeart/2005/8/colors/accent1_1" csCatId="accent1" phldr="1"/>
      <dgm:spPr/>
      <dgm:t>
        <a:bodyPr/>
        <a:lstStyle/>
        <a:p>
          <a:endParaRPr lang="fr-BE"/>
        </a:p>
      </dgm:t>
    </dgm:pt>
    <dgm:pt modelId="{6CB5627A-A248-4981-8CE2-377725F27184}">
      <dgm:prSet phldrT="[Texte]" custT="1"/>
      <dgm:spPr>
        <a:solidFill>
          <a:srgbClr val="1E526C"/>
        </a:solidFill>
        <a:ln>
          <a:noFill/>
        </a:ln>
      </dgm:spPr>
      <dgm:t>
        <a:bodyPr/>
        <a:lstStyle/>
        <a:p>
          <a:endParaRPr lang="fr-FR" sz="2000" dirty="0"/>
        </a:p>
        <a:p>
          <a:endParaRPr lang="fr-FR" sz="2000" dirty="0"/>
        </a:p>
        <a:p>
          <a:endParaRPr lang="fr-FR" sz="2000" b="1" cap="all" baseline="0" dirty="0">
            <a:solidFill>
              <a:schemeClr val="bg1"/>
            </a:solidFill>
          </a:endParaRPr>
        </a:p>
        <a:p>
          <a:endParaRPr lang="fr-FR" sz="2000" b="1" cap="all" baseline="0" dirty="0">
            <a:solidFill>
              <a:schemeClr val="bg1"/>
            </a:solidFill>
          </a:endParaRPr>
        </a:p>
        <a:p>
          <a:r>
            <a:rPr lang="fr-FR" sz="2000" b="1" cap="all" baseline="0" dirty="0" err="1">
              <a:solidFill>
                <a:schemeClr val="bg1"/>
              </a:solidFill>
            </a:rPr>
            <a:t>Méta-réflexion</a:t>
          </a:r>
          <a:r>
            <a:rPr lang="fr-FR" sz="2000" dirty="0"/>
            <a:t> </a:t>
          </a:r>
          <a:endParaRPr lang="fr-BE" sz="2000" dirty="0"/>
        </a:p>
      </dgm:t>
    </dgm:pt>
    <dgm:pt modelId="{83FF7B10-6E51-481C-811B-C5498269A070}" type="parTrans" cxnId="{A6064AF0-BA06-4F78-8EDF-6E19AD4560A9}">
      <dgm:prSet/>
      <dgm:spPr/>
      <dgm:t>
        <a:bodyPr/>
        <a:lstStyle/>
        <a:p>
          <a:endParaRPr lang="fr-BE" sz="2000"/>
        </a:p>
      </dgm:t>
    </dgm:pt>
    <dgm:pt modelId="{915D2311-856E-43F6-898D-BA2552BE4CC6}" type="sibTrans" cxnId="{A6064AF0-BA06-4F78-8EDF-6E19AD4560A9}">
      <dgm:prSet/>
      <dgm:spPr/>
      <dgm:t>
        <a:bodyPr/>
        <a:lstStyle/>
        <a:p>
          <a:endParaRPr lang="fr-BE" sz="2000"/>
        </a:p>
      </dgm:t>
    </dgm:pt>
    <dgm:pt modelId="{0909C2F4-91A6-4A86-8169-34203E7A73EA}">
      <dgm:prSet phldrT="[Texte]" custT="1"/>
      <dgm:spPr>
        <a:solidFill>
          <a:srgbClr val="19A3B1"/>
        </a:solidFill>
        <a:ln>
          <a:noFill/>
        </a:ln>
      </dgm:spPr>
      <dgm:t>
        <a:bodyPr/>
        <a:lstStyle/>
        <a:p>
          <a:endParaRPr lang="fr-FR" sz="2000" dirty="0"/>
        </a:p>
        <a:p>
          <a:endParaRPr lang="fr-FR" sz="2000" dirty="0"/>
        </a:p>
        <a:p>
          <a:endParaRPr lang="fr-FR" sz="2000" dirty="0"/>
        </a:p>
        <a:p>
          <a:r>
            <a:rPr lang="fr-FR" sz="2000" b="1" cap="small" baseline="0" dirty="0">
              <a:solidFill>
                <a:schemeClr val="bg1"/>
              </a:solidFill>
            </a:rPr>
            <a:t>Création</a:t>
          </a:r>
          <a:endParaRPr lang="fr-BE" sz="2000" b="1" cap="small" baseline="0" dirty="0">
            <a:solidFill>
              <a:schemeClr val="bg1"/>
            </a:solidFill>
          </a:endParaRPr>
        </a:p>
      </dgm:t>
    </dgm:pt>
    <dgm:pt modelId="{6EFC79B3-8E81-4740-89CD-689073968B30}" type="parTrans" cxnId="{DC356378-E60E-47EA-B094-62CA90F63C11}">
      <dgm:prSet/>
      <dgm:spPr/>
      <dgm:t>
        <a:bodyPr/>
        <a:lstStyle/>
        <a:p>
          <a:endParaRPr lang="fr-BE" sz="2000"/>
        </a:p>
      </dgm:t>
    </dgm:pt>
    <dgm:pt modelId="{149772C0-9C27-4A6A-AC85-BD0EA47B1A68}" type="sibTrans" cxnId="{DC356378-E60E-47EA-B094-62CA90F63C11}">
      <dgm:prSet/>
      <dgm:spPr/>
      <dgm:t>
        <a:bodyPr/>
        <a:lstStyle/>
        <a:p>
          <a:endParaRPr lang="fr-BE" sz="2000"/>
        </a:p>
      </dgm:t>
    </dgm:pt>
    <dgm:pt modelId="{8B1BC029-7C75-4912-AD81-742319413777}">
      <dgm:prSet phldrT="[Texte]" custT="1"/>
      <dgm:spPr>
        <a:solidFill>
          <a:srgbClr val="19A3B1"/>
        </a:solidFill>
        <a:ln>
          <a:noFill/>
        </a:ln>
      </dgm:spPr>
      <dgm:t>
        <a:bodyPr/>
        <a:lstStyle/>
        <a:p>
          <a:endParaRPr lang="fr-FR" sz="2000" dirty="0"/>
        </a:p>
        <a:p>
          <a:endParaRPr lang="fr-FR" sz="2000" dirty="0"/>
        </a:p>
        <a:p>
          <a:endParaRPr lang="fr-FR" sz="2000" dirty="0"/>
        </a:p>
        <a:p>
          <a:r>
            <a:rPr lang="fr-FR" sz="2000" b="1" cap="small" baseline="0" dirty="0">
              <a:solidFill>
                <a:schemeClr val="bg1"/>
              </a:solidFill>
            </a:rPr>
            <a:t>Exploration</a:t>
          </a:r>
          <a:endParaRPr lang="fr-BE" sz="2000" b="1" cap="small" baseline="0" dirty="0">
            <a:solidFill>
              <a:schemeClr val="bg1"/>
            </a:solidFill>
          </a:endParaRPr>
        </a:p>
      </dgm:t>
    </dgm:pt>
    <dgm:pt modelId="{C4B5166F-62EB-4AC2-BF4F-D14C022E2148}" type="parTrans" cxnId="{D4468287-D08F-4F23-9FD3-C359640E70A5}">
      <dgm:prSet/>
      <dgm:spPr/>
      <dgm:t>
        <a:bodyPr/>
        <a:lstStyle/>
        <a:p>
          <a:endParaRPr lang="fr-BE" sz="2000"/>
        </a:p>
      </dgm:t>
    </dgm:pt>
    <dgm:pt modelId="{790090C8-33E3-4E06-B694-49682B42E54A}" type="sibTrans" cxnId="{D4468287-D08F-4F23-9FD3-C359640E70A5}">
      <dgm:prSet/>
      <dgm:spPr/>
      <dgm:t>
        <a:bodyPr/>
        <a:lstStyle/>
        <a:p>
          <a:endParaRPr lang="fr-BE" sz="2000"/>
        </a:p>
      </dgm:t>
    </dgm:pt>
    <dgm:pt modelId="{F34B3670-E5F3-44DE-B0DB-3B537608C820}">
      <dgm:prSet phldrT="[Texte]" custT="1"/>
      <dgm:spPr>
        <a:solidFill>
          <a:srgbClr val="19A3B1"/>
        </a:solidFill>
        <a:ln>
          <a:noFill/>
        </a:ln>
      </dgm:spPr>
      <dgm:t>
        <a:bodyPr/>
        <a:lstStyle/>
        <a:p>
          <a:endParaRPr lang="fr-FR" sz="2000" dirty="0"/>
        </a:p>
        <a:p>
          <a:endParaRPr lang="fr-FR" sz="2000" dirty="0"/>
        </a:p>
        <a:p>
          <a:endParaRPr lang="fr-FR" sz="2000" dirty="0"/>
        </a:p>
        <a:p>
          <a:r>
            <a:rPr lang="fr-FR" sz="2000" b="1" cap="small" baseline="0" dirty="0">
              <a:solidFill>
                <a:schemeClr val="bg1"/>
              </a:solidFill>
            </a:rPr>
            <a:t>Débat</a:t>
          </a:r>
          <a:r>
            <a:rPr lang="fr-FR" sz="2000" dirty="0"/>
            <a:t> </a:t>
          </a:r>
          <a:endParaRPr lang="fr-BE" sz="2000" dirty="0"/>
        </a:p>
      </dgm:t>
    </dgm:pt>
    <dgm:pt modelId="{3F5AB94A-C9A1-4322-8DE8-364B9F21C811}" type="parTrans" cxnId="{87DE6417-E713-41C0-ABD6-820588199A8A}">
      <dgm:prSet/>
      <dgm:spPr/>
      <dgm:t>
        <a:bodyPr/>
        <a:lstStyle/>
        <a:p>
          <a:endParaRPr lang="fr-BE" sz="2000"/>
        </a:p>
      </dgm:t>
    </dgm:pt>
    <dgm:pt modelId="{A2ADE338-27F8-4C14-8E3F-97FA59DC98B4}" type="sibTrans" cxnId="{87DE6417-E713-41C0-ABD6-820588199A8A}">
      <dgm:prSet/>
      <dgm:spPr/>
      <dgm:t>
        <a:bodyPr/>
        <a:lstStyle/>
        <a:p>
          <a:endParaRPr lang="fr-BE" sz="2000"/>
        </a:p>
      </dgm:t>
    </dgm:pt>
    <dgm:pt modelId="{A7C2A260-7151-4A08-917C-19EFE7A7E2F1}">
      <dgm:prSet phldrT="[Texte]" custT="1"/>
      <dgm:spPr>
        <a:solidFill>
          <a:srgbClr val="19A3B1"/>
        </a:solidFill>
        <a:ln>
          <a:noFill/>
        </a:ln>
      </dgm:spPr>
      <dgm:t>
        <a:bodyPr/>
        <a:lstStyle/>
        <a:p>
          <a:endParaRPr lang="fr-FR" sz="2000" dirty="0"/>
        </a:p>
        <a:p>
          <a:endParaRPr lang="fr-FR" sz="2000" dirty="0"/>
        </a:p>
        <a:p>
          <a:endParaRPr lang="fr-FR" sz="2000" cap="small" dirty="0"/>
        </a:p>
        <a:p>
          <a:r>
            <a:rPr lang="fr-FR" sz="2000" b="1" cap="small" baseline="0" dirty="0">
              <a:solidFill>
                <a:schemeClr val="bg1"/>
              </a:solidFill>
            </a:rPr>
            <a:t>Expérimentation</a:t>
          </a:r>
          <a:endParaRPr lang="fr-BE" sz="2000" b="1" cap="small" baseline="0" dirty="0">
            <a:solidFill>
              <a:schemeClr val="bg1"/>
            </a:solidFill>
          </a:endParaRPr>
        </a:p>
      </dgm:t>
    </dgm:pt>
    <dgm:pt modelId="{76BA51E4-FA41-43B8-9A7F-BF91DB844215}" type="parTrans" cxnId="{CA9574EC-3FCC-44DF-93AE-CCC916C7D104}">
      <dgm:prSet/>
      <dgm:spPr/>
      <dgm:t>
        <a:bodyPr/>
        <a:lstStyle/>
        <a:p>
          <a:endParaRPr lang="fr-BE" sz="2000"/>
        </a:p>
      </dgm:t>
    </dgm:pt>
    <dgm:pt modelId="{51AF1040-1DDA-4AEC-9161-A06915A94C63}" type="sibTrans" cxnId="{CA9574EC-3FCC-44DF-93AE-CCC916C7D104}">
      <dgm:prSet/>
      <dgm:spPr/>
      <dgm:t>
        <a:bodyPr/>
        <a:lstStyle/>
        <a:p>
          <a:endParaRPr lang="fr-BE" sz="2000"/>
        </a:p>
      </dgm:t>
    </dgm:pt>
    <dgm:pt modelId="{CE94BDB6-4FEF-48A4-BAE5-66B766D5C010}">
      <dgm:prSet phldrT="[Texte]" custT="1"/>
      <dgm:spPr>
        <a:solidFill>
          <a:srgbClr val="68DEEA"/>
        </a:solidFill>
        <a:ln>
          <a:noFill/>
        </a:ln>
      </dgm:spPr>
      <dgm:t>
        <a:bodyPr/>
        <a:lstStyle/>
        <a:p>
          <a:endParaRPr lang="fr-FR" sz="2000" dirty="0"/>
        </a:p>
        <a:p>
          <a:endParaRPr lang="fr-FR" sz="2000" dirty="0"/>
        </a:p>
        <a:p>
          <a:endParaRPr lang="fr-FR" sz="2000" dirty="0"/>
        </a:p>
        <a:p>
          <a:r>
            <a:rPr lang="fr-FR" sz="2000" b="1" cap="small" baseline="0" dirty="0">
              <a:solidFill>
                <a:schemeClr val="bg1"/>
              </a:solidFill>
            </a:rPr>
            <a:t>Réception</a:t>
          </a:r>
          <a:endParaRPr lang="fr-BE" sz="2000" b="1" cap="small" baseline="0" dirty="0">
            <a:solidFill>
              <a:schemeClr val="bg1"/>
            </a:solidFill>
          </a:endParaRPr>
        </a:p>
      </dgm:t>
    </dgm:pt>
    <dgm:pt modelId="{3655725B-4CA9-4F6F-9F9C-D0C828108BC1}" type="parTrans" cxnId="{14F62129-00C6-4763-8926-B984DAEC99C8}">
      <dgm:prSet/>
      <dgm:spPr/>
      <dgm:t>
        <a:bodyPr/>
        <a:lstStyle/>
        <a:p>
          <a:endParaRPr lang="fr-BE" sz="2000"/>
        </a:p>
      </dgm:t>
    </dgm:pt>
    <dgm:pt modelId="{2B01E926-330D-4FBD-99D4-C9AF07D6B97D}" type="sibTrans" cxnId="{14F62129-00C6-4763-8926-B984DAEC99C8}">
      <dgm:prSet/>
      <dgm:spPr/>
      <dgm:t>
        <a:bodyPr/>
        <a:lstStyle/>
        <a:p>
          <a:endParaRPr lang="fr-BE" sz="2000"/>
        </a:p>
      </dgm:t>
    </dgm:pt>
    <dgm:pt modelId="{0FD72285-68E1-411F-BDA3-B00A1BF24007}">
      <dgm:prSet phldrT="[Texte]" custT="1"/>
      <dgm:spPr>
        <a:solidFill>
          <a:srgbClr val="68DEEA"/>
        </a:solidFill>
        <a:ln>
          <a:noFill/>
        </a:ln>
      </dgm:spPr>
      <dgm:t>
        <a:bodyPr/>
        <a:lstStyle/>
        <a:p>
          <a:endParaRPr lang="fr-FR" sz="2000" dirty="0"/>
        </a:p>
        <a:p>
          <a:endParaRPr lang="fr-FR" sz="2000" dirty="0"/>
        </a:p>
        <a:p>
          <a:endParaRPr lang="fr-FR" sz="2000" dirty="0"/>
        </a:p>
        <a:p>
          <a:r>
            <a:rPr lang="fr-FR" sz="2000" b="1" cap="small" baseline="0" dirty="0">
              <a:solidFill>
                <a:schemeClr val="bg1"/>
              </a:solidFill>
            </a:rPr>
            <a:t>Exercisation</a:t>
          </a:r>
          <a:endParaRPr lang="fr-BE" sz="2000" b="1" cap="small" baseline="0" dirty="0">
            <a:solidFill>
              <a:schemeClr val="bg1"/>
            </a:solidFill>
          </a:endParaRPr>
        </a:p>
      </dgm:t>
    </dgm:pt>
    <dgm:pt modelId="{36FBC582-7875-4ADD-BA10-ED036778DE91}" type="parTrans" cxnId="{E481BFA4-7F51-4441-AF8D-37A51394917C}">
      <dgm:prSet/>
      <dgm:spPr/>
      <dgm:t>
        <a:bodyPr/>
        <a:lstStyle/>
        <a:p>
          <a:endParaRPr lang="fr-BE" sz="2000"/>
        </a:p>
      </dgm:t>
    </dgm:pt>
    <dgm:pt modelId="{71CA1C63-F4A1-4E95-8719-0EBD3322157B}" type="sibTrans" cxnId="{E481BFA4-7F51-4441-AF8D-37A51394917C}">
      <dgm:prSet/>
      <dgm:spPr/>
      <dgm:t>
        <a:bodyPr/>
        <a:lstStyle/>
        <a:p>
          <a:endParaRPr lang="fr-BE" sz="2000"/>
        </a:p>
      </dgm:t>
    </dgm:pt>
    <dgm:pt modelId="{2796054C-1BF6-4262-BC2D-E821FD38F9D3}">
      <dgm:prSet phldrT="[Texte]" custT="1"/>
      <dgm:spPr>
        <a:solidFill>
          <a:srgbClr val="68DEEA"/>
        </a:solidFill>
        <a:ln>
          <a:noFill/>
        </a:ln>
      </dgm:spPr>
      <dgm:t>
        <a:bodyPr/>
        <a:lstStyle/>
        <a:p>
          <a:endParaRPr lang="fr-FR" sz="2000" dirty="0"/>
        </a:p>
        <a:p>
          <a:endParaRPr lang="fr-FR" sz="2000" dirty="0"/>
        </a:p>
        <a:p>
          <a:endParaRPr lang="fr-FR" sz="2000" dirty="0"/>
        </a:p>
        <a:p>
          <a:r>
            <a:rPr lang="fr-FR" sz="2000" b="1" cap="small" baseline="0" dirty="0">
              <a:solidFill>
                <a:schemeClr val="bg1"/>
              </a:solidFill>
            </a:rPr>
            <a:t>Imitation</a:t>
          </a:r>
          <a:endParaRPr lang="fr-BE" sz="2000" b="1" cap="small" baseline="0" dirty="0">
            <a:solidFill>
              <a:schemeClr val="bg1"/>
            </a:solidFill>
          </a:endParaRPr>
        </a:p>
      </dgm:t>
    </dgm:pt>
    <dgm:pt modelId="{49CDCDF6-F154-4DB1-8682-51A7126756CE}" type="parTrans" cxnId="{1D8F6DF4-309B-4E3D-BA5A-29A9098A0239}">
      <dgm:prSet/>
      <dgm:spPr/>
      <dgm:t>
        <a:bodyPr/>
        <a:lstStyle/>
        <a:p>
          <a:endParaRPr lang="fr-BE" sz="2000"/>
        </a:p>
      </dgm:t>
    </dgm:pt>
    <dgm:pt modelId="{94934B87-8E84-4B0D-9897-56D492EADCF3}" type="sibTrans" cxnId="{1D8F6DF4-309B-4E3D-BA5A-29A9098A0239}">
      <dgm:prSet/>
      <dgm:spPr/>
      <dgm:t>
        <a:bodyPr/>
        <a:lstStyle/>
        <a:p>
          <a:endParaRPr lang="fr-BE" sz="2000"/>
        </a:p>
      </dgm:t>
    </dgm:pt>
    <dgm:pt modelId="{8A64E61D-7901-4073-9CCC-12B10C6A31FD}" type="pres">
      <dgm:prSet presAssocID="{EBC9AD44-9F2C-4AA0-96E7-0644078EA418}" presName="composite" presStyleCnt="0">
        <dgm:presLayoutVars>
          <dgm:chMax val="1"/>
          <dgm:dir/>
          <dgm:resizeHandles val="exact"/>
        </dgm:presLayoutVars>
      </dgm:prSet>
      <dgm:spPr/>
    </dgm:pt>
    <dgm:pt modelId="{B72C7676-9560-43B0-B901-C2EA2925B834}" type="pres">
      <dgm:prSet presAssocID="{EBC9AD44-9F2C-4AA0-96E7-0644078EA418}" presName="radial" presStyleCnt="0">
        <dgm:presLayoutVars>
          <dgm:animLvl val="ctr"/>
        </dgm:presLayoutVars>
      </dgm:prSet>
      <dgm:spPr/>
    </dgm:pt>
    <dgm:pt modelId="{606B4526-CD30-40FD-8BCA-08617E083F1D}" type="pres">
      <dgm:prSet presAssocID="{6CB5627A-A248-4981-8CE2-377725F27184}" presName="centerShape" presStyleLbl="vennNode1" presStyleIdx="0" presStyleCnt="8" custScaleX="66179" custScaleY="66887"/>
      <dgm:spPr/>
    </dgm:pt>
    <dgm:pt modelId="{986A91EE-6897-4F8C-B3DA-39D8A13E6CA2}" type="pres">
      <dgm:prSet presAssocID="{0909C2F4-91A6-4A86-8169-34203E7A73EA}" presName="node" presStyleLbl="vennNode1" presStyleIdx="1" presStyleCnt="8" custRadScaleRad="117065" custRadScaleInc="0">
        <dgm:presLayoutVars>
          <dgm:bulletEnabled val="1"/>
        </dgm:presLayoutVars>
      </dgm:prSet>
      <dgm:spPr/>
    </dgm:pt>
    <dgm:pt modelId="{759ED380-C791-4553-A37E-5983CA868A2D}" type="pres">
      <dgm:prSet presAssocID="{8B1BC029-7C75-4912-AD81-742319413777}" presName="node" presStyleLbl="vennNode1" presStyleIdx="2" presStyleCnt="8" custRadScaleRad="104379" custRadScaleInc="1588">
        <dgm:presLayoutVars>
          <dgm:bulletEnabled val="1"/>
        </dgm:presLayoutVars>
      </dgm:prSet>
      <dgm:spPr/>
    </dgm:pt>
    <dgm:pt modelId="{CA1BF9F0-807B-4095-9D81-0D89AA0D5D38}" type="pres">
      <dgm:prSet presAssocID="{0FD72285-68E1-411F-BDA3-B00A1BF24007}" presName="node" presStyleLbl="vennNode1" presStyleIdx="3" presStyleCnt="8">
        <dgm:presLayoutVars>
          <dgm:bulletEnabled val="1"/>
        </dgm:presLayoutVars>
      </dgm:prSet>
      <dgm:spPr/>
    </dgm:pt>
    <dgm:pt modelId="{6E68FC66-CDFD-4A0B-BF91-B1EEC9B003E8}" type="pres">
      <dgm:prSet presAssocID="{2796054C-1BF6-4262-BC2D-E821FD38F9D3}" presName="node" presStyleLbl="vennNode1" presStyleIdx="4" presStyleCnt="8">
        <dgm:presLayoutVars>
          <dgm:bulletEnabled val="1"/>
        </dgm:presLayoutVars>
      </dgm:prSet>
      <dgm:spPr/>
    </dgm:pt>
    <dgm:pt modelId="{3F297C63-4B59-4B0E-A749-BD8AEB9F56BB}" type="pres">
      <dgm:prSet presAssocID="{CE94BDB6-4FEF-48A4-BAE5-66B766D5C010}" presName="node" presStyleLbl="vennNode1" presStyleIdx="5" presStyleCnt="8">
        <dgm:presLayoutVars>
          <dgm:bulletEnabled val="1"/>
        </dgm:presLayoutVars>
      </dgm:prSet>
      <dgm:spPr/>
    </dgm:pt>
    <dgm:pt modelId="{27C1656A-7556-4C7F-A936-993582251745}" type="pres">
      <dgm:prSet presAssocID="{F34B3670-E5F3-44DE-B0DB-3B537608C820}" presName="node" presStyleLbl="vennNode1" presStyleIdx="6" presStyleCnt="8">
        <dgm:presLayoutVars>
          <dgm:bulletEnabled val="1"/>
        </dgm:presLayoutVars>
      </dgm:prSet>
      <dgm:spPr/>
    </dgm:pt>
    <dgm:pt modelId="{0320E37A-B139-46A3-94E4-F24E0FDEDA75}" type="pres">
      <dgm:prSet presAssocID="{A7C2A260-7151-4A08-917C-19EFE7A7E2F1}" presName="node" presStyleLbl="vennNode1" presStyleIdx="7" presStyleCnt="8">
        <dgm:presLayoutVars>
          <dgm:bulletEnabled val="1"/>
        </dgm:presLayoutVars>
      </dgm:prSet>
      <dgm:spPr/>
    </dgm:pt>
  </dgm:ptLst>
  <dgm:cxnLst>
    <dgm:cxn modelId="{87DE6417-E713-41C0-ABD6-820588199A8A}" srcId="{6CB5627A-A248-4981-8CE2-377725F27184}" destId="{F34B3670-E5F3-44DE-B0DB-3B537608C820}" srcOrd="5" destOrd="0" parTransId="{3F5AB94A-C9A1-4322-8DE8-364B9F21C811}" sibTransId="{A2ADE338-27F8-4C14-8E3F-97FA59DC98B4}"/>
    <dgm:cxn modelId="{14F62129-00C6-4763-8926-B984DAEC99C8}" srcId="{6CB5627A-A248-4981-8CE2-377725F27184}" destId="{CE94BDB6-4FEF-48A4-BAE5-66B766D5C010}" srcOrd="4" destOrd="0" parTransId="{3655725B-4CA9-4F6F-9F9C-D0C828108BC1}" sibTransId="{2B01E926-330D-4FBD-99D4-C9AF07D6B97D}"/>
    <dgm:cxn modelId="{8D0D2B42-40CA-458A-B9A8-827C476179B2}" type="presOf" srcId="{8B1BC029-7C75-4912-AD81-742319413777}" destId="{759ED380-C791-4553-A37E-5983CA868A2D}" srcOrd="0" destOrd="0" presId="urn:microsoft.com/office/officeart/2005/8/layout/radial3"/>
    <dgm:cxn modelId="{94C06E63-5D48-4441-8280-0CECDF25E093}" type="presOf" srcId="{CE94BDB6-4FEF-48A4-BAE5-66B766D5C010}" destId="{3F297C63-4B59-4B0E-A749-BD8AEB9F56BB}" srcOrd="0" destOrd="0" presId="urn:microsoft.com/office/officeart/2005/8/layout/radial3"/>
    <dgm:cxn modelId="{A8FB3150-3DB3-4D1A-9105-625DD7190C12}" type="presOf" srcId="{6CB5627A-A248-4981-8CE2-377725F27184}" destId="{606B4526-CD30-40FD-8BCA-08617E083F1D}" srcOrd="0" destOrd="0" presId="urn:microsoft.com/office/officeart/2005/8/layout/radial3"/>
    <dgm:cxn modelId="{E260B554-BC91-4AA1-9BF1-DCD86BC365F6}" type="presOf" srcId="{EBC9AD44-9F2C-4AA0-96E7-0644078EA418}" destId="{8A64E61D-7901-4073-9CCC-12B10C6A31FD}" srcOrd="0" destOrd="0" presId="urn:microsoft.com/office/officeart/2005/8/layout/radial3"/>
    <dgm:cxn modelId="{DC356378-E60E-47EA-B094-62CA90F63C11}" srcId="{6CB5627A-A248-4981-8CE2-377725F27184}" destId="{0909C2F4-91A6-4A86-8169-34203E7A73EA}" srcOrd="0" destOrd="0" parTransId="{6EFC79B3-8E81-4740-89CD-689073968B30}" sibTransId="{149772C0-9C27-4A6A-AC85-BD0EA47B1A68}"/>
    <dgm:cxn modelId="{A12D2C87-24AF-4245-98DE-04A3BA190F77}" type="presOf" srcId="{0FD72285-68E1-411F-BDA3-B00A1BF24007}" destId="{CA1BF9F0-807B-4095-9D81-0D89AA0D5D38}" srcOrd="0" destOrd="0" presId="urn:microsoft.com/office/officeart/2005/8/layout/radial3"/>
    <dgm:cxn modelId="{D4468287-D08F-4F23-9FD3-C359640E70A5}" srcId="{6CB5627A-A248-4981-8CE2-377725F27184}" destId="{8B1BC029-7C75-4912-AD81-742319413777}" srcOrd="1" destOrd="0" parTransId="{C4B5166F-62EB-4AC2-BF4F-D14C022E2148}" sibTransId="{790090C8-33E3-4E06-B694-49682B42E54A}"/>
    <dgm:cxn modelId="{E481BFA4-7F51-4441-AF8D-37A51394917C}" srcId="{6CB5627A-A248-4981-8CE2-377725F27184}" destId="{0FD72285-68E1-411F-BDA3-B00A1BF24007}" srcOrd="2" destOrd="0" parTransId="{36FBC582-7875-4ADD-BA10-ED036778DE91}" sibTransId="{71CA1C63-F4A1-4E95-8719-0EBD3322157B}"/>
    <dgm:cxn modelId="{5AEE24D3-B52C-4E88-9471-6518A3ABA5E6}" type="presOf" srcId="{A7C2A260-7151-4A08-917C-19EFE7A7E2F1}" destId="{0320E37A-B139-46A3-94E4-F24E0FDEDA75}" srcOrd="0" destOrd="0" presId="urn:microsoft.com/office/officeart/2005/8/layout/radial3"/>
    <dgm:cxn modelId="{3C195AD9-C71F-4CFB-BE0F-FD9F0B47B14C}" type="presOf" srcId="{0909C2F4-91A6-4A86-8169-34203E7A73EA}" destId="{986A91EE-6897-4F8C-B3DA-39D8A13E6CA2}" srcOrd="0" destOrd="0" presId="urn:microsoft.com/office/officeart/2005/8/layout/radial3"/>
    <dgm:cxn modelId="{D21961E7-4C70-4FF2-82E8-E6662764D390}" type="presOf" srcId="{2796054C-1BF6-4262-BC2D-E821FD38F9D3}" destId="{6E68FC66-CDFD-4A0B-BF91-B1EEC9B003E8}" srcOrd="0" destOrd="0" presId="urn:microsoft.com/office/officeart/2005/8/layout/radial3"/>
    <dgm:cxn modelId="{CA9574EC-3FCC-44DF-93AE-CCC916C7D104}" srcId="{6CB5627A-A248-4981-8CE2-377725F27184}" destId="{A7C2A260-7151-4A08-917C-19EFE7A7E2F1}" srcOrd="6" destOrd="0" parTransId="{76BA51E4-FA41-43B8-9A7F-BF91DB844215}" sibTransId="{51AF1040-1DDA-4AEC-9161-A06915A94C63}"/>
    <dgm:cxn modelId="{A8D7D5EC-970E-44C1-9B5A-D171921C01A6}" type="presOf" srcId="{F34B3670-E5F3-44DE-B0DB-3B537608C820}" destId="{27C1656A-7556-4C7F-A936-993582251745}" srcOrd="0" destOrd="0" presId="urn:microsoft.com/office/officeart/2005/8/layout/radial3"/>
    <dgm:cxn modelId="{A6064AF0-BA06-4F78-8EDF-6E19AD4560A9}" srcId="{EBC9AD44-9F2C-4AA0-96E7-0644078EA418}" destId="{6CB5627A-A248-4981-8CE2-377725F27184}" srcOrd="0" destOrd="0" parTransId="{83FF7B10-6E51-481C-811B-C5498269A070}" sibTransId="{915D2311-856E-43F6-898D-BA2552BE4CC6}"/>
    <dgm:cxn modelId="{1D8F6DF4-309B-4E3D-BA5A-29A9098A0239}" srcId="{6CB5627A-A248-4981-8CE2-377725F27184}" destId="{2796054C-1BF6-4262-BC2D-E821FD38F9D3}" srcOrd="3" destOrd="0" parTransId="{49CDCDF6-F154-4DB1-8682-51A7126756CE}" sibTransId="{94934B87-8E84-4B0D-9897-56D492EADCF3}"/>
    <dgm:cxn modelId="{46905E7D-C5AD-444B-BBB8-1510A1F8864D}" type="presParOf" srcId="{8A64E61D-7901-4073-9CCC-12B10C6A31FD}" destId="{B72C7676-9560-43B0-B901-C2EA2925B834}" srcOrd="0" destOrd="0" presId="urn:microsoft.com/office/officeart/2005/8/layout/radial3"/>
    <dgm:cxn modelId="{E1CC3CDC-1024-485A-ADC0-C019FD08AD27}" type="presParOf" srcId="{B72C7676-9560-43B0-B901-C2EA2925B834}" destId="{606B4526-CD30-40FD-8BCA-08617E083F1D}" srcOrd="0" destOrd="0" presId="urn:microsoft.com/office/officeart/2005/8/layout/radial3"/>
    <dgm:cxn modelId="{DC665044-4BCF-465E-9107-B1E97240692C}" type="presParOf" srcId="{B72C7676-9560-43B0-B901-C2EA2925B834}" destId="{986A91EE-6897-4F8C-B3DA-39D8A13E6CA2}" srcOrd="1" destOrd="0" presId="urn:microsoft.com/office/officeart/2005/8/layout/radial3"/>
    <dgm:cxn modelId="{5E790AEF-7D89-4A99-B1CD-E4907C01C6F4}" type="presParOf" srcId="{B72C7676-9560-43B0-B901-C2EA2925B834}" destId="{759ED380-C791-4553-A37E-5983CA868A2D}" srcOrd="2" destOrd="0" presId="urn:microsoft.com/office/officeart/2005/8/layout/radial3"/>
    <dgm:cxn modelId="{621F9DB7-8F5A-4A8C-816D-711395B43C16}" type="presParOf" srcId="{B72C7676-9560-43B0-B901-C2EA2925B834}" destId="{CA1BF9F0-807B-4095-9D81-0D89AA0D5D38}" srcOrd="3" destOrd="0" presId="urn:microsoft.com/office/officeart/2005/8/layout/radial3"/>
    <dgm:cxn modelId="{E764F23D-1EE9-475F-89BB-FADD1B2B90C6}" type="presParOf" srcId="{B72C7676-9560-43B0-B901-C2EA2925B834}" destId="{6E68FC66-CDFD-4A0B-BF91-B1EEC9B003E8}" srcOrd="4" destOrd="0" presId="urn:microsoft.com/office/officeart/2005/8/layout/radial3"/>
    <dgm:cxn modelId="{353291F5-604B-4F83-84EF-75C63D4DB8F5}" type="presParOf" srcId="{B72C7676-9560-43B0-B901-C2EA2925B834}" destId="{3F297C63-4B59-4B0E-A749-BD8AEB9F56BB}" srcOrd="5" destOrd="0" presId="urn:microsoft.com/office/officeart/2005/8/layout/radial3"/>
    <dgm:cxn modelId="{C1CB82DC-EC42-4633-A9C9-6CFC10F520D9}" type="presParOf" srcId="{B72C7676-9560-43B0-B901-C2EA2925B834}" destId="{27C1656A-7556-4C7F-A936-993582251745}" srcOrd="6" destOrd="0" presId="urn:microsoft.com/office/officeart/2005/8/layout/radial3"/>
    <dgm:cxn modelId="{14603E24-F256-444B-9F6F-F78157B92B73}" type="presParOf" srcId="{B72C7676-9560-43B0-B901-C2EA2925B834}" destId="{0320E37A-B139-46A3-94E4-F24E0FDEDA75}" srcOrd="7" destOrd="0" presId="urn:microsoft.com/office/officeart/2005/8/layout/radial3"/>
  </dgm:cxnLst>
  <dgm:bg/>
  <dgm:whole/>
  <dgm:extLst>
    <a:ext uri="http://schemas.microsoft.com/office/drawing/2008/diagram">
      <dsp:dataModelExt xmlns:dsp="http://schemas.microsoft.com/office/drawing/2008/diagram" relId="rId19"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3E0BEE9D-EFDE-4849-8A02-EC9EC3E0DC35}" type="doc">
      <dgm:prSet loTypeId="urn:microsoft.com/office/officeart/2005/8/layout/pList1" loCatId="picture" qsTypeId="urn:microsoft.com/office/officeart/2005/8/quickstyle/simple1" qsCatId="simple" csTypeId="urn:microsoft.com/office/officeart/2005/8/colors/accent0_2" csCatId="mainScheme" phldr="1"/>
      <dgm:spPr/>
      <dgm:t>
        <a:bodyPr/>
        <a:lstStyle/>
        <a:p>
          <a:endParaRPr lang="fr-BE"/>
        </a:p>
      </dgm:t>
    </dgm:pt>
    <dgm:pt modelId="{41B77F2F-446F-4B40-9E06-83E008C190F4}">
      <dgm:prSet phldrT="[Texte]" custT="1"/>
      <dgm:spPr/>
      <dgm:t>
        <a:bodyPr/>
        <a:lstStyle/>
        <a:p>
          <a:r>
            <a:rPr lang="fr-FR" sz="2000" dirty="0">
              <a:latin typeface="Calibri Light" panose="020F0302020204030204" pitchFamily="34" charset="0"/>
              <a:cs typeface="Calibri Light" panose="020F0302020204030204" pitchFamily="34" charset="0"/>
            </a:rPr>
            <a:t>Communication par l’</a:t>
          </a:r>
          <a:r>
            <a:rPr lang="fr-FR" sz="2000" dirty="0" err="1">
              <a:latin typeface="Calibri Light" panose="020F0302020204030204" pitchFamily="34" charset="0"/>
              <a:cs typeface="Calibri Light" panose="020F0302020204030204" pitchFamily="34" charset="0"/>
            </a:rPr>
            <a:t>enseignant.e</a:t>
          </a:r>
          <a:endParaRPr lang="fr-FR" sz="2000" dirty="0">
            <a:latin typeface="Calibri Light" panose="020F0302020204030204" pitchFamily="34" charset="0"/>
            <a:cs typeface="Calibri Light" panose="020F0302020204030204" pitchFamily="34" charset="0"/>
          </a:endParaRPr>
        </a:p>
        <a:p>
          <a:r>
            <a:rPr lang="fr-FR" sz="2000" dirty="0">
              <a:latin typeface="Calibri Light" panose="020F0302020204030204" pitchFamily="34" charset="0"/>
              <a:cs typeface="Calibri Light" panose="020F0302020204030204" pitchFamily="34" charset="0"/>
            </a:rPr>
            <a:t>  </a:t>
          </a:r>
          <a:endParaRPr lang="fr-BE" sz="2000" dirty="0">
            <a:latin typeface="Calibri Light" panose="020F0302020204030204" pitchFamily="34" charset="0"/>
            <a:cs typeface="Calibri Light" panose="020F0302020204030204" pitchFamily="34" charset="0"/>
          </a:endParaRPr>
        </a:p>
      </dgm:t>
    </dgm:pt>
    <dgm:pt modelId="{CEE6DE8C-742F-4570-A2FC-06AB62A58A2C}" type="parTrans" cxnId="{12C884D3-A6D0-43F6-B0CF-4BE9B2314C19}">
      <dgm:prSet/>
      <dgm:spPr/>
      <dgm:t>
        <a:bodyPr/>
        <a:lstStyle/>
        <a:p>
          <a:endParaRPr lang="fr-BE" sz="2000">
            <a:latin typeface="Calibri Light" panose="020F0302020204030204" pitchFamily="34" charset="0"/>
            <a:cs typeface="Calibri Light" panose="020F0302020204030204" pitchFamily="34" charset="0"/>
          </a:endParaRPr>
        </a:p>
      </dgm:t>
    </dgm:pt>
    <dgm:pt modelId="{8CEF6A06-F15A-43DD-9DE8-C3B55FE2218C}" type="sibTrans" cxnId="{12C884D3-A6D0-43F6-B0CF-4BE9B2314C19}">
      <dgm:prSet/>
      <dgm:spPr/>
      <dgm:t>
        <a:bodyPr/>
        <a:lstStyle/>
        <a:p>
          <a:endParaRPr lang="fr-BE" sz="2000">
            <a:latin typeface="Calibri Light" panose="020F0302020204030204" pitchFamily="34" charset="0"/>
            <a:cs typeface="Calibri Light" panose="020F0302020204030204" pitchFamily="34" charset="0"/>
          </a:endParaRPr>
        </a:p>
      </dgm:t>
    </dgm:pt>
    <dgm:pt modelId="{8460A75F-B1E8-4918-828F-59EAC9FAEF16}">
      <dgm:prSet phldrT="[Texte]" custT="1"/>
      <dgm:spPr/>
      <dgm:t>
        <a:bodyPr/>
        <a:lstStyle/>
        <a:p>
          <a:r>
            <a:rPr lang="fr-FR" sz="2000" dirty="0">
              <a:latin typeface="Calibri Light" panose="020F0302020204030204" pitchFamily="34" charset="0"/>
              <a:cs typeface="Calibri Light" panose="020F0302020204030204" pitchFamily="34" charset="0"/>
            </a:rPr>
            <a:t>Compréhension personnelle </a:t>
          </a:r>
          <a:endParaRPr lang="fr-BE" sz="2000" dirty="0">
            <a:latin typeface="Calibri Light" panose="020F0302020204030204" pitchFamily="34" charset="0"/>
            <a:cs typeface="Calibri Light" panose="020F0302020204030204" pitchFamily="34" charset="0"/>
          </a:endParaRPr>
        </a:p>
      </dgm:t>
    </dgm:pt>
    <dgm:pt modelId="{20E3A64D-B588-49B0-B773-6F300B67B6E9}" type="parTrans" cxnId="{FEA66348-C2C6-4BDC-B756-AD3378B37E7E}">
      <dgm:prSet/>
      <dgm:spPr/>
      <dgm:t>
        <a:bodyPr/>
        <a:lstStyle/>
        <a:p>
          <a:endParaRPr lang="fr-BE" sz="2000">
            <a:latin typeface="Calibri Light" panose="020F0302020204030204" pitchFamily="34" charset="0"/>
            <a:cs typeface="Calibri Light" panose="020F0302020204030204" pitchFamily="34" charset="0"/>
          </a:endParaRPr>
        </a:p>
      </dgm:t>
    </dgm:pt>
    <dgm:pt modelId="{79166BA2-6244-420F-8D92-B900A5B37EA2}" type="sibTrans" cxnId="{FEA66348-C2C6-4BDC-B756-AD3378B37E7E}">
      <dgm:prSet/>
      <dgm:spPr/>
      <dgm:t>
        <a:bodyPr/>
        <a:lstStyle/>
        <a:p>
          <a:endParaRPr lang="fr-BE" sz="2000">
            <a:latin typeface="Calibri Light" panose="020F0302020204030204" pitchFamily="34" charset="0"/>
            <a:cs typeface="Calibri Light" panose="020F0302020204030204" pitchFamily="34" charset="0"/>
          </a:endParaRPr>
        </a:p>
      </dgm:t>
    </dgm:pt>
    <dgm:pt modelId="{3D9F09E0-A03E-41DF-90DA-B5AF392632DF}">
      <dgm:prSet phldrT="[Texte]" custT="1"/>
      <dgm:spPr/>
      <dgm:t>
        <a:bodyPr/>
        <a:lstStyle/>
        <a:p>
          <a:r>
            <a:rPr lang="fr-FR" sz="2000" dirty="0">
              <a:latin typeface="Calibri Light" panose="020F0302020204030204" pitchFamily="34" charset="0"/>
              <a:cs typeface="Calibri Light" panose="020F0302020204030204" pitchFamily="34" charset="0"/>
            </a:rPr>
            <a:t>Compréhension de groupe</a:t>
          </a:r>
          <a:endParaRPr lang="fr-BE" sz="2000" dirty="0">
            <a:latin typeface="Calibri Light" panose="020F0302020204030204" pitchFamily="34" charset="0"/>
            <a:cs typeface="Calibri Light" panose="020F0302020204030204" pitchFamily="34" charset="0"/>
          </a:endParaRPr>
        </a:p>
      </dgm:t>
    </dgm:pt>
    <dgm:pt modelId="{B5D2AF08-C1F9-46E5-8EF9-B7362283DF8C}" type="parTrans" cxnId="{9173ED95-1D13-47BD-B531-8B2CAC1E0C14}">
      <dgm:prSet/>
      <dgm:spPr/>
      <dgm:t>
        <a:bodyPr/>
        <a:lstStyle/>
        <a:p>
          <a:endParaRPr lang="fr-BE" sz="2000">
            <a:latin typeface="Calibri Light" panose="020F0302020204030204" pitchFamily="34" charset="0"/>
            <a:cs typeface="Calibri Light" panose="020F0302020204030204" pitchFamily="34" charset="0"/>
          </a:endParaRPr>
        </a:p>
      </dgm:t>
    </dgm:pt>
    <dgm:pt modelId="{C758EAD4-9C09-4C35-8397-7BFB63E14BBB}" type="sibTrans" cxnId="{9173ED95-1D13-47BD-B531-8B2CAC1E0C14}">
      <dgm:prSet/>
      <dgm:spPr/>
      <dgm:t>
        <a:bodyPr/>
        <a:lstStyle/>
        <a:p>
          <a:endParaRPr lang="fr-BE" sz="2000">
            <a:latin typeface="Calibri Light" panose="020F0302020204030204" pitchFamily="34" charset="0"/>
            <a:cs typeface="Calibri Light" panose="020F0302020204030204" pitchFamily="34" charset="0"/>
          </a:endParaRPr>
        </a:p>
      </dgm:t>
    </dgm:pt>
    <dgm:pt modelId="{121CC1A8-A9B4-41A6-A86B-0D21500592A4}">
      <dgm:prSet phldrT="[Texte]" custT="1"/>
      <dgm:spPr/>
      <dgm:t>
        <a:bodyPr/>
        <a:lstStyle/>
        <a:p>
          <a:r>
            <a:rPr lang="fr-FR" sz="2000" dirty="0">
              <a:latin typeface="Calibri Light" panose="020F0302020204030204" pitchFamily="34" charset="0"/>
              <a:cs typeface="Calibri Light" panose="020F0302020204030204" pitchFamily="34" charset="0"/>
            </a:rPr>
            <a:t>Questionnement et clarification </a:t>
          </a:r>
          <a:endParaRPr lang="fr-BE" sz="2000" dirty="0">
            <a:latin typeface="Calibri Light" panose="020F0302020204030204" pitchFamily="34" charset="0"/>
            <a:cs typeface="Calibri Light" panose="020F0302020204030204" pitchFamily="34" charset="0"/>
          </a:endParaRPr>
        </a:p>
      </dgm:t>
    </dgm:pt>
    <dgm:pt modelId="{CB48BC2A-565A-4BC7-A603-424FC76BB32D}" type="parTrans" cxnId="{136EFAF0-AF54-493F-8588-62D482864D06}">
      <dgm:prSet/>
      <dgm:spPr/>
      <dgm:t>
        <a:bodyPr/>
        <a:lstStyle/>
        <a:p>
          <a:endParaRPr lang="fr-BE" sz="2000">
            <a:latin typeface="Calibri Light" panose="020F0302020204030204" pitchFamily="34" charset="0"/>
            <a:cs typeface="Calibri Light" panose="020F0302020204030204" pitchFamily="34" charset="0"/>
          </a:endParaRPr>
        </a:p>
      </dgm:t>
    </dgm:pt>
    <dgm:pt modelId="{C853A3D7-FD35-4781-9B1C-67644046B70A}" type="sibTrans" cxnId="{136EFAF0-AF54-493F-8588-62D482864D06}">
      <dgm:prSet/>
      <dgm:spPr/>
      <dgm:t>
        <a:bodyPr/>
        <a:lstStyle/>
        <a:p>
          <a:endParaRPr lang="fr-BE" sz="2000">
            <a:latin typeface="Calibri Light" panose="020F0302020204030204" pitchFamily="34" charset="0"/>
            <a:cs typeface="Calibri Light" panose="020F0302020204030204" pitchFamily="34" charset="0"/>
          </a:endParaRPr>
        </a:p>
      </dgm:t>
    </dgm:pt>
    <dgm:pt modelId="{F6107EBF-FE0B-465D-9D27-A5E1CFF193D0}">
      <dgm:prSet phldrT="[Texte]" custT="1"/>
      <dgm:spPr/>
      <dgm:t>
        <a:bodyPr/>
        <a:lstStyle/>
        <a:p>
          <a:r>
            <a:rPr lang="fr-BE" sz="2000" dirty="0">
              <a:latin typeface="Calibri Light" panose="020F0302020204030204" pitchFamily="34" charset="0"/>
              <a:cs typeface="Calibri Light" panose="020F0302020204030204" pitchFamily="34" charset="0"/>
            </a:rPr>
            <a:t>Planification du travail et répartition des rôles</a:t>
          </a:r>
        </a:p>
      </dgm:t>
    </dgm:pt>
    <dgm:pt modelId="{72F130CC-1D7A-4B48-A815-6F6B7DA5510B}" type="parTrans" cxnId="{B1ED48BC-C2EC-4873-98B7-92818292F16B}">
      <dgm:prSet/>
      <dgm:spPr/>
      <dgm:t>
        <a:bodyPr/>
        <a:lstStyle/>
        <a:p>
          <a:endParaRPr lang="fr-BE" sz="2000">
            <a:latin typeface="Calibri Light" panose="020F0302020204030204" pitchFamily="34" charset="0"/>
            <a:cs typeface="Calibri Light" panose="020F0302020204030204" pitchFamily="34" charset="0"/>
          </a:endParaRPr>
        </a:p>
      </dgm:t>
    </dgm:pt>
    <dgm:pt modelId="{8C3A9A4D-4D47-4815-9807-916D5B335E9C}" type="sibTrans" cxnId="{B1ED48BC-C2EC-4873-98B7-92818292F16B}">
      <dgm:prSet/>
      <dgm:spPr/>
      <dgm:t>
        <a:bodyPr/>
        <a:lstStyle/>
        <a:p>
          <a:endParaRPr lang="fr-BE" sz="2000">
            <a:latin typeface="Calibri Light" panose="020F0302020204030204" pitchFamily="34" charset="0"/>
            <a:cs typeface="Calibri Light" panose="020F0302020204030204" pitchFamily="34" charset="0"/>
          </a:endParaRPr>
        </a:p>
      </dgm:t>
    </dgm:pt>
    <dgm:pt modelId="{50B737B8-A69E-4613-A9C3-57AA1363355A}">
      <dgm:prSet phldrT="[Texte]" custT="1"/>
      <dgm:spPr/>
      <dgm:t>
        <a:bodyPr/>
        <a:lstStyle/>
        <a:p>
          <a:r>
            <a:rPr lang="fr-BE" sz="2000" dirty="0">
              <a:latin typeface="Calibri Light" panose="020F0302020204030204" pitchFamily="34" charset="0"/>
              <a:cs typeface="Calibri Light" panose="020F0302020204030204" pitchFamily="34" charset="0"/>
            </a:rPr>
            <a:t>Productions et relectures </a:t>
          </a:r>
        </a:p>
      </dgm:t>
    </dgm:pt>
    <dgm:pt modelId="{65DE704C-0A0A-41F9-B8FB-6D097331CF47}" type="parTrans" cxnId="{96D306EF-AE8E-4B9A-813F-4CC2B3147387}">
      <dgm:prSet/>
      <dgm:spPr/>
      <dgm:t>
        <a:bodyPr/>
        <a:lstStyle/>
        <a:p>
          <a:endParaRPr lang="fr-BE" sz="2000">
            <a:latin typeface="Calibri Light" panose="020F0302020204030204" pitchFamily="34" charset="0"/>
            <a:cs typeface="Calibri Light" panose="020F0302020204030204" pitchFamily="34" charset="0"/>
          </a:endParaRPr>
        </a:p>
      </dgm:t>
    </dgm:pt>
    <dgm:pt modelId="{A9981635-6A83-4911-B253-8176DC59CE4C}" type="sibTrans" cxnId="{96D306EF-AE8E-4B9A-813F-4CC2B3147387}">
      <dgm:prSet/>
      <dgm:spPr/>
      <dgm:t>
        <a:bodyPr/>
        <a:lstStyle/>
        <a:p>
          <a:endParaRPr lang="fr-BE" sz="2000">
            <a:latin typeface="Calibri Light" panose="020F0302020204030204" pitchFamily="34" charset="0"/>
            <a:cs typeface="Calibri Light" panose="020F0302020204030204" pitchFamily="34" charset="0"/>
          </a:endParaRPr>
        </a:p>
      </dgm:t>
    </dgm:pt>
    <dgm:pt modelId="{1E9A7BA3-B36C-4FC9-8CA1-255162FB0395}">
      <dgm:prSet phldrT="[Texte]" custT="1"/>
      <dgm:spPr/>
      <dgm:t>
        <a:bodyPr/>
        <a:lstStyle/>
        <a:p>
          <a:r>
            <a:rPr lang="fr-BE" sz="2000" dirty="0">
              <a:latin typeface="Calibri Light" panose="020F0302020204030204" pitchFamily="34" charset="0"/>
              <a:cs typeface="Calibri Light" panose="020F0302020204030204" pitchFamily="34" charset="0"/>
            </a:rPr>
            <a:t>Autoévaluation du travail et de la collaboration  </a:t>
          </a:r>
        </a:p>
      </dgm:t>
    </dgm:pt>
    <dgm:pt modelId="{1C9B0D00-BA5B-4CD1-A7C8-A4A1C38EB306}" type="parTrans" cxnId="{96A4315C-4B88-4E7A-BB22-5503508BF1C1}">
      <dgm:prSet/>
      <dgm:spPr/>
      <dgm:t>
        <a:bodyPr/>
        <a:lstStyle/>
        <a:p>
          <a:endParaRPr lang="fr-BE" sz="2000">
            <a:latin typeface="Calibri Light" panose="020F0302020204030204" pitchFamily="34" charset="0"/>
            <a:cs typeface="Calibri Light" panose="020F0302020204030204" pitchFamily="34" charset="0"/>
          </a:endParaRPr>
        </a:p>
      </dgm:t>
    </dgm:pt>
    <dgm:pt modelId="{B3555B59-6341-4FE7-9F77-AAD01ABC6E6A}" type="sibTrans" cxnId="{96A4315C-4B88-4E7A-BB22-5503508BF1C1}">
      <dgm:prSet/>
      <dgm:spPr/>
      <dgm:t>
        <a:bodyPr/>
        <a:lstStyle/>
        <a:p>
          <a:endParaRPr lang="fr-BE" sz="2000">
            <a:latin typeface="Calibri Light" panose="020F0302020204030204" pitchFamily="34" charset="0"/>
            <a:cs typeface="Calibri Light" panose="020F0302020204030204" pitchFamily="34" charset="0"/>
          </a:endParaRPr>
        </a:p>
      </dgm:t>
    </dgm:pt>
    <dgm:pt modelId="{50D92075-86EF-4E3B-B132-36EACFC6FBF6}" type="pres">
      <dgm:prSet presAssocID="{3E0BEE9D-EFDE-4849-8A02-EC9EC3E0DC35}" presName="Name0" presStyleCnt="0">
        <dgm:presLayoutVars>
          <dgm:dir/>
          <dgm:resizeHandles val="exact"/>
        </dgm:presLayoutVars>
      </dgm:prSet>
      <dgm:spPr/>
    </dgm:pt>
    <dgm:pt modelId="{7C788A78-A03F-4F2A-803B-3D13008F8BB7}" type="pres">
      <dgm:prSet presAssocID="{41B77F2F-446F-4B40-9E06-83E008C190F4}" presName="compNode" presStyleCnt="0"/>
      <dgm:spPr/>
    </dgm:pt>
    <dgm:pt modelId="{A878EC7F-FC50-41E0-90F7-C73D93FD56C1}" type="pres">
      <dgm:prSet presAssocID="{41B77F2F-446F-4B40-9E06-83E008C190F4}" presName="pictRect" presStyleLbl="node1" presStyleIdx="0" presStyleCnt="7" custScaleY="116926" custLinFactNeighborX="-210" custLinFactNeighborY="-3814"/>
      <dgm:spPr>
        <a:blipFill rotWithShape="1">
          <a:blip xmlns:r="http://schemas.openxmlformats.org/officeDocument/2006/relationships" r:embed="rId1"/>
          <a:srcRect/>
          <a:stretch>
            <a:fillRect l="-9000" r="-9000"/>
          </a:stretch>
        </a:blipFill>
      </dgm:spPr>
    </dgm:pt>
    <dgm:pt modelId="{6EF67436-A598-41D8-B496-6B8CFB2678B0}" type="pres">
      <dgm:prSet presAssocID="{41B77F2F-446F-4B40-9E06-83E008C190F4}" presName="textRect" presStyleLbl="revTx" presStyleIdx="0" presStyleCnt="7" custLinFactNeighborX="1120" custLinFactNeighborY="16603">
        <dgm:presLayoutVars>
          <dgm:bulletEnabled val="1"/>
        </dgm:presLayoutVars>
      </dgm:prSet>
      <dgm:spPr/>
    </dgm:pt>
    <dgm:pt modelId="{427E9DB6-ADAB-48E6-8431-6C058129BC5A}" type="pres">
      <dgm:prSet presAssocID="{8CEF6A06-F15A-43DD-9DE8-C3B55FE2218C}" presName="sibTrans" presStyleLbl="sibTrans2D1" presStyleIdx="0" presStyleCnt="0"/>
      <dgm:spPr/>
    </dgm:pt>
    <dgm:pt modelId="{CE9CFC2F-0B0B-4BB7-B160-1E9DB9FBDDE6}" type="pres">
      <dgm:prSet presAssocID="{8460A75F-B1E8-4918-828F-59EAC9FAEF16}" presName="compNode" presStyleCnt="0"/>
      <dgm:spPr/>
    </dgm:pt>
    <dgm:pt modelId="{8501D948-5013-49FD-BBD8-B0000639A2F2}" type="pres">
      <dgm:prSet presAssocID="{8460A75F-B1E8-4918-828F-59EAC9FAEF16}" presName="pictRect" presStyleLbl="node1" presStyleIdx="1" presStyleCnt="7" custScaleY="116926"/>
      <dgm:spPr>
        <a:blipFill>
          <a:blip xmlns:r="http://schemas.openxmlformats.org/officeDocument/2006/relationships" r:embed="rId2"/>
          <a:srcRect/>
          <a:stretch>
            <a:fillRect t="-12000" b="-12000"/>
          </a:stretch>
        </a:blipFill>
      </dgm:spPr>
    </dgm:pt>
    <dgm:pt modelId="{ED9E1659-038F-47A4-9FBD-D199F3C5074E}" type="pres">
      <dgm:prSet presAssocID="{8460A75F-B1E8-4918-828F-59EAC9FAEF16}" presName="textRect" presStyleLbl="revTx" presStyleIdx="1" presStyleCnt="7" custLinFactNeighborX="1456" custLinFactNeighborY="15094">
        <dgm:presLayoutVars>
          <dgm:bulletEnabled val="1"/>
        </dgm:presLayoutVars>
      </dgm:prSet>
      <dgm:spPr/>
    </dgm:pt>
    <dgm:pt modelId="{83DB4875-1952-46E0-8150-FE2BFC92F043}" type="pres">
      <dgm:prSet presAssocID="{79166BA2-6244-420F-8D92-B900A5B37EA2}" presName="sibTrans" presStyleLbl="sibTrans2D1" presStyleIdx="0" presStyleCnt="0"/>
      <dgm:spPr/>
    </dgm:pt>
    <dgm:pt modelId="{5B2D9FA9-7080-4190-B051-EB3F0F3BFA6C}" type="pres">
      <dgm:prSet presAssocID="{3D9F09E0-A03E-41DF-90DA-B5AF392632DF}" presName="compNode" presStyleCnt="0"/>
      <dgm:spPr/>
    </dgm:pt>
    <dgm:pt modelId="{1683128D-9AF6-451E-A662-CA5A901D27BF}" type="pres">
      <dgm:prSet presAssocID="{3D9F09E0-A03E-41DF-90DA-B5AF392632DF}" presName="pictRect" presStyleLbl="node1" presStyleIdx="2" presStyleCnt="7" custScaleY="119095"/>
      <dgm:spPr>
        <a:blipFill>
          <a:blip xmlns:r="http://schemas.openxmlformats.org/officeDocument/2006/relationships" r:embed="rId3"/>
          <a:srcRect/>
          <a:stretch>
            <a:fillRect t="-11000" b="-11000"/>
          </a:stretch>
        </a:blipFill>
      </dgm:spPr>
    </dgm:pt>
    <dgm:pt modelId="{9F4E34CE-C97B-492B-ACCB-4905E4368722}" type="pres">
      <dgm:prSet presAssocID="{3D9F09E0-A03E-41DF-90DA-B5AF392632DF}" presName="textRect" presStyleLbl="revTx" presStyleIdx="2" presStyleCnt="7" custLinFactNeighborX="1867" custLinFactNeighborY="18112">
        <dgm:presLayoutVars>
          <dgm:bulletEnabled val="1"/>
        </dgm:presLayoutVars>
      </dgm:prSet>
      <dgm:spPr/>
    </dgm:pt>
    <dgm:pt modelId="{4568747E-9EF9-46E2-BC92-5DF566E0B1DF}" type="pres">
      <dgm:prSet presAssocID="{C758EAD4-9C09-4C35-8397-7BFB63E14BBB}" presName="sibTrans" presStyleLbl="sibTrans2D1" presStyleIdx="0" presStyleCnt="0"/>
      <dgm:spPr/>
    </dgm:pt>
    <dgm:pt modelId="{68E07FD8-5B1A-4852-A603-36658DE8C555}" type="pres">
      <dgm:prSet presAssocID="{121CC1A8-A9B4-41A6-A86B-0D21500592A4}" presName="compNode" presStyleCnt="0"/>
      <dgm:spPr/>
    </dgm:pt>
    <dgm:pt modelId="{F8E0E74D-29CF-4A05-87C0-0B438BD81CE6}" type="pres">
      <dgm:prSet presAssocID="{121CC1A8-A9B4-41A6-A86B-0D21500592A4}" presName="pictRect" presStyleLbl="node1" presStyleIdx="3" presStyleCnt="7" custScaleY="118088"/>
      <dgm:spPr>
        <a:blipFill>
          <a:blip xmlns:r="http://schemas.openxmlformats.org/officeDocument/2006/relationships" r:embed="rId4">
            <a:extLst>
              <a:ext uri="{28A0092B-C50C-407E-A947-70E740481C1C}">
                <a14:useLocalDpi xmlns:a14="http://schemas.microsoft.com/office/drawing/2010/main" val="0"/>
              </a:ext>
            </a:extLst>
          </a:blip>
          <a:srcRect/>
          <a:stretch>
            <a:fillRect l="-11000" r="-11000"/>
          </a:stretch>
        </a:blipFill>
      </dgm:spPr>
    </dgm:pt>
    <dgm:pt modelId="{BFCB709A-2F55-4F06-ACF4-2A01BFEB1F8B}" type="pres">
      <dgm:prSet presAssocID="{121CC1A8-A9B4-41A6-A86B-0D21500592A4}" presName="textRect" presStyleLbl="revTx" presStyleIdx="3" presStyleCnt="7" custLinFactNeighborX="747" custLinFactNeighborY="19119">
        <dgm:presLayoutVars>
          <dgm:bulletEnabled val="1"/>
        </dgm:presLayoutVars>
      </dgm:prSet>
      <dgm:spPr/>
    </dgm:pt>
    <dgm:pt modelId="{4D774F28-5521-4AF8-8618-BC1382CC7414}" type="pres">
      <dgm:prSet presAssocID="{C853A3D7-FD35-4781-9B1C-67644046B70A}" presName="sibTrans" presStyleLbl="sibTrans2D1" presStyleIdx="0" presStyleCnt="0"/>
      <dgm:spPr/>
    </dgm:pt>
    <dgm:pt modelId="{C4B3DF9A-A8EE-4D26-B4F2-247A9A487589}" type="pres">
      <dgm:prSet presAssocID="{F6107EBF-FE0B-465D-9D27-A5E1CFF193D0}" presName="compNode" presStyleCnt="0"/>
      <dgm:spPr/>
    </dgm:pt>
    <dgm:pt modelId="{9D920E5A-E726-4D76-B72B-03EE1DA45518}" type="pres">
      <dgm:prSet presAssocID="{F6107EBF-FE0B-465D-9D27-A5E1CFF193D0}" presName="pictRect" presStyleLbl="node1" presStyleIdx="4" presStyleCnt="7"/>
      <dgm:spPr>
        <a:blipFill>
          <a:blip xmlns:r="http://schemas.openxmlformats.org/officeDocument/2006/relationships" r:embed="rId5">
            <a:extLst>
              <a:ext uri="{28A0092B-C50C-407E-A947-70E740481C1C}">
                <a14:useLocalDpi xmlns:a14="http://schemas.microsoft.com/office/drawing/2010/main" val="0"/>
              </a:ext>
            </a:extLst>
          </a:blip>
          <a:srcRect/>
          <a:stretch>
            <a:fillRect l="-2000" r="-2000"/>
          </a:stretch>
        </a:blipFill>
      </dgm:spPr>
    </dgm:pt>
    <dgm:pt modelId="{D7171A04-2509-48D9-BF4A-4AECE05CC0B4}" type="pres">
      <dgm:prSet presAssocID="{F6107EBF-FE0B-465D-9D27-A5E1CFF193D0}" presName="textRect" presStyleLbl="revTx" presStyleIdx="4" presStyleCnt="7">
        <dgm:presLayoutVars>
          <dgm:bulletEnabled val="1"/>
        </dgm:presLayoutVars>
      </dgm:prSet>
      <dgm:spPr/>
    </dgm:pt>
    <dgm:pt modelId="{55C1BE9A-4ACD-4EB8-83CF-0108D20700CF}" type="pres">
      <dgm:prSet presAssocID="{8C3A9A4D-4D47-4815-9807-916D5B335E9C}" presName="sibTrans" presStyleLbl="sibTrans2D1" presStyleIdx="0" presStyleCnt="0"/>
      <dgm:spPr/>
    </dgm:pt>
    <dgm:pt modelId="{2834A91A-F4F5-47EA-B20B-24A06948E0CF}" type="pres">
      <dgm:prSet presAssocID="{50B737B8-A69E-4613-A9C3-57AA1363355A}" presName="compNode" presStyleCnt="0"/>
      <dgm:spPr/>
    </dgm:pt>
    <dgm:pt modelId="{C33C7365-A4E1-4226-911E-D0190C2E76ED}" type="pres">
      <dgm:prSet presAssocID="{50B737B8-A69E-4613-A9C3-57AA1363355A}" presName="pictRect" presStyleLbl="node1" presStyleIdx="5" presStyleCnt="7"/>
      <dgm:spPr>
        <a:blipFill>
          <a:blip xmlns:r="http://schemas.openxmlformats.org/officeDocument/2006/relationships" r:embed="rId6"/>
          <a:srcRect/>
          <a:stretch>
            <a:fillRect t="-23000" b="-23000"/>
          </a:stretch>
        </a:blipFill>
      </dgm:spPr>
    </dgm:pt>
    <dgm:pt modelId="{A5729475-0A08-4944-8B0C-22797C539452}" type="pres">
      <dgm:prSet presAssocID="{50B737B8-A69E-4613-A9C3-57AA1363355A}" presName="textRect" presStyleLbl="revTx" presStyleIdx="5" presStyleCnt="7">
        <dgm:presLayoutVars>
          <dgm:bulletEnabled val="1"/>
        </dgm:presLayoutVars>
      </dgm:prSet>
      <dgm:spPr/>
    </dgm:pt>
    <dgm:pt modelId="{D9CCF9B3-D7EE-4DB9-BF8E-82484F6FA5D2}" type="pres">
      <dgm:prSet presAssocID="{A9981635-6A83-4911-B253-8176DC59CE4C}" presName="sibTrans" presStyleLbl="sibTrans2D1" presStyleIdx="0" presStyleCnt="0"/>
      <dgm:spPr/>
    </dgm:pt>
    <dgm:pt modelId="{FB4FF0E9-3B45-403F-A023-D6C3C939BF18}" type="pres">
      <dgm:prSet presAssocID="{1E9A7BA3-B36C-4FC9-8CA1-255162FB0395}" presName="compNode" presStyleCnt="0"/>
      <dgm:spPr/>
    </dgm:pt>
    <dgm:pt modelId="{659C25A8-AADF-418E-902B-30F45C55528C}" type="pres">
      <dgm:prSet presAssocID="{1E9A7BA3-B36C-4FC9-8CA1-255162FB0395}" presName="pictRect" presStyleLbl="node1" presStyleIdx="6" presStyleCnt="7"/>
      <dgm:spPr>
        <a:blipFill>
          <a:blip xmlns:r="http://schemas.openxmlformats.org/officeDocument/2006/relationships" r:embed="rId7" cstate="print">
            <a:extLst>
              <a:ext uri="{28A0092B-C50C-407E-A947-70E740481C1C}">
                <a14:useLocalDpi xmlns:a14="http://schemas.microsoft.com/office/drawing/2010/main" val="0"/>
              </a:ext>
            </a:extLst>
          </a:blip>
          <a:srcRect/>
          <a:stretch>
            <a:fillRect t="-23000" b="-23000"/>
          </a:stretch>
        </a:blipFill>
      </dgm:spPr>
    </dgm:pt>
    <dgm:pt modelId="{2F366308-4DBB-4D10-83C2-522156F23BA3}" type="pres">
      <dgm:prSet presAssocID="{1E9A7BA3-B36C-4FC9-8CA1-255162FB0395}" presName="textRect" presStyleLbl="revTx" presStyleIdx="6" presStyleCnt="7">
        <dgm:presLayoutVars>
          <dgm:bulletEnabled val="1"/>
        </dgm:presLayoutVars>
      </dgm:prSet>
      <dgm:spPr/>
    </dgm:pt>
  </dgm:ptLst>
  <dgm:cxnLst>
    <dgm:cxn modelId="{C47CEC0C-8E7C-43FE-BBF4-858FD8327D82}" type="presOf" srcId="{C853A3D7-FD35-4781-9B1C-67644046B70A}" destId="{4D774F28-5521-4AF8-8618-BC1382CC7414}" srcOrd="0" destOrd="0" presId="urn:microsoft.com/office/officeart/2005/8/layout/pList1"/>
    <dgm:cxn modelId="{BB682E31-F9D6-4C58-ADD9-599E656EF037}" type="presOf" srcId="{3D9F09E0-A03E-41DF-90DA-B5AF392632DF}" destId="{9F4E34CE-C97B-492B-ACCB-4905E4368722}" srcOrd="0" destOrd="0" presId="urn:microsoft.com/office/officeart/2005/8/layout/pList1"/>
    <dgm:cxn modelId="{11BC4334-9DF6-454D-94CE-C6B404A1504F}" type="presOf" srcId="{3E0BEE9D-EFDE-4849-8A02-EC9EC3E0DC35}" destId="{50D92075-86EF-4E3B-B132-36EACFC6FBF6}" srcOrd="0" destOrd="0" presId="urn:microsoft.com/office/officeart/2005/8/layout/pList1"/>
    <dgm:cxn modelId="{96A4315C-4B88-4E7A-BB22-5503508BF1C1}" srcId="{3E0BEE9D-EFDE-4849-8A02-EC9EC3E0DC35}" destId="{1E9A7BA3-B36C-4FC9-8CA1-255162FB0395}" srcOrd="6" destOrd="0" parTransId="{1C9B0D00-BA5B-4CD1-A7C8-A4A1C38EB306}" sibTransId="{B3555B59-6341-4FE7-9F77-AAD01ABC6E6A}"/>
    <dgm:cxn modelId="{D5E32841-D862-4968-962B-AC7AAF3775CC}" type="presOf" srcId="{41B77F2F-446F-4B40-9E06-83E008C190F4}" destId="{6EF67436-A598-41D8-B496-6B8CFB2678B0}" srcOrd="0" destOrd="0" presId="urn:microsoft.com/office/officeart/2005/8/layout/pList1"/>
    <dgm:cxn modelId="{FEA66348-C2C6-4BDC-B756-AD3378B37E7E}" srcId="{3E0BEE9D-EFDE-4849-8A02-EC9EC3E0DC35}" destId="{8460A75F-B1E8-4918-828F-59EAC9FAEF16}" srcOrd="1" destOrd="0" parTransId="{20E3A64D-B588-49B0-B773-6F300B67B6E9}" sibTransId="{79166BA2-6244-420F-8D92-B900A5B37EA2}"/>
    <dgm:cxn modelId="{17CA8970-CAF8-455B-96AB-E161EAAA4548}" type="presOf" srcId="{8CEF6A06-F15A-43DD-9DE8-C3B55FE2218C}" destId="{427E9DB6-ADAB-48E6-8431-6C058129BC5A}" srcOrd="0" destOrd="0" presId="urn:microsoft.com/office/officeart/2005/8/layout/pList1"/>
    <dgm:cxn modelId="{FEADA082-649D-4AC7-8766-27129D438FD8}" type="presOf" srcId="{79166BA2-6244-420F-8D92-B900A5B37EA2}" destId="{83DB4875-1952-46E0-8150-FE2BFC92F043}" srcOrd="0" destOrd="0" presId="urn:microsoft.com/office/officeart/2005/8/layout/pList1"/>
    <dgm:cxn modelId="{7354D182-381C-40E0-8116-FC14CEAB2043}" type="presOf" srcId="{1E9A7BA3-B36C-4FC9-8CA1-255162FB0395}" destId="{2F366308-4DBB-4D10-83C2-522156F23BA3}" srcOrd="0" destOrd="0" presId="urn:microsoft.com/office/officeart/2005/8/layout/pList1"/>
    <dgm:cxn modelId="{37751F88-5635-4DB6-B937-04A5E79B0586}" type="presOf" srcId="{C758EAD4-9C09-4C35-8397-7BFB63E14BBB}" destId="{4568747E-9EF9-46E2-BC92-5DF566E0B1DF}" srcOrd="0" destOrd="0" presId="urn:microsoft.com/office/officeart/2005/8/layout/pList1"/>
    <dgm:cxn modelId="{23384A92-00A3-4401-A6EB-30C4CAD88DA2}" type="presOf" srcId="{8460A75F-B1E8-4918-828F-59EAC9FAEF16}" destId="{ED9E1659-038F-47A4-9FBD-D199F3C5074E}" srcOrd="0" destOrd="0" presId="urn:microsoft.com/office/officeart/2005/8/layout/pList1"/>
    <dgm:cxn modelId="{9173ED95-1D13-47BD-B531-8B2CAC1E0C14}" srcId="{3E0BEE9D-EFDE-4849-8A02-EC9EC3E0DC35}" destId="{3D9F09E0-A03E-41DF-90DA-B5AF392632DF}" srcOrd="2" destOrd="0" parTransId="{B5D2AF08-C1F9-46E5-8EF9-B7362283DF8C}" sibTransId="{C758EAD4-9C09-4C35-8397-7BFB63E14BBB}"/>
    <dgm:cxn modelId="{1CD06E9E-7448-421B-AC45-51946672B9B1}" type="presOf" srcId="{F6107EBF-FE0B-465D-9D27-A5E1CFF193D0}" destId="{D7171A04-2509-48D9-BF4A-4AECE05CC0B4}" srcOrd="0" destOrd="0" presId="urn:microsoft.com/office/officeart/2005/8/layout/pList1"/>
    <dgm:cxn modelId="{108EC2B5-A710-4F01-AB3A-F46F66D24483}" type="presOf" srcId="{121CC1A8-A9B4-41A6-A86B-0D21500592A4}" destId="{BFCB709A-2F55-4F06-ACF4-2A01BFEB1F8B}" srcOrd="0" destOrd="0" presId="urn:microsoft.com/office/officeart/2005/8/layout/pList1"/>
    <dgm:cxn modelId="{B1ED48BC-C2EC-4873-98B7-92818292F16B}" srcId="{3E0BEE9D-EFDE-4849-8A02-EC9EC3E0DC35}" destId="{F6107EBF-FE0B-465D-9D27-A5E1CFF193D0}" srcOrd="4" destOrd="0" parTransId="{72F130CC-1D7A-4B48-A815-6F6B7DA5510B}" sibTransId="{8C3A9A4D-4D47-4815-9807-916D5B335E9C}"/>
    <dgm:cxn modelId="{45E72DCC-975C-4CEC-8125-40005BFEC94E}" type="presOf" srcId="{8C3A9A4D-4D47-4815-9807-916D5B335E9C}" destId="{55C1BE9A-4ACD-4EB8-83CF-0108D20700CF}" srcOrd="0" destOrd="0" presId="urn:microsoft.com/office/officeart/2005/8/layout/pList1"/>
    <dgm:cxn modelId="{FB306DCF-3F89-4E8F-BB7B-C8DEC93EC898}" type="presOf" srcId="{50B737B8-A69E-4613-A9C3-57AA1363355A}" destId="{A5729475-0A08-4944-8B0C-22797C539452}" srcOrd="0" destOrd="0" presId="urn:microsoft.com/office/officeart/2005/8/layout/pList1"/>
    <dgm:cxn modelId="{12C884D3-A6D0-43F6-B0CF-4BE9B2314C19}" srcId="{3E0BEE9D-EFDE-4849-8A02-EC9EC3E0DC35}" destId="{41B77F2F-446F-4B40-9E06-83E008C190F4}" srcOrd="0" destOrd="0" parTransId="{CEE6DE8C-742F-4570-A2FC-06AB62A58A2C}" sibTransId="{8CEF6A06-F15A-43DD-9DE8-C3B55FE2218C}"/>
    <dgm:cxn modelId="{E75751E4-CEF1-48BE-9C9F-05918A7CB3AE}" type="presOf" srcId="{A9981635-6A83-4911-B253-8176DC59CE4C}" destId="{D9CCF9B3-D7EE-4DB9-BF8E-82484F6FA5D2}" srcOrd="0" destOrd="0" presId="urn:microsoft.com/office/officeart/2005/8/layout/pList1"/>
    <dgm:cxn modelId="{96D306EF-AE8E-4B9A-813F-4CC2B3147387}" srcId="{3E0BEE9D-EFDE-4849-8A02-EC9EC3E0DC35}" destId="{50B737B8-A69E-4613-A9C3-57AA1363355A}" srcOrd="5" destOrd="0" parTransId="{65DE704C-0A0A-41F9-B8FB-6D097331CF47}" sibTransId="{A9981635-6A83-4911-B253-8176DC59CE4C}"/>
    <dgm:cxn modelId="{136EFAF0-AF54-493F-8588-62D482864D06}" srcId="{3E0BEE9D-EFDE-4849-8A02-EC9EC3E0DC35}" destId="{121CC1A8-A9B4-41A6-A86B-0D21500592A4}" srcOrd="3" destOrd="0" parTransId="{CB48BC2A-565A-4BC7-A603-424FC76BB32D}" sibTransId="{C853A3D7-FD35-4781-9B1C-67644046B70A}"/>
    <dgm:cxn modelId="{3BC1370D-E27B-458E-8D11-8D9C5C1F3B82}" type="presParOf" srcId="{50D92075-86EF-4E3B-B132-36EACFC6FBF6}" destId="{7C788A78-A03F-4F2A-803B-3D13008F8BB7}" srcOrd="0" destOrd="0" presId="urn:microsoft.com/office/officeart/2005/8/layout/pList1"/>
    <dgm:cxn modelId="{5C4653C2-1D94-42FE-A90C-CAB929453258}" type="presParOf" srcId="{7C788A78-A03F-4F2A-803B-3D13008F8BB7}" destId="{A878EC7F-FC50-41E0-90F7-C73D93FD56C1}" srcOrd="0" destOrd="0" presId="urn:microsoft.com/office/officeart/2005/8/layout/pList1"/>
    <dgm:cxn modelId="{A1D436C8-4404-4A8F-BE10-ED466E7271AF}" type="presParOf" srcId="{7C788A78-A03F-4F2A-803B-3D13008F8BB7}" destId="{6EF67436-A598-41D8-B496-6B8CFB2678B0}" srcOrd="1" destOrd="0" presId="urn:microsoft.com/office/officeart/2005/8/layout/pList1"/>
    <dgm:cxn modelId="{62325CC5-3918-4D03-B850-8E56F699FA5D}" type="presParOf" srcId="{50D92075-86EF-4E3B-B132-36EACFC6FBF6}" destId="{427E9DB6-ADAB-48E6-8431-6C058129BC5A}" srcOrd="1" destOrd="0" presId="urn:microsoft.com/office/officeart/2005/8/layout/pList1"/>
    <dgm:cxn modelId="{D02234A9-FDF2-4C82-BF5E-18E1955B05FE}" type="presParOf" srcId="{50D92075-86EF-4E3B-B132-36EACFC6FBF6}" destId="{CE9CFC2F-0B0B-4BB7-B160-1E9DB9FBDDE6}" srcOrd="2" destOrd="0" presId="urn:microsoft.com/office/officeart/2005/8/layout/pList1"/>
    <dgm:cxn modelId="{76A974A4-0061-49A7-8010-52BEB34E5A6F}" type="presParOf" srcId="{CE9CFC2F-0B0B-4BB7-B160-1E9DB9FBDDE6}" destId="{8501D948-5013-49FD-BBD8-B0000639A2F2}" srcOrd="0" destOrd="0" presId="urn:microsoft.com/office/officeart/2005/8/layout/pList1"/>
    <dgm:cxn modelId="{43F76D82-6F64-4C96-A64D-68642E5735BC}" type="presParOf" srcId="{CE9CFC2F-0B0B-4BB7-B160-1E9DB9FBDDE6}" destId="{ED9E1659-038F-47A4-9FBD-D199F3C5074E}" srcOrd="1" destOrd="0" presId="urn:microsoft.com/office/officeart/2005/8/layout/pList1"/>
    <dgm:cxn modelId="{722EAB21-CEF4-4480-A7C3-290D37235604}" type="presParOf" srcId="{50D92075-86EF-4E3B-B132-36EACFC6FBF6}" destId="{83DB4875-1952-46E0-8150-FE2BFC92F043}" srcOrd="3" destOrd="0" presId="urn:microsoft.com/office/officeart/2005/8/layout/pList1"/>
    <dgm:cxn modelId="{69EB0799-BFED-4112-A747-5CB64F4FA120}" type="presParOf" srcId="{50D92075-86EF-4E3B-B132-36EACFC6FBF6}" destId="{5B2D9FA9-7080-4190-B051-EB3F0F3BFA6C}" srcOrd="4" destOrd="0" presId="urn:microsoft.com/office/officeart/2005/8/layout/pList1"/>
    <dgm:cxn modelId="{50A0DDF7-4E38-4C3F-96F8-69D5F19ADE94}" type="presParOf" srcId="{5B2D9FA9-7080-4190-B051-EB3F0F3BFA6C}" destId="{1683128D-9AF6-451E-A662-CA5A901D27BF}" srcOrd="0" destOrd="0" presId="urn:microsoft.com/office/officeart/2005/8/layout/pList1"/>
    <dgm:cxn modelId="{AAB189BC-C4F8-4DE3-83AD-9704378F229B}" type="presParOf" srcId="{5B2D9FA9-7080-4190-B051-EB3F0F3BFA6C}" destId="{9F4E34CE-C97B-492B-ACCB-4905E4368722}" srcOrd="1" destOrd="0" presId="urn:microsoft.com/office/officeart/2005/8/layout/pList1"/>
    <dgm:cxn modelId="{B30526D1-FDD0-442D-8A41-D9F24DC79131}" type="presParOf" srcId="{50D92075-86EF-4E3B-B132-36EACFC6FBF6}" destId="{4568747E-9EF9-46E2-BC92-5DF566E0B1DF}" srcOrd="5" destOrd="0" presId="urn:microsoft.com/office/officeart/2005/8/layout/pList1"/>
    <dgm:cxn modelId="{F59A520D-4167-4FEE-B1F3-D3E447762AB7}" type="presParOf" srcId="{50D92075-86EF-4E3B-B132-36EACFC6FBF6}" destId="{68E07FD8-5B1A-4852-A603-36658DE8C555}" srcOrd="6" destOrd="0" presId="urn:microsoft.com/office/officeart/2005/8/layout/pList1"/>
    <dgm:cxn modelId="{614F2EEF-F922-4F34-A82A-E2060387F51C}" type="presParOf" srcId="{68E07FD8-5B1A-4852-A603-36658DE8C555}" destId="{F8E0E74D-29CF-4A05-87C0-0B438BD81CE6}" srcOrd="0" destOrd="0" presId="urn:microsoft.com/office/officeart/2005/8/layout/pList1"/>
    <dgm:cxn modelId="{1354EADC-8507-42E9-998E-A3D390D0E389}" type="presParOf" srcId="{68E07FD8-5B1A-4852-A603-36658DE8C555}" destId="{BFCB709A-2F55-4F06-ACF4-2A01BFEB1F8B}" srcOrd="1" destOrd="0" presId="urn:microsoft.com/office/officeart/2005/8/layout/pList1"/>
    <dgm:cxn modelId="{81BC244D-EBCB-412E-BD15-3BA1B9365D6E}" type="presParOf" srcId="{50D92075-86EF-4E3B-B132-36EACFC6FBF6}" destId="{4D774F28-5521-4AF8-8618-BC1382CC7414}" srcOrd="7" destOrd="0" presId="urn:microsoft.com/office/officeart/2005/8/layout/pList1"/>
    <dgm:cxn modelId="{8F2CBF51-ECD3-4DFC-9E7E-21442D952A5B}" type="presParOf" srcId="{50D92075-86EF-4E3B-B132-36EACFC6FBF6}" destId="{C4B3DF9A-A8EE-4D26-B4F2-247A9A487589}" srcOrd="8" destOrd="0" presId="urn:microsoft.com/office/officeart/2005/8/layout/pList1"/>
    <dgm:cxn modelId="{5DC235BF-D418-4C9B-8986-968B6D877EE4}" type="presParOf" srcId="{C4B3DF9A-A8EE-4D26-B4F2-247A9A487589}" destId="{9D920E5A-E726-4D76-B72B-03EE1DA45518}" srcOrd="0" destOrd="0" presId="urn:microsoft.com/office/officeart/2005/8/layout/pList1"/>
    <dgm:cxn modelId="{64E61A0B-9D4D-4DB4-A425-D940F3B233FA}" type="presParOf" srcId="{C4B3DF9A-A8EE-4D26-B4F2-247A9A487589}" destId="{D7171A04-2509-48D9-BF4A-4AECE05CC0B4}" srcOrd="1" destOrd="0" presId="urn:microsoft.com/office/officeart/2005/8/layout/pList1"/>
    <dgm:cxn modelId="{A1058D81-1AD1-489A-8FE9-76E4399559B0}" type="presParOf" srcId="{50D92075-86EF-4E3B-B132-36EACFC6FBF6}" destId="{55C1BE9A-4ACD-4EB8-83CF-0108D20700CF}" srcOrd="9" destOrd="0" presId="urn:microsoft.com/office/officeart/2005/8/layout/pList1"/>
    <dgm:cxn modelId="{11BD3FB7-5BD3-4E83-872D-D111F88EEAFE}" type="presParOf" srcId="{50D92075-86EF-4E3B-B132-36EACFC6FBF6}" destId="{2834A91A-F4F5-47EA-B20B-24A06948E0CF}" srcOrd="10" destOrd="0" presId="urn:microsoft.com/office/officeart/2005/8/layout/pList1"/>
    <dgm:cxn modelId="{0CBD21FD-49F7-4E4B-AA48-6816491DF9A2}" type="presParOf" srcId="{2834A91A-F4F5-47EA-B20B-24A06948E0CF}" destId="{C33C7365-A4E1-4226-911E-D0190C2E76ED}" srcOrd="0" destOrd="0" presId="urn:microsoft.com/office/officeart/2005/8/layout/pList1"/>
    <dgm:cxn modelId="{26544081-4A63-49ED-B0A7-2555D13DFC71}" type="presParOf" srcId="{2834A91A-F4F5-47EA-B20B-24A06948E0CF}" destId="{A5729475-0A08-4944-8B0C-22797C539452}" srcOrd="1" destOrd="0" presId="urn:microsoft.com/office/officeart/2005/8/layout/pList1"/>
    <dgm:cxn modelId="{8E12E43E-07A7-4416-B088-C4B2A6080BC0}" type="presParOf" srcId="{50D92075-86EF-4E3B-B132-36EACFC6FBF6}" destId="{D9CCF9B3-D7EE-4DB9-BF8E-82484F6FA5D2}" srcOrd="11" destOrd="0" presId="urn:microsoft.com/office/officeart/2005/8/layout/pList1"/>
    <dgm:cxn modelId="{9F75CAF5-9ACF-4767-B825-C47348AE9B5A}" type="presParOf" srcId="{50D92075-86EF-4E3B-B132-36EACFC6FBF6}" destId="{FB4FF0E9-3B45-403F-A023-D6C3C939BF18}" srcOrd="12" destOrd="0" presId="urn:microsoft.com/office/officeart/2005/8/layout/pList1"/>
    <dgm:cxn modelId="{6E42E5F7-4953-4D45-AE7E-150349BA0B3C}" type="presParOf" srcId="{FB4FF0E9-3B45-403F-A023-D6C3C939BF18}" destId="{659C25A8-AADF-418E-902B-30F45C55528C}" srcOrd="0" destOrd="0" presId="urn:microsoft.com/office/officeart/2005/8/layout/pList1"/>
    <dgm:cxn modelId="{E5ACA68B-76E4-42F7-A3A4-1FFC3FD9B6CF}" type="presParOf" srcId="{FB4FF0E9-3B45-403F-A023-D6C3C939BF18}" destId="{2F366308-4DBB-4D10-83C2-522156F23BA3}" srcOrd="1" destOrd="0" presId="urn:microsoft.com/office/officeart/2005/8/layout/p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6B4526-CD30-40FD-8BCA-08617E083F1D}">
      <dsp:nvSpPr>
        <dsp:cNvPr id="0" name=""/>
        <dsp:cNvSpPr/>
      </dsp:nvSpPr>
      <dsp:spPr>
        <a:xfrm>
          <a:off x="3202893" y="2199455"/>
          <a:ext cx="2493954" cy="2520635"/>
        </a:xfrm>
        <a:prstGeom prst="ellipse">
          <a:avLst/>
        </a:prstGeom>
        <a:solidFill>
          <a:srgbClr val="1E526C"/>
        </a:solidFill>
        <a:ln w="38100" cap="flat" cmpd="sng" algn="ctr">
          <a:no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fr-FR" sz="2000" kern="1200" dirty="0"/>
        </a:p>
        <a:p>
          <a:pPr marL="0" lvl="0" indent="0" algn="ctr" defTabSz="889000">
            <a:lnSpc>
              <a:spcPct val="90000"/>
            </a:lnSpc>
            <a:spcBef>
              <a:spcPct val="0"/>
            </a:spcBef>
            <a:spcAft>
              <a:spcPct val="35000"/>
            </a:spcAft>
            <a:buNone/>
          </a:pPr>
          <a:endParaRPr lang="fr-FR" sz="2000" kern="1200" dirty="0"/>
        </a:p>
        <a:p>
          <a:pPr marL="0" lvl="0" indent="0" algn="ctr" defTabSz="889000">
            <a:lnSpc>
              <a:spcPct val="90000"/>
            </a:lnSpc>
            <a:spcBef>
              <a:spcPct val="0"/>
            </a:spcBef>
            <a:spcAft>
              <a:spcPct val="35000"/>
            </a:spcAft>
            <a:buNone/>
          </a:pPr>
          <a:endParaRPr lang="fr-FR" sz="2000" b="1" kern="1200" cap="all" baseline="0" dirty="0">
            <a:solidFill>
              <a:schemeClr val="bg1"/>
            </a:solidFill>
          </a:endParaRPr>
        </a:p>
        <a:p>
          <a:pPr marL="0" lvl="0" indent="0" algn="ctr" defTabSz="889000">
            <a:lnSpc>
              <a:spcPct val="90000"/>
            </a:lnSpc>
            <a:spcBef>
              <a:spcPct val="0"/>
            </a:spcBef>
            <a:spcAft>
              <a:spcPct val="35000"/>
            </a:spcAft>
            <a:buNone/>
          </a:pPr>
          <a:endParaRPr lang="fr-FR" sz="2000" b="1" kern="1200" cap="all" baseline="0" dirty="0">
            <a:solidFill>
              <a:schemeClr val="bg1"/>
            </a:solidFill>
          </a:endParaRPr>
        </a:p>
        <a:p>
          <a:pPr marL="0" lvl="0" indent="0" algn="ctr" defTabSz="889000">
            <a:lnSpc>
              <a:spcPct val="90000"/>
            </a:lnSpc>
            <a:spcBef>
              <a:spcPct val="0"/>
            </a:spcBef>
            <a:spcAft>
              <a:spcPct val="35000"/>
            </a:spcAft>
            <a:buNone/>
          </a:pPr>
          <a:r>
            <a:rPr lang="fr-FR" sz="2000" b="1" kern="1200" cap="all" baseline="0" dirty="0" err="1">
              <a:solidFill>
                <a:schemeClr val="bg1"/>
              </a:solidFill>
            </a:rPr>
            <a:t>Méta-réflexion</a:t>
          </a:r>
          <a:r>
            <a:rPr lang="fr-FR" sz="2000" kern="1200" dirty="0"/>
            <a:t> </a:t>
          </a:r>
          <a:endParaRPr lang="fr-BE" sz="2000" kern="1200" dirty="0"/>
        </a:p>
      </dsp:txBody>
      <dsp:txXfrm>
        <a:off x="3568124" y="2568593"/>
        <a:ext cx="1763492" cy="1782359"/>
      </dsp:txXfrm>
    </dsp:sp>
    <dsp:sp modelId="{986A91EE-6897-4F8C-B3DA-39D8A13E6CA2}">
      <dsp:nvSpPr>
        <dsp:cNvPr id="0" name=""/>
        <dsp:cNvSpPr/>
      </dsp:nvSpPr>
      <dsp:spPr>
        <a:xfrm>
          <a:off x="3507746" y="0"/>
          <a:ext cx="1884249" cy="1884249"/>
        </a:xfrm>
        <a:prstGeom prst="ellipse">
          <a:avLst/>
        </a:prstGeom>
        <a:solidFill>
          <a:srgbClr val="19A3B1"/>
        </a:solidFill>
        <a:ln w="38100" cap="flat" cmpd="sng" algn="ctr">
          <a:no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fr-FR" sz="2000" kern="1200" dirty="0"/>
        </a:p>
        <a:p>
          <a:pPr marL="0" lvl="0" indent="0" algn="ctr" defTabSz="889000">
            <a:lnSpc>
              <a:spcPct val="90000"/>
            </a:lnSpc>
            <a:spcBef>
              <a:spcPct val="0"/>
            </a:spcBef>
            <a:spcAft>
              <a:spcPct val="35000"/>
            </a:spcAft>
            <a:buNone/>
          </a:pPr>
          <a:endParaRPr lang="fr-FR" sz="2000" kern="1200" dirty="0"/>
        </a:p>
        <a:p>
          <a:pPr marL="0" lvl="0" indent="0" algn="ctr" defTabSz="889000">
            <a:lnSpc>
              <a:spcPct val="90000"/>
            </a:lnSpc>
            <a:spcBef>
              <a:spcPct val="0"/>
            </a:spcBef>
            <a:spcAft>
              <a:spcPct val="35000"/>
            </a:spcAft>
            <a:buNone/>
          </a:pPr>
          <a:endParaRPr lang="fr-FR" sz="2000" kern="1200" dirty="0"/>
        </a:p>
        <a:p>
          <a:pPr marL="0" lvl="0" indent="0" algn="ctr" defTabSz="889000">
            <a:lnSpc>
              <a:spcPct val="90000"/>
            </a:lnSpc>
            <a:spcBef>
              <a:spcPct val="0"/>
            </a:spcBef>
            <a:spcAft>
              <a:spcPct val="35000"/>
            </a:spcAft>
            <a:buNone/>
          </a:pPr>
          <a:r>
            <a:rPr lang="fr-FR" sz="2000" b="1" kern="1200" cap="small" baseline="0" dirty="0">
              <a:solidFill>
                <a:schemeClr val="bg1"/>
              </a:solidFill>
            </a:rPr>
            <a:t>Création</a:t>
          </a:r>
          <a:endParaRPr lang="fr-BE" sz="2000" b="1" kern="1200" cap="small" baseline="0" dirty="0">
            <a:solidFill>
              <a:schemeClr val="bg1"/>
            </a:solidFill>
          </a:endParaRPr>
        </a:p>
      </dsp:txBody>
      <dsp:txXfrm>
        <a:off x="3783688" y="275942"/>
        <a:ext cx="1332365" cy="1332365"/>
      </dsp:txXfrm>
    </dsp:sp>
    <dsp:sp modelId="{759ED380-C791-4553-A37E-5983CA868A2D}">
      <dsp:nvSpPr>
        <dsp:cNvPr id="0" name=""/>
        <dsp:cNvSpPr/>
      </dsp:nvSpPr>
      <dsp:spPr>
        <a:xfrm>
          <a:off x="5534211" y="948323"/>
          <a:ext cx="1884249" cy="1884249"/>
        </a:xfrm>
        <a:prstGeom prst="ellipse">
          <a:avLst/>
        </a:prstGeom>
        <a:solidFill>
          <a:srgbClr val="19A3B1"/>
        </a:solidFill>
        <a:ln w="38100" cap="flat" cmpd="sng" algn="ctr">
          <a:no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fr-FR" sz="2000" kern="1200" dirty="0"/>
        </a:p>
        <a:p>
          <a:pPr marL="0" lvl="0" indent="0" algn="ctr" defTabSz="889000">
            <a:lnSpc>
              <a:spcPct val="90000"/>
            </a:lnSpc>
            <a:spcBef>
              <a:spcPct val="0"/>
            </a:spcBef>
            <a:spcAft>
              <a:spcPct val="35000"/>
            </a:spcAft>
            <a:buNone/>
          </a:pPr>
          <a:endParaRPr lang="fr-FR" sz="2000" kern="1200" dirty="0"/>
        </a:p>
        <a:p>
          <a:pPr marL="0" lvl="0" indent="0" algn="ctr" defTabSz="889000">
            <a:lnSpc>
              <a:spcPct val="90000"/>
            </a:lnSpc>
            <a:spcBef>
              <a:spcPct val="0"/>
            </a:spcBef>
            <a:spcAft>
              <a:spcPct val="35000"/>
            </a:spcAft>
            <a:buNone/>
          </a:pPr>
          <a:endParaRPr lang="fr-FR" sz="2000" kern="1200" dirty="0"/>
        </a:p>
        <a:p>
          <a:pPr marL="0" lvl="0" indent="0" algn="ctr" defTabSz="889000">
            <a:lnSpc>
              <a:spcPct val="90000"/>
            </a:lnSpc>
            <a:spcBef>
              <a:spcPct val="0"/>
            </a:spcBef>
            <a:spcAft>
              <a:spcPct val="35000"/>
            </a:spcAft>
            <a:buNone/>
          </a:pPr>
          <a:r>
            <a:rPr lang="fr-FR" sz="2000" b="1" kern="1200" cap="small" baseline="0" dirty="0">
              <a:solidFill>
                <a:schemeClr val="bg1"/>
              </a:solidFill>
            </a:rPr>
            <a:t>Exploration</a:t>
          </a:r>
          <a:endParaRPr lang="fr-BE" sz="2000" b="1" kern="1200" cap="small" baseline="0" dirty="0">
            <a:solidFill>
              <a:schemeClr val="bg1"/>
            </a:solidFill>
          </a:endParaRPr>
        </a:p>
      </dsp:txBody>
      <dsp:txXfrm>
        <a:off x="5810153" y="1224265"/>
        <a:ext cx="1332365" cy="1332365"/>
      </dsp:txXfrm>
    </dsp:sp>
    <dsp:sp modelId="{CA1BF9F0-807B-4095-9D81-0D89AA0D5D38}">
      <dsp:nvSpPr>
        <dsp:cNvPr id="0" name=""/>
        <dsp:cNvSpPr/>
      </dsp:nvSpPr>
      <dsp:spPr>
        <a:xfrm>
          <a:off x="5901724" y="3064058"/>
          <a:ext cx="1884249" cy="1884249"/>
        </a:xfrm>
        <a:prstGeom prst="ellipse">
          <a:avLst/>
        </a:prstGeom>
        <a:solidFill>
          <a:srgbClr val="68DEEA"/>
        </a:solidFill>
        <a:ln w="38100" cap="flat" cmpd="sng" algn="ctr">
          <a:no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fr-FR" sz="2000" kern="1200" dirty="0"/>
        </a:p>
        <a:p>
          <a:pPr marL="0" lvl="0" indent="0" algn="ctr" defTabSz="889000">
            <a:lnSpc>
              <a:spcPct val="90000"/>
            </a:lnSpc>
            <a:spcBef>
              <a:spcPct val="0"/>
            </a:spcBef>
            <a:spcAft>
              <a:spcPct val="35000"/>
            </a:spcAft>
            <a:buNone/>
          </a:pPr>
          <a:endParaRPr lang="fr-FR" sz="2000" kern="1200" dirty="0"/>
        </a:p>
        <a:p>
          <a:pPr marL="0" lvl="0" indent="0" algn="ctr" defTabSz="889000">
            <a:lnSpc>
              <a:spcPct val="90000"/>
            </a:lnSpc>
            <a:spcBef>
              <a:spcPct val="0"/>
            </a:spcBef>
            <a:spcAft>
              <a:spcPct val="35000"/>
            </a:spcAft>
            <a:buNone/>
          </a:pPr>
          <a:endParaRPr lang="fr-FR" sz="2000" kern="1200" dirty="0"/>
        </a:p>
        <a:p>
          <a:pPr marL="0" lvl="0" indent="0" algn="ctr" defTabSz="889000">
            <a:lnSpc>
              <a:spcPct val="90000"/>
            </a:lnSpc>
            <a:spcBef>
              <a:spcPct val="0"/>
            </a:spcBef>
            <a:spcAft>
              <a:spcPct val="35000"/>
            </a:spcAft>
            <a:buNone/>
          </a:pPr>
          <a:r>
            <a:rPr lang="fr-FR" sz="2000" b="1" kern="1200" cap="small" baseline="0" dirty="0">
              <a:solidFill>
                <a:schemeClr val="bg1"/>
              </a:solidFill>
            </a:rPr>
            <a:t>Exercisation</a:t>
          </a:r>
          <a:endParaRPr lang="fr-BE" sz="2000" b="1" kern="1200" cap="small" baseline="0" dirty="0">
            <a:solidFill>
              <a:schemeClr val="bg1"/>
            </a:solidFill>
          </a:endParaRPr>
        </a:p>
      </dsp:txBody>
      <dsp:txXfrm>
        <a:off x="6177666" y="3340000"/>
        <a:ext cx="1332365" cy="1332365"/>
      </dsp:txXfrm>
    </dsp:sp>
    <dsp:sp modelId="{6E68FC66-CDFD-4A0B-BF91-B1EEC9B003E8}">
      <dsp:nvSpPr>
        <dsp:cNvPr id="0" name=""/>
        <dsp:cNvSpPr/>
      </dsp:nvSpPr>
      <dsp:spPr>
        <a:xfrm>
          <a:off x="4573166" y="4730017"/>
          <a:ext cx="1884249" cy="1884249"/>
        </a:xfrm>
        <a:prstGeom prst="ellipse">
          <a:avLst/>
        </a:prstGeom>
        <a:solidFill>
          <a:srgbClr val="68DEEA"/>
        </a:solidFill>
        <a:ln w="38100" cap="flat" cmpd="sng" algn="ctr">
          <a:no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fr-FR" sz="2000" kern="1200" dirty="0"/>
        </a:p>
        <a:p>
          <a:pPr marL="0" lvl="0" indent="0" algn="ctr" defTabSz="889000">
            <a:lnSpc>
              <a:spcPct val="90000"/>
            </a:lnSpc>
            <a:spcBef>
              <a:spcPct val="0"/>
            </a:spcBef>
            <a:spcAft>
              <a:spcPct val="35000"/>
            </a:spcAft>
            <a:buNone/>
          </a:pPr>
          <a:endParaRPr lang="fr-FR" sz="2000" kern="1200" dirty="0"/>
        </a:p>
        <a:p>
          <a:pPr marL="0" lvl="0" indent="0" algn="ctr" defTabSz="889000">
            <a:lnSpc>
              <a:spcPct val="90000"/>
            </a:lnSpc>
            <a:spcBef>
              <a:spcPct val="0"/>
            </a:spcBef>
            <a:spcAft>
              <a:spcPct val="35000"/>
            </a:spcAft>
            <a:buNone/>
          </a:pPr>
          <a:endParaRPr lang="fr-FR" sz="2000" kern="1200" dirty="0"/>
        </a:p>
        <a:p>
          <a:pPr marL="0" lvl="0" indent="0" algn="ctr" defTabSz="889000">
            <a:lnSpc>
              <a:spcPct val="90000"/>
            </a:lnSpc>
            <a:spcBef>
              <a:spcPct val="0"/>
            </a:spcBef>
            <a:spcAft>
              <a:spcPct val="35000"/>
            </a:spcAft>
            <a:buNone/>
          </a:pPr>
          <a:r>
            <a:rPr lang="fr-FR" sz="2000" b="1" kern="1200" cap="small" baseline="0" dirty="0">
              <a:solidFill>
                <a:schemeClr val="bg1"/>
              </a:solidFill>
            </a:rPr>
            <a:t>Imitation</a:t>
          </a:r>
          <a:endParaRPr lang="fr-BE" sz="2000" b="1" kern="1200" cap="small" baseline="0" dirty="0">
            <a:solidFill>
              <a:schemeClr val="bg1"/>
            </a:solidFill>
          </a:endParaRPr>
        </a:p>
      </dsp:txBody>
      <dsp:txXfrm>
        <a:off x="4849108" y="5005959"/>
        <a:ext cx="1332365" cy="1332365"/>
      </dsp:txXfrm>
    </dsp:sp>
    <dsp:sp modelId="{3F297C63-4B59-4B0E-A749-BD8AEB9F56BB}">
      <dsp:nvSpPr>
        <dsp:cNvPr id="0" name=""/>
        <dsp:cNvSpPr/>
      </dsp:nvSpPr>
      <dsp:spPr>
        <a:xfrm>
          <a:off x="2442325" y="4730017"/>
          <a:ext cx="1884249" cy="1884249"/>
        </a:xfrm>
        <a:prstGeom prst="ellipse">
          <a:avLst/>
        </a:prstGeom>
        <a:solidFill>
          <a:srgbClr val="68DEEA"/>
        </a:solidFill>
        <a:ln w="38100" cap="flat" cmpd="sng" algn="ctr">
          <a:no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fr-FR" sz="2000" kern="1200" dirty="0"/>
        </a:p>
        <a:p>
          <a:pPr marL="0" lvl="0" indent="0" algn="ctr" defTabSz="889000">
            <a:lnSpc>
              <a:spcPct val="90000"/>
            </a:lnSpc>
            <a:spcBef>
              <a:spcPct val="0"/>
            </a:spcBef>
            <a:spcAft>
              <a:spcPct val="35000"/>
            </a:spcAft>
            <a:buNone/>
          </a:pPr>
          <a:endParaRPr lang="fr-FR" sz="2000" kern="1200" dirty="0"/>
        </a:p>
        <a:p>
          <a:pPr marL="0" lvl="0" indent="0" algn="ctr" defTabSz="889000">
            <a:lnSpc>
              <a:spcPct val="90000"/>
            </a:lnSpc>
            <a:spcBef>
              <a:spcPct val="0"/>
            </a:spcBef>
            <a:spcAft>
              <a:spcPct val="35000"/>
            </a:spcAft>
            <a:buNone/>
          </a:pPr>
          <a:endParaRPr lang="fr-FR" sz="2000" kern="1200" dirty="0"/>
        </a:p>
        <a:p>
          <a:pPr marL="0" lvl="0" indent="0" algn="ctr" defTabSz="889000">
            <a:lnSpc>
              <a:spcPct val="90000"/>
            </a:lnSpc>
            <a:spcBef>
              <a:spcPct val="0"/>
            </a:spcBef>
            <a:spcAft>
              <a:spcPct val="35000"/>
            </a:spcAft>
            <a:buNone/>
          </a:pPr>
          <a:r>
            <a:rPr lang="fr-FR" sz="2000" b="1" kern="1200" cap="small" baseline="0" dirty="0">
              <a:solidFill>
                <a:schemeClr val="bg1"/>
              </a:solidFill>
            </a:rPr>
            <a:t>Réception</a:t>
          </a:r>
          <a:endParaRPr lang="fr-BE" sz="2000" b="1" kern="1200" cap="small" baseline="0" dirty="0">
            <a:solidFill>
              <a:schemeClr val="bg1"/>
            </a:solidFill>
          </a:endParaRPr>
        </a:p>
      </dsp:txBody>
      <dsp:txXfrm>
        <a:off x="2718267" y="5005959"/>
        <a:ext cx="1332365" cy="1332365"/>
      </dsp:txXfrm>
    </dsp:sp>
    <dsp:sp modelId="{27C1656A-7556-4C7F-A936-993582251745}">
      <dsp:nvSpPr>
        <dsp:cNvPr id="0" name=""/>
        <dsp:cNvSpPr/>
      </dsp:nvSpPr>
      <dsp:spPr>
        <a:xfrm>
          <a:off x="1113767" y="3064058"/>
          <a:ext cx="1884249" cy="1884249"/>
        </a:xfrm>
        <a:prstGeom prst="ellipse">
          <a:avLst/>
        </a:prstGeom>
        <a:solidFill>
          <a:srgbClr val="19A3B1"/>
        </a:solidFill>
        <a:ln w="38100" cap="flat" cmpd="sng" algn="ctr">
          <a:no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fr-FR" sz="2000" kern="1200" dirty="0"/>
        </a:p>
        <a:p>
          <a:pPr marL="0" lvl="0" indent="0" algn="ctr" defTabSz="889000">
            <a:lnSpc>
              <a:spcPct val="90000"/>
            </a:lnSpc>
            <a:spcBef>
              <a:spcPct val="0"/>
            </a:spcBef>
            <a:spcAft>
              <a:spcPct val="35000"/>
            </a:spcAft>
            <a:buNone/>
          </a:pPr>
          <a:endParaRPr lang="fr-FR" sz="2000" kern="1200" dirty="0"/>
        </a:p>
        <a:p>
          <a:pPr marL="0" lvl="0" indent="0" algn="ctr" defTabSz="889000">
            <a:lnSpc>
              <a:spcPct val="90000"/>
            </a:lnSpc>
            <a:spcBef>
              <a:spcPct val="0"/>
            </a:spcBef>
            <a:spcAft>
              <a:spcPct val="35000"/>
            </a:spcAft>
            <a:buNone/>
          </a:pPr>
          <a:endParaRPr lang="fr-FR" sz="2000" kern="1200" dirty="0"/>
        </a:p>
        <a:p>
          <a:pPr marL="0" lvl="0" indent="0" algn="ctr" defTabSz="889000">
            <a:lnSpc>
              <a:spcPct val="90000"/>
            </a:lnSpc>
            <a:spcBef>
              <a:spcPct val="0"/>
            </a:spcBef>
            <a:spcAft>
              <a:spcPct val="35000"/>
            </a:spcAft>
            <a:buNone/>
          </a:pPr>
          <a:r>
            <a:rPr lang="fr-FR" sz="2000" b="1" kern="1200" cap="small" baseline="0" dirty="0">
              <a:solidFill>
                <a:schemeClr val="bg1"/>
              </a:solidFill>
            </a:rPr>
            <a:t>Débat</a:t>
          </a:r>
          <a:r>
            <a:rPr lang="fr-FR" sz="2000" kern="1200" dirty="0"/>
            <a:t> </a:t>
          </a:r>
          <a:endParaRPr lang="fr-BE" sz="2000" kern="1200" dirty="0"/>
        </a:p>
      </dsp:txBody>
      <dsp:txXfrm>
        <a:off x="1389709" y="3340000"/>
        <a:ext cx="1332365" cy="1332365"/>
      </dsp:txXfrm>
    </dsp:sp>
    <dsp:sp modelId="{0320E37A-B139-46A3-94E4-F24E0FDEDA75}">
      <dsp:nvSpPr>
        <dsp:cNvPr id="0" name=""/>
        <dsp:cNvSpPr/>
      </dsp:nvSpPr>
      <dsp:spPr>
        <a:xfrm>
          <a:off x="1587924" y="986642"/>
          <a:ext cx="1884249" cy="1884249"/>
        </a:xfrm>
        <a:prstGeom prst="ellipse">
          <a:avLst/>
        </a:prstGeom>
        <a:solidFill>
          <a:srgbClr val="19A3B1"/>
        </a:solidFill>
        <a:ln w="38100" cap="flat" cmpd="sng" algn="ctr">
          <a:no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fr-FR" sz="2000" kern="1200" dirty="0"/>
        </a:p>
        <a:p>
          <a:pPr marL="0" lvl="0" indent="0" algn="ctr" defTabSz="889000">
            <a:lnSpc>
              <a:spcPct val="90000"/>
            </a:lnSpc>
            <a:spcBef>
              <a:spcPct val="0"/>
            </a:spcBef>
            <a:spcAft>
              <a:spcPct val="35000"/>
            </a:spcAft>
            <a:buNone/>
          </a:pPr>
          <a:endParaRPr lang="fr-FR" sz="2000" kern="1200" dirty="0"/>
        </a:p>
        <a:p>
          <a:pPr marL="0" lvl="0" indent="0" algn="ctr" defTabSz="889000">
            <a:lnSpc>
              <a:spcPct val="90000"/>
            </a:lnSpc>
            <a:spcBef>
              <a:spcPct val="0"/>
            </a:spcBef>
            <a:spcAft>
              <a:spcPct val="35000"/>
            </a:spcAft>
            <a:buNone/>
          </a:pPr>
          <a:endParaRPr lang="fr-FR" sz="2000" kern="1200" cap="small" dirty="0"/>
        </a:p>
        <a:p>
          <a:pPr marL="0" lvl="0" indent="0" algn="ctr" defTabSz="889000">
            <a:lnSpc>
              <a:spcPct val="90000"/>
            </a:lnSpc>
            <a:spcBef>
              <a:spcPct val="0"/>
            </a:spcBef>
            <a:spcAft>
              <a:spcPct val="35000"/>
            </a:spcAft>
            <a:buNone/>
          </a:pPr>
          <a:r>
            <a:rPr lang="fr-FR" sz="2000" b="1" kern="1200" cap="small" baseline="0" dirty="0">
              <a:solidFill>
                <a:schemeClr val="bg1"/>
              </a:solidFill>
            </a:rPr>
            <a:t>Expérimentation</a:t>
          </a:r>
          <a:endParaRPr lang="fr-BE" sz="2000" b="1" kern="1200" cap="small" baseline="0" dirty="0">
            <a:solidFill>
              <a:schemeClr val="bg1"/>
            </a:solidFill>
          </a:endParaRPr>
        </a:p>
      </dsp:txBody>
      <dsp:txXfrm>
        <a:off x="1863866" y="1262584"/>
        <a:ext cx="1332365" cy="13323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78EC7F-FC50-41E0-90F7-C73D93FD56C1}">
      <dsp:nvSpPr>
        <dsp:cNvPr id="0" name=""/>
        <dsp:cNvSpPr/>
      </dsp:nvSpPr>
      <dsp:spPr>
        <a:xfrm>
          <a:off x="3" y="87855"/>
          <a:ext cx="2731742" cy="2200746"/>
        </a:xfrm>
        <a:prstGeom prst="roundRect">
          <a:avLst/>
        </a:prstGeom>
        <a:blipFill rotWithShape="1">
          <a:blip xmlns:r="http://schemas.openxmlformats.org/officeDocument/2006/relationships" r:embed="rId1"/>
          <a:srcRect/>
          <a:stretch>
            <a:fillRect l="-9000" r="-9000"/>
          </a:stretch>
        </a:blip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F67436-A598-41D8-B496-6B8CFB2678B0}">
      <dsp:nvSpPr>
        <dsp:cNvPr id="0" name=""/>
        <dsp:cNvSpPr/>
      </dsp:nvSpPr>
      <dsp:spPr>
        <a:xfrm>
          <a:off x="36335" y="2369367"/>
          <a:ext cx="2731742" cy="1013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ctr" defTabSz="889000">
            <a:lnSpc>
              <a:spcPct val="90000"/>
            </a:lnSpc>
            <a:spcBef>
              <a:spcPct val="0"/>
            </a:spcBef>
            <a:spcAft>
              <a:spcPct val="35000"/>
            </a:spcAft>
            <a:buNone/>
          </a:pPr>
          <a:r>
            <a:rPr lang="fr-FR" sz="2000" kern="1200" dirty="0">
              <a:latin typeface="Calibri Light" panose="020F0302020204030204" pitchFamily="34" charset="0"/>
              <a:cs typeface="Calibri Light" panose="020F0302020204030204" pitchFamily="34" charset="0"/>
            </a:rPr>
            <a:t>Communication par l’</a:t>
          </a:r>
          <a:r>
            <a:rPr lang="fr-FR" sz="2000" kern="1200" dirty="0" err="1">
              <a:latin typeface="Calibri Light" panose="020F0302020204030204" pitchFamily="34" charset="0"/>
              <a:cs typeface="Calibri Light" panose="020F0302020204030204" pitchFamily="34" charset="0"/>
            </a:rPr>
            <a:t>enseignant.e</a:t>
          </a:r>
          <a:endParaRPr lang="fr-FR" sz="2000" kern="1200" dirty="0">
            <a:latin typeface="Calibri Light" panose="020F0302020204030204" pitchFamily="34" charset="0"/>
            <a:cs typeface="Calibri Light" panose="020F0302020204030204" pitchFamily="34" charset="0"/>
          </a:endParaRPr>
        </a:p>
        <a:p>
          <a:pPr marL="0" lvl="0" indent="0" algn="ctr" defTabSz="889000">
            <a:lnSpc>
              <a:spcPct val="90000"/>
            </a:lnSpc>
            <a:spcBef>
              <a:spcPct val="0"/>
            </a:spcBef>
            <a:spcAft>
              <a:spcPct val="35000"/>
            </a:spcAft>
            <a:buNone/>
          </a:pPr>
          <a:r>
            <a:rPr lang="fr-FR" sz="2000" kern="1200" dirty="0">
              <a:latin typeface="Calibri Light" panose="020F0302020204030204" pitchFamily="34" charset="0"/>
              <a:cs typeface="Calibri Light" panose="020F0302020204030204" pitchFamily="34" charset="0"/>
            </a:rPr>
            <a:t>  </a:t>
          </a:r>
          <a:endParaRPr lang="fr-BE" sz="2000" kern="1200" dirty="0">
            <a:latin typeface="Calibri Light" panose="020F0302020204030204" pitchFamily="34" charset="0"/>
            <a:cs typeface="Calibri Light" panose="020F0302020204030204" pitchFamily="34" charset="0"/>
          </a:endParaRPr>
        </a:p>
      </dsp:txBody>
      <dsp:txXfrm>
        <a:off x="36335" y="2369367"/>
        <a:ext cx="2731742" cy="1013476"/>
      </dsp:txXfrm>
    </dsp:sp>
    <dsp:sp modelId="{8501D948-5013-49FD-BBD8-B0000639A2F2}">
      <dsp:nvSpPr>
        <dsp:cNvPr id="0" name=""/>
        <dsp:cNvSpPr/>
      </dsp:nvSpPr>
      <dsp:spPr>
        <a:xfrm>
          <a:off x="3010772" y="159641"/>
          <a:ext cx="2731742" cy="2200746"/>
        </a:xfrm>
        <a:prstGeom prst="roundRect">
          <a:avLst/>
        </a:prstGeom>
        <a:blipFill>
          <a:blip xmlns:r="http://schemas.openxmlformats.org/officeDocument/2006/relationships" r:embed="rId2"/>
          <a:srcRect/>
          <a:stretch>
            <a:fillRect t="-12000" b="-12000"/>
          </a:stretch>
        </a:blip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9E1659-038F-47A4-9FBD-D199F3C5074E}">
      <dsp:nvSpPr>
        <dsp:cNvPr id="0" name=""/>
        <dsp:cNvSpPr/>
      </dsp:nvSpPr>
      <dsp:spPr>
        <a:xfrm>
          <a:off x="3050546" y="2354074"/>
          <a:ext cx="2731742" cy="1013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ctr" defTabSz="889000">
            <a:lnSpc>
              <a:spcPct val="90000"/>
            </a:lnSpc>
            <a:spcBef>
              <a:spcPct val="0"/>
            </a:spcBef>
            <a:spcAft>
              <a:spcPct val="35000"/>
            </a:spcAft>
            <a:buNone/>
          </a:pPr>
          <a:r>
            <a:rPr lang="fr-FR" sz="2000" kern="1200" dirty="0">
              <a:latin typeface="Calibri Light" panose="020F0302020204030204" pitchFamily="34" charset="0"/>
              <a:cs typeface="Calibri Light" panose="020F0302020204030204" pitchFamily="34" charset="0"/>
            </a:rPr>
            <a:t>Compréhension personnelle </a:t>
          </a:r>
          <a:endParaRPr lang="fr-BE" sz="2000" kern="1200" dirty="0">
            <a:latin typeface="Calibri Light" panose="020F0302020204030204" pitchFamily="34" charset="0"/>
            <a:cs typeface="Calibri Light" panose="020F0302020204030204" pitchFamily="34" charset="0"/>
          </a:endParaRPr>
        </a:p>
      </dsp:txBody>
      <dsp:txXfrm>
        <a:off x="3050546" y="2354074"/>
        <a:ext cx="2731742" cy="1013476"/>
      </dsp:txXfrm>
    </dsp:sp>
    <dsp:sp modelId="{1683128D-9AF6-451E-A662-CA5A901D27BF}">
      <dsp:nvSpPr>
        <dsp:cNvPr id="0" name=""/>
        <dsp:cNvSpPr/>
      </dsp:nvSpPr>
      <dsp:spPr>
        <a:xfrm>
          <a:off x="6015804" y="149434"/>
          <a:ext cx="2731742" cy="2241571"/>
        </a:xfrm>
        <a:prstGeom prst="roundRect">
          <a:avLst/>
        </a:prstGeom>
        <a:blipFill>
          <a:blip xmlns:r="http://schemas.openxmlformats.org/officeDocument/2006/relationships" r:embed="rId3"/>
          <a:srcRect/>
          <a:stretch>
            <a:fillRect t="-11000" b="-11000"/>
          </a:stretch>
        </a:blip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4E34CE-C97B-492B-ACCB-4905E4368722}">
      <dsp:nvSpPr>
        <dsp:cNvPr id="0" name=""/>
        <dsp:cNvSpPr/>
      </dsp:nvSpPr>
      <dsp:spPr>
        <a:xfrm>
          <a:off x="6066805" y="2394866"/>
          <a:ext cx="2731742" cy="1013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ctr" defTabSz="889000">
            <a:lnSpc>
              <a:spcPct val="90000"/>
            </a:lnSpc>
            <a:spcBef>
              <a:spcPct val="0"/>
            </a:spcBef>
            <a:spcAft>
              <a:spcPct val="35000"/>
            </a:spcAft>
            <a:buNone/>
          </a:pPr>
          <a:r>
            <a:rPr lang="fr-FR" sz="2000" kern="1200" dirty="0">
              <a:latin typeface="Calibri Light" panose="020F0302020204030204" pitchFamily="34" charset="0"/>
              <a:cs typeface="Calibri Light" panose="020F0302020204030204" pitchFamily="34" charset="0"/>
            </a:rPr>
            <a:t>Compréhension de groupe</a:t>
          </a:r>
          <a:endParaRPr lang="fr-BE" sz="2000" kern="1200" dirty="0">
            <a:latin typeface="Calibri Light" panose="020F0302020204030204" pitchFamily="34" charset="0"/>
            <a:cs typeface="Calibri Light" panose="020F0302020204030204" pitchFamily="34" charset="0"/>
          </a:endParaRPr>
        </a:p>
      </dsp:txBody>
      <dsp:txXfrm>
        <a:off x="6066805" y="2394866"/>
        <a:ext cx="2731742" cy="1013476"/>
      </dsp:txXfrm>
    </dsp:sp>
    <dsp:sp modelId="{F8E0E74D-29CF-4A05-87C0-0B438BD81CE6}">
      <dsp:nvSpPr>
        <dsp:cNvPr id="0" name=""/>
        <dsp:cNvSpPr/>
      </dsp:nvSpPr>
      <dsp:spPr>
        <a:xfrm>
          <a:off x="9020835" y="154173"/>
          <a:ext cx="2731742" cy="2222617"/>
        </a:xfrm>
        <a:prstGeom prst="round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11000" r="-11000"/>
          </a:stretch>
        </a:blip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CB709A-2F55-4F06-ACF4-2A01BFEB1F8B}">
      <dsp:nvSpPr>
        <dsp:cNvPr id="0" name=""/>
        <dsp:cNvSpPr/>
      </dsp:nvSpPr>
      <dsp:spPr>
        <a:xfrm>
          <a:off x="9026576" y="2400334"/>
          <a:ext cx="2731742" cy="1013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ctr" defTabSz="889000">
            <a:lnSpc>
              <a:spcPct val="90000"/>
            </a:lnSpc>
            <a:spcBef>
              <a:spcPct val="0"/>
            </a:spcBef>
            <a:spcAft>
              <a:spcPct val="35000"/>
            </a:spcAft>
            <a:buNone/>
          </a:pPr>
          <a:r>
            <a:rPr lang="fr-FR" sz="2000" kern="1200" dirty="0">
              <a:latin typeface="Calibri Light" panose="020F0302020204030204" pitchFamily="34" charset="0"/>
              <a:cs typeface="Calibri Light" panose="020F0302020204030204" pitchFamily="34" charset="0"/>
            </a:rPr>
            <a:t>Questionnement et clarification </a:t>
          </a:r>
          <a:endParaRPr lang="fr-BE" sz="2000" kern="1200" dirty="0">
            <a:latin typeface="Calibri Light" panose="020F0302020204030204" pitchFamily="34" charset="0"/>
            <a:cs typeface="Calibri Light" panose="020F0302020204030204" pitchFamily="34" charset="0"/>
          </a:endParaRPr>
        </a:p>
      </dsp:txBody>
      <dsp:txXfrm>
        <a:off x="9026576" y="2400334"/>
        <a:ext cx="2731742" cy="1013476"/>
      </dsp:txXfrm>
    </dsp:sp>
    <dsp:sp modelId="{9D920E5A-E726-4D76-B72B-03EE1DA45518}">
      <dsp:nvSpPr>
        <dsp:cNvPr id="0" name=""/>
        <dsp:cNvSpPr/>
      </dsp:nvSpPr>
      <dsp:spPr>
        <a:xfrm>
          <a:off x="1508256" y="3497956"/>
          <a:ext cx="2731742" cy="1882170"/>
        </a:xfrm>
        <a:prstGeom prst="round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2000" r="-2000"/>
          </a:stretch>
        </a:blip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171A04-2509-48D9-BF4A-4AECE05CC0B4}">
      <dsp:nvSpPr>
        <dsp:cNvPr id="0" name=""/>
        <dsp:cNvSpPr/>
      </dsp:nvSpPr>
      <dsp:spPr>
        <a:xfrm>
          <a:off x="1508256" y="5380127"/>
          <a:ext cx="2731742" cy="1013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ctr" defTabSz="889000">
            <a:lnSpc>
              <a:spcPct val="90000"/>
            </a:lnSpc>
            <a:spcBef>
              <a:spcPct val="0"/>
            </a:spcBef>
            <a:spcAft>
              <a:spcPct val="35000"/>
            </a:spcAft>
            <a:buNone/>
          </a:pPr>
          <a:r>
            <a:rPr lang="fr-BE" sz="2000" kern="1200" dirty="0">
              <a:latin typeface="Calibri Light" panose="020F0302020204030204" pitchFamily="34" charset="0"/>
              <a:cs typeface="Calibri Light" panose="020F0302020204030204" pitchFamily="34" charset="0"/>
            </a:rPr>
            <a:t>Planification du travail et répartition des rôles</a:t>
          </a:r>
        </a:p>
      </dsp:txBody>
      <dsp:txXfrm>
        <a:off x="1508256" y="5380127"/>
        <a:ext cx="2731742" cy="1013476"/>
      </dsp:txXfrm>
    </dsp:sp>
    <dsp:sp modelId="{C33C7365-A4E1-4226-911E-D0190C2E76ED}">
      <dsp:nvSpPr>
        <dsp:cNvPr id="0" name=""/>
        <dsp:cNvSpPr/>
      </dsp:nvSpPr>
      <dsp:spPr>
        <a:xfrm>
          <a:off x="4513288" y="3497956"/>
          <a:ext cx="2731742" cy="1882170"/>
        </a:xfrm>
        <a:prstGeom prst="roundRect">
          <a:avLst/>
        </a:prstGeom>
        <a:blipFill>
          <a:blip xmlns:r="http://schemas.openxmlformats.org/officeDocument/2006/relationships" r:embed="rId6"/>
          <a:srcRect/>
          <a:stretch>
            <a:fillRect t="-23000" b="-23000"/>
          </a:stretch>
        </a:blip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729475-0A08-4944-8B0C-22797C539452}">
      <dsp:nvSpPr>
        <dsp:cNvPr id="0" name=""/>
        <dsp:cNvSpPr/>
      </dsp:nvSpPr>
      <dsp:spPr>
        <a:xfrm>
          <a:off x="4513288" y="5380127"/>
          <a:ext cx="2731742" cy="1013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ctr" defTabSz="889000">
            <a:lnSpc>
              <a:spcPct val="90000"/>
            </a:lnSpc>
            <a:spcBef>
              <a:spcPct val="0"/>
            </a:spcBef>
            <a:spcAft>
              <a:spcPct val="35000"/>
            </a:spcAft>
            <a:buNone/>
          </a:pPr>
          <a:r>
            <a:rPr lang="fr-BE" sz="2000" kern="1200" dirty="0">
              <a:latin typeface="Calibri Light" panose="020F0302020204030204" pitchFamily="34" charset="0"/>
              <a:cs typeface="Calibri Light" panose="020F0302020204030204" pitchFamily="34" charset="0"/>
            </a:rPr>
            <a:t>Productions et relectures </a:t>
          </a:r>
        </a:p>
      </dsp:txBody>
      <dsp:txXfrm>
        <a:off x="4513288" y="5380127"/>
        <a:ext cx="2731742" cy="1013476"/>
      </dsp:txXfrm>
    </dsp:sp>
    <dsp:sp modelId="{659C25A8-AADF-418E-902B-30F45C55528C}">
      <dsp:nvSpPr>
        <dsp:cNvPr id="0" name=""/>
        <dsp:cNvSpPr/>
      </dsp:nvSpPr>
      <dsp:spPr>
        <a:xfrm>
          <a:off x="7518319" y="3497956"/>
          <a:ext cx="2731742" cy="1882170"/>
        </a:xfrm>
        <a:prstGeom prst="roundRect">
          <a:avLst/>
        </a:prstGeom>
        <a:blipFill>
          <a:blip xmlns:r="http://schemas.openxmlformats.org/officeDocument/2006/relationships" r:embed="rId7" cstate="print">
            <a:extLst>
              <a:ext uri="{28A0092B-C50C-407E-A947-70E740481C1C}">
                <a14:useLocalDpi xmlns:a14="http://schemas.microsoft.com/office/drawing/2010/main" val="0"/>
              </a:ext>
            </a:extLst>
          </a:blip>
          <a:srcRect/>
          <a:stretch>
            <a:fillRect t="-23000" b="-23000"/>
          </a:stretch>
        </a:blip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366308-4DBB-4D10-83C2-522156F23BA3}">
      <dsp:nvSpPr>
        <dsp:cNvPr id="0" name=""/>
        <dsp:cNvSpPr/>
      </dsp:nvSpPr>
      <dsp:spPr>
        <a:xfrm>
          <a:off x="7518319" y="5380127"/>
          <a:ext cx="2731742" cy="1013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ctr" defTabSz="889000">
            <a:lnSpc>
              <a:spcPct val="90000"/>
            </a:lnSpc>
            <a:spcBef>
              <a:spcPct val="0"/>
            </a:spcBef>
            <a:spcAft>
              <a:spcPct val="35000"/>
            </a:spcAft>
            <a:buNone/>
          </a:pPr>
          <a:r>
            <a:rPr lang="fr-BE" sz="2000" kern="1200" dirty="0">
              <a:latin typeface="Calibri Light" panose="020F0302020204030204" pitchFamily="34" charset="0"/>
              <a:cs typeface="Calibri Light" panose="020F0302020204030204" pitchFamily="34" charset="0"/>
            </a:rPr>
            <a:t>Autoévaluation du travail et de la collaboration  </a:t>
          </a:r>
        </a:p>
      </dsp:txBody>
      <dsp:txXfrm>
        <a:off x="7518319" y="5380127"/>
        <a:ext cx="2731742" cy="1013476"/>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1143000" y="685800"/>
            <a:ext cx="4572000" cy="3429000"/>
          </a:xfrm>
          <a:prstGeom prst="rect">
            <a:avLst/>
          </a:prstGeom>
        </p:spPr>
        <p:txBody>
          <a:bodyPr/>
          <a:lstStyle/>
          <a:p>
            <a:endParaRPr/>
          </a:p>
        </p:txBody>
      </p:sp>
      <p:sp>
        <p:nvSpPr>
          <p:cNvPr id="92" name="Shape 9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fr-BE" b="0" i="0" dirty="0">
                <a:solidFill>
                  <a:srgbClr val="4D5156"/>
                </a:solidFill>
                <a:effectLst/>
                <a:latin typeface="arial" panose="020B0604020202020204" pitchFamily="34" charset="0"/>
              </a:rPr>
              <a:t>La cognition est l'ensemble des processus mentaux qui se rapportent à la fonction de connaissance et mettent en jeu la mémoire, le langage, le raisonnement, l'apprentissage, l'intelligence, la résolution de problèmes, la prise de décision, la perception ou l'attention</a:t>
            </a:r>
          </a:p>
          <a:p>
            <a:r>
              <a:rPr lang="fr-BE" b="0" i="0" dirty="0">
                <a:solidFill>
                  <a:srgbClr val="4D5156"/>
                </a:solidFill>
                <a:effectLst/>
                <a:latin typeface="arial" panose="020B0604020202020204" pitchFamily="34" charset="0"/>
              </a:rPr>
              <a:t>Qui concerne les moyens ou les mécanisme d’acquisition de la connaissance</a:t>
            </a:r>
            <a:endParaRPr lang="fr-BE" dirty="0"/>
          </a:p>
        </p:txBody>
      </p:sp>
    </p:spTree>
    <p:extLst>
      <p:ext uri="{BB962C8B-B14F-4D97-AF65-F5344CB8AC3E}">
        <p14:creationId xmlns:p14="http://schemas.microsoft.com/office/powerpoint/2010/main" val="99411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AF6C4611-19F4-42EA-A721-718D1C97B0F0}" type="slidenum">
              <a:rPr lang="fr-BE" smtClean="0"/>
              <a:t>16</a:t>
            </a:fld>
            <a:endParaRPr lang="fr-BE"/>
          </a:p>
        </p:txBody>
      </p:sp>
    </p:spTree>
    <p:extLst>
      <p:ext uri="{BB962C8B-B14F-4D97-AF65-F5344CB8AC3E}">
        <p14:creationId xmlns:p14="http://schemas.microsoft.com/office/powerpoint/2010/main" val="15927452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BE" dirty="0"/>
          </a:p>
        </p:txBody>
      </p:sp>
    </p:spTree>
    <p:extLst>
      <p:ext uri="{BB962C8B-B14F-4D97-AF65-F5344CB8AC3E}">
        <p14:creationId xmlns:p14="http://schemas.microsoft.com/office/powerpoint/2010/main" val="21864230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BE" dirty="0"/>
          </a:p>
        </p:txBody>
      </p:sp>
    </p:spTree>
    <p:extLst>
      <p:ext uri="{BB962C8B-B14F-4D97-AF65-F5344CB8AC3E}">
        <p14:creationId xmlns:p14="http://schemas.microsoft.com/office/powerpoint/2010/main" val="20661295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fr-BE" dirty="0"/>
              <a:t>L’APPRENTISSAGE EN PROFONDEUR (ACTIVATION COGNITIVE) Face à une activité d’apprentissage, l’</a:t>
            </a:r>
            <a:r>
              <a:rPr lang="fr-BE" dirty="0" err="1"/>
              <a:t>étudiant·e</a:t>
            </a:r>
            <a:r>
              <a:rPr lang="fr-BE" dirty="0"/>
              <a:t> : • Essaye de comprendre le sens sous-jacent, • Tente d’établir des liens entre la matière étudiée, les connaissances antérieures et les expériences personnelles, • Pose un regard critique sur ce qui est abordé.</a:t>
            </a:r>
          </a:p>
          <a:p>
            <a:r>
              <a:rPr lang="fr-BE" dirty="0"/>
              <a:t>L’APPRENTISSAGE EN SURFACE Face à une activité d’apprentissage, l’</a:t>
            </a:r>
            <a:r>
              <a:rPr lang="fr-BE" dirty="0" err="1"/>
              <a:t>étudiant·e</a:t>
            </a:r>
            <a:r>
              <a:rPr lang="fr-BE" dirty="0"/>
              <a:t> : • Reproduit l’information sans chercher à l’approfondir et à établir des liens entre les concepts abordés.</a:t>
            </a:r>
          </a:p>
          <a:p>
            <a:endParaRPr lang="fr-BE" dirty="0"/>
          </a:p>
          <a:p>
            <a:r>
              <a:rPr lang="fr-BE" dirty="0"/>
              <a:t>Réception PASSIVE Manipulation ACTIVE Production CONSTRUCTIVE Dialogue INTERACTIF</a:t>
            </a:r>
          </a:p>
          <a:p>
            <a:r>
              <a:rPr lang="fr-BE" dirty="0"/>
              <a:t> Assister à un cours Écouter sans ne rien faire d’autre qu’écouter l’</a:t>
            </a:r>
            <a:r>
              <a:rPr lang="fr-BE" dirty="0" err="1"/>
              <a:t>enseignant·e</a:t>
            </a:r>
            <a:r>
              <a:rPr lang="fr-BE" dirty="0"/>
              <a:t> Répéter, copier les étapes d’une solution, prendre des notes Réfléchir à voix haute, poser des questions Défendre et argumenter une position en petit groupe Lire un texte Lire un texte sans faire quoi que ce soit d’autre Surligner, résumer Expliciter en intégrant des notes dans le texte Poser et répondre à des questions générales avec un pair Visionner une vidéo Regarder la vidéo sans rien faire d’autre Faire pause, avancer, reculer dans la vidéo Expliquer les concepts dans la vidéo Débattre avec des pairs sur les justifications, discuter des similarités et divergences de compréhension Apprentissages réalisés Acquisition et rappel de nouvelles connaissances isolées Enrichissement des schémas cognitifs existants et application des connaissances dans des contextes connus Transformation des schémas existants. Transfert des connaissances à un nouveau contexte Création de nouvelles connaissances et invention de nouvelles idées dépassant la matière enseignée </a:t>
            </a:r>
          </a:p>
        </p:txBody>
      </p:sp>
    </p:spTree>
    <p:extLst>
      <p:ext uri="{BB962C8B-B14F-4D97-AF65-F5344CB8AC3E}">
        <p14:creationId xmlns:p14="http://schemas.microsoft.com/office/powerpoint/2010/main" val="33908976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BE" dirty="0"/>
          </a:p>
        </p:txBody>
      </p:sp>
    </p:spTree>
    <p:extLst>
      <p:ext uri="{BB962C8B-B14F-4D97-AF65-F5344CB8AC3E}">
        <p14:creationId xmlns:p14="http://schemas.microsoft.com/office/powerpoint/2010/main" val="12234836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38671-4DE7-671C-207E-4FB472A5FA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BDC6FEF-4A57-F032-11E0-2B6061197104}"/>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E9F3CAC5-2458-3FBF-C881-199B1C9C28ED}"/>
              </a:ext>
            </a:extLst>
          </p:cNvPr>
          <p:cNvSpPr>
            <a:spLocks noGrp="1"/>
          </p:cNvSpPr>
          <p:nvPr>
            <p:ph type="body" idx="1"/>
          </p:nvPr>
        </p:nvSpPr>
        <p:spPr/>
        <p:txBody>
          <a:bodyPr/>
          <a:lstStyle/>
          <a:p>
            <a:endParaRPr lang="fr-BE" dirty="0"/>
          </a:p>
        </p:txBody>
      </p:sp>
    </p:spTree>
    <p:extLst>
      <p:ext uri="{BB962C8B-B14F-4D97-AF65-F5344CB8AC3E}">
        <p14:creationId xmlns:p14="http://schemas.microsoft.com/office/powerpoint/2010/main" val="2999360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FB0ED-A9E0-2993-4F81-7729F98C760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F6D44AA-BDD0-7BBF-2316-27D039510131}"/>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1B9DEB0E-DB6B-505B-D7CD-8F9A82EC2A79}"/>
              </a:ext>
            </a:extLst>
          </p:cNvPr>
          <p:cNvSpPr>
            <a:spLocks noGrp="1"/>
          </p:cNvSpPr>
          <p:nvPr>
            <p:ph type="body" idx="1"/>
          </p:nvPr>
        </p:nvSpPr>
        <p:spPr/>
        <p:txBody>
          <a:bodyPr/>
          <a:lstStyle/>
          <a:p>
            <a:endParaRPr lang="fr-BE" dirty="0"/>
          </a:p>
        </p:txBody>
      </p:sp>
    </p:spTree>
    <p:extLst>
      <p:ext uri="{BB962C8B-B14F-4D97-AF65-F5344CB8AC3E}">
        <p14:creationId xmlns:p14="http://schemas.microsoft.com/office/powerpoint/2010/main" val="3268099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B4AA3-56A6-186A-2493-442AA573856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099E0A5-6ACA-E302-5FF0-876F47E11980}"/>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651535C5-BF48-6A20-AE6F-6A7DE9117812}"/>
              </a:ext>
            </a:extLst>
          </p:cNvPr>
          <p:cNvSpPr>
            <a:spLocks noGrp="1"/>
          </p:cNvSpPr>
          <p:nvPr>
            <p:ph type="body" idx="1"/>
          </p:nvPr>
        </p:nvSpPr>
        <p:spPr/>
        <p:txBody>
          <a:bodyPr/>
          <a:lstStyle/>
          <a:p>
            <a:endParaRPr lang="fr-BE" dirty="0"/>
          </a:p>
        </p:txBody>
      </p:sp>
    </p:spTree>
    <p:extLst>
      <p:ext uri="{BB962C8B-B14F-4D97-AF65-F5344CB8AC3E}">
        <p14:creationId xmlns:p14="http://schemas.microsoft.com/office/powerpoint/2010/main" val="10951599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4E000-D9CB-59A1-2D00-D5F42F7533D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CD445D4-6CED-5EC5-5CE9-D6F13D36B5C2}"/>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730CE7E6-63C5-14C4-23D4-82EC82B9CDD1}"/>
              </a:ext>
            </a:extLst>
          </p:cNvPr>
          <p:cNvSpPr>
            <a:spLocks noGrp="1"/>
          </p:cNvSpPr>
          <p:nvPr>
            <p:ph type="body" idx="1"/>
          </p:nvPr>
        </p:nvSpPr>
        <p:spPr/>
        <p:txBody>
          <a:bodyPr/>
          <a:lstStyle/>
          <a:p>
            <a:endParaRPr lang="fr-BE" dirty="0"/>
          </a:p>
        </p:txBody>
      </p:sp>
    </p:spTree>
    <p:extLst>
      <p:ext uri="{BB962C8B-B14F-4D97-AF65-F5344CB8AC3E}">
        <p14:creationId xmlns:p14="http://schemas.microsoft.com/office/powerpoint/2010/main" val="2311079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re et contenu">
    <p:spTree>
      <p:nvGrpSpPr>
        <p:cNvPr id="1" name=""/>
        <p:cNvGrpSpPr/>
        <p:nvPr/>
      </p:nvGrpSpPr>
      <p:grpSpPr>
        <a:xfrm>
          <a:off x="0" y="0"/>
          <a:ext cx="0" cy="0"/>
          <a:chOff x="0" y="0"/>
          <a:chExt cx="0" cy="0"/>
        </a:xfrm>
      </p:grpSpPr>
      <p:sp>
        <p:nvSpPr>
          <p:cNvPr id="20" name="Texte du titre"/>
          <p:cNvSpPr txBox="1">
            <a:spLocks noGrp="1"/>
          </p:cNvSpPr>
          <p:nvPr>
            <p:ph type="title"/>
          </p:nvPr>
        </p:nvSpPr>
        <p:spPr>
          <a:prstGeom prst="rect">
            <a:avLst/>
          </a:prstGeom>
        </p:spPr>
        <p:txBody>
          <a:bodyPr/>
          <a:lstStyle/>
          <a:p>
            <a:r>
              <a:t>Texte du titre</a:t>
            </a:r>
          </a:p>
        </p:txBody>
      </p:sp>
      <p:sp>
        <p:nvSpPr>
          <p:cNvPr id="21"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22"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Deux contenus">
    <p:spTree>
      <p:nvGrpSpPr>
        <p:cNvPr id="1" name=""/>
        <p:cNvGrpSpPr/>
        <p:nvPr/>
      </p:nvGrpSpPr>
      <p:grpSpPr>
        <a:xfrm>
          <a:off x="0" y="0"/>
          <a:ext cx="0" cy="0"/>
          <a:chOff x="0" y="0"/>
          <a:chExt cx="0" cy="0"/>
        </a:xfrm>
      </p:grpSpPr>
      <p:sp>
        <p:nvSpPr>
          <p:cNvPr id="38" name="Texte du titre"/>
          <p:cNvSpPr txBox="1">
            <a:spLocks noGrp="1"/>
          </p:cNvSpPr>
          <p:nvPr>
            <p:ph type="title"/>
          </p:nvPr>
        </p:nvSpPr>
        <p:spPr>
          <a:prstGeom prst="rect">
            <a:avLst/>
          </a:prstGeom>
        </p:spPr>
        <p:txBody>
          <a:bodyPr/>
          <a:lstStyle/>
          <a:p>
            <a:r>
              <a:t>Texte du titre</a:t>
            </a:r>
          </a:p>
        </p:txBody>
      </p:sp>
      <p:sp>
        <p:nvSpPr>
          <p:cNvPr id="39" name="Texte niveau 1…"/>
          <p:cNvSpPr txBox="1">
            <a:spLocks noGrp="1"/>
          </p:cNvSpPr>
          <p:nvPr>
            <p:ph type="body" sz="half" idx="1"/>
          </p:nvPr>
        </p:nvSpPr>
        <p:spPr>
          <a:xfrm>
            <a:off x="838200" y="1825625"/>
            <a:ext cx="5181600" cy="4351338"/>
          </a:xfrm>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0"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Comparaison">
    <p:spTree>
      <p:nvGrpSpPr>
        <p:cNvPr id="1" name=""/>
        <p:cNvGrpSpPr/>
        <p:nvPr/>
      </p:nvGrpSpPr>
      <p:grpSpPr>
        <a:xfrm>
          <a:off x="0" y="0"/>
          <a:ext cx="0" cy="0"/>
          <a:chOff x="0" y="0"/>
          <a:chExt cx="0" cy="0"/>
        </a:xfrm>
      </p:grpSpPr>
      <p:sp>
        <p:nvSpPr>
          <p:cNvPr id="47" name="Texte du titre"/>
          <p:cNvSpPr txBox="1">
            <a:spLocks noGrp="1"/>
          </p:cNvSpPr>
          <p:nvPr>
            <p:ph type="title"/>
          </p:nvPr>
        </p:nvSpPr>
        <p:spPr>
          <a:xfrm>
            <a:off x="839787" y="365125"/>
            <a:ext cx="10515601" cy="1325563"/>
          </a:xfrm>
          <a:prstGeom prst="rect">
            <a:avLst/>
          </a:prstGeom>
        </p:spPr>
        <p:txBody>
          <a:bodyPr/>
          <a:lstStyle/>
          <a:p>
            <a:r>
              <a:t>Texte du titre</a:t>
            </a:r>
          </a:p>
        </p:txBody>
      </p:sp>
      <p:sp>
        <p:nvSpPr>
          <p:cNvPr id="48" name="Texte niveau 1…"/>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Texte niveau 1</a:t>
            </a:r>
          </a:p>
          <a:p>
            <a:pPr lvl="1"/>
            <a:r>
              <a:t>Texte niveau 2</a:t>
            </a:r>
          </a:p>
          <a:p>
            <a:pPr lvl="2"/>
            <a:r>
              <a:t>Texte niveau 3</a:t>
            </a:r>
          </a:p>
          <a:p>
            <a:pPr lvl="3"/>
            <a:r>
              <a:t>Texte niveau 4</a:t>
            </a:r>
          </a:p>
          <a:p>
            <a:pPr lvl="4"/>
            <a:r>
              <a:t>Texte niveau 5</a:t>
            </a:r>
          </a:p>
        </p:txBody>
      </p:sp>
      <p:sp>
        <p:nvSpPr>
          <p:cNvPr id="49" name="Espace réservé du texte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re seul">
    <p:spTree>
      <p:nvGrpSpPr>
        <p:cNvPr id="1" name=""/>
        <p:cNvGrpSpPr/>
        <p:nvPr/>
      </p:nvGrpSpPr>
      <p:grpSpPr>
        <a:xfrm>
          <a:off x="0" y="0"/>
          <a:ext cx="0" cy="0"/>
          <a:chOff x="0" y="0"/>
          <a:chExt cx="0" cy="0"/>
        </a:xfrm>
      </p:grpSpPr>
      <p:sp>
        <p:nvSpPr>
          <p:cNvPr id="57" name="Texte du titre"/>
          <p:cNvSpPr txBox="1">
            <a:spLocks noGrp="1"/>
          </p:cNvSpPr>
          <p:nvPr>
            <p:ph type="title"/>
          </p:nvPr>
        </p:nvSpPr>
        <p:spPr>
          <a:prstGeom prst="rect">
            <a:avLst/>
          </a:prstGeom>
        </p:spPr>
        <p:txBody>
          <a:bodyPr/>
          <a:lstStyle/>
          <a:p>
            <a:r>
              <a:t>Texte du titre</a:t>
            </a:r>
          </a:p>
        </p:txBody>
      </p:sp>
      <p:sp>
        <p:nvSpPr>
          <p:cNvPr id="58"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Vide">
    <p:spTree>
      <p:nvGrpSpPr>
        <p:cNvPr id="1" name=""/>
        <p:cNvGrpSpPr/>
        <p:nvPr/>
      </p:nvGrpSpPr>
      <p:grpSpPr>
        <a:xfrm>
          <a:off x="0" y="0"/>
          <a:ext cx="0" cy="0"/>
          <a:chOff x="0" y="0"/>
          <a:chExt cx="0" cy="0"/>
        </a:xfrm>
      </p:grpSpPr>
      <p:sp>
        <p:nvSpPr>
          <p:cNvPr id="65"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Contenu avec légende">
    <p:spTree>
      <p:nvGrpSpPr>
        <p:cNvPr id="1" name=""/>
        <p:cNvGrpSpPr/>
        <p:nvPr/>
      </p:nvGrpSpPr>
      <p:grpSpPr>
        <a:xfrm>
          <a:off x="0" y="0"/>
          <a:ext cx="0" cy="0"/>
          <a:chOff x="0" y="0"/>
          <a:chExt cx="0" cy="0"/>
        </a:xfrm>
      </p:grpSpPr>
      <p:sp>
        <p:nvSpPr>
          <p:cNvPr id="72" name="Texte du titre"/>
          <p:cNvSpPr txBox="1">
            <a:spLocks noGrp="1"/>
          </p:cNvSpPr>
          <p:nvPr>
            <p:ph type="title"/>
          </p:nvPr>
        </p:nvSpPr>
        <p:spPr>
          <a:xfrm>
            <a:off x="839787" y="457200"/>
            <a:ext cx="3932239" cy="1600200"/>
          </a:xfrm>
          <a:prstGeom prst="rect">
            <a:avLst/>
          </a:prstGeom>
        </p:spPr>
        <p:txBody>
          <a:bodyPr anchor="b"/>
          <a:lstStyle>
            <a:lvl1pPr>
              <a:defRPr sz="3200"/>
            </a:lvl1pPr>
          </a:lstStyle>
          <a:p>
            <a:r>
              <a:t>Texte du titre</a:t>
            </a:r>
          </a:p>
        </p:txBody>
      </p:sp>
      <p:sp>
        <p:nvSpPr>
          <p:cNvPr id="73" name="Texte niveau 1…"/>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Texte niveau 1</a:t>
            </a:r>
          </a:p>
          <a:p>
            <a:pPr lvl="1"/>
            <a:r>
              <a:t>Texte niveau 2</a:t>
            </a:r>
          </a:p>
          <a:p>
            <a:pPr lvl="2"/>
            <a:r>
              <a:t>Texte niveau 3</a:t>
            </a:r>
          </a:p>
          <a:p>
            <a:pPr lvl="3"/>
            <a:r>
              <a:t>Texte niveau 4</a:t>
            </a:r>
          </a:p>
          <a:p>
            <a:pPr lvl="4"/>
            <a:r>
              <a:t>Texte niveau 5</a:t>
            </a:r>
          </a:p>
        </p:txBody>
      </p:sp>
      <p:sp>
        <p:nvSpPr>
          <p:cNvPr id="74" name="Espace réservé du texte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75"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e du titre"/>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Texte du titre</a:t>
            </a:r>
          </a:p>
        </p:txBody>
      </p:sp>
      <p:sp>
        <p:nvSpPr>
          <p:cNvPr id="3" name="Texte niveau 1…"/>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Texte niveau 1</a:t>
            </a:r>
          </a:p>
          <a:p>
            <a:pPr lvl="1"/>
            <a:r>
              <a:t>Texte niveau 2</a:t>
            </a:r>
          </a:p>
          <a:p>
            <a:pPr lvl="2"/>
            <a:r>
              <a:t>Texte niveau 3</a:t>
            </a:r>
          </a:p>
          <a:p>
            <a:pPr lvl="3"/>
            <a:r>
              <a:t>Texte niveau 4</a:t>
            </a:r>
          </a:p>
          <a:p>
            <a:pPr lvl="4"/>
            <a:r>
              <a:t>Texte niveau 5</a:t>
            </a:r>
          </a:p>
        </p:txBody>
      </p:sp>
      <p:sp>
        <p:nvSpPr>
          <p:cNvPr id="4" name="Numéro de diapositive"/>
          <p:cNvSpPr txBox="1">
            <a:spLocks noGrp="1"/>
          </p:cNvSpPr>
          <p:nvPr>
            <p:ph type="sldNum" sz="quarter" idx="2"/>
          </p:nvPr>
        </p:nvSpPr>
        <p:spPr>
          <a:xfrm>
            <a:off x="11095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50" r:id="rId1"/>
    <p:sldLayoutId id="2147483652" r:id="rId2"/>
    <p:sldLayoutId id="2147483653" r:id="rId3"/>
    <p:sldLayoutId id="2147483654" r:id="rId4"/>
    <p:sldLayoutId id="2147483655" r:id="rId5"/>
    <p:sldLayoutId id="2147483656" r:id="rId6"/>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hyperlink" Target="https://reseau.batisseursdepossibles.org/accompagnement/autoformation/" TargetMode="External"/><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51.xml"/><Relationship Id="rId1" Type="http://schemas.openxmlformats.org/officeDocument/2006/relationships/tags" Target="../tags/tag50.xml"/></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5.xml"/><Relationship Id="rId3" Type="http://schemas.openxmlformats.org/officeDocument/2006/relationships/tags" Target="../tags/tag54.xml"/><Relationship Id="rId7" Type="http://schemas.openxmlformats.org/officeDocument/2006/relationships/slideLayout" Target="../slideLayouts/slideLayout1.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tags" Target="../tags/tag57.xml"/><Relationship Id="rId11" Type="http://schemas.openxmlformats.org/officeDocument/2006/relationships/image" Target="../media/image4.emf"/><Relationship Id="rId5" Type="http://schemas.openxmlformats.org/officeDocument/2006/relationships/tags" Target="../tags/tag56.xml"/><Relationship Id="rId10" Type="http://schemas.openxmlformats.org/officeDocument/2006/relationships/image" Target="../media/image31.svg"/><Relationship Id="rId4" Type="http://schemas.openxmlformats.org/officeDocument/2006/relationships/tags" Target="../tags/tag55.xml"/><Relationship Id="rId9" Type="http://schemas.openxmlformats.org/officeDocument/2006/relationships/image" Target="../media/image30.png"/></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tags" Target="../tags/tag60.xml"/><Relationship Id="rId7" Type="http://schemas.openxmlformats.org/officeDocument/2006/relationships/notesSlide" Target="../notesSlides/notesSlide6.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Layout" Target="../slideLayouts/slideLayout1.xml"/><Relationship Id="rId5" Type="http://schemas.openxmlformats.org/officeDocument/2006/relationships/tags" Target="../tags/tag62.xml"/><Relationship Id="rId10" Type="http://schemas.openxmlformats.org/officeDocument/2006/relationships/image" Target="../media/image4.emf"/><Relationship Id="rId4" Type="http://schemas.openxmlformats.org/officeDocument/2006/relationships/tags" Target="../tags/tag61.xml"/><Relationship Id="rId9" Type="http://schemas.openxmlformats.org/officeDocument/2006/relationships/image" Target="../media/image33.svg"/></Relationships>
</file>

<file path=ppt/slides/_rels/slide13.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tags" Target="../tags/tag65.xml"/><Relationship Id="rId7" Type="http://schemas.openxmlformats.org/officeDocument/2006/relationships/image" Target="../media/image32.png"/><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notesSlide" Target="../notesSlides/notesSlide7.xml"/><Relationship Id="rId5" Type="http://schemas.openxmlformats.org/officeDocument/2006/relationships/slideLayout" Target="../slideLayouts/slideLayout1.xml"/><Relationship Id="rId4" Type="http://schemas.openxmlformats.org/officeDocument/2006/relationships/tags" Target="../tags/tag66.xml"/><Relationship Id="rId9" Type="http://schemas.openxmlformats.org/officeDocument/2006/relationships/image" Target="../media/image4.emf"/></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5.svg"/><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image" Target="../media/image34.png"/><Relationship Id="rId5" Type="http://schemas.openxmlformats.org/officeDocument/2006/relationships/image" Target="../media/image4.emf"/><Relationship Id="rId4" Type="http://schemas.openxmlformats.org/officeDocument/2006/relationships/notesSlide" Target="../notesSlides/notesSlide8.xml"/></Relationships>
</file>

<file path=ppt/slides/_rels/slide15.xml.rels><?xml version="1.0" encoding="UTF-8" standalone="yes"?>
<Relationships xmlns="http://schemas.openxmlformats.org/package/2006/relationships"><Relationship Id="rId8" Type="http://schemas.openxmlformats.org/officeDocument/2006/relationships/image" Target="../media/image36.png"/><Relationship Id="rId13" Type="http://schemas.microsoft.com/office/2007/relationships/hdphoto" Target="../media/hdphoto3.wdp"/><Relationship Id="rId3" Type="http://schemas.openxmlformats.org/officeDocument/2006/relationships/slideLayout" Target="../slideLayouts/slideLayout1.xml"/><Relationship Id="rId7" Type="http://schemas.openxmlformats.org/officeDocument/2006/relationships/image" Target="../media/image35.svg"/><Relationship Id="rId12" Type="http://schemas.openxmlformats.org/officeDocument/2006/relationships/image" Target="../media/image38.png"/><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image" Target="../media/image34.png"/><Relationship Id="rId11" Type="http://schemas.microsoft.com/office/2007/relationships/hdphoto" Target="../media/hdphoto2.wdp"/><Relationship Id="rId5" Type="http://schemas.openxmlformats.org/officeDocument/2006/relationships/image" Target="../media/image4.emf"/><Relationship Id="rId10" Type="http://schemas.openxmlformats.org/officeDocument/2006/relationships/image" Target="../media/image37.png"/><Relationship Id="rId4" Type="http://schemas.openxmlformats.org/officeDocument/2006/relationships/notesSlide" Target="../notesSlides/notesSlide9.xml"/><Relationship Id="rId9" Type="http://schemas.microsoft.com/office/2007/relationships/hdphoto" Target="../media/hdphoto1.wdp"/></Relationships>
</file>

<file path=ppt/slides/_rels/slide1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10.xml"/><Relationship Id="rId7" Type="http://schemas.openxmlformats.org/officeDocument/2006/relationships/diagramColors" Target="../diagrams/colors2.xml"/><Relationship Id="rId2" Type="http://schemas.openxmlformats.org/officeDocument/2006/relationships/slideLayout" Target="../slideLayouts/slideLayout1.xml"/><Relationship Id="rId1" Type="http://schemas.openxmlformats.org/officeDocument/2006/relationships/tags" Target="../tags/tag7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xml.rels><?xml version="1.0" encoding="UTF-8" standalone="yes"?>
<Relationships xmlns="http://schemas.openxmlformats.org/package/2006/relationships"><Relationship Id="rId3" Type="http://schemas.openxmlformats.org/officeDocument/2006/relationships/tags" Target="../tags/tag5.xml"/><Relationship Id="rId7" Type="http://schemas.openxmlformats.org/officeDocument/2006/relationships/hyperlink" Target="https://reseau.batisseursdepossibles.org/accompagnement/autoformation/" TargetMode="Externa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1.png"/><Relationship Id="rId5" Type="http://schemas.openxmlformats.org/officeDocument/2006/relationships/notesSlide" Target="../notesSlides/notesSlide2.xml"/><Relationship Id="rId4"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image" Target="../media/image3.svg"/><Relationship Id="rId3" Type="http://schemas.openxmlformats.org/officeDocument/2006/relationships/tags" Target="../tags/tag8.xml"/><Relationship Id="rId7" Type="http://schemas.openxmlformats.org/officeDocument/2006/relationships/image" Target="../media/image2.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slideLayout" Target="../slideLayouts/slideLayout2.xml"/><Relationship Id="rId5" Type="http://schemas.openxmlformats.org/officeDocument/2006/relationships/tags" Target="../tags/tag10.xml"/><Relationship Id="rId4" Type="http://schemas.openxmlformats.org/officeDocument/2006/relationships/tags" Target="../tags/tag9.xml"/><Relationship Id="rId9" Type="http://schemas.openxmlformats.org/officeDocument/2006/relationships/image" Target="../media/image4.emf"/></Relationships>
</file>

<file path=ppt/slides/_rels/slide4.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13.xml"/><Relationship Id="rId7" Type="http://schemas.openxmlformats.org/officeDocument/2006/relationships/image" Target="../media/image5.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Layout" Target="../slideLayouts/slideLayout2.xml"/><Relationship Id="rId5" Type="http://schemas.openxmlformats.org/officeDocument/2006/relationships/tags" Target="../tags/tag15.xml"/><Relationship Id="rId4" Type="http://schemas.openxmlformats.org/officeDocument/2006/relationships/tags" Target="../tags/tag14.xml"/><Relationship Id="rId9" Type="http://schemas.openxmlformats.org/officeDocument/2006/relationships/image" Target="../media/image4.emf"/></Relationships>
</file>

<file path=ppt/slides/_rels/slide5.xml.rels><?xml version="1.0" encoding="UTF-8" standalone="yes"?>
<Relationships xmlns="http://schemas.openxmlformats.org/package/2006/relationships"><Relationship Id="rId13" Type="http://schemas.openxmlformats.org/officeDocument/2006/relationships/slideLayout" Target="../slideLayouts/slideLayout5.xml"/><Relationship Id="rId18" Type="http://schemas.openxmlformats.org/officeDocument/2006/relationships/diagramColors" Target="../diagrams/colors1.xml"/><Relationship Id="rId26" Type="http://schemas.openxmlformats.org/officeDocument/2006/relationships/image" Target="../media/image13.png"/><Relationship Id="rId3" Type="http://schemas.openxmlformats.org/officeDocument/2006/relationships/tags" Target="../tags/tag18.xml"/><Relationship Id="rId21" Type="http://schemas.openxmlformats.org/officeDocument/2006/relationships/image" Target="../media/image8.svg"/><Relationship Id="rId34" Type="http://schemas.openxmlformats.org/officeDocument/2006/relationships/image" Target="../media/image21.png"/><Relationship Id="rId7" Type="http://schemas.openxmlformats.org/officeDocument/2006/relationships/tags" Target="../tags/tag22.xml"/><Relationship Id="rId12" Type="http://schemas.openxmlformats.org/officeDocument/2006/relationships/tags" Target="../tags/tag27.xml"/><Relationship Id="rId17" Type="http://schemas.openxmlformats.org/officeDocument/2006/relationships/diagramQuickStyle" Target="../diagrams/quickStyle1.xml"/><Relationship Id="rId25" Type="http://schemas.openxmlformats.org/officeDocument/2006/relationships/image" Target="../media/image12.svg"/><Relationship Id="rId33" Type="http://schemas.openxmlformats.org/officeDocument/2006/relationships/image" Target="../media/image20.svg"/><Relationship Id="rId2" Type="http://schemas.openxmlformats.org/officeDocument/2006/relationships/tags" Target="../tags/tag17.xml"/><Relationship Id="rId16" Type="http://schemas.openxmlformats.org/officeDocument/2006/relationships/diagramLayout" Target="../diagrams/layout1.xml"/><Relationship Id="rId20" Type="http://schemas.openxmlformats.org/officeDocument/2006/relationships/image" Target="../media/image7.png"/><Relationship Id="rId29" Type="http://schemas.openxmlformats.org/officeDocument/2006/relationships/image" Target="../media/image16.svg"/><Relationship Id="rId1" Type="http://schemas.openxmlformats.org/officeDocument/2006/relationships/tags" Target="../tags/tag16.xml"/><Relationship Id="rId6" Type="http://schemas.openxmlformats.org/officeDocument/2006/relationships/tags" Target="../tags/tag21.xml"/><Relationship Id="rId11" Type="http://schemas.openxmlformats.org/officeDocument/2006/relationships/tags" Target="../tags/tag26.xml"/><Relationship Id="rId24" Type="http://schemas.openxmlformats.org/officeDocument/2006/relationships/image" Target="../media/image11.png"/><Relationship Id="rId32" Type="http://schemas.openxmlformats.org/officeDocument/2006/relationships/image" Target="../media/image19.png"/><Relationship Id="rId5" Type="http://schemas.openxmlformats.org/officeDocument/2006/relationships/tags" Target="../tags/tag20.xml"/><Relationship Id="rId15" Type="http://schemas.openxmlformats.org/officeDocument/2006/relationships/diagramData" Target="../diagrams/data1.xml"/><Relationship Id="rId23" Type="http://schemas.openxmlformats.org/officeDocument/2006/relationships/image" Target="../media/image10.svg"/><Relationship Id="rId28" Type="http://schemas.openxmlformats.org/officeDocument/2006/relationships/image" Target="../media/image15.png"/><Relationship Id="rId10" Type="http://schemas.openxmlformats.org/officeDocument/2006/relationships/tags" Target="../tags/tag25.xml"/><Relationship Id="rId19" Type="http://schemas.microsoft.com/office/2007/relationships/diagramDrawing" Target="../diagrams/drawing1.xml"/><Relationship Id="rId31" Type="http://schemas.openxmlformats.org/officeDocument/2006/relationships/image" Target="../media/image18.svg"/><Relationship Id="rId4" Type="http://schemas.openxmlformats.org/officeDocument/2006/relationships/tags" Target="../tags/tag19.xml"/><Relationship Id="rId9" Type="http://schemas.openxmlformats.org/officeDocument/2006/relationships/tags" Target="../tags/tag24.xml"/><Relationship Id="rId14" Type="http://schemas.openxmlformats.org/officeDocument/2006/relationships/notesSlide" Target="../notesSlides/notesSlide3.xml"/><Relationship Id="rId22" Type="http://schemas.openxmlformats.org/officeDocument/2006/relationships/image" Target="../media/image9.png"/><Relationship Id="rId27" Type="http://schemas.openxmlformats.org/officeDocument/2006/relationships/image" Target="../media/image14.svg"/><Relationship Id="rId30" Type="http://schemas.openxmlformats.org/officeDocument/2006/relationships/image" Target="../media/image17.png"/><Relationship Id="rId35" Type="http://schemas.openxmlformats.org/officeDocument/2006/relationships/image" Target="../media/image22.svg"/><Relationship Id="rId8" Type="http://schemas.openxmlformats.org/officeDocument/2006/relationships/tags" Target="../tags/tag23.xml"/></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tags" Target="../tags/tag30.xml"/><Relationship Id="rId7" Type="http://schemas.openxmlformats.org/officeDocument/2006/relationships/notesSlide" Target="../notesSlides/notesSlide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Layout" Target="../slideLayouts/slideLayout2.xml"/><Relationship Id="rId5" Type="http://schemas.openxmlformats.org/officeDocument/2006/relationships/tags" Target="../tags/tag32.xml"/><Relationship Id="rId10" Type="http://schemas.openxmlformats.org/officeDocument/2006/relationships/image" Target="../media/image4.emf"/><Relationship Id="rId4" Type="http://schemas.openxmlformats.org/officeDocument/2006/relationships/tags" Target="../tags/tag31.xml"/><Relationship Id="rId9" Type="http://schemas.openxmlformats.org/officeDocument/2006/relationships/image" Target="../media/image24.svg"/></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image" Target="../media/image27.png"/><Relationship Id="rId3" Type="http://schemas.openxmlformats.org/officeDocument/2006/relationships/tags" Target="../tags/tag35.xml"/><Relationship Id="rId7" Type="http://schemas.openxmlformats.org/officeDocument/2006/relationships/tags" Target="../tags/tag39.xml"/><Relationship Id="rId12" Type="http://schemas.openxmlformats.org/officeDocument/2006/relationships/image" Target="../media/image26.png"/><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tags" Target="../tags/tag38.xml"/><Relationship Id="rId11" Type="http://schemas.openxmlformats.org/officeDocument/2006/relationships/image" Target="../media/image25.png"/><Relationship Id="rId5" Type="http://schemas.openxmlformats.org/officeDocument/2006/relationships/tags" Target="../tags/tag37.xml"/><Relationship Id="rId10" Type="http://schemas.openxmlformats.org/officeDocument/2006/relationships/image" Target="../media/image24.svg"/><Relationship Id="rId4" Type="http://schemas.openxmlformats.org/officeDocument/2006/relationships/tags" Target="../tags/tag36.xml"/><Relationship Id="rId9" Type="http://schemas.openxmlformats.org/officeDocument/2006/relationships/image" Target="../media/image23.png"/><Relationship Id="rId14" Type="http://schemas.openxmlformats.org/officeDocument/2006/relationships/image" Target="../media/image4.emf"/></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tags" Target="../tags/tag42.xml"/><Relationship Id="rId7" Type="http://schemas.openxmlformats.org/officeDocument/2006/relationships/image" Target="../media/image28.png"/><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slideLayout" Target="../slideLayouts/slideLayout2.xml"/><Relationship Id="rId5" Type="http://schemas.openxmlformats.org/officeDocument/2006/relationships/tags" Target="../tags/tag44.xml"/><Relationship Id="rId4" Type="http://schemas.openxmlformats.org/officeDocument/2006/relationships/tags" Target="../tags/tag43.xml"/><Relationship Id="rId9" Type="http://schemas.openxmlformats.org/officeDocument/2006/relationships/image" Target="../media/image4.emf"/></Relationships>
</file>

<file path=ppt/slides/_rels/slide9.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tags" Target="../tags/tag47.xml"/><Relationship Id="rId7" Type="http://schemas.openxmlformats.org/officeDocument/2006/relationships/image" Target="../media/image28.png"/><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slideLayout" Target="../slideLayouts/slideLayout2.xml"/><Relationship Id="rId5" Type="http://schemas.openxmlformats.org/officeDocument/2006/relationships/tags" Target="../tags/tag49.xml"/><Relationship Id="rId4" Type="http://schemas.openxmlformats.org/officeDocument/2006/relationships/tags" Target="../tags/tag48.xml"/><Relationship Id="rId9" Type="http://schemas.openxmlformats.org/officeDocument/2006/relationships/image" Target="../media/image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9706B82-DE1A-72D1-4702-1EB3F79F9661}"/>
              </a:ext>
            </a:extLst>
          </p:cNvPr>
          <p:cNvPicPr>
            <a:picLocks noChangeAspect="1"/>
          </p:cNvPicPr>
          <p:nvPr>
            <p:custDataLst>
              <p:tags r:id="rId1"/>
            </p:custDataLst>
          </p:nvPr>
        </p:nvPicPr>
        <p:blipFill rotWithShape="1">
          <a:blip r:embed="rId5"/>
          <a:srcRect l="815" t="2250" r="2330" b="1589"/>
          <a:stretch/>
        </p:blipFill>
        <p:spPr>
          <a:xfrm>
            <a:off x="-27860" y="2538"/>
            <a:ext cx="12247719" cy="6800673"/>
          </a:xfrm>
          <a:prstGeom prst="rect">
            <a:avLst/>
          </a:prstGeom>
        </p:spPr>
      </p:pic>
      <p:sp>
        <p:nvSpPr>
          <p:cNvPr id="12" name="ZoneTexte 11">
            <a:extLst>
              <a:ext uri="{FF2B5EF4-FFF2-40B4-BE49-F238E27FC236}">
                <a16:creationId xmlns:a16="http://schemas.microsoft.com/office/drawing/2014/main" id="{9F9D2BB8-8524-A600-005F-011F8128B078}"/>
              </a:ext>
            </a:extLst>
          </p:cNvPr>
          <p:cNvSpPr txBox="1"/>
          <p:nvPr>
            <p:custDataLst>
              <p:tags r:id="rId2"/>
            </p:custDataLst>
          </p:nvPr>
        </p:nvSpPr>
        <p:spPr>
          <a:xfrm>
            <a:off x="70512" y="6541601"/>
            <a:ext cx="8918813"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fr-BE" sz="1100" dirty="0"/>
              <a:t>Autoformation Réseau </a:t>
            </a:r>
            <a:r>
              <a:rPr lang="fr-BE" sz="1100" b="0" i="0" dirty="0">
                <a:solidFill>
                  <a:srgbClr val="444444"/>
                </a:solidFill>
                <a:effectLst/>
                <a:latin typeface="Roboto Condensed" panose="020B0604020202020204" pitchFamily="2" charset="0"/>
              </a:rPr>
              <a:t>Bâtisseurs de Possibles: </a:t>
            </a:r>
            <a:r>
              <a:rPr lang="fr-BE" sz="1100" dirty="0">
                <a:hlinkClick r:id="rId6"/>
              </a:rPr>
              <a:t>https://reseau.batisseursdepossibles.org/accompagnement/autoformation/</a:t>
            </a:r>
            <a:r>
              <a:rPr lang="fr-BE" sz="1100" dirty="0"/>
              <a:t> </a:t>
            </a:r>
          </a:p>
        </p:txBody>
      </p:sp>
    </p:spTree>
    <p:extLst>
      <p:ext uri="{BB962C8B-B14F-4D97-AF65-F5344CB8AC3E}">
        <p14:creationId xmlns:p14="http://schemas.microsoft.com/office/powerpoint/2010/main" val="189021817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4DB83-F616-C280-9678-C6CBEB6345B3}"/>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98935D7D-2D6B-D3CC-0866-FD84F1C0151C}"/>
              </a:ext>
            </a:extLst>
          </p:cNvPr>
          <p:cNvSpPr txBox="1"/>
          <p:nvPr/>
        </p:nvSpPr>
        <p:spPr>
          <a:xfrm>
            <a:off x="5705475" y="1590855"/>
            <a:ext cx="6096000" cy="374993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7000"/>
              </a:lnSpc>
            </a:pPr>
            <a:endParaRPr lang="fr-BE" sz="2400" dirty="0">
              <a:effectLst/>
              <a:latin typeface="Calibri Light" panose="020F0302020204030204" pitchFamily="34" charset="0"/>
              <a:ea typeface="Calibri" panose="020F0502020204030204" pitchFamily="34" charset="0"/>
              <a:cs typeface="Calibri Light" panose="020F0302020204030204" pitchFamily="34" charset="0"/>
            </a:endParaRPr>
          </a:p>
          <a:p>
            <a:pPr marL="342900" lvl="0" indent="-342900">
              <a:spcAft>
                <a:spcPts val="600"/>
              </a:spcAft>
              <a:buFont typeface="Symbol" panose="05050102010706020507" pitchFamily="18" charset="2"/>
              <a:buChar char=""/>
            </a:pPr>
            <a:r>
              <a:rPr lang="fr-BE" sz="2400" dirty="0">
                <a:effectLst/>
                <a:latin typeface="Calibri Light" panose="020F0302020204030204" pitchFamily="34" charset="0"/>
                <a:ea typeface="Calibri" panose="020F0502020204030204" pitchFamily="34" charset="0"/>
                <a:cs typeface="Calibri Light" panose="020F0302020204030204" pitchFamily="34" charset="0"/>
              </a:rPr>
              <a:t>Expérimenter le travail de groupe structuré </a:t>
            </a:r>
          </a:p>
          <a:p>
            <a:pPr marL="342900" lvl="0" indent="-342900">
              <a:spcAft>
                <a:spcPts val="600"/>
              </a:spcAft>
              <a:buFont typeface="Symbol" panose="05050102010706020507" pitchFamily="18" charset="2"/>
              <a:buChar char=""/>
            </a:pPr>
            <a:r>
              <a:rPr lang="fr-BE" sz="2400" dirty="0">
                <a:effectLst/>
                <a:latin typeface="Calibri Light" panose="020F0302020204030204" pitchFamily="34" charset="0"/>
                <a:ea typeface="Calibri" panose="020F0502020204030204" pitchFamily="34" charset="0"/>
                <a:cs typeface="Calibri Light" panose="020F0302020204030204" pitchFamily="34" charset="0"/>
              </a:rPr>
              <a:t>Faire l’inventaire des méthodes </a:t>
            </a:r>
          </a:p>
          <a:p>
            <a:pPr marL="342900" lvl="0" indent="-342900">
              <a:spcAft>
                <a:spcPts val="600"/>
              </a:spcAft>
              <a:buFont typeface="Symbol" panose="05050102010706020507" pitchFamily="18" charset="2"/>
              <a:buChar char=""/>
            </a:pPr>
            <a:r>
              <a:rPr lang="fr-BE" sz="2400" dirty="0">
                <a:effectLst/>
                <a:latin typeface="Calibri Light" panose="020F0302020204030204" pitchFamily="34" charset="0"/>
                <a:ea typeface="Calibri" panose="020F0502020204030204" pitchFamily="34" charset="0"/>
                <a:cs typeface="Calibri Light" panose="020F0302020204030204" pitchFamily="34" charset="0"/>
              </a:rPr>
              <a:t>Discuter les limites et des risques </a:t>
            </a:r>
          </a:p>
          <a:p>
            <a:pPr marL="342900" lvl="0" indent="-342900">
              <a:spcAft>
                <a:spcPts val="600"/>
              </a:spcAft>
              <a:buFont typeface="Symbol" panose="05050102010706020507" pitchFamily="18" charset="2"/>
              <a:buChar char=""/>
            </a:pPr>
            <a:r>
              <a:rPr lang="fr-BE" sz="2400" dirty="0">
                <a:effectLst/>
                <a:latin typeface="Calibri Light" panose="020F0302020204030204" pitchFamily="34" charset="0"/>
                <a:ea typeface="Calibri" panose="020F0502020204030204" pitchFamily="34" charset="0"/>
                <a:cs typeface="Calibri Light" panose="020F0302020204030204" pitchFamily="34" charset="0"/>
              </a:rPr>
              <a:t>Analyser le changement de posture de l’</a:t>
            </a:r>
            <a:r>
              <a:rPr lang="fr-BE" sz="2400" dirty="0" err="1">
                <a:effectLst/>
                <a:latin typeface="Calibri Light" panose="020F0302020204030204" pitchFamily="34" charset="0"/>
                <a:ea typeface="Calibri" panose="020F0502020204030204" pitchFamily="34" charset="0"/>
                <a:cs typeface="Calibri Light" panose="020F0302020204030204" pitchFamily="34" charset="0"/>
              </a:rPr>
              <a:t>enseignant.e</a:t>
            </a:r>
            <a:r>
              <a:rPr lang="fr-BE" sz="2400" dirty="0">
                <a:effectLst/>
                <a:latin typeface="Calibri Light" panose="020F0302020204030204" pitchFamily="34" charset="0"/>
                <a:ea typeface="Calibri" panose="020F0502020204030204" pitchFamily="34" charset="0"/>
                <a:cs typeface="Calibri Light" panose="020F0302020204030204" pitchFamily="34" charset="0"/>
              </a:rPr>
              <a:t> dans une approche active de l’enseignement </a:t>
            </a:r>
          </a:p>
          <a:p>
            <a:pPr marL="342900" lvl="0" indent="-342900">
              <a:spcAft>
                <a:spcPts val="600"/>
              </a:spcAft>
              <a:buFont typeface="Symbol" panose="05050102010706020507" pitchFamily="18" charset="2"/>
              <a:buChar char=""/>
            </a:pPr>
            <a:r>
              <a:rPr lang="fr-BE" sz="2400" dirty="0">
                <a:effectLst/>
                <a:latin typeface="Calibri Light" panose="020F0302020204030204" pitchFamily="34" charset="0"/>
                <a:ea typeface="Calibri" panose="020F0502020204030204" pitchFamily="34" charset="0"/>
                <a:cs typeface="Calibri Light" panose="020F0302020204030204" pitchFamily="34" charset="0"/>
              </a:rPr>
              <a:t>Mettre en application une ou plusieurs stratégies</a:t>
            </a:r>
          </a:p>
        </p:txBody>
      </p:sp>
      <p:sp>
        <p:nvSpPr>
          <p:cNvPr id="4" name="Rectangle">
            <a:extLst>
              <a:ext uri="{FF2B5EF4-FFF2-40B4-BE49-F238E27FC236}">
                <a16:creationId xmlns:a16="http://schemas.microsoft.com/office/drawing/2014/main" id="{E9D02D38-7464-863B-7A4C-59D2C2FE3ED5}"/>
              </a:ext>
            </a:extLst>
          </p:cNvPr>
          <p:cNvSpPr/>
          <p:nvPr>
            <p:custDataLst>
              <p:tags r:id="rId1"/>
            </p:custDataLst>
          </p:nvPr>
        </p:nvSpPr>
        <p:spPr>
          <a:xfrm>
            <a:off x="390525" y="-235929"/>
            <a:ext cx="4900705" cy="7979754"/>
          </a:xfrm>
          <a:prstGeom prst="rect">
            <a:avLst/>
          </a:prstGeom>
          <a:solidFill>
            <a:srgbClr val="1E526C"/>
          </a:solidFill>
          <a:ln w="12700">
            <a:miter lim="400000"/>
          </a:ln>
        </p:spPr>
        <p:txBody>
          <a:bodyPr lIns="35719" tIns="35719" rIns="35719" bIns="35719" anchor="ctr"/>
          <a:lstStyle/>
          <a:p>
            <a:pPr>
              <a:defRPr sz="3200">
                <a:effectLst>
                  <a:outerShdw blurRad="25400" dist="23998" dir="2700000" rotWithShape="0">
                    <a:srgbClr val="000000">
                      <a:alpha val="31034"/>
                    </a:srgbClr>
                  </a:outerShdw>
                </a:effectLst>
              </a:defRPr>
            </a:pPr>
            <a:endParaRPr sz="1600"/>
          </a:p>
        </p:txBody>
      </p:sp>
      <p:sp>
        <p:nvSpPr>
          <p:cNvPr id="5" name="Espace réservé du texte 2">
            <a:extLst>
              <a:ext uri="{FF2B5EF4-FFF2-40B4-BE49-F238E27FC236}">
                <a16:creationId xmlns:a16="http://schemas.microsoft.com/office/drawing/2014/main" id="{292144AA-43CA-3049-7A49-77D2161AAEC8}"/>
              </a:ext>
            </a:extLst>
          </p:cNvPr>
          <p:cNvSpPr txBox="1">
            <a:spLocks/>
          </p:cNvSpPr>
          <p:nvPr>
            <p:custDataLst>
              <p:tags r:id="rId2"/>
            </p:custDataLst>
          </p:nvPr>
        </p:nvSpPr>
        <p:spPr>
          <a:xfrm>
            <a:off x="1398313" y="2971849"/>
            <a:ext cx="2885128" cy="1564197"/>
          </a:xfrm>
          <a:prstGeom prst="rect">
            <a:avLst/>
          </a:prstGeom>
        </p:spPr>
        <p:txBody>
          <a:bodyPr>
            <a:normAutofit/>
          </a:bodyPr>
          <a:lstStyle>
            <a:lvl1pPr marL="0" marR="0" indent="0" algn="l" defTabSz="821531" rtl="0" latinLnBrk="0">
              <a:lnSpc>
                <a:spcPct val="100000"/>
              </a:lnSpc>
              <a:spcBef>
                <a:spcPts val="5900"/>
              </a:spcBef>
              <a:spcAft>
                <a:spcPts val="0"/>
              </a:spcAft>
              <a:buClrTx/>
              <a:buSzPct val="75000"/>
              <a:buFontTx/>
              <a:buNone/>
              <a:tabLst/>
              <a:defRPr kumimoji="0" lang="fr-FR" sz="9000" b="0" i="0" u="none" strike="noStrike" cap="none" spc="0" normalizeH="0" baseline="0" dirty="0">
                <a:ln>
                  <a:noFill/>
                </a:ln>
                <a:solidFill>
                  <a:srgbClr val="FFFFFF"/>
                </a:solidFill>
                <a:effectLst/>
                <a:uFillTx/>
                <a:latin typeface="MetaBlackLF-Italic"/>
                <a:ea typeface="MetaBlackLF-Italic"/>
                <a:cs typeface="MetaBlackLF-Italic"/>
                <a:sym typeface="Helvetica Light"/>
              </a:defRPr>
            </a:lvl1pPr>
            <a:lvl2pPr marL="1082842" marR="0" indent="-625642" algn="l" defTabSz="821531" rtl="0" latinLnBrk="0">
              <a:lnSpc>
                <a:spcPct val="100000"/>
              </a:lnSpc>
              <a:spcBef>
                <a:spcPts val="5900"/>
              </a:spcBef>
              <a:spcAft>
                <a:spcPts val="0"/>
              </a:spcAft>
              <a:buClrTx/>
              <a:buSzPct val="75000"/>
              <a:buFontTx/>
              <a:buChar char="•"/>
              <a:tabLst/>
              <a:defRPr sz="5200" b="0" i="0" u="none" strike="noStrike" cap="none" spc="0" baseline="0">
                <a:solidFill>
                  <a:srgbClr val="FFFFFF"/>
                </a:solidFill>
                <a:uFillTx/>
                <a:latin typeface="+mn-lt"/>
                <a:ea typeface="+mn-ea"/>
                <a:cs typeface="+mn-cs"/>
                <a:sym typeface="Helvetica Light"/>
              </a:defRPr>
            </a:lvl2pPr>
            <a:lvl3pPr marL="1540042" marR="0" indent="-625642" algn="l" defTabSz="821531" rtl="0" latinLnBrk="0">
              <a:lnSpc>
                <a:spcPct val="100000"/>
              </a:lnSpc>
              <a:spcBef>
                <a:spcPts val="5900"/>
              </a:spcBef>
              <a:spcAft>
                <a:spcPts val="0"/>
              </a:spcAft>
              <a:buClrTx/>
              <a:buSzPct val="75000"/>
              <a:buFontTx/>
              <a:buChar char="•"/>
              <a:tabLst/>
              <a:defRPr sz="5200" b="0" i="0" u="none" strike="noStrike" cap="none" spc="0" baseline="0">
                <a:solidFill>
                  <a:srgbClr val="FFFFFF"/>
                </a:solidFill>
                <a:uFillTx/>
                <a:latin typeface="+mn-lt"/>
                <a:ea typeface="+mn-ea"/>
                <a:cs typeface="+mn-cs"/>
                <a:sym typeface="Helvetica Light"/>
              </a:defRPr>
            </a:lvl3pPr>
            <a:lvl4pPr marL="1997242" marR="0" indent="-625642" algn="l" defTabSz="821531" rtl="0" latinLnBrk="0">
              <a:lnSpc>
                <a:spcPct val="100000"/>
              </a:lnSpc>
              <a:spcBef>
                <a:spcPts val="5900"/>
              </a:spcBef>
              <a:spcAft>
                <a:spcPts val="0"/>
              </a:spcAft>
              <a:buClrTx/>
              <a:buSzPct val="75000"/>
              <a:buFontTx/>
              <a:buChar char="•"/>
              <a:tabLst/>
              <a:defRPr sz="5200" b="0" i="0" u="none" strike="noStrike" cap="none" spc="0" baseline="0">
                <a:solidFill>
                  <a:srgbClr val="FFFFFF"/>
                </a:solidFill>
                <a:uFillTx/>
                <a:latin typeface="+mn-lt"/>
                <a:ea typeface="+mn-ea"/>
                <a:cs typeface="+mn-cs"/>
                <a:sym typeface="Helvetica Light"/>
              </a:defRPr>
            </a:lvl4pPr>
            <a:lvl5pPr marL="2454442" marR="0" indent="-625642" algn="l" defTabSz="821531" rtl="0" latinLnBrk="0">
              <a:lnSpc>
                <a:spcPct val="100000"/>
              </a:lnSpc>
              <a:spcBef>
                <a:spcPts val="5900"/>
              </a:spcBef>
              <a:spcAft>
                <a:spcPts val="0"/>
              </a:spcAft>
              <a:buClrTx/>
              <a:buSzPct val="75000"/>
              <a:buFontTx/>
              <a:buChar char="•"/>
              <a:tabLst/>
              <a:defRPr sz="5200" b="0" i="0" u="none" strike="noStrike" cap="none" spc="0" baseline="0">
                <a:solidFill>
                  <a:srgbClr val="FFFFFF"/>
                </a:solidFill>
                <a:uFillTx/>
                <a:latin typeface="+mn-lt"/>
                <a:ea typeface="+mn-ea"/>
                <a:cs typeface="+mn-cs"/>
                <a:sym typeface="Helvetica Light"/>
              </a:defRPr>
            </a:lvl5pPr>
            <a:lvl6pPr marL="2911642" marR="0" indent="-625642" algn="l" defTabSz="821531" rtl="0" latinLnBrk="0">
              <a:lnSpc>
                <a:spcPct val="100000"/>
              </a:lnSpc>
              <a:spcBef>
                <a:spcPts val="5900"/>
              </a:spcBef>
              <a:spcAft>
                <a:spcPts val="0"/>
              </a:spcAft>
              <a:buClrTx/>
              <a:buSzPct val="75000"/>
              <a:buFontTx/>
              <a:buChar char="•"/>
              <a:tabLst/>
              <a:defRPr sz="5200" b="0" i="0" u="none" strike="noStrike" cap="none" spc="0" baseline="0">
                <a:solidFill>
                  <a:srgbClr val="FFFFFF"/>
                </a:solidFill>
                <a:uFillTx/>
                <a:latin typeface="+mn-lt"/>
                <a:ea typeface="+mn-ea"/>
                <a:cs typeface="+mn-cs"/>
                <a:sym typeface="Helvetica Light"/>
              </a:defRPr>
            </a:lvl6pPr>
            <a:lvl7pPr marL="3368842" marR="0" indent="-625642" algn="l" defTabSz="821531" rtl="0" latinLnBrk="0">
              <a:lnSpc>
                <a:spcPct val="100000"/>
              </a:lnSpc>
              <a:spcBef>
                <a:spcPts val="5900"/>
              </a:spcBef>
              <a:spcAft>
                <a:spcPts val="0"/>
              </a:spcAft>
              <a:buClrTx/>
              <a:buSzPct val="75000"/>
              <a:buFontTx/>
              <a:buChar char="•"/>
              <a:tabLst/>
              <a:defRPr sz="5200" b="0" i="0" u="none" strike="noStrike" cap="none" spc="0" baseline="0">
                <a:solidFill>
                  <a:srgbClr val="FFFFFF"/>
                </a:solidFill>
                <a:uFillTx/>
                <a:latin typeface="+mn-lt"/>
                <a:ea typeface="+mn-ea"/>
                <a:cs typeface="+mn-cs"/>
                <a:sym typeface="Helvetica Light"/>
              </a:defRPr>
            </a:lvl7pPr>
            <a:lvl8pPr marL="3826042" marR="0" indent="-625642" algn="l" defTabSz="821531" rtl="0" latinLnBrk="0">
              <a:lnSpc>
                <a:spcPct val="100000"/>
              </a:lnSpc>
              <a:spcBef>
                <a:spcPts val="5900"/>
              </a:spcBef>
              <a:spcAft>
                <a:spcPts val="0"/>
              </a:spcAft>
              <a:buClrTx/>
              <a:buSzPct val="75000"/>
              <a:buFontTx/>
              <a:buChar char="•"/>
              <a:tabLst/>
              <a:defRPr sz="5200" b="0" i="0" u="none" strike="noStrike" cap="none" spc="0" baseline="0">
                <a:solidFill>
                  <a:srgbClr val="FFFFFF"/>
                </a:solidFill>
                <a:uFillTx/>
                <a:latin typeface="+mn-lt"/>
                <a:ea typeface="+mn-ea"/>
                <a:cs typeface="+mn-cs"/>
                <a:sym typeface="Helvetica Light"/>
              </a:defRPr>
            </a:lvl8pPr>
            <a:lvl9pPr marL="4283242" marR="0" indent="-625642" algn="l" defTabSz="821531" rtl="0" latinLnBrk="0">
              <a:lnSpc>
                <a:spcPct val="100000"/>
              </a:lnSpc>
              <a:spcBef>
                <a:spcPts val="5900"/>
              </a:spcBef>
              <a:spcAft>
                <a:spcPts val="0"/>
              </a:spcAft>
              <a:buClrTx/>
              <a:buSzPct val="75000"/>
              <a:buFontTx/>
              <a:buChar char="•"/>
              <a:tabLst/>
              <a:defRPr sz="5200" b="0" i="0" u="none" strike="noStrike" cap="none" spc="0" baseline="0">
                <a:solidFill>
                  <a:srgbClr val="FFFFFF"/>
                </a:solidFill>
                <a:uFillTx/>
                <a:latin typeface="+mn-lt"/>
                <a:ea typeface="+mn-ea"/>
                <a:cs typeface="+mn-cs"/>
                <a:sym typeface="Helvetica Light"/>
              </a:defRPr>
            </a:lvl9pPr>
          </a:lstStyle>
          <a:p>
            <a:pPr hangingPunct="1"/>
            <a:r>
              <a:rPr lang="fr-BE" sz="4500" b="1" dirty="0">
                <a:latin typeface="Roboto" pitchFamily="2" charset="0"/>
                <a:ea typeface="Roboto" pitchFamily="2" charset="0"/>
                <a:cs typeface="Arial Black" panose="020B0604020202020204" pitchFamily="34" charset="0"/>
              </a:rPr>
              <a:t>Objectifs phase 2 </a:t>
            </a:r>
          </a:p>
        </p:txBody>
      </p:sp>
    </p:spTree>
    <p:extLst>
      <p:ext uri="{BB962C8B-B14F-4D97-AF65-F5344CB8AC3E}">
        <p14:creationId xmlns:p14="http://schemas.microsoft.com/office/powerpoint/2010/main" val="356140849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Rectangle"/>
          <p:cNvSpPr/>
          <p:nvPr>
            <p:custDataLst>
              <p:tags r:id="rId1"/>
            </p:custDataLst>
          </p:nvPr>
        </p:nvSpPr>
        <p:spPr>
          <a:xfrm>
            <a:off x="-26072" y="0"/>
            <a:ext cx="4030802" cy="8174071"/>
          </a:xfrm>
          <a:prstGeom prst="rect">
            <a:avLst/>
          </a:prstGeom>
          <a:solidFill>
            <a:srgbClr val="1E526C"/>
          </a:solidFill>
          <a:ln w="12700">
            <a:miter lim="400000"/>
          </a:ln>
        </p:spPr>
        <p:txBody>
          <a:bodyPr lIns="45719" rIns="45719" anchor="ctr"/>
          <a:lstStyle/>
          <a:p>
            <a:endParaRPr dirty="0"/>
          </a:p>
        </p:txBody>
      </p:sp>
      <p:sp>
        <p:nvSpPr>
          <p:cNvPr id="104" name="Espace réservé du contenu 2"/>
          <p:cNvSpPr txBox="1">
            <a:spLocks noGrp="1"/>
          </p:cNvSpPr>
          <p:nvPr>
            <p:ph type="body" idx="1"/>
            <p:custDataLst>
              <p:tags r:id="rId2"/>
            </p:custDataLst>
          </p:nvPr>
        </p:nvSpPr>
        <p:spPr>
          <a:xfrm>
            <a:off x="4619942" y="1971040"/>
            <a:ext cx="7204001" cy="2590800"/>
          </a:xfrm>
          <a:prstGeom prst="rect">
            <a:avLst/>
          </a:prstGeom>
        </p:spPr>
        <p:txBody>
          <a:bodyPr>
            <a:normAutofit fontScale="47500" lnSpcReduction="20000"/>
          </a:bodyPr>
          <a:lstStyle/>
          <a:p>
            <a:pPr>
              <a:spcAft>
                <a:spcPts val="1200"/>
              </a:spcAft>
              <a:buSzTx/>
              <a:defRPr sz="4000" b="1"/>
            </a:pPr>
            <a:r>
              <a:rPr lang="fr-FR" sz="5100" dirty="0">
                <a:latin typeface="Calibri Light" panose="020F0302020204030204" pitchFamily="34" charset="0"/>
                <a:ea typeface="Calibri Light" panose="020F0302020204030204" pitchFamily="34" charset="0"/>
                <a:cs typeface="Calibri Light" panose="020F0302020204030204" pitchFamily="34" charset="0"/>
              </a:rPr>
              <a:t>Lisez les témoignages d’enseignant.es</a:t>
            </a:r>
          </a:p>
          <a:p>
            <a:pPr>
              <a:spcAft>
                <a:spcPts val="1200"/>
              </a:spcAft>
              <a:buSzTx/>
              <a:defRPr sz="4000" b="1"/>
            </a:pPr>
            <a:r>
              <a:rPr lang="fr-FR" sz="5100" dirty="0">
                <a:latin typeface="Calibri Light" panose="020F0302020204030204" pitchFamily="34" charset="0"/>
                <a:ea typeface="Calibri Light" panose="020F0302020204030204" pitchFamily="34" charset="0"/>
                <a:cs typeface="Calibri Light" panose="020F0302020204030204" pitchFamily="34" charset="0"/>
              </a:rPr>
              <a:t>Formez des groupes hétérogènes composé d’une personne experte de chaque principe (3grps de 4)</a:t>
            </a:r>
          </a:p>
          <a:p>
            <a:pPr>
              <a:spcAft>
                <a:spcPts val="1200"/>
              </a:spcAft>
              <a:buSzTx/>
              <a:defRPr sz="4000" b="1"/>
            </a:pPr>
            <a:r>
              <a:rPr lang="fr-FR" sz="5100" dirty="0">
                <a:latin typeface="Calibri Light" panose="020F0302020204030204" pitchFamily="34" charset="0"/>
                <a:ea typeface="Calibri Light" panose="020F0302020204030204" pitchFamily="34" charset="0"/>
                <a:cs typeface="Calibri Light" panose="020F0302020204030204" pitchFamily="34" charset="0"/>
              </a:rPr>
              <a:t>Choisissez ensemble 1 témoignage que vous allez analyser en profondeur</a:t>
            </a:r>
          </a:p>
          <a:p>
            <a:pPr>
              <a:buSzTx/>
              <a:defRPr sz="4000" b="1"/>
            </a:pPr>
            <a:endParaRPr lang="fr-BE" sz="3000" dirty="0">
              <a:effectLst/>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3" name="ZoneTexte 2">
            <a:extLst>
              <a:ext uri="{FF2B5EF4-FFF2-40B4-BE49-F238E27FC236}">
                <a16:creationId xmlns:a16="http://schemas.microsoft.com/office/drawing/2014/main" id="{EB6A6665-C753-4879-A52D-0763A686D2E2}"/>
              </a:ext>
            </a:extLst>
          </p:cNvPr>
          <p:cNvSpPr txBox="1"/>
          <p:nvPr>
            <p:custDataLst>
              <p:tags r:id="rId3"/>
            </p:custDataLst>
          </p:nvPr>
        </p:nvSpPr>
        <p:spPr>
          <a:xfrm>
            <a:off x="4691062" y="4790605"/>
            <a:ext cx="219226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fr-BE" sz="1800" b="1" dirty="0">
                <a:solidFill>
                  <a:srgbClr val="19A3B1"/>
                </a:solidFill>
                <a:effectLst/>
                <a:latin typeface="Calibri" panose="020F0502020204030204" pitchFamily="34" charset="0"/>
                <a:ea typeface="Calibri" panose="020F0502020204030204" pitchFamily="34" charset="0"/>
                <a:cs typeface="Times New Roman" panose="02020603050405020304" pitchFamily="18" charset="0"/>
              </a:rPr>
              <a:t>Mini </a:t>
            </a:r>
            <a:r>
              <a:rPr lang="fr-BE" sz="1800" b="1" dirty="0" err="1">
                <a:solidFill>
                  <a:srgbClr val="19A3B1"/>
                </a:solidFill>
                <a:effectLst/>
                <a:latin typeface="Calibri" panose="020F0502020204030204" pitchFamily="34" charset="0"/>
                <a:ea typeface="Calibri" panose="020F0502020204030204" pitchFamily="34" charset="0"/>
                <a:cs typeface="Times New Roman" panose="02020603050405020304" pitchFamily="18" charset="0"/>
              </a:rPr>
              <a:t>Jigsaw</a:t>
            </a:r>
            <a:r>
              <a:rPr lang="fr-BE" sz="1800" b="1" dirty="0">
                <a:solidFill>
                  <a:srgbClr val="19A3B1"/>
                </a:solidFill>
                <a:effectLst/>
                <a:latin typeface="Calibri" panose="020F0502020204030204" pitchFamily="34" charset="0"/>
                <a:ea typeface="Calibri" panose="020F0502020204030204" pitchFamily="34" charset="0"/>
                <a:cs typeface="Times New Roman" panose="02020603050405020304" pitchFamily="18" charset="0"/>
              </a:rPr>
              <a:t> (partie 2) </a:t>
            </a:r>
            <a:endParaRPr kumimoji="0" lang="fr-BE" sz="1800" b="0" i="0" u="none" strike="noStrike" cap="none" spc="0" normalizeH="0" baseline="0" dirty="0">
              <a:ln>
                <a:noFill/>
              </a:ln>
              <a:solidFill>
                <a:srgbClr val="19A3B1"/>
              </a:solidFill>
              <a:effectLst/>
              <a:uFillTx/>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sp>
        <p:nvSpPr>
          <p:cNvPr id="4" name="Organigramme : Connecteur 3">
            <a:extLst>
              <a:ext uri="{FF2B5EF4-FFF2-40B4-BE49-F238E27FC236}">
                <a16:creationId xmlns:a16="http://schemas.microsoft.com/office/drawing/2014/main" id="{9CEEE27A-35E8-4248-3C2B-94C12419D5B1}"/>
              </a:ext>
            </a:extLst>
          </p:cNvPr>
          <p:cNvSpPr/>
          <p:nvPr>
            <p:custDataLst>
              <p:tags r:id="rId4"/>
            </p:custDataLst>
          </p:nvPr>
        </p:nvSpPr>
        <p:spPr>
          <a:xfrm>
            <a:off x="10943923" y="286435"/>
            <a:ext cx="1049155" cy="995418"/>
          </a:xfrm>
          <a:prstGeom prst="flowChartConnector">
            <a:avLst/>
          </a:prstGeom>
          <a:solidFill>
            <a:srgbClr val="1E526C"/>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lang="fr-FR" sz="4000" b="1"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1h</a:t>
            </a:r>
            <a:endParaRPr kumimoji="0" lang="fr-BE" sz="4000" b="1" i="0" u="none" strike="noStrike" cap="none" spc="0" normalizeH="0" baseline="0" dirty="0">
              <a:ln>
                <a:noFill/>
              </a:ln>
              <a:solidFill>
                <a:schemeClr val="bg1"/>
              </a:solidFill>
              <a:effectLst/>
              <a:uFillTx/>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pic>
        <p:nvPicPr>
          <p:cNvPr id="11" name="Graphique 10" descr="Télescope avec un remplissage uni">
            <a:extLst>
              <a:ext uri="{FF2B5EF4-FFF2-40B4-BE49-F238E27FC236}">
                <a16:creationId xmlns:a16="http://schemas.microsoft.com/office/drawing/2014/main" id="{DA625EAA-E190-6E67-1690-E27173FCC9C2}"/>
              </a:ext>
            </a:extLst>
          </p:cNvPr>
          <p:cNvPicPr>
            <a:picLocks noChangeAspect="1"/>
          </p:cNvPicPr>
          <p:nvPr>
            <p:custDataLst>
              <p:tags r:id="rId5"/>
            </p:custDataLst>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63848" y="2524309"/>
            <a:ext cx="2450961" cy="2450961"/>
          </a:xfrm>
          <a:prstGeom prst="rect">
            <a:avLst/>
          </a:prstGeom>
        </p:spPr>
      </p:pic>
      <p:pic>
        <p:nvPicPr>
          <p:cNvPr id="5" name="Image 4">
            <a:extLst>
              <a:ext uri="{FF2B5EF4-FFF2-40B4-BE49-F238E27FC236}">
                <a16:creationId xmlns:a16="http://schemas.microsoft.com/office/drawing/2014/main" id="{2F1D0402-E8B8-3D71-6C60-466F4A4D8903}"/>
              </a:ext>
            </a:extLst>
          </p:cNvPr>
          <p:cNvPicPr>
            <a:picLocks noChangeAspect="1"/>
          </p:cNvPicPr>
          <p:nvPr>
            <p:custDataLst>
              <p:tags r:id="rId6"/>
            </p:custDataLst>
          </p:nvPr>
        </p:nvPicPr>
        <p:blipFill>
          <a:blip r:embed="rId11"/>
          <a:stretch>
            <a:fillRect/>
          </a:stretch>
        </p:blipFill>
        <p:spPr>
          <a:xfrm>
            <a:off x="202125" y="6456934"/>
            <a:ext cx="638365" cy="205869"/>
          </a:xfrm>
          <a:prstGeom prst="rect">
            <a:avLst/>
          </a:prstGeom>
        </p:spPr>
      </p:pic>
    </p:spTree>
    <p:extLst>
      <p:ext uri="{BB962C8B-B14F-4D97-AF65-F5344CB8AC3E}">
        <p14:creationId xmlns:p14="http://schemas.microsoft.com/office/powerpoint/2010/main" val="222502060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256B53-9A92-F1A5-BFAB-401A5A27581C}"/>
            </a:ext>
          </a:extLst>
        </p:cNvPr>
        <p:cNvGrpSpPr/>
        <p:nvPr/>
      </p:nvGrpSpPr>
      <p:grpSpPr>
        <a:xfrm>
          <a:off x="0" y="0"/>
          <a:ext cx="0" cy="0"/>
          <a:chOff x="0" y="0"/>
          <a:chExt cx="0" cy="0"/>
        </a:xfrm>
      </p:grpSpPr>
      <p:sp>
        <p:nvSpPr>
          <p:cNvPr id="103" name="Rectangle">
            <a:extLst>
              <a:ext uri="{FF2B5EF4-FFF2-40B4-BE49-F238E27FC236}">
                <a16:creationId xmlns:a16="http://schemas.microsoft.com/office/drawing/2014/main" id="{DFBDD5CB-C187-F623-7123-8F94C239D6A0}"/>
              </a:ext>
            </a:extLst>
          </p:cNvPr>
          <p:cNvSpPr/>
          <p:nvPr>
            <p:custDataLst>
              <p:tags r:id="rId1"/>
            </p:custDataLst>
          </p:nvPr>
        </p:nvSpPr>
        <p:spPr>
          <a:xfrm>
            <a:off x="-26072" y="0"/>
            <a:ext cx="4030802" cy="8174071"/>
          </a:xfrm>
          <a:prstGeom prst="rect">
            <a:avLst/>
          </a:prstGeom>
          <a:solidFill>
            <a:srgbClr val="1E526C"/>
          </a:solidFill>
          <a:ln w="12700">
            <a:miter lim="400000"/>
          </a:ln>
        </p:spPr>
        <p:txBody>
          <a:bodyPr lIns="45719" rIns="45719" anchor="ctr"/>
          <a:lstStyle/>
          <a:p>
            <a:endParaRPr dirty="0"/>
          </a:p>
        </p:txBody>
      </p:sp>
      <p:sp>
        <p:nvSpPr>
          <p:cNvPr id="3" name="ZoneTexte 2">
            <a:extLst>
              <a:ext uri="{FF2B5EF4-FFF2-40B4-BE49-F238E27FC236}">
                <a16:creationId xmlns:a16="http://schemas.microsoft.com/office/drawing/2014/main" id="{904BF1F1-1B05-EB9D-465B-B25332891165}"/>
              </a:ext>
            </a:extLst>
          </p:cNvPr>
          <p:cNvSpPr txBox="1"/>
          <p:nvPr>
            <p:custDataLst>
              <p:tags r:id="rId2"/>
            </p:custDataLst>
          </p:nvPr>
        </p:nvSpPr>
        <p:spPr>
          <a:xfrm>
            <a:off x="4498644" y="6272269"/>
            <a:ext cx="219226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fr-BE" sz="1800" b="1" dirty="0">
                <a:solidFill>
                  <a:srgbClr val="19A3B1"/>
                </a:solidFill>
                <a:effectLst/>
                <a:latin typeface="Calibri" panose="020F0502020204030204" pitchFamily="34" charset="0"/>
                <a:ea typeface="Calibri" panose="020F0502020204030204" pitchFamily="34" charset="0"/>
                <a:cs typeface="Times New Roman" panose="02020603050405020304" pitchFamily="18" charset="0"/>
              </a:rPr>
              <a:t>Mini </a:t>
            </a:r>
            <a:r>
              <a:rPr lang="fr-BE" sz="1800" b="1" dirty="0" err="1">
                <a:solidFill>
                  <a:srgbClr val="19A3B1"/>
                </a:solidFill>
                <a:effectLst/>
                <a:latin typeface="Calibri" panose="020F0502020204030204" pitchFamily="34" charset="0"/>
                <a:ea typeface="Calibri" panose="020F0502020204030204" pitchFamily="34" charset="0"/>
                <a:cs typeface="Times New Roman" panose="02020603050405020304" pitchFamily="18" charset="0"/>
              </a:rPr>
              <a:t>Jigsaw</a:t>
            </a:r>
            <a:r>
              <a:rPr lang="fr-BE" sz="1800" b="1" dirty="0">
                <a:solidFill>
                  <a:srgbClr val="19A3B1"/>
                </a:solidFill>
                <a:effectLst/>
                <a:latin typeface="Calibri" panose="020F0502020204030204" pitchFamily="34" charset="0"/>
                <a:ea typeface="Calibri" panose="020F0502020204030204" pitchFamily="34" charset="0"/>
                <a:cs typeface="Times New Roman" panose="02020603050405020304" pitchFamily="18" charset="0"/>
              </a:rPr>
              <a:t> (partie 2) </a:t>
            </a:r>
            <a:endParaRPr kumimoji="0" lang="fr-BE" sz="1800" b="0" i="0" u="none" strike="noStrike" cap="none" spc="0" normalizeH="0" baseline="0" dirty="0">
              <a:ln>
                <a:noFill/>
              </a:ln>
              <a:solidFill>
                <a:srgbClr val="19A3B1"/>
              </a:solidFill>
              <a:effectLst/>
              <a:uFillTx/>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sp>
        <p:nvSpPr>
          <p:cNvPr id="4" name="Organigramme : Connecteur 3">
            <a:extLst>
              <a:ext uri="{FF2B5EF4-FFF2-40B4-BE49-F238E27FC236}">
                <a16:creationId xmlns:a16="http://schemas.microsoft.com/office/drawing/2014/main" id="{55C93253-0ED6-88E4-6535-1CA54A15476A}"/>
              </a:ext>
            </a:extLst>
          </p:cNvPr>
          <p:cNvSpPr/>
          <p:nvPr>
            <p:custDataLst>
              <p:tags r:id="rId3"/>
            </p:custDataLst>
          </p:nvPr>
        </p:nvSpPr>
        <p:spPr>
          <a:xfrm>
            <a:off x="10943923" y="286435"/>
            <a:ext cx="1049155" cy="995418"/>
          </a:xfrm>
          <a:prstGeom prst="flowChartConnector">
            <a:avLst/>
          </a:prstGeom>
          <a:solidFill>
            <a:srgbClr val="1E526C"/>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lang="fr-FR" sz="4000" b="1"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1h</a:t>
            </a:r>
            <a:endParaRPr kumimoji="0" lang="fr-BE" sz="4000" b="1" i="0" u="none" strike="noStrike" cap="none" spc="0" normalizeH="0" baseline="0" dirty="0">
              <a:ln>
                <a:noFill/>
              </a:ln>
              <a:solidFill>
                <a:schemeClr val="bg1"/>
              </a:solidFill>
              <a:effectLst/>
              <a:uFillTx/>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pic>
        <p:nvPicPr>
          <p:cNvPr id="6" name="Graphique 5" descr="Brainstorming de groupe contour">
            <a:extLst>
              <a:ext uri="{FF2B5EF4-FFF2-40B4-BE49-F238E27FC236}">
                <a16:creationId xmlns:a16="http://schemas.microsoft.com/office/drawing/2014/main" id="{7F966DA8-696A-70BC-75EF-47DCF15DA467}"/>
              </a:ext>
            </a:extLst>
          </p:cNvPr>
          <p:cNvPicPr>
            <a:picLocks noChangeAspect="1"/>
          </p:cNvPicPr>
          <p:nvPr>
            <p:custDataLst>
              <p:tags r:id="rId4"/>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68976" y="2294180"/>
            <a:ext cx="2269640" cy="2269640"/>
          </a:xfrm>
          <a:prstGeom prst="rect">
            <a:avLst/>
          </a:prstGeom>
        </p:spPr>
      </p:pic>
      <p:pic>
        <p:nvPicPr>
          <p:cNvPr id="7" name="Image 6">
            <a:extLst>
              <a:ext uri="{FF2B5EF4-FFF2-40B4-BE49-F238E27FC236}">
                <a16:creationId xmlns:a16="http://schemas.microsoft.com/office/drawing/2014/main" id="{597D563F-6447-20C4-4BA0-20E01CF1EC18}"/>
              </a:ext>
            </a:extLst>
          </p:cNvPr>
          <p:cNvPicPr>
            <a:picLocks noChangeAspect="1"/>
          </p:cNvPicPr>
          <p:nvPr>
            <p:custDataLst>
              <p:tags r:id="rId5"/>
            </p:custDataLst>
          </p:nvPr>
        </p:nvPicPr>
        <p:blipFill>
          <a:blip r:embed="rId10"/>
          <a:stretch>
            <a:fillRect/>
          </a:stretch>
        </p:blipFill>
        <p:spPr>
          <a:xfrm>
            <a:off x="202125" y="6456934"/>
            <a:ext cx="638365" cy="205869"/>
          </a:xfrm>
          <a:prstGeom prst="rect">
            <a:avLst/>
          </a:prstGeom>
        </p:spPr>
      </p:pic>
      <p:sp>
        <p:nvSpPr>
          <p:cNvPr id="5" name="Espace réservé du texte 4">
            <a:extLst>
              <a:ext uri="{FF2B5EF4-FFF2-40B4-BE49-F238E27FC236}">
                <a16:creationId xmlns:a16="http://schemas.microsoft.com/office/drawing/2014/main" id="{A5B9455E-8650-6E80-CC69-BE09AEDD8C13}"/>
              </a:ext>
            </a:extLst>
          </p:cNvPr>
          <p:cNvSpPr>
            <a:spLocks noGrp="1"/>
          </p:cNvSpPr>
          <p:nvPr>
            <p:ph type="body" idx="1"/>
          </p:nvPr>
        </p:nvSpPr>
        <p:spPr>
          <a:xfrm>
            <a:off x="4503820" y="784144"/>
            <a:ext cx="6357220" cy="5130483"/>
          </a:xfrm>
        </p:spPr>
        <p:txBody>
          <a:bodyPr>
            <a:normAutofit/>
          </a:bodyPr>
          <a:lstStyle/>
          <a:p>
            <a:pPr marL="0" indent="0">
              <a:buNone/>
            </a:pPr>
            <a:endParaRPr lang="fr-BE" dirty="0"/>
          </a:p>
          <a:p>
            <a:pPr>
              <a:spcAft>
                <a:spcPts val="600"/>
              </a:spcAft>
            </a:pPr>
            <a:r>
              <a:rPr lang="fr-BE" dirty="0">
                <a:latin typeface="Calibri Light" panose="020F0302020204030204" pitchFamily="34" charset="0"/>
                <a:cs typeface="Calibri Light" panose="020F0302020204030204" pitchFamily="34" charset="0"/>
              </a:rPr>
              <a:t>Identifiez les stratégies et méthodes pédagogiques utilisées par l’enseignant.es </a:t>
            </a:r>
          </a:p>
          <a:p>
            <a:pPr>
              <a:spcAft>
                <a:spcPts val="600"/>
              </a:spcAft>
            </a:pPr>
            <a:r>
              <a:rPr lang="fr-FR" sz="2800" dirty="0">
                <a:latin typeface="Calibri Light" panose="020F0302020204030204" pitchFamily="34" charset="0"/>
                <a:ea typeface="Calibri Light" panose="020F0302020204030204" pitchFamily="34" charset="0"/>
                <a:cs typeface="Calibri Light" panose="020F0302020204030204" pitchFamily="34" charset="0"/>
              </a:rPr>
              <a:t>Analysez comment le dispositif, les méthodes et les stratégies pédagogiques permettent de : </a:t>
            </a:r>
          </a:p>
          <a:p>
            <a:pPr lvl="1">
              <a:spcAft>
                <a:spcPts val="600"/>
              </a:spcAft>
              <a:buFont typeface="Wingdings" panose="05000000000000000000" pitchFamily="2" charset="2"/>
              <a:buChar char="Ø"/>
            </a:pPr>
            <a:r>
              <a:rPr lang="fr-BE" sz="1900" dirty="0">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Susciter la motivation </a:t>
            </a:r>
          </a:p>
          <a:p>
            <a:pPr lvl="1">
              <a:spcAft>
                <a:spcPts val="600"/>
              </a:spcAft>
              <a:buFont typeface="Wingdings" panose="05000000000000000000" pitchFamily="2" charset="2"/>
              <a:buChar char="Ø"/>
            </a:pPr>
            <a:r>
              <a:rPr lang="fr-BE" sz="19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Favoriser </a:t>
            </a:r>
            <a:r>
              <a:rPr lang="fr-BE" sz="1900" dirty="0">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l’apprentissage en profondeur </a:t>
            </a:r>
          </a:p>
          <a:p>
            <a:pPr lvl="1">
              <a:spcAft>
                <a:spcPts val="600"/>
              </a:spcAft>
              <a:buFont typeface="Wingdings" panose="05000000000000000000" pitchFamily="2" charset="2"/>
              <a:buChar char="Ø"/>
            </a:pPr>
            <a:r>
              <a:rPr lang="fr-BE" sz="1900" dirty="0">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Stimuler les interactions entre étudiant.es et avec l’</a:t>
            </a:r>
            <a:r>
              <a:rPr lang="fr-BE" sz="1900" dirty="0" err="1">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enseignant.e</a:t>
            </a:r>
            <a:endParaRPr lang="fr-BE" sz="1900" dirty="0">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endParaRPr>
          </a:p>
          <a:p>
            <a:pPr lvl="1">
              <a:spcAft>
                <a:spcPts val="600"/>
              </a:spcAft>
              <a:buFont typeface="Wingdings" panose="05000000000000000000" pitchFamily="2" charset="2"/>
              <a:buChar char="Ø"/>
            </a:pPr>
            <a:r>
              <a:rPr lang="fr-BE" sz="1900" dirty="0">
                <a:effectLst/>
                <a:latin typeface="Calibri Light" panose="020F0302020204030204" pitchFamily="34" charset="0"/>
                <a:ea typeface="Calibri Light" panose="020F0302020204030204" pitchFamily="34" charset="0"/>
                <a:cs typeface="Calibri Light" panose="020F0302020204030204" pitchFamily="34" charset="0"/>
              </a:rPr>
              <a:t>Adapter son enseignement au niveau des apprenant.es et de</a:t>
            </a:r>
            <a:r>
              <a:rPr lang="fr-BE" sz="1900" dirty="0">
                <a:latin typeface="Calibri Light" panose="020F0302020204030204" pitchFamily="34" charset="0"/>
                <a:ea typeface="Calibri Light" panose="020F0302020204030204" pitchFamily="34" charset="0"/>
                <a:cs typeface="Calibri Light" panose="020F0302020204030204" pitchFamily="34" charset="0"/>
              </a:rPr>
              <a:t> proposer des tâches complexes et authentiques</a:t>
            </a:r>
          </a:p>
        </p:txBody>
      </p:sp>
    </p:spTree>
    <p:extLst>
      <p:ext uri="{BB962C8B-B14F-4D97-AF65-F5344CB8AC3E}">
        <p14:creationId xmlns:p14="http://schemas.microsoft.com/office/powerpoint/2010/main" val="795891895"/>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357FD-148B-24B4-4964-D88613D37FF1}"/>
            </a:ext>
          </a:extLst>
        </p:cNvPr>
        <p:cNvGrpSpPr/>
        <p:nvPr/>
      </p:nvGrpSpPr>
      <p:grpSpPr>
        <a:xfrm>
          <a:off x="0" y="0"/>
          <a:ext cx="0" cy="0"/>
          <a:chOff x="0" y="0"/>
          <a:chExt cx="0" cy="0"/>
        </a:xfrm>
      </p:grpSpPr>
      <p:sp>
        <p:nvSpPr>
          <p:cNvPr id="103" name="Rectangle">
            <a:extLst>
              <a:ext uri="{FF2B5EF4-FFF2-40B4-BE49-F238E27FC236}">
                <a16:creationId xmlns:a16="http://schemas.microsoft.com/office/drawing/2014/main" id="{23438768-9118-A8F2-7046-383AE9E43DEA}"/>
              </a:ext>
            </a:extLst>
          </p:cNvPr>
          <p:cNvSpPr/>
          <p:nvPr>
            <p:custDataLst>
              <p:tags r:id="rId1"/>
            </p:custDataLst>
          </p:nvPr>
        </p:nvSpPr>
        <p:spPr>
          <a:xfrm>
            <a:off x="-26072" y="0"/>
            <a:ext cx="4030802" cy="8174071"/>
          </a:xfrm>
          <a:prstGeom prst="rect">
            <a:avLst/>
          </a:prstGeom>
          <a:solidFill>
            <a:srgbClr val="1E526C"/>
          </a:solidFill>
          <a:ln w="12700">
            <a:miter lim="400000"/>
          </a:ln>
        </p:spPr>
        <p:txBody>
          <a:bodyPr lIns="45719" rIns="45719" anchor="ctr"/>
          <a:lstStyle/>
          <a:p>
            <a:endParaRPr dirty="0"/>
          </a:p>
        </p:txBody>
      </p:sp>
      <p:sp>
        <p:nvSpPr>
          <p:cNvPr id="3" name="ZoneTexte 2">
            <a:extLst>
              <a:ext uri="{FF2B5EF4-FFF2-40B4-BE49-F238E27FC236}">
                <a16:creationId xmlns:a16="http://schemas.microsoft.com/office/drawing/2014/main" id="{0B5B0330-A199-858A-7771-6AB089F34B03}"/>
              </a:ext>
            </a:extLst>
          </p:cNvPr>
          <p:cNvSpPr txBox="1"/>
          <p:nvPr>
            <p:custDataLst>
              <p:tags r:id="rId2"/>
            </p:custDataLst>
          </p:nvPr>
        </p:nvSpPr>
        <p:spPr>
          <a:xfrm>
            <a:off x="4498644" y="6272269"/>
            <a:ext cx="219226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fr-BE" sz="1800" b="1" dirty="0">
                <a:solidFill>
                  <a:srgbClr val="19A3B1"/>
                </a:solidFill>
                <a:effectLst/>
                <a:latin typeface="Calibri" panose="020F0502020204030204" pitchFamily="34" charset="0"/>
                <a:ea typeface="Calibri" panose="020F0502020204030204" pitchFamily="34" charset="0"/>
                <a:cs typeface="Times New Roman" panose="02020603050405020304" pitchFamily="18" charset="0"/>
              </a:rPr>
              <a:t>Mini </a:t>
            </a:r>
            <a:r>
              <a:rPr lang="fr-BE" sz="1800" b="1" dirty="0" err="1">
                <a:solidFill>
                  <a:srgbClr val="19A3B1"/>
                </a:solidFill>
                <a:effectLst/>
                <a:latin typeface="Calibri" panose="020F0502020204030204" pitchFamily="34" charset="0"/>
                <a:ea typeface="Calibri" panose="020F0502020204030204" pitchFamily="34" charset="0"/>
                <a:cs typeface="Times New Roman" panose="02020603050405020304" pitchFamily="18" charset="0"/>
              </a:rPr>
              <a:t>Jigsaw</a:t>
            </a:r>
            <a:r>
              <a:rPr lang="fr-BE" sz="1800" b="1" dirty="0">
                <a:solidFill>
                  <a:srgbClr val="19A3B1"/>
                </a:solidFill>
                <a:effectLst/>
                <a:latin typeface="Calibri" panose="020F0502020204030204" pitchFamily="34" charset="0"/>
                <a:ea typeface="Calibri" panose="020F0502020204030204" pitchFamily="34" charset="0"/>
                <a:cs typeface="Times New Roman" panose="02020603050405020304" pitchFamily="18" charset="0"/>
              </a:rPr>
              <a:t> (partie 2) </a:t>
            </a:r>
            <a:endParaRPr kumimoji="0" lang="fr-BE" sz="1800" b="0" i="0" u="none" strike="noStrike" cap="none" spc="0" normalizeH="0" baseline="0" dirty="0">
              <a:ln>
                <a:noFill/>
              </a:ln>
              <a:solidFill>
                <a:srgbClr val="19A3B1"/>
              </a:solidFill>
              <a:effectLst/>
              <a:uFillTx/>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pic>
        <p:nvPicPr>
          <p:cNvPr id="6" name="Graphique 5" descr="Brainstorming de groupe contour">
            <a:extLst>
              <a:ext uri="{FF2B5EF4-FFF2-40B4-BE49-F238E27FC236}">
                <a16:creationId xmlns:a16="http://schemas.microsoft.com/office/drawing/2014/main" id="{FB1E58CB-85EF-A973-6839-A9AAE22EB14B}"/>
              </a:ext>
            </a:extLst>
          </p:cNvPr>
          <p:cNvPicPr>
            <a:picLocks noChangeAspect="1"/>
          </p:cNvPicPr>
          <p:nvPr>
            <p:custDataLst>
              <p:tags r:id="rId3"/>
            </p:custDataLst>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68976" y="2294180"/>
            <a:ext cx="2269640" cy="2269640"/>
          </a:xfrm>
          <a:prstGeom prst="rect">
            <a:avLst/>
          </a:prstGeom>
        </p:spPr>
      </p:pic>
      <p:pic>
        <p:nvPicPr>
          <p:cNvPr id="7" name="Image 6">
            <a:extLst>
              <a:ext uri="{FF2B5EF4-FFF2-40B4-BE49-F238E27FC236}">
                <a16:creationId xmlns:a16="http://schemas.microsoft.com/office/drawing/2014/main" id="{473FC77D-9322-6B80-82A4-963E8AD95613}"/>
              </a:ext>
            </a:extLst>
          </p:cNvPr>
          <p:cNvPicPr>
            <a:picLocks noChangeAspect="1"/>
          </p:cNvPicPr>
          <p:nvPr>
            <p:custDataLst>
              <p:tags r:id="rId4"/>
            </p:custDataLst>
          </p:nvPr>
        </p:nvPicPr>
        <p:blipFill>
          <a:blip r:embed="rId9"/>
          <a:stretch>
            <a:fillRect/>
          </a:stretch>
        </p:blipFill>
        <p:spPr>
          <a:xfrm>
            <a:off x="202125" y="6456934"/>
            <a:ext cx="638365" cy="205869"/>
          </a:xfrm>
          <a:prstGeom prst="rect">
            <a:avLst/>
          </a:prstGeom>
        </p:spPr>
      </p:pic>
      <p:sp>
        <p:nvSpPr>
          <p:cNvPr id="5" name="Espace réservé du texte 4">
            <a:extLst>
              <a:ext uri="{FF2B5EF4-FFF2-40B4-BE49-F238E27FC236}">
                <a16:creationId xmlns:a16="http://schemas.microsoft.com/office/drawing/2014/main" id="{AE19E7F0-374A-A949-760B-C2D65D4FBFC9}"/>
              </a:ext>
            </a:extLst>
          </p:cNvPr>
          <p:cNvSpPr>
            <a:spLocks noGrp="1"/>
          </p:cNvSpPr>
          <p:nvPr>
            <p:ph type="body" idx="1"/>
          </p:nvPr>
        </p:nvSpPr>
        <p:spPr>
          <a:xfrm>
            <a:off x="4498644" y="2294180"/>
            <a:ext cx="6964680" cy="3191747"/>
          </a:xfrm>
        </p:spPr>
        <p:txBody>
          <a:bodyPr>
            <a:normAutofit/>
          </a:bodyPr>
          <a:lstStyle/>
          <a:p>
            <a:pPr>
              <a:spcAft>
                <a:spcPts val="600"/>
              </a:spcAft>
            </a:pPr>
            <a:r>
              <a:rPr lang="fr-BE" dirty="0">
                <a:latin typeface="Calibri Light" panose="020F0302020204030204" pitchFamily="34" charset="0"/>
                <a:cs typeface="Calibri Light" panose="020F0302020204030204" pitchFamily="34" charset="0"/>
              </a:rPr>
              <a:t>Repérez les défis et les changements de postures </a:t>
            </a:r>
          </a:p>
          <a:p>
            <a:pPr>
              <a:spcAft>
                <a:spcPts val="600"/>
              </a:spcAft>
            </a:pPr>
            <a:r>
              <a:rPr lang="fr-BE" dirty="0">
                <a:latin typeface="Calibri Light" panose="020F0302020204030204" pitchFamily="34" charset="0"/>
                <a:cs typeface="Calibri Light" panose="020F0302020204030204" pitchFamily="34" charset="0"/>
              </a:rPr>
              <a:t>Formulez des conseils si vous le souhaitez </a:t>
            </a:r>
          </a:p>
        </p:txBody>
      </p:sp>
    </p:spTree>
    <p:extLst>
      <p:ext uri="{BB962C8B-B14F-4D97-AF65-F5344CB8AC3E}">
        <p14:creationId xmlns:p14="http://schemas.microsoft.com/office/powerpoint/2010/main" val="259168389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0BDDA-4BFC-BA7C-1A11-91E8289EE370}"/>
            </a:ext>
          </a:extLst>
        </p:cNvPr>
        <p:cNvGrpSpPr/>
        <p:nvPr/>
      </p:nvGrpSpPr>
      <p:grpSpPr>
        <a:xfrm>
          <a:off x="0" y="0"/>
          <a:ext cx="0" cy="0"/>
          <a:chOff x="0" y="0"/>
          <a:chExt cx="0" cy="0"/>
        </a:xfrm>
      </p:grpSpPr>
      <p:sp>
        <p:nvSpPr>
          <p:cNvPr id="103" name="Rectangle">
            <a:extLst>
              <a:ext uri="{FF2B5EF4-FFF2-40B4-BE49-F238E27FC236}">
                <a16:creationId xmlns:a16="http://schemas.microsoft.com/office/drawing/2014/main" id="{A0DB7733-694C-4B92-84AF-06077568D719}"/>
              </a:ext>
            </a:extLst>
          </p:cNvPr>
          <p:cNvSpPr/>
          <p:nvPr>
            <p:custDataLst>
              <p:tags r:id="rId1"/>
            </p:custDataLst>
          </p:nvPr>
        </p:nvSpPr>
        <p:spPr>
          <a:xfrm>
            <a:off x="-26072" y="0"/>
            <a:ext cx="4030802" cy="8174071"/>
          </a:xfrm>
          <a:prstGeom prst="rect">
            <a:avLst/>
          </a:prstGeom>
          <a:solidFill>
            <a:srgbClr val="1E526C"/>
          </a:solidFill>
          <a:ln w="12700">
            <a:miter lim="400000"/>
          </a:ln>
        </p:spPr>
        <p:txBody>
          <a:bodyPr lIns="45719" rIns="45719" anchor="ctr"/>
          <a:lstStyle/>
          <a:p>
            <a:endParaRPr dirty="0"/>
          </a:p>
        </p:txBody>
      </p:sp>
      <p:pic>
        <p:nvPicPr>
          <p:cNvPr id="7" name="Image 6">
            <a:extLst>
              <a:ext uri="{FF2B5EF4-FFF2-40B4-BE49-F238E27FC236}">
                <a16:creationId xmlns:a16="http://schemas.microsoft.com/office/drawing/2014/main" id="{78411356-DF9C-2ABD-475B-99173C1E3DBC}"/>
              </a:ext>
            </a:extLst>
          </p:cNvPr>
          <p:cNvPicPr>
            <a:picLocks noChangeAspect="1"/>
          </p:cNvPicPr>
          <p:nvPr>
            <p:custDataLst>
              <p:tags r:id="rId2"/>
            </p:custDataLst>
          </p:nvPr>
        </p:nvPicPr>
        <p:blipFill>
          <a:blip r:embed="rId5"/>
          <a:stretch>
            <a:fillRect/>
          </a:stretch>
        </p:blipFill>
        <p:spPr>
          <a:xfrm>
            <a:off x="202125" y="6456934"/>
            <a:ext cx="638365" cy="205869"/>
          </a:xfrm>
          <a:prstGeom prst="rect">
            <a:avLst/>
          </a:prstGeom>
        </p:spPr>
      </p:pic>
      <p:pic>
        <p:nvPicPr>
          <p:cNvPr id="5" name="Graphique 4" descr="Terminé avec un remplissage uni">
            <a:extLst>
              <a:ext uri="{FF2B5EF4-FFF2-40B4-BE49-F238E27FC236}">
                <a16:creationId xmlns:a16="http://schemas.microsoft.com/office/drawing/2014/main" id="{8170D036-8A0E-E642-5B2B-3AB2D7E1E9C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61612" y="2708050"/>
            <a:ext cx="2055433" cy="2055433"/>
          </a:xfrm>
          <a:prstGeom prst="rect">
            <a:avLst/>
          </a:prstGeom>
        </p:spPr>
      </p:pic>
      <p:sp>
        <p:nvSpPr>
          <p:cNvPr id="10" name="Espace réservé du texte 4">
            <a:extLst>
              <a:ext uri="{FF2B5EF4-FFF2-40B4-BE49-F238E27FC236}">
                <a16:creationId xmlns:a16="http://schemas.microsoft.com/office/drawing/2014/main" id="{9D4F612C-51C3-193A-9C65-F19F1840FB93}"/>
              </a:ext>
            </a:extLst>
          </p:cNvPr>
          <p:cNvSpPr txBox="1">
            <a:spLocks/>
          </p:cNvSpPr>
          <p:nvPr/>
        </p:nvSpPr>
        <p:spPr>
          <a:xfrm>
            <a:off x="4704932" y="1833126"/>
            <a:ext cx="6964680" cy="31917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lnSpcReduction="10000"/>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a:lstStyle>
          <a:p>
            <a:pPr marL="0" indent="0">
              <a:spcAft>
                <a:spcPts val="1200"/>
              </a:spcAft>
              <a:buSzTx/>
              <a:buNone/>
              <a:defRPr sz="4000" b="1"/>
            </a:pPr>
            <a:r>
              <a:rPr lang="fr-BE" sz="2800" dirty="0">
                <a:latin typeface="Calibri Light" panose="020F0302020204030204" pitchFamily="34" charset="0"/>
                <a:ea typeface="Calibri Light" panose="020F0302020204030204" pitchFamily="34" charset="0"/>
                <a:cs typeface="Calibri Light" panose="020F0302020204030204" pitchFamily="34" charset="0"/>
              </a:rPr>
              <a:t>Consignes du travail de groupe</a:t>
            </a:r>
          </a:p>
          <a:p>
            <a:pPr>
              <a:spcAft>
                <a:spcPts val="1200"/>
              </a:spcAft>
              <a:buSzTx/>
              <a:buFont typeface="Arial" panose="020B0604020202020204" pitchFamily="34" charset="0"/>
              <a:buChar char="•"/>
              <a:defRPr sz="4000" b="1"/>
            </a:pPr>
            <a:r>
              <a:rPr lang="fr-BE" sz="2800" dirty="0">
                <a:latin typeface="Calibri Light" panose="020F0302020204030204" pitchFamily="34" charset="0"/>
                <a:ea typeface="Calibri Light" panose="020F0302020204030204" pitchFamily="34" charset="0"/>
                <a:cs typeface="Calibri Light" panose="020F0302020204030204" pitchFamily="34" charset="0"/>
              </a:rPr>
              <a:t>Remise du travail sur l’UV : 1 page </a:t>
            </a:r>
          </a:p>
          <a:p>
            <a:pPr>
              <a:spcAft>
                <a:spcPts val="1200"/>
              </a:spcAft>
              <a:buSzTx/>
              <a:buFont typeface="Arial" panose="020B0604020202020204" pitchFamily="34" charset="0"/>
              <a:buChar char="•"/>
              <a:defRPr sz="4000" b="1"/>
            </a:pPr>
            <a:r>
              <a:rPr lang="fr-BE" sz="2800" dirty="0">
                <a:latin typeface="Calibri Light" panose="020F0302020204030204" pitchFamily="34" charset="0"/>
                <a:ea typeface="Calibri Light" panose="020F0302020204030204" pitchFamily="34" charset="0"/>
                <a:cs typeface="Calibri Light" panose="020F0302020204030204" pitchFamily="34" charset="0"/>
              </a:rPr>
              <a:t>Ensemble : autoévaluez la dynamique de votre groupe  </a:t>
            </a:r>
          </a:p>
          <a:p>
            <a:pPr>
              <a:spcAft>
                <a:spcPts val="1200"/>
              </a:spcAft>
              <a:buSzTx/>
              <a:buFont typeface="Arial" panose="020B0604020202020204" pitchFamily="34" charset="0"/>
              <a:buChar char="•"/>
              <a:defRPr sz="4000" b="1"/>
            </a:pPr>
            <a:r>
              <a:rPr lang="fr-BE" sz="2800" dirty="0">
                <a:effectLst/>
                <a:latin typeface="Calibri Light" panose="020F0302020204030204" pitchFamily="34" charset="0"/>
                <a:ea typeface="Calibri Light" panose="020F0302020204030204" pitchFamily="34" charset="0"/>
                <a:cs typeface="Calibri Light" panose="020F0302020204030204" pitchFamily="34" charset="0"/>
              </a:rPr>
              <a:t>Individuellement : autoévaluez votre capacité à collaborer (UV)</a:t>
            </a:r>
          </a:p>
        </p:txBody>
      </p:sp>
    </p:spTree>
    <p:extLst>
      <p:ext uri="{BB962C8B-B14F-4D97-AF65-F5344CB8AC3E}">
        <p14:creationId xmlns:p14="http://schemas.microsoft.com/office/powerpoint/2010/main" val="1132035661"/>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2463E-8849-CB19-4431-D9EBC5D97EA2}"/>
            </a:ext>
          </a:extLst>
        </p:cNvPr>
        <p:cNvGrpSpPr/>
        <p:nvPr/>
      </p:nvGrpSpPr>
      <p:grpSpPr>
        <a:xfrm>
          <a:off x="0" y="0"/>
          <a:ext cx="0" cy="0"/>
          <a:chOff x="0" y="0"/>
          <a:chExt cx="0" cy="0"/>
        </a:xfrm>
      </p:grpSpPr>
      <p:sp>
        <p:nvSpPr>
          <p:cNvPr id="103" name="Rectangle">
            <a:extLst>
              <a:ext uri="{FF2B5EF4-FFF2-40B4-BE49-F238E27FC236}">
                <a16:creationId xmlns:a16="http://schemas.microsoft.com/office/drawing/2014/main" id="{8902E5FB-EE08-3671-437D-86D78F8D800C}"/>
              </a:ext>
            </a:extLst>
          </p:cNvPr>
          <p:cNvSpPr/>
          <p:nvPr>
            <p:custDataLst>
              <p:tags r:id="rId1"/>
            </p:custDataLst>
          </p:nvPr>
        </p:nvSpPr>
        <p:spPr>
          <a:xfrm>
            <a:off x="-59616" y="-85742"/>
            <a:ext cx="4030802" cy="8174071"/>
          </a:xfrm>
          <a:prstGeom prst="rect">
            <a:avLst/>
          </a:prstGeom>
          <a:solidFill>
            <a:srgbClr val="1E526C"/>
          </a:solidFill>
          <a:ln w="12700">
            <a:miter lim="400000"/>
          </a:ln>
        </p:spPr>
        <p:txBody>
          <a:bodyPr lIns="45719" rIns="45719" anchor="ctr"/>
          <a:lstStyle/>
          <a:p>
            <a:endParaRPr dirty="0"/>
          </a:p>
        </p:txBody>
      </p:sp>
      <p:pic>
        <p:nvPicPr>
          <p:cNvPr id="7" name="Image 6">
            <a:extLst>
              <a:ext uri="{FF2B5EF4-FFF2-40B4-BE49-F238E27FC236}">
                <a16:creationId xmlns:a16="http://schemas.microsoft.com/office/drawing/2014/main" id="{CA39290E-AF39-DF80-B75E-376C2B270D05}"/>
              </a:ext>
            </a:extLst>
          </p:cNvPr>
          <p:cNvPicPr>
            <a:picLocks noChangeAspect="1"/>
          </p:cNvPicPr>
          <p:nvPr>
            <p:custDataLst>
              <p:tags r:id="rId2"/>
            </p:custDataLst>
          </p:nvPr>
        </p:nvPicPr>
        <p:blipFill>
          <a:blip r:embed="rId5"/>
          <a:stretch>
            <a:fillRect/>
          </a:stretch>
        </p:blipFill>
        <p:spPr>
          <a:xfrm>
            <a:off x="202125" y="6456934"/>
            <a:ext cx="638365" cy="205869"/>
          </a:xfrm>
          <a:prstGeom prst="rect">
            <a:avLst/>
          </a:prstGeom>
        </p:spPr>
      </p:pic>
      <p:pic>
        <p:nvPicPr>
          <p:cNvPr id="8" name="Graphique 7" descr="Terminé avec un remplissage uni">
            <a:extLst>
              <a:ext uri="{FF2B5EF4-FFF2-40B4-BE49-F238E27FC236}">
                <a16:creationId xmlns:a16="http://schemas.microsoft.com/office/drawing/2014/main" id="{34FE0B4D-B51E-F9C4-DD6B-AA2B7A88947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61612" y="2708050"/>
            <a:ext cx="2055433" cy="2055433"/>
          </a:xfrm>
          <a:prstGeom prst="rect">
            <a:avLst/>
          </a:prstGeom>
        </p:spPr>
      </p:pic>
      <p:sp>
        <p:nvSpPr>
          <p:cNvPr id="9" name="Rectangle 8">
            <a:extLst>
              <a:ext uri="{FF2B5EF4-FFF2-40B4-BE49-F238E27FC236}">
                <a16:creationId xmlns:a16="http://schemas.microsoft.com/office/drawing/2014/main" id="{00BA8701-F548-2E64-AC1F-BEA5C91CF7EA}"/>
              </a:ext>
            </a:extLst>
          </p:cNvPr>
          <p:cNvSpPr/>
          <p:nvPr/>
        </p:nvSpPr>
        <p:spPr>
          <a:xfrm>
            <a:off x="4604424" y="1090314"/>
            <a:ext cx="2073937" cy="1617736"/>
          </a:xfrm>
          <a:prstGeom prst="rect">
            <a:avLst/>
          </a:prstGeom>
          <a:blipFill rotWithShape="1">
            <a:blip r:embed="rId8">
              <a:extLst>
                <a:ext uri="{BEBA8EAE-BF5A-486C-A8C5-ECC9F3942E4B}">
                  <a14:imgProps xmlns:a14="http://schemas.microsoft.com/office/drawing/2010/main">
                    <a14:imgLayer r:embed="rId9">
                      <a14:imgEffect>
                        <a14:brightnessContrast bright="20000"/>
                      </a14:imgEffect>
                    </a14:imgLayer>
                  </a14:imgProps>
                </a:ext>
              </a:extLst>
            </a:blip>
            <a:srcRect/>
            <a:stretch>
              <a:fillRect t="-7000" b="-7000"/>
            </a:stretch>
          </a:blip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txBody>
          <a:bodyPr/>
          <a:lstStyle/>
          <a:p>
            <a:endParaRPr lang="fr-BE"/>
          </a:p>
        </p:txBody>
      </p:sp>
      <p:sp>
        <p:nvSpPr>
          <p:cNvPr id="10" name="Rectangle 9">
            <a:extLst>
              <a:ext uri="{FF2B5EF4-FFF2-40B4-BE49-F238E27FC236}">
                <a16:creationId xmlns:a16="http://schemas.microsoft.com/office/drawing/2014/main" id="{7CCFD920-8C0E-A8BD-714D-F046E4C30D24}"/>
              </a:ext>
            </a:extLst>
          </p:cNvPr>
          <p:cNvSpPr/>
          <p:nvPr/>
        </p:nvSpPr>
        <p:spPr>
          <a:xfrm>
            <a:off x="4604423" y="2999047"/>
            <a:ext cx="1917945" cy="1617735"/>
          </a:xfrm>
          <a:prstGeom prst="rect">
            <a:avLst/>
          </a:prstGeom>
          <a:blipFill rotWithShape="1">
            <a:blip r:embed="rId10">
              <a:extLst>
                <a:ext uri="{BEBA8EAE-BF5A-486C-A8C5-ECC9F3942E4B}">
                  <a14:imgProps xmlns:a14="http://schemas.microsoft.com/office/drawing/2010/main">
                    <a14:imgLayer r:embed="rId11">
                      <a14:imgEffect>
                        <a14:brightnessContrast bright="20000"/>
                      </a14:imgEffect>
                    </a14:imgLayer>
                  </a14:imgProps>
                </a:ext>
              </a:extLst>
            </a:blip>
            <a:srcRect/>
            <a:stretch>
              <a:fillRect t="-7000" b="-7000"/>
            </a:stretch>
          </a:blipFill>
        </p:spPr>
        <p:style>
          <a:lnRef idx="2">
            <a:schemeClr val="lt1">
              <a:hueOff val="0"/>
              <a:satOff val="0"/>
              <a:lumOff val="0"/>
              <a:alphaOff val="0"/>
            </a:schemeClr>
          </a:lnRef>
          <a:fillRef idx="1">
            <a:scrgbClr r="0" g="0" b="0"/>
          </a:fillRef>
          <a:effectRef idx="0">
            <a:schemeClr val="accent3">
              <a:tint val="50000"/>
              <a:hueOff val="0"/>
              <a:satOff val="0"/>
              <a:lumOff val="1903"/>
              <a:alphaOff val="0"/>
            </a:schemeClr>
          </a:effectRef>
          <a:fontRef idx="minor">
            <a:schemeClr val="lt1">
              <a:hueOff val="0"/>
              <a:satOff val="0"/>
              <a:lumOff val="0"/>
              <a:alphaOff val="0"/>
            </a:schemeClr>
          </a:fontRef>
        </p:style>
        <p:txBody>
          <a:bodyPr/>
          <a:lstStyle/>
          <a:p>
            <a:endParaRPr lang="fr-BE"/>
          </a:p>
        </p:txBody>
      </p:sp>
      <p:sp>
        <p:nvSpPr>
          <p:cNvPr id="12" name="Rectangle 11">
            <a:extLst>
              <a:ext uri="{FF2B5EF4-FFF2-40B4-BE49-F238E27FC236}">
                <a16:creationId xmlns:a16="http://schemas.microsoft.com/office/drawing/2014/main" id="{65E9EAC5-B960-E9FE-9AD7-C4E8773AE02D}"/>
              </a:ext>
            </a:extLst>
          </p:cNvPr>
          <p:cNvSpPr/>
          <p:nvPr/>
        </p:nvSpPr>
        <p:spPr>
          <a:xfrm>
            <a:off x="4682419" y="4874105"/>
            <a:ext cx="1917945" cy="1373016"/>
          </a:xfrm>
          <a:prstGeom prst="rect">
            <a:avLst/>
          </a:prstGeom>
          <a:blipFill rotWithShape="1">
            <a:blip r:embed="rId12">
              <a:extLst>
                <a:ext uri="{BEBA8EAE-BF5A-486C-A8C5-ECC9F3942E4B}">
                  <a14:imgProps xmlns:a14="http://schemas.microsoft.com/office/drawing/2010/main">
                    <a14:imgLayer r:embed="rId13">
                      <a14:imgEffect>
                        <a14:brightnessContrast bright="20000"/>
                      </a14:imgEffect>
                    </a14:imgLayer>
                  </a14:imgProps>
                </a:ext>
              </a:extLst>
            </a:blip>
            <a:srcRect/>
            <a:stretch>
              <a:fillRect l="-1000" r="-1000"/>
            </a:stretch>
          </a:blipFill>
        </p:spPr>
        <p:style>
          <a:lnRef idx="2">
            <a:schemeClr val="lt1">
              <a:hueOff val="0"/>
              <a:satOff val="0"/>
              <a:lumOff val="0"/>
              <a:alphaOff val="0"/>
            </a:schemeClr>
          </a:lnRef>
          <a:fillRef idx="1">
            <a:scrgbClr r="0" g="0" b="0"/>
          </a:fillRef>
          <a:effectRef idx="0">
            <a:schemeClr val="accent3">
              <a:tint val="50000"/>
              <a:hueOff val="0"/>
              <a:satOff val="0"/>
              <a:lumOff val="9517"/>
              <a:alphaOff val="0"/>
            </a:schemeClr>
          </a:effectRef>
          <a:fontRef idx="minor">
            <a:schemeClr val="lt1">
              <a:hueOff val="0"/>
              <a:satOff val="0"/>
              <a:lumOff val="0"/>
              <a:alphaOff val="0"/>
            </a:schemeClr>
          </a:fontRef>
        </p:style>
        <p:txBody>
          <a:bodyPr/>
          <a:lstStyle/>
          <a:p>
            <a:endParaRPr lang="fr-BE"/>
          </a:p>
        </p:txBody>
      </p:sp>
      <p:sp>
        <p:nvSpPr>
          <p:cNvPr id="14" name="Espace réservé du texte 13">
            <a:extLst>
              <a:ext uri="{FF2B5EF4-FFF2-40B4-BE49-F238E27FC236}">
                <a16:creationId xmlns:a16="http://schemas.microsoft.com/office/drawing/2014/main" id="{FAEF2936-726F-4539-B028-742BE6CD1AD7}"/>
              </a:ext>
            </a:extLst>
          </p:cNvPr>
          <p:cNvSpPr>
            <a:spLocks noGrp="1"/>
          </p:cNvSpPr>
          <p:nvPr>
            <p:ph type="body" idx="1"/>
          </p:nvPr>
        </p:nvSpPr>
        <p:spPr>
          <a:xfrm>
            <a:off x="6775111" y="495045"/>
            <a:ext cx="4987560" cy="6481442"/>
          </a:xfrm>
        </p:spPr>
        <p:txBody>
          <a:bodyPr>
            <a:normAutofit/>
          </a:bodyPr>
          <a:lstStyle/>
          <a:p>
            <a:pPr marL="0" indent="0">
              <a:buNone/>
            </a:pPr>
            <a:endParaRPr lang="fr-BE" dirty="0">
              <a:latin typeface="Calibri Light" panose="020F0302020204030204" pitchFamily="34" charset="0"/>
              <a:cs typeface="Calibri Light" panose="020F0302020204030204" pitchFamily="34" charset="0"/>
            </a:endParaRPr>
          </a:p>
          <a:p>
            <a:pPr marL="0" indent="0">
              <a:buNone/>
            </a:pPr>
            <a:endParaRPr lang="fr-BE" dirty="0">
              <a:latin typeface="Calibri Light" panose="020F0302020204030204" pitchFamily="34" charset="0"/>
              <a:cs typeface="Calibri Light" panose="020F0302020204030204" pitchFamily="34" charset="0"/>
            </a:endParaRPr>
          </a:p>
          <a:p>
            <a:pPr marL="0" indent="0">
              <a:buNone/>
            </a:pPr>
            <a:r>
              <a:rPr lang="fr-BE" dirty="0">
                <a:latin typeface="Calibri Light" panose="020F0302020204030204" pitchFamily="34" charset="0"/>
                <a:cs typeface="Calibri Light" panose="020F0302020204030204" pitchFamily="34" charset="0"/>
              </a:rPr>
              <a:t>Scribe : prise de notes et retranscription </a:t>
            </a:r>
          </a:p>
          <a:p>
            <a:pPr marL="0" indent="0">
              <a:buNone/>
            </a:pPr>
            <a:endParaRPr lang="fr-BE" dirty="0">
              <a:latin typeface="Calibri Light" panose="020F0302020204030204" pitchFamily="34" charset="0"/>
              <a:cs typeface="Calibri Light" panose="020F0302020204030204" pitchFamily="34" charset="0"/>
            </a:endParaRPr>
          </a:p>
          <a:p>
            <a:pPr marL="0" indent="0">
              <a:buNone/>
            </a:pPr>
            <a:endParaRPr lang="fr-BE" dirty="0">
              <a:latin typeface="Calibri Light" panose="020F0302020204030204" pitchFamily="34" charset="0"/>
              <a:cs typeface="Calibri Light" panose="020F0302020204030204" pitchFamily="34" charset="0"/>
            </a:endParaRPr>
          </a:p>
          <a:p>
            <a:pPr marL="0" indent="0">
              <a:buNone/>
            </a:pPr>
            <a:r>
              <a:rPr lang="fr-BE" dirty="0">
                <a:latin typeface="Calibri Light" panose="020F0302020204030204" pitchFamily="34" charset="0"/>
                <a:cs typeface="Calibri Light" panose="020F0302020204030204" pitchFamily="34" charset="0"/>
              </a:rPr>
              <a:t>Gestionnaire du temps et de la parole en réunion </a:t>
            </a:r>
          </a:p>
          <a:p>
            <a:pPr marL="0" indent="0">
              <a:buNone/>
            </a:pPr>
            <a:endParaRPr lang="fr-BE" dirty="0">
              <a:latin typeface="Calibri Light" panose="020F0302020204030204" pitchFamily="34" charset="0"/>
              <a:cs typeface="Calibri Light" panose="020F0302020204030204" pitchFamily="34" charset="0"/>
            </a:endParaRPr>
          </a:p>
          <a:p>
            <a:pPr marL="0" indent="0">
              <a:buNone/>
            </a:pPr>
            <a:endParaRPr lang="fr-BE" dirty="0">
              <a:latin typeface="Calibri Light" panose="020F0302020204030204" pitchFamily="34" charset="0"/>
              <a:cs typeface="Calibri Light" panose="020F0302020204030204" pitchFamily="34" charset="0"/>
            </a:endParaRPr>
          </a:p>
          <a:p>
            <a:pPr marL="0" indent="0">
              <a:buNone/>
            </a:pPr>
            <a:r>
              <a:rPr lang="fr-BE" dirty="0">
                <a:latin typeface="Calibri Light" panose="020F0302020204030204" pitchFamily="34" charset="0"/>
                <a:cs typeface="Calibri Light" panose="020F0302020204030204" pitchFamily="34" charset="0"/>
              </a:rPr>
              <a:t>Gestionnaire des tâches </a:t>
            </a:r>
          </a:p>
          <a:p>
            <a:pPr marL="0" indent="0">
              <a:buNone/>
            </a:pPr>
            <a:endParaRPr lang="fr-BE" dirty="0">
              <a:latin typeface="Calibri Light" panose="020F0302020204030204" pitchFamily="34" charset="0"/>
              <a:cs typeface="Calibri Light" panose="020F0302020204030204" pitchFamily="34" charset="0"/>
            </a:endParaRPr>
          </a:p>
          <a:p>
            <a:pPr marL="0" indent="0">
              <a:buNone/>
            </a:pPr>
            <a:endParaRPr lang="fr-BE"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62206732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e 3">
            <a:extLst>
              <a:ext uri="{FF2B5EF4-FFF2-40B4-BE49-F238E27FC236}">
                <a16:creationId xmlns:a16="http://schemas.microsoft.com/office/drawing/2014/main" id="{0ED8C3FC-2B6C-4791-BA69-E887B65D03D7}"/>
              </a:ext>
            </a:extLst>
          </p:cNvPr>
          <p:cNvGraphicFramePr/>
          <p:nvPr>
            <p:custDataLst>
              <p:tags r:id="rId1"/>
            </p:custDataLst>
            <p:extLst>
              <p:ext uri="{D42A27DB-BD31-4B8C-83A1-F6EECF244321}">
                <p14:modId xmlns:p14="http://schemas.microsoft.com/office/powerpoint/2010/main" val="2589863293"/>
              </p:ext>
            </p:extLst>
          </p:nvPr>
        </p:nvGraphicFramePr>
        <p:xfrm>
          <a:off x="271121" y="213360"/>
          <a:ext cx="11758319" cy="654303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9985733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9706B82-DE1A-72D1-4702-1EB3F79F9661}"/>
              </a:ext>
            </a:extLst>
          </p:cNvPr>
          <p:cNvPicPr>
            <a:picLocks noChangeAspect="1"/>
          </p:cNvPicPr>
          <p:nvPr>
            <p:custDataLst>
              <p:tags r:id="rId1"/>
            </p:custDataLst>
          </p:nvPr>
        </p:nvPicPr>
        <p:blipFill rotWithShape="1">
          <a:blip r:embed="rId6"/>
          <a:srcRect l="815" t="2250" r="2330" b="1589"/>
          <a:stretch/>
        </p:blipFill>
        <p:spPr>
          <a:xfrm>
            <a:off x="-27860" y="2538"/>
            <a:ext cx="12247719" cy="6800673"/>
          </a:xfrm>
          <a:prstGeom prst="rect">
            <a:avLst/>
          </a:prstGeom>
        </p:spPr>
      </p:pic>
      <p:sp>
        <p:nvSpPr>
          <p:cNvPr id="12" name="ZoneTexte 11">
            <a:extLst>
              <a:ext uri="{FF2B5EF4-FFF2-40B4-BE49-F238E27FC236}">
                <a16:creationId xmlns:a16="http://schemas.microsoft.com/office/drawing/2014/main" id="{9F9D2BB8-8524-A600-005F-011F8128B078}"/>
              </a:ext>
            </a:extLst>
          </p:cNvPr>
          <p:cNvSpPr txBox="1"/>
          <p:nvPr>
            <p:custDataLst>
              <p:tags r:id="rId2"/>
            </p:custDataLst>
          </p:nvPr>
        </p:nvSpPr>
        <p:spPr>
          <a:xfrm>
            <a:off x="70512" y="6541601"/>
            <a:ext cx="8918813"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fr-BE" sz="1100" dirty="0"/>
              <a:t>Autoformation Réseau </a:t>
            </a:r>
            <a:r>
              <a:rPr lang="fr-BE" sz="1100" b="0" i="0" dirty="0">
                <a:solidFill>
                  <a:srgbClr val="444444"/>
                </a:solidFill>
                <a:effectLst/>
                <a:latin typeface="Roboto Condensed" panose="020B0604020202020204" pitchFamily="2" charset="0"/>
              </a:rPr>
              <a:t>Bâtisseurs de Possibles: </a:t>
            </a:r>
            <a:r>
              <a:rPr lang="fr-BE" sz="1100" dirty="0">
                <a:hlinkClick r:id="rId7"/>
              </a:rPr>
              <a:t>https://reseau.batisseursdepossibles.org/accompagnement/autoformation/</a:t>
            </a:r>
            <a:r>
              <a:rPr lang="fr-BE" sz="1100" dirty="0"/>
              <a:t> </a:t>
            </a:r>
          </a:p>
        </p:txBody>
      </p:sp>
      <p:sp>
        <p:nvSpPr>
          <p:cNvPr id="2" name="Rectangle 1">
            <a:extLst>
              <a:ext uri="{FF2B5EF4-FFF2-40B4-BE49-F238E27FC236}">
                <a16:creationId xmlns:a16="http://schemas.microsoft.com/office/drawing/2014/main" id="{69C989C1-9AD6-5B6C-DB5B-1DA101A6EA2E}"/>
              </a:ext>
            </a:extLst>
          </p:cNvPr>
          <p:cNvSpPr/>
          <p:nvPr>
            <p:custDataLst>
              <p:tags r:id="rId3"/>
            </p:custDataLst>
          </p:nvPr>
        </p:nvSpPr>
        <p:spPr>
          <a:xfrm>
            <a:off x="-696432" y="2367172"/>
            <a:ext cx="14243000" cy="2123656"/>
          </a:xfrm>
          <a:prstGeom prst="rect">
            <a:avLst/>
          </a:prstGeom>
          <a:solidFill>
            <a:schemeClr val="bg1"/>
          </a:solidFill>
          <a:ln/>
        </p:spPr>
        <p:style>
          <a:lnRef idx="1">
            <a:schemeClr val="accent3"/>
          </a:lnRef>
          <a:fillRef idx="2">
            <a:schemeClr val="accent3"/>
          </a:fillRef>
          <a:effectRef idx="1">
            <a:schemeClr val="accent3"/>
          </a:effectRef>
          <a:fontRef idx="minor">
            <a:schemeClr val="dk1"/>
          </a:fontRef>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endParaRPr kumimoji="0" lang="fr-BE" sz="2400" b="0" i="0" u="none" strike="noStrike" cap="none" spc="0" normalizeH="0" baseline="0" dirty="0">
              <a:solidFill>
                <a:schemeClr val="tx1"/>
              </a:solidFill>
              <a:effectLst/>
              <a:uFillTx/>
              <a:latin typeface="+mn-lt"/>
              <a:ea typeface="+mn-ea"/>
              <a:cs typeface="+mn-cs"/>
              <a:sym typeface="Calibri"/>
            </a:endParaRPr>
          </a:p>
          <a:p>
            <a:pPr marL="0" marR="0" indent="0" algn="ctr" defTabSz="914400" rtl="0" fontAlgn="auto" latinLnBrk="0" hangingPunct="0">
              <a:lnSpc>
                <a:spcPct val="100000"/>
              </a:lnSpc>
              <a:spcBef>
                <a:spcPts val="0"/>
              </a:spcBef>
              <a:spcAft>
                <a:spcPts val="0"/>
              </a:spcAft>
              <a:buClrTx/>
              <a:buSzTx/>
              <a:buFontTx/>
              <a:buNone/>
              <a:tabLst/>
            </a:pPr>
            <a:r>
              <a:rPr kumimoji="0" lang="fr-BE" sz="4400" b="0" i="0" u="none" strike="noStrike" cap="none" spc="0" normalizeH="0" baseline="0" dirty="0">
                <a:solidFill>
                  <a:schemeClr val="tx1"/>
                </a:solidFill>
                <a:effectLst/>
                <a:uFillTx/>
                <a:latin typeface="+mn-lt"/>
                <a:ea typeface="+mn-ea"/>
                <a:cs typeface="+mn-cs"/>
                <a:sym typeface="Calibri"/>
              </a:rPr>
              <a:t>Pédagogies actives en amphi: </a:t>
            </a:r>
          </a:p>
          <a:p>
            <a:pPr marL="0" marR="0" indent="0" algn="ctr" defTabSz="914400" rtl="0" fontAlgn="auto" latinLnBrk="0" hangingPunct="0">
              <a:lnSpc>
                <a:spcPct val="100000"/>
              </a:lnSpc>
              <a:spcBef>
                <a:spcPts val="0"/>
              </a:spcBef>
              <a:spcAft>
                <a:spcPts val="0"/>
              </a:spcAft>
              <a:buClrTx/>
              <a:buSzTx/>
              <a:buFontTx/>
              <a:buNone/>
              <a:tabLst/>
            </a:pPr>
            <a:r>
              <a:rPr kumimoji="0" lang="fr-BE" sz="4400" b="0" i="0" u="none" strike="noStrike" cap="none" spc="0" normalizeH="0" baseline="0" dirty="0">
                <a:solidFill>
                  <a:schemeClr val="tx1"/>
                </a:solidFill>
                <a:effectLst/>
                <a:uFillTx/>
                <a:latin typeface="+mn-lt"/>
                <a:ea typeface="+mn-ea"/>
                <a:cs typeface="+mn-cs"/>
                <a:sym typeface="Calibri"/>
              </a:rPr>
              <a:t>est-ce réellement possible? </a:t>
            </a:r>
            <a:endParaRPr lang="fr-BE" sz="4400" dirty="0">
              <a:solidFill>
                <a:schemeClr val="tx1"/>
              </a:solidFill>
            </a:endParaRPr>
          </a:p>
          <a:p>
            <a:pPr marL="0" marR="0" indent="0" algn="ctr" defTabSz="914400" rtl="0" fontAlgn="auto" latinLnBrk="0" hangingPunct="0">
              <a:lnSpc>
                <a:spcPct val="100000"/>
              </a:lnSpc>
              <a:spcBef>
                <a:spcPts val="0"/>
              </a:spcBef>
              <a:spcAft>
                <a:spcPts val="0"/>
              </a:spcAft>
              <a:buClrTx/>
              <a:buSzTx/>
              <a:buFontTx/>
              <a:buNone/>
              <a:tabLst/>
            </a:pPr>
            <a:endParaRPr kumimoji="0" lang="fr-BE" sz="2000" b="0" i="0" u="none" strike="noStrike" cap="none" spc="0" normalizeH="0" baseline="0" dirty="0">
              <a:solidFill>
                <a:schemeClr val="tx1"/>
              </a:solidFill>
              <a:effectLst/>
              <a:uFillTx/>
              <a:latin typeface="+mn-lt"/>
              <a:ea typeface="+mn-ea"/>
              <a:cs typeface="+mn-cs"/>
              <a:sym typeface="Calibri"/>
            </a:endParaRPr>
          </a:p>
        </p:txBody>
      </p:sp>
    </p:spTree>
    <p:extLst>
      <p:ext uri="{BB962C8B-B14F-4D97-AF65-F5344CB8AC3E}">
        <p14:creationId xmlns:p14="http://schemas.microsoft.com/office/powerpoint/2010/main" val="76074465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a:extLst>
              <a:ext uri="{FF2B5EF4-FFF2-40B4-BE49-F238E27FC236}">
                <a16:creationId xmlns:a16="http://schemas.microsoft.com/office/drawing/2014/main" id="{BA29BE45-EC5B-5B84-4250-847B73EC0B05}"/>
              </a:ext>
            </a:extLst>
          </p:cNvPr>
          <p:cNvSpPr/>
          <p:nvPr>
            <p:custDataLst>
              <p:tags r:id="rId1"/>
            </p:custDataLst>
          </p:nvPr>
        </p:nvSpPr>
        <p:spPr>
          <a:xfrm rot="1377085">
            <a:off x="-7414832" y="-6545858"/>
            <a:ext cx="12569940" cy="17005925"/>
          </a:xfrm>
          <a:prstGeom prst="rect">
            <a:avLst/>
          </a:prstGeom>
          <a:solidFill>
            <a:srgbClr val="19A3B1"/>
          </a:solidFill>
          <a:ln w="12700">
            <a:miter lim="400000"/>
          </a:ln>
        </p:spPr>
        <p:txBody>
          <a:bodyPr lIns="45719" rIns="45719" anchor="ctr"/>
          <a:lstStyle/>
          <a:p>
            <a:endParaRPr lang="fr-BE" dirty="0"/>
          </a:p>
        </p:txBody>
      </p:sp>
      <p:sp>
        <p:nvSpPr>
          <p:cNvPr id="10" name="Recommandations">
            <a:extLst>
              <a:ext uri="{FF2B5EF4-FFF2-40B4-BE49-F238E27FC236}">
                <a16:creationId xmlns:a16="http://schemas.microsoft.com/office/drawing/2014/main" id="{57D2DABB-BF87-03CA-8E9A-88304B0E0F1C}"/>
              </a:ext>
            </a:extLst>
          </p:cNvPr>
          <p:cNvSpPr txBox="1"/>
          <p:nvPr>
            <p:custDataLst>
              <p:tags r:id="rId2"/>
            </p:custDataLst>
          </p:nvPr>
        </p:nvSpPr>
        <p:spPr>
          <a:xfrm>
            <a:off x="504180" y="509158"/>
            <a:ext cx="3846439" cy="31700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4500" b="1" cap="all">
                <a:solidFill>
                  <a:srgbClr val="FFFFFF"/>
                </a:solidFill>
              </a:defRPr>
            </a:lvl1pPr>
          </a:lstStyle>
          <a:p>
            <a:r>
              <a:rPr lang="fr-FR" sz="4000" dirty="0"/>
              <a:t>Comment agir sur la motivation pour accroître l’implication ?</a:t>
            </a:r>
            <a:endParaRPr sz="4000" dirty="0"/>
          </a:p>
        </p:txBody>
      </p:sp>
      <p:pic>
        <p:nvPicPr>
          <p:cNvPr id="11" name="Graphique 10" descr="Héroïne contour">
            <a:extLst>
              <a:ext uri="{FF2B5EF4-FFF2-40B4-BE49-F238E27FC236}">
                <a16:creationId xmlns:a16="http://schemas.microsoft.com/office/drawing/2014/main" id="{DB72EDBF-7F9B-9157-15CE-ED7906080B91}"/>
              </a:ext>
            </a:extLst>
          </p:cNvPr>
          <p:cNvPicPr>
            <a:picLocks noChangeAspect="1"/>
          </p:cNvPicPr>
          <p:nvPr>
            <p:custDataLst>
              <p:tags r:id="rId3"/>
            </p:custDataLst>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87043" y="3985232"/>
            <a:ext cx="2421111" cy="2421111"/>
          </a:xfrm>
          <a:prstGeom prst="rect">
            <a:avLst/>
          </a:prstGeom>
        </p:spPr>
      </p:pic>
      <p:sp>
        <p:nvSpPr>
          <p:cNvPr id="2" name="ZoneTexte 1">
            <a:extLst>
              <a:ext uri="{FF2B5EF4-FFF2-40B4-BE49-F238E27FC236}">
                <a16:creationId xmlns:a16="http://schemas.microsoft.com/office/drawing/2014/main" id="{827F080B-A03A-F555-8B27-F92A4E6D3135}"/>
              </a:ext>
            </a:extLst>
          </p:cNvPr>
          <p:cNvSpPr txBox="1"/>
          <p:nvPr>
            <p:custDataLst>
              <p:tags r:id="rId4"/>
            </p:custDataLst>
          </p:nvPr>
        </p:nvSpPr>
        <p:spPr>
          <a:xfrm>
            <a:off x="6096000" y="1675051"/>
            <a:ext cx="5943476" cy="47705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514350" lvl="0" indent="-514350">
              <a:buFont typeface="+mj-lt"/>
              <a:buAutoNum type="arabicParenR"/>
            </a:pPr>
            <a:r>
              <a:rPr lang="fr-BE" sz="3200" dirty="0">
                <a:latin typeface="Calibri Light" panose="020F0302020204030204" pitchFamily="34" charset="0"/>
                <a:ea typeface="Calibri Light" panose="020F0302020204030204" pitchFamily="34" charset="0"/>
                <a:cs typeface="Calibri Light" panose="020F0302020204030204" pitchFamily="34" charset="0"/>
              </a:rPr>
              <a:t>Travailler ou faire travailler sur le</a:t>
            </a:r>
            <a:r>
              <a:rPr lang="fr-BE" sz="3200" dirty="0">
                <a:effectLst/>
                <a:latin typeface="Calibri Light" panose="020F0302020204030204" pitchFamily="34" charset="0"/>
                <a:ea typeface="Calibri Light" panose="020F0302020204030204" pitchFamily="34" charset="0"/>
                <a:cs typeface="Calibri Light" panose="020F0302020204030204" pitchFamily="34" charset="0"/>
              </a:rPr>
              <a:t> sens de l’activité </a:t>
            </a:r>
          </a:p>
          <a:p>
            <a:pPr marL="514350" lvl="0" indent="-514350">
              <a:buFont typeface="+mj-lt"/>
              <a:buAutoNum type="arabicParenR"/>
            </a:pPr>
            <a:r>
              <a:rPr lang="fr-BE" sz="3200" dirty="0">
                <a:latin typeface="Calibri Light" panose="020F0302020204030204" pitchFamily="34" charset="0"/>
                <a:ea typeface="Calibri Light" panose="020F0302020204030204" pitchFamily="34" charset="0"/>
                <a:cs typeface="Calibri Light" panose="020F0302020204030204" pitchFamily="34" charset="0"/>
              </a:rPr>
              <a:t>Agir sur le </a:t>
            </a:r>
            <a:r>
              <a:rPr lang="fr-BE" sz="3200" b="1" dirty="0">
                <a:latin typeface="Calibri Light" panose="020F0302020204030204" pitchFamily="34" charset="0"/>
                <a:ea typeface="Calibri Light" panose="020F0302020204030204" pitchFamily="34" charset="0"/>
                <a:cs typeface="Calibri Light" panose="020F0302020204030204" pitchFamily="34" charset="0"/>
              </a:rPr>
              <a:t>sentiment d’efficacité </a:t>
            </a:r>
            <a:r>
              <a:rPr lang="fr-BE" sz="3200" dirty="0">
                <a:latin typeface="Calibri Light" panose="020F0302020204030204" pitchFamily="34" charset="0"/>
                <a:ea typeface="Calibri Light" panose="020F0302020204030204" pitchFamily="34" charset="0"/>
                <a:cs typeface="Calibri Light" panose="020F0302020204030204" pitchFamily="34" charset="0"/>
              </a:rPr>
              <a:t>personnel des étudiant.es </a:t>
            </a:r>
          </a:p>
          <a:p>
            <a:pPr marL="457200" lvl="0" indent="-457200">
              <a:buFont typeface="Arial" panose="020B0604020202020204" pitchFamily="34" charset="0"/>
              <a:buChar char="•"/>
            </a:pPr>
            <a:r>
              <a:rPr lang="fr-BE" sz="2800" dirty="0">
                <a:latin typeface="Calibri Light" panose="020F0302020204030204" pitchFamily="34" charset="0"/>
                <a:ea typeface="Calibri Light" panose="020F0302020204030204" pitchFamily="34" charset="0"/>
                <a:cs typeface="Calibri Light" panose="020F0302020204030204" pitchFamily="34" charset="0"/>
              </a:rPr>
              <a:t>Persuasion verbale </a:t>
            </a:r>
          </a:p>
          <a:p>
            <a:pPr marL="457200" lvl="0" indent="-457200">
              <a:buFont typeface="Arial" panose="020B0604020202020204" pitchFamily="34" charset="0"/>
              <a:buChar char="•"/>
            </a:pPr>
            <a:r>
              <a:rPr lang="fr-BE" sz="2800" dirty="0">
                <a:latin typeface="Calibri Light" panose="020F0302020204030204" pitchFamily="34" charset="0"/>
                <a:ea typeface="Calibri Light" panose="020F0302020204030204" pitchFamily="34" charset="0"/>
                <a:cs typeface="Calibri Light" panose="020F0302020204030204" pitchFamily="34" charset="0"/>
              </a:rPr>
              <a:t>Expériences de maîtrise </a:t>
            </a:r>
          </a:p>
          <a:p>
            <a:pPr marL="457200" lvl="0" indent="-457200">
              <a:buFont typeface="Arial" panose="020B0604020202020204" pitchFamily="34" charset="0"/>
              <a:buChar char="•"/>
            </a:pPr>
            <a:r>
              <a:rPr lang="fr-BE" sz="2800" dirty="0">
                <a:latin typeface="Calibri Light" panose="020F0302020204030204" pitchFamily="34" charset="0"/>
                <a:ea typeface="Calibri Light" panose="020F0302020204030204" pitchFamily="34" charset="0"/>
                <a:cs typeface="Calibri Light" panose="020F0302020204030204" pitchFamily="34" charset="0"/>
              </a:rPr>
              <a:t>Coopération plutôt que compétition</a:t>
            </a:r>
          </a:p>
          <a:p>
            <a:pPr marL="457200" lvl="0" indent="-457200">
              <a:buFont typeface="Arial" panose="020B0604020202020204" pitchFamily="34" charset="0"/>
              <a:buChar char="•"/>
            </a:pPr>
            <a:r>
              <a:rPr lang="fr-BE" sz="2800" dirty="0">
                <a:latin typeface="Calibri Light" panose="020F0302020204030204" pitchFamily="34" charset="0"/>
                <a:ea typeface="Calibri Light" panose="020F0302020204030204" pitchFamily="34" charset="0"/>
                <a:cs typeface="Calibri Light" panose="020F0302020204030204" pitchFamily="34" charset="0"/>
              </a:rPr>
              <a:t>Émotions positives</a:t>
            </a:r>
          </a:p>
          <a:p>
            <a:pPr lvl="0"/>
            <a:r>
              <a:rPr lang="fr-BE" sz="3200" dirty="0">
                <a:latin typeface="Calibri Light" panose="020F0302020204030204" pitchFamily="34" charset="0"/>
                <a:ea typeface="Calibri Light" panose="020F0302020204030204" pitchFamily="34" charset="0"/>
                <a:cs typeface="Calibri Light" panose="020F0302020204030204" pitchFamily="34" charset="0"/>
              </a:rPr>
              <a:t>3) Donner la</a:t>
            </a:r>
            <a:r>
              <a:rPr lang="fr-BE" sz="3200" dirty="0">
                <a:effectLst/>
                <a:latin typeface="Calibri Light" panose="020F0302020204030204" pitchFamily="34" charset="0"/>
                <a:ea typeface="Calibri Light" panose="020F0302020204030204" pitchFamily="34" charset="0"/>
                <a:cs typeface="Calibri Light" panose="020F0302020204030204" pitchFamily="34" charset="0"/>
              </a:rPr>
              <a:t> possibilité de faire des choix </a:t>
            </a:r>
          </a:p>
        </p:txBody>
      </p:sp>
      <p:pic>
        <p:nvPicPr>
          <p:cNvPr id="3" name="Image 2">
            <a:extLst>
              <a:ext uri="{FF2B5EF4-FFF2-40B4-BE49-F238E27FC236}">
                <a16:creationId xmlns:a16="http://schemas.microsoft.com/office/drawing/2014/main" id="{551EB10A-845B-3786-1A64-5F45CD273F5F}"/>
              </a:ext>
            </a:extLst>
          </p:cNvPr>
          <p:cNvPicPr>
            <a:picLocks noChangeAspect="1"/>
          </p:cNvPicPr>
          <p:nvPr>
            <p:custDataLst>
              <p:tags r:id="rId5"/>
            </p:custDataLst>
          </p:nvPr>
        </p:nvPicPr>
        <p:blipFill>
          <a:blip r:embed="rId9"/>
          <a:stretch>
            <a:fillRect/>
          </a:stretch>
        </p:blipFill>
        <p:spPr>
          <a:xfrm>
            <a:off x="202125" y="6456934"/>
            <a:ext cx="638365" cy="205869"/>
          </a:xfrm>
          <a:prstGeom prst="rect">
            <a:avLst/>
          </a:prstGeom>
        </p:spPr>
      </p:pic>
    </p:spTree>
    <p:extLst>
      <p:ext uri="{BB962C8B-B14F-4D97-AF65-F5344CB8AC3E}">
        <p14:creationId xmlns:p14="http://schemas.microsoft.com/office/powerpoint/2010/main" val="183892371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a:extLst>
              <a:ext uri="{FF2B5EF4-FFF2-40B4-BE49-F238E27FC236}">
                <a16:creationId xmlns:a16="http://schemas.microsoft.com/office/drawing/2014/main" id="{BA29BE45-EC5B-5B84-4250-847B73EC0B05}"/>
              </a:ext>
            </a:extLst>
          </p:cNvPr>
          <p:cNvSpPr/>
          <p:nvPr>
            <p:custDataLst>
              <p:tags r:id="rId1"/>
            </p:custDataLst>
          </p:nvPr>
        </p:nvSpPr>
        <p:spPr>
          <a:xfrm rot="1377085">
            <a:off x="-7414832" y="-6545858"/>
            <a:ext cx="12569940" cy="17005925"/>
          </a:xfrm>
          <a:prstGeom prst="rect">
            <a:avLst/>
          </a:prstGeom>
          <a:solidFill>
            <a:srgbClr val="19A3B1"/>
          </a:solidFill>
          <a:ln w="12700">
            <a:miter lim="400000"/>
          </a:ln>
        </p:spPr>
        <p:txBody>
          <a:bodyPr lIns="45719" rIns="45719" anchor="ctr"/>
          <a:lstStyle/>
          <a:p>
            <a:endParaRPr lang="fr-BE" dirty="0"/>
          </a:p>
        </p:txBody>
      </p:sp>
      <p:sp>
        <p:nvSpPr>
          <p:cNvPr id="8" name="ZoneTexte 7">
            <a:extLst>
              <a:ext uri="{FF2B5EF4-FFF2-40B4-BE49-F238E27FC236}">
                <a16:creationId xmlns:a16="http://schemas.microsoft.com/office/drawing/2014/main" id="{D07E54B1-5193-A63A-44BC-ABE98561FCA3}"/>
              </a:ext>
            </a:extLst>
          </p:cNvPr>
          <p:cNvSpPr txBox="1"/>
          <p:nvPr>
            <p:custDataLst>
              <p:tags r:id="rId2"/>
            </p:custDataLst>
          </p:nvPr>
        </p:nvSpPr>
        <p:spPr>
          <a:xfrm>
            <a:off x="5900286" y="1968312"/>
            <a:ext cx="6063916" cy="448186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7000"/>
              </a:lnSpc>
            </a:pPr>
            <a:r>
              <a:rPr lang="fr-BE" sz="3200" dirty="0">
                <a:effectLst/>
                <a:latin typeface="Calibri Light" panose="020F0302020204030204" pitchFamily="34" charset="0"/>
                <a:ea typeface="Calibri Light" panose="020F0302020204030204" pitchFamily="34" charset="0"/>
                <a:cs typeface="Calibri Light" panose="020F0302020204030204" pitchFamily="34" charset="0"/>
              </a:rPr>
              <a:t>1) Rendre l’</a:t>
            </a:r>
            <a:r>
              <a:rPr lang="fr-BE" sz="3200" dirty="0">
                <a:latin typeface="Calibri Light" panose="020F0302020204030204" pitchFamily="34" charset="0"/>
                <a:ea typeface="Calibri Light" panose="020F0302020204030204" pitchFamily="34" charset="0"/>
                <a:cs typeface="Calibri Light" panose="020F0302020204030204" pitchFamily="34" charset="0"/>
              </a:rPr>
              <a:t>étudiant </a:t>
            </a:r>
            <a:r>
              <a:rPr lang="fr-BE" sz="3200" b="1" dirty="0">
                <a:effectLst/>
                <a:latin typeface="Calibri Light" panose="020F0302020204030204" pitchFamily="34" charset="0"/>
                <a:ea typeface="Calibri Light" panose="020F0302020204030204" pitchFamily="34" charset="0"/>
                <a:cs typeface="Calibri Light" panose="020F0302020204030204" pitchFamily="34" charset="0"/>
              </a:rPr>
              <a:t>actif, productif et interactif </a:t>
            </a:r>
          </a:p>
          <a:p>
            <a:pPr marL="457200" indent="-457200">
              <a:lnSpc>
                <a:spcPct val="107000"/>
              </a:lnSpc>
              <a:buFont typeface="Arial" panose="020B0604020202020204" pitchFamily="34" charset="0"/>
              <a:buChar char="•"/>
            </a:pPr>
            <a:r>
              <a:rPr lang="fr-BE" sz="2800" dirty="0">
                <a:latin typeface="Calibri Light" panose="020F0302020204030204" pitchFamily="34" charset="0"/>
                <a:ea typeface="Calibri Light" panose="020F0302020204030204" pitchFamily="34" charset="0"/>
                <a:cs typeface="Calibri Light" panose="020F0302020204030204" pitchFamily="34" charset="0"/>
              </a:rPr>
              <a:t>résumer, schématiser, dessiner, imaginer, s’auto-évaluer, expliquer, manipuler, rechercher, </a:t>
            </a:r>
            <a:r>
              <a:rPr lang="fr-BE" sz="2800" dirty="0">
                <a:effectLst/>
                <a:latin typeface="Calibri Light" panose="020F0302020204030204" pitchFamily="34" charset="0"/>
                <a:ea typeface="Calibri Light" panose="020F0302020204030204" pitchFamily="34" charset="0"/>
                <a:cs typeface="Calibri Light" panose="020F0302020204030204" pitchFamily="34" charset="0"/>
              </a:rPr>
              <a:t>comparer différents cas, formuler des questions</a:t>
            </a:r>
          </a:p>
          <a:p>
            <a:pPr>
              <a:lnSpc>
                <a:spcPct val="107000"/>
              </a:lnSpc>
            </a:pPr>
            <a:endParaRPr lang="fr-BE" sz="2800" dirty="0">
              <a:effectLst/>
              <a:latin typeface="Calibri Light" panose="020F0302020204030204" pitchFamily="34" charset="0"/>
              <a:ea typeface="Calibri Light" panose="020F0302020204030204" pitchFamily="34" charset="0"/>
              <a:cs typeface="Calibri Light" panose="020F0302020204030204" pitchFamily="34" charset="0"/>
            </a:endParaRPr>
          </a:p>
          <a:p>
            <a:pPr>
              <a:lnSpc>
                <a:spcPct val="107000"/>
              </a:lnSpc>
            </a:pPr>
            <a:r>
              <a:rPr lang="fr-BE" sz="3200" dirty="0">
                <a:latin typeface="Calibri Light" panose="020F0302020204030204" pitchFamily="34" charset="0"/>
                <a:ea typeface="Calibri Light" panose="020F0302020204030204" pitchFamily="34" charset="0"/>
                <a:cs typeface="Calibri Light" panose="020F0302020204030204" pitchFamily="34" charset="0"/>
              </a:rPr>
              <a:t>2) Donner la possibilité de </a:t>
            </a:r>
            <a:r>
              <a:rPr lang="fr-BE" sz="3200" b="1" dirty="0">
                <a:latin typeface="Calibri Light" panose="020F0302020204030204" pitchFamily="34" charset="0"/>
                <a:ea typeface="Calibri Light" panose="020F0302020204030204" pitchFamily="34" charset="0"/>
                <a:cs typeface="Calibri Light" panose="020F0302020204030204" pitchFamily="34" charset="0"/>
              </a:rPr>
              <a:t>se tromper et de se corriger </a:t>
            </a:r>
            <a:endParaRPr lang="fr-BE" sz="3200" b="1" dirty="0">
              <a:effectLst/>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0" name="Recommandations">
            <a:extLst>
              <a:ext uri="{FF2B5EF4-FFF2-40B4-BE49-F238E27FC236}">
                <a16:creationId xmlns:a16="http://schemas.microsoft.com/office/drawing/2014/main" id="{57D2DABB-BF87-03CA-8E9A-88304B0E0F1C}"/>
              </a:ext>
            </a:extLst>
          </p:cNvPr>
          <p:cNvSpPr txBox="1"/>
          <p:nvPr>
            <p:custDataLst>
              <p:tags r:id="rId3"/>
            </p:custDataLst>
          </p:nvPr>
        </p:nvSpPr>
        <p:spPr>
          <a:xfrm>
            <a:off x="504180" y="509158"/>
            <a:ext cx="4654961" cy="25545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defRPr sz="4500" b="1" cap="all">
                <a:solidFill>
                  <a:srgbClr val="FFFFFF"/>
                </a:solidFill>
              </a:defRPr>
            </a:lvl1pPr>
          </a:lstStyle>
          <a:p>
            <a:r>
              <a:rPr lang="fr-BE" sz="3200" b="1" dirty="0">
                <a:effectLst/>
                <a:latin typeface="Arial" panose="020B0604020202020204" pitchFamily="34" charset="0"/>
                <a:ea typeface="Calibri" panose="020F0502020204030204" pitchFamily="34" charset="0"/>
                <a:cs typeface="Times New Roman" panose="02020603050405020304" pitchFamily="18" charset="0"/>
              </a:rPr>
              <a:t>Comment favoriser le traitement de l’information en profondeur</a:t>
            </a:r>
            <a:r>
              <a:rPr lang="fr-BE" sz="3200" b="1" dirty="0">
                <a:latin typeface="Calibri" panose="020F0502020204030204" pitchFamily="34" charset="0"/>
                <a:ea typeface="Calibri" panose="020F0502020204030204" pitchFamily="34" charset="0"/>
                <a:cs typeface="Times New Roman" panose="02020603050405020304" pitchFamily="18" charset="0"/>
              </a:rPr>
              <a:t> </a:t>
            </a:r>
            <a:r>
              <a:rPr lang="fr-FR" sz="3200" dirty="0"/>
              <a:t>?</a:t>
            </a:r>
            <a:endParaRPr sz="3200" dirty="0"/>
          </a:p>
        </p:txBody>
      </p:sp>
      <p:pic>
        <p:nvPicPr>
          <p:cNvPr id="2" name="Graphique 1" descr="Télécharger du cloud avec un remplissage uni">
            <a:extLst>
              <a:ext uri="{FF2B5EF4-FFF2-40B4-BE49-F238E27FC236}">
                <a16:creationId xmlns:a16="http://schemas.microsoft.com/office/drawing/2014/main" id="{FB246C14-3094-C087-6500-91EB324A399D}"/>
              </a:ext>
            </a:extLst>
          </p:cNvPr>
          <p:cNvPicPr>
            <a:picLocks noChangeAspect="1"/>
          </p:cNvPicPr>
          <p:nvPr>
            <p:custDataLst>
              <p:tags r:id="rId4"/>
            </p:custDataLst>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04180" y="3343593"/>
            <a:ext cx="2639952" cy="2639952"/>
          </a:xfrm>
          <a:prstGeom prst="rect">
            <a:avLst/>
          </a:prstGeom>
        </p:spPr>
      </p:pic>
      <p:pic>
        <p:nvPicPr>
          <p:cNvPr id="3" name="Image 2">
            <a:extLst>
              <a:ext uri="{FF2B5EF4-FFF2-40B4-BE49-F238E27FC236}">
                <a16:creationId xmlns:a16="http://schemas.microsoft.com/office/drawing/2014/main" id="{0BF11C7F-A4D7-1CE4-B179-58C88B84AAD9}"/>
              </a:ext>
            </a:extLst>
          </p:cNvPr>
          <p:cNvPicPr>
            <a:picLocks noChangeAspect="1"/>
          </p:cNvPicPr>
          <p:nvPr>
            <p:custDataLst>
              <p:tags r:id="rId5"/>
            </p:custDataLst>
          </p:nvPr>
        </p:nvPicPr>
        <p:blipFill>
          <a:blip r:embed="rId9"/>
          <a:stretch>
            <a:fillRect/>
          </a:stretch>
        </p:blipFill>
        <p:spPr>
          <a:xfrm>
            <a:off x="202125" y="6456934"/>
            <a:ext cx="638365" cy="205869"/>
          </a:xfrm>
          <a:prstGeom prst="rect">
            <a:avLst/>
          </a:prstGeom>
        </p:spPr>
      </p:pic>
    </p:spTree>
    <p:extLst>
      <p:ext uri="{BB962C8B-B14F-4D97-AF65-F5344CB8AC3E}">
        <p14:creationId xmlns:p14="http://schemas.microsoft.com/office/powerpoint/2010/main" val="50596080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me 9">
            <a:extLst>
              <a:ext uri="{FF2B5EF4-FFF2-40B4-BE49-F238E27FC236}">
                <a16:creationId xmlns:a16="http://schemas.microsoft.com/office/drawing/2014/main" id="{0AD98D36-0CC6-7F75-A99C-62134863DA28}"/>
              </a:ext>
            </a:extLst>
          </p:cNvPr>
          <p:cNvGraphicFramePr/>
          <p:nvPr>
            <p:custDataLst>
              <p:tags r:id="rId1"/>
            </p:custDataLst>
            <p:extLst>
              <p:ext uri="{D42A27DB-BD31-4B8C-83A1-F6EECF244321}">
                <p14:modId xmlns:p14="http://schemas.microsoft.com/office/powerpoint/2010/main" val="3557461599"/>
              </p:ext>
            </p:extLst>
          </p:nvPr>
        </p:nvGraphicFramePr>
        <p:xfrm>
          <a:off x="2002386" y="90814"/>
          <a:ext cx="8899742" cy="6676372"/>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pic>
        <p:nvPicPr>
          <p:cNvPr id="18" name="Graphique 17" descr="Assiettes tournantes avec un remplissage uni">
            <a:extLst>
              <a:ext uri="{FF2B5EF4-FFF2-40B4-BE49-F238E27FC236}">
                <a16:creationId xmlns:a16="http://schemas.microsoft.com/office/drawing/2014/main" id="{56841F0A-F562-CD2A-846F-A387E3BAE091}"/>
              </a:ext>
            </a:extLst>
          </p:cNvPr>
          <p:cNvPicPr>
            <a:picLocks noChangeAspect="1"/>
          </p:cNvPicPr>
          <p:nvPr>
            <p:custDataLst>
              <p:tags r:id="rId2"/>
            </p:custDataLst>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8195345" y="3296901"/>
            <a:ext cx="1281830" cy="1281830"/>
          </a:xfrm>
          <a:prstGeom prst="rect">
            <a:avLst/>
          </a:prstGeom>
        </p:spPr>
      </p:pic>
      <p:pic>
        <p:nvPicPr>
          <p:cNvPr id="14" name="Graphique 13" descr="Un astronaute avec un remplissage uni">
            <a:extLst>
              <a:ext uri="{FF2B5EF4-FFF2-40B4-BE49-F238E27FC236}">
                <a16:creationId xmlns:a16="http://schemas.microsoft.com/office/drawing/2014/main" id="{9196B7C9-4074-D5AE-4DDE-4EEF240F73F9}"/>
              </a:ext>
            </a:extLst>
          </p:cNvPr>
          <p:cNvPicPr>
            <a:picLocks noChangeAspect="1"/>
          </p:cNvPicPr>
          <p:nvPr>
            <p:custDataLst>
              <p:tags r:id="rId3"/>
            </p:custDataLst>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7886229" y="1174302"/>
            <a:ext cx="1156655" cy="1156655"/>
          </a:xfrm>
          <a:prstGeom prst="rect">
            <a:avLst/>
          </a:prstGeom>
        </p:spPr>
      </p:pic>
      <p:pic>
        <p:nvPicPr>
          <p:cNvPr id="16" name="Graphique 15" descr="Une artiste avec un remplissage uni">
            <a:extLst>
              <a:ext uri="{FF2B5EF4-FFF2-40B4-BE49-F238E27FC236}">
                <a16:creationId xmlns:a16="http://schemas.microsoft.com/office/drawing/2014/main" id="{6F873B47-43C1-6C7E-B6E2-092B3A81FBC3}"/>
              </a:ext>
            </a:extLst>
          </p:cNvPr>
          <p:cNvPicPr>
            <a:picLocks noChangeAspect="1"/>
          </p:cNvPicPr>
          <p:nvPr>
            <p:custDataLst>
              <p:tags r:id="rId4"/>
            </p:custDataLst>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5878965" y="270760"/>
            <a:ext cx="1156655" cy="1156655"/>
          </a:xfrm>
          <a:prstGeom prst="rect">
            <a:avLst/>
          </a:prstGeom>
        </p:spPr>
      </p:pic>
      <p:pic>
        <p:nvPicPr>
          <p:cNvPr id="24" name="Graphique 23" descr="Femme scientifique avec un remplissage uni">
            <a:extLst>
              <a:ext uri="{FF2B5EF4-FFF2-40B4-BE49-F238E27FC236}">
                <a16:creationId xmlns:a16="http://schemas.microsoft.com/office/drawing/2014/main" id="{0DC3E130-6B41-3A92-9A31-498BE3472EDC}"/>
              </a:ext>
            </a:extLst>
          </p:cNvPr>
          <p:cNvPicPr>
            <a:picLocks noChangeAspect="1"/>
          </p:cNvPicPr>
          <p:nvPr>
            <p:custDataLst>
              <p:tags r:id="rId5"/>
            </p:custDataLst>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3969487" y="1133023"/>
            <a:ext cx="1239212" cy="1239212"/>
          </a:xfrm>
          <a:prstGeom prst="rect">
            <a:avLst/>
          </a:prstGeom>
        </p:spPr>
      </p:pic>
      <p:pic>
        <p:nvPicPr>
          <p:cNvPr id="30" name="Graphique 29" descr="Classe avec un remplissage uni">
            <a:extLst>
              <a:ext uri="{FF2B5EF4-FFF2-40B4-BE49-F238E27FC236}">
                <a16:creationId xmlns:a16="http://schemas.microsoft.com/office/drawing/2014/main" id="{E48AF23A-57C7-1878-FAFF-E7FD10BD4382}"/>
              </a:ext>
            </a:extLst>
          </p:cNvPr>
          <p:cNvPicPr>
            <a:picLocks noChangeAspect="1"/>
          </p:cNvPicPr>
          <p:nvPr>
            <p:custDataLst>
              <p:tags r:id="rId6"/>
            </p:custDataLst>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4730322" y="4926815"/>
            <a:ext cx="1206674" cy="1206674"/>
          </a:xfrm>
          <a:prstGeom prst="rect">
            <a:avLst/>
          </a:prstGeom>
        </p:spPr>
      </p:pic>
      <p:pic>
        <p:nvPicPr>
          <p:cNvPr id="34" name="Graphique 33" descr="Pensée scientifique avec un remplissage uni">
            <a:extLst>
              <a:ext uri="{FF2B5EF4-FFF2-40B4-BE49-F238E27FC236}">
                <a16:creationId xmlns:a16="http://schemas.microsoft.com/office/drawing/2014/main" id="{2344EDCF-0C09-DE08-A0EB-E681E0D95675}"/>
              </a:ext>
            </a:extLst>
          </p:cNvPr>
          <p:cNvPicPr>
            <a:picLocks noChangeAspect="1"/>
          </p:cNvPicPr>
          <p:nvPr>
            <p:custDataLst>
              <p:tags r:id="rId7"/>
            </p:custDataLst>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5762495" y="2490836"/>
            <a:ext cx="1532437" cy="1532437"/>
          </a:xfrm>
          <a:prstGeom prst="rect">
            <a:avLst/>
          </a:prstGeom>
        </p:spPr>
      </p:pic>
      <p:pic>
        <p:nvPicPr>
          <p:cNvPr id="36" name="Graphique 35" descr="Avis des clients avec un remplissage uni">
            <a:extLst>
              <a:ext uri="{FF2B5EF4-FFF2-40B4-BE49-F238E27FC236}">
                <a16:creationId xmlns:a16="http://schemas.microsoft.com/office/drawing/2014/main" id="{AC412389-547B-6D56-98EA-F237E4974C46}"/>
              </a:ext>
            </a:extLst>
          </p:cNvPr>
          <p:cNvPicPr>
            <a:picLocks noChangeAspect="1"/>
          </p:cNvPicPr>
          <p:nvPr>
            <p:custDataLst>
              <p:tags r:id="rId8"/>
            </p:custDataLst>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3425941" y="3354190"/>
            <a:ext cx="1156656" cy="1156656"/>
          </a:xfrm>
          <a:prstGeom prst="rect">
            <a:avLst/>
          </a:prstGeom>
        </p:spPr>
      </p:pic>
      <p:pic>
        <p:nvPicPr>
          <p:cNvPr id="38" name="Graphique 37" descr="Danser avec un remplissage uni">
            <a:extLst>
              <a:ext uri="{FF2B5EF4-FFF2-40B4-BE49-F238E27FC236}">
                <a16:creationId xmlns:a16="http://schemas.microsoft.com/office/drawing/2014/main" id="{5482CC9D-9D1C-5079-6A0D-A35F27832AE4}"/>
              </a:ext>
            </a:extLst>
          </p:cNvPr>
          <p:cNvPicPr>
            <a:picLocks noChangeAspect="1"/>
          </p:cNvPicPr>
          <p:nvPr>
            <p:custDataLst>
              <p:tags r:id="rId9"/>
            </p:custDataLst>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6817320" y="4926815"/>
            <a:ext cx="1288093" cy="1288093"/>
          </a:xfrm>
          <a:prstGeom prst="rect">
            <a:avLst/>
          </a:prstGeom>
        </p:spPr>
      </p:pic>
      <p:sp>
        <p:nvSpPr>
          <p:cNvPr id="39" name="Rectangle">
            <a:extLst>
              <a:ext uri="{FF2B5EF4-FFF2-40B4-BE49-F238E27FC236}">
                <a16:creationId xmlns:a16="http://schemas.microsoft.com/office/drawing/2014/main" id="{C6FF86AC-B712-6479-C27F-8FCCDBE54D4B}"/>
              </a:ext>
            </a:extLst>
          </p:cNvPr>
          <p:cNvSpPr/>
          <p:nvPr>
            <p:custDataLst>
              <p:tags r:id="rId10"/>
            </p:custDataLst>
          </p:nvPr>
        </p:nvSpPr>
        <p:spPr>
          <a:xfrm rot="1642544">
            <a:off x="-6922794" y="5425422"/>
            <a:ext cx="12569940" cy="10425414"/>
          </a:xfrm>
          <a:prstGeom prst="rect">
            <a:avLst/>
          </a:prstGeom>
          <a:solidFill>
            <a:srgbClr val="19A3B1"/>
          </a:solidFill>
          <a:ln w="12700">
            <a:miter lim="400000"/>
          </a:ln>
        </p:spPr>
        <p:txBody>
          <a:bodyPr lIns="45719" rIns="45719" anchor="ctr"/>
          <a:lstStyle/>
          <a:p>
            <a:endParaRPr/>
          </a:p>
        </p:txBody>
      </p:sp>
      <p:sp>
        <p:nvSpPr>
          <p:cNvPr id="43" name="ZoneTexte 42">
            <a:extLst>
              <a:ext uri="{FF2B5EF4-FFF2-40B4-BE49-F238E27FC236}">
                <a16:creationId xmlns:a16="http://schemas.microsoft.com/office/drawing/2014/main" id="{733383EA-CCDE-DAB5-A012-5515EE80388B}"/>
              </a:ext>
            </a:extLst>
          </p:cNvPr>
          <p:cNvSpPr txBox="1"/>
          <p:nvPr>
            <p:custDataLst>
              <p:tags r:id="rId11"/>
            </p:custDataLst>
          </p:nvPr>
        </p:nvSpPr>
        <p:spPr>
          <a:xfrm>
            <a:off x="8577975" y="6214908"/>
            <a:ext cx="4158311"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fr-BE" sz="1000" b="0" i="0" u="none" strike="noStrike" baseline="0" dirty="0">
                <a:latin typeface="Calibri Light" panose="020F0302020204030204" pitchFamily="34" charset="0"/>
                <a:cs typeface="Calibri Light" panose="020F0302020204030204" pitchFamily="34" charset="0"/>
              </a:rPr>
              <a:t>Leclercq, D. et </a:t>
            </a:r>
            <a:r>
              <a:rPr lang="fr-BE" sz="1000" b="0" i="0" u="none" strike="noStrike" baseline="0" dirty="0" err="1">
                <a:latin typeface="Calibri Light" panose="020F0302020204030204" pitchFamily="34" charset="0"/>
                <a:cs typeface="Calibri Light" panose="020F0302020204030204" pitchFamily="34" charset="0"/>
              </a:rPr>
              <a:t>Poumay</a:t>
            </a:r>
            <a:r>
              <a:rPr lang="fr-BE" sz="1000" b="0" i="0" u="none" strike="noStrike" baseline="0" dirty="0">
                <a:latin typeface="Calibri Light" panose="020F0302020204030204" pitchFamily="34" charset="0"/>
                <a:cs typeface="Calibri Light" panose="020F0302020204030204" pitchFamily="34" charset="0"/>
              </a:rPr>
              <a:t>, M. (2008). « Le modèle des événements d’apprentissage –Enseignement ».</a:t>
            </a:r>
            <a:endParaRPr lang="fr-BE" sz="1000" dirty="0">
              <a:latin typeface="Calibri Light" panose="020F0302020204030204" pitchFamily="34" charset="0"/>
              <a:cs typeface="Calibri Light" panose="020F0302020204030204" pitchFamily="34" charset="0"/>
            </a:endParaRPr>
          </a:p>
        </p:txBody>
      </p:sp>
      <p:sp>
        <p:nvSpPr>
          <p:cNvPr id="44" name="Rectangle">
            <a:extLst>
              <a:ext uri="{FF2B5EF4-FFF2-40B4-BE49-F238E27FC236}">
                <a16:creationId xmlns:a16="http://schemas.microsoft.com/office/drawing/2014/main" id="{72DE2464-1FDB-A9CF-F04B-9BA541FBEB0B}"/>
              </a:ext>
            </a:extLst>
          </p:cNvPr>
          <p:cNvSpPr/>
          <p:nvPr>
            <p:custDataLst>
              <p:tags r:id="rId12"/>
            </p:custDataLst>
          </p:nvPr>
        </p:nvSpPr>
        <p:spPr>
          <a:xfrm rot="1642544">
            <a:off x="7617325" y="-8420604"/>
            <a:ext cx="12569940" cy="10425414"/>
          </a:xfrm>
          <a:prstGeom prst="rect">
            <a:avLst/>
          </a:prstGeom>
          <a:solidFill>
            <a:srgbClr val="19A3B1"/>
          </a:solidFill>
          <a:ln w="12700">
            <a:miter lim="400000"/>
          </a:ln>
        </p:spPr>
        <p:txBody>
          <a:bodyPr lIns="45719" rIns="45719" anchor="ctr"/>
          <a:lstStyle/>
          <a:p>
            <a:endParaRPr/>
          </a:p>
        </p:txBody>
      </p:sp>
    </p:spTree>
    <p:extLst>
      <p:ext uri="{BB962C8B-B14F-4D97-AF65-F5344CB8AC3E}">
        <p14:creationId xmlns:p14="http://schemas.microsoft.com/office/powerpoint/2010/main" val="259004143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a:extLst>
              <a:ext uri="{FF2B5EF4-FFF2-40B4-BE49-F238E27FC236}">
                <a16:creationId xmlns:a16="http://schemas.microsoft.com/office/drawing/2014/main" id="{BA29BE45-EC5B-5B84-4250-847B73EC0B05}"/>
              </a:ext>
            </a:extLst>
          </p:cNvPr>
          <p:cNvSpPr/>
          <p:nvPr>
            <p:custDataLst>
              <p:tags r:id="rId1"/>
            </p:custDataLst>
          </p:nvPr>
        </p:nvSpPr>
        <p:spPr>
          <a:xfrm rot="1377085">
            <a:off x="-7890706" y="-6346875"/>
            <a:ext cx="12569940" cy="17126384"/>
          </a:xfrm>
          <a:prstGeom prst="rect">
            <a:avLst/>
          </a:prstGeom>
          <a:solidFill>
            <a:srgbClr val="19A3B1"/>
          </a:solidFill>
          <a:ln w="12700">
            <a:miter lim="400000"/>
          </a:ln>
        </p:spPr>
        <p:txBody>
          <a:bodyPr lIns="45719" rIns="45719" anchor="ctr"/>
          <a:lstStyle/>
          <a:p>
            <a:endParaRPr lang="fr-BE" dirty="0"/>
          </a:p>
        </p:txBody>
      </p:sp>
      <p:sp>
        <p:nvSpPr>
          <p:cNvPr id="8" name="ZoneTexte 7">
            <a:extLst>
              <a:ext uri="{FF2B5EF4-FFF2-40B4-BE49-F238E27FC236}">
                <a16:creationId xmlns:a16="http://schemas.microsoft.com/office/drawing/2014/main" id="{D07E54B1-5193-A63A-44BC-ABE98561FCA3}"/>
              </a:ext>
            </a:extLst>
          </p:cNvPr>
          <p:cNvSpPr txBox="1"/>
          <p:nvPr>
            <p:custDataLst>
              <p:tags r:id="rId2"/>
            </p:custDataLst>
          </p:nvPr>
        </p:nvSpPr>
        <p:spPr>
          <a:xfrm>
            <a:off x="6064079" y="966083"/>
            <a:ext cx="5920327" cy="560858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7000"/>
              </a:lnSpc>
              <a:spcAft>
                <a:spcPts val="1200"/>
              </a:spcAft>
            </a:pPr>
            <a:r>
              <a:rPr lang="fr-FR" sz="3200" b="1" dirty="0">
                <a:latin typeface="Calibri Light" panose="020F0302020204030204" pitchFamily="34" charset="0"/>
                <a:ea typeface="Calibri Light" panose="020F0302020204030204" pitchFamily="34" charset="0"/>
                <a:cs typeface="Calibri Light" panose="020F0302020204030204" pitchFamily="34" charset="0"/>
              </a:rPr>
              <a:t>1) Pour soutenir émotionnellement</a:t>
            </a:r>
          </a:p>
          <a:p>
            <a:pPr marL="342900" indent="-342900">
              <a:lnSpc>
                <a:spcPct val="107000"/>
              </a:lnSpc>
              <a:spcAft>
                <a:spcPts val="1200"/>
              </a:spcAft>
              <a:buFont typeface="Arial" panose="020B0604020202020204" pitchFamily="34" charset="0"/>
              <a:buChar char="•"/>
            </a:pPr>
            <a:r>
              <a:rPr lang="fr-FR" sz="2400" b="1" dirty="0">
                <a:latin typeface="Calibri Light" panose="020F0302020204030204" pitchFamily="34" charset="0"/>
                <a:ea typeface="Calibri Light" panose="020F0302020204030204" pitchFamily="34" charset="0"/>
                <a:cs typeface="Calibri Light" panose="020F0302020204030204" pitchFamily="34" charset="0"/>
              </a:rPr>
              <a:t>Encourager </a:t>
            </a:r>
            <a:r>
              <a:rPr lang="fr-FR" sz="2400" dirty="0">
                <a:latin typeface="Calibri Light" panose="020F0302020204030204" pitchFamily="34" charset="0"/>
                <a:ea typeface="Calibri Light" panose="020F0302020204030204" pitchFamily="34" charset="0"/>
                <a:cs typeface="Calibri Light" panose="020F0302020204030204" pitchFamily="34" charset="0"/>
              </a:rPr>
              <a:t>et s</a:t>
            </a:r>
            <a:r>
              <a:rPr lang="fr-FR" sz="2400" b="1" dirty="0">
                <a:latin typeface="Calibri Light" panose="020F0302020204030204" pitchFamily="34" charset="0"/>
                <a:ea typeface="Calibri Light" panose="020F0302020204030204" pitchFamily="34" charset="0"/>
                <a:cs typeface="Calibri Light" panose="020F0302020204030204" pitchFamily="34" charset="0"/>
              </a:rPr>
              <a:t>’adapter</a:t>
            </a:r>
            <a:r>
              <a:rPr lang="fr-FR" sz="2400" dirty="0">
                <a:latin typeface="Calibri Light" panose="020F0302020204030204" pitchFamily="34" charset="0"/>
                <a:ea typeface="Calibri Light" panose="020F0302020204030204" pitchFamily="34" charset="0"/>
                <a:cs typeface="Calibri Light" panose="020F0302020204030204" pitchFamily="34" charset="0"/>
              </a:rPr>
              <a:t> aux besoins </a:t>
            </a:r>
          </a:p>
          <a:p>
            <a:pPr marL="342900" indent="-342900">
              <a:lnSpc>
                <a:spcPct val="107000"/>
              </a:lnSpc>
              <a:spcAft>
                <a:spcPts val="1200"/>
              </a:spcAft>
              <a:buFont typeface="Arial" panose="020B0604020202020204" pitchFamily="34" charset="0"/>
              <a:buChar char="•"/>
            </a:pPr>
            <a:r>
              <a:rPr lang="fr-FR" sz="2400" b="1" dirty="0">
                <a:latin typeface="Calibri Light" panose="020F0302020204030204" pitchFamily="34" charset="0"/>
                <a:ea typeface="Calibri Light" panose="020F0302020204030204" pitchFamily="34" charset="0"/>
                <a:cs typeface="Calibri Light" panose="020F0302020204030204" pitchFamily="34" charset="0"/>
              </a:rPr>
              <a:t>Collecter de l’information </a:t>
            </a:r>
            <a:r>
              <a:rPr lang="fr-FR" sz="2400" dirty="0">
                <a:latin typeface="Calibri Light" panose="020F0302020204030204" pitchFamily="34" charset="0"/>
                <a:ea typeface="Calibri Light" panose="020F0302020204030204" pitchFamily="34" charset="0"/>
                <a:cs typeface="Calibri Light" panose="020F0302020204030204" pitchFamily="34" charset="0"/>
              </a:rPr>
              <a:t>auprès des étudiant.es et mentionner </a:t>
            </a:r>
            <a:r>
              <a:rPr lang="fr-FR" sz="2400" b="1" dirty="0">
                <a:latin typeface="Calibri Light" panose="020F0302020204030204" pitchFamily="34" charset="0"/>
                <a:ea typeface="Calibri Light" panose="020F0302020204030204" pitchFamily="34" charset="0"/>
                <a:cs typeface="Calibri Light" panose="020F0302020204030204" pitchFamily="34" charset="0"/>
              </a:rPr>
              <a:t>en quoi vous intégrez</a:t>
            </a:r>
            <a:r>
              <a:rPr lang="fr-FR" sz="2400" dirty="0">
                <a:latin typeface="Calibri Light" panose="020F0302020204030204" pitchFamily="34" charset="0"/>
                <a:ea typeface="Calibri Light" panose="020F0302020204030204" pitchFamily="34" charset="0"/>
                <a:cs typeface="Calibri Light" panose="020F0302020204030204" pitchFamily="34" charset="0"/>
              </a:rPr>
              <a:t> leur point de vue </a:t>
            </a:r>
          </a:p>
          <a:p>
            <a:pPr>
              <a:lnSpc>
                <a:spcPct val="107000"/>
              </a:lnSpc>
              <a:spcAft>
                <a:spcPts val="1200"/>
              </a:spcAft>
            </a:pPr>
            <a:r>
              <a:rPr lang="fr-FR" sz="3200" b="1" dirty="0">
                <a:latin typeface="Calibri Light" panose="020F0302020204030204" pitchFamily="34" charset="0"/>
                <a:ea typeface="Calibri Light" panose="020F0302020204030204" pitchFamily="34" charset="0"/>
                <a:cs typeface="Calibri Light" panose="020F0302020204030204" pitchFamily="34" charset="0"/>
              </a:rPr>
              <a:t>2) Pour soutenir l’apprentissage </a:t>
            </a:r>
          </a:p>
          <a:p>
            <a:pPr marL="457200" indent="-457200">
              <a:lnSpc>
                <a:spcPct val="107000"/>
              </a:lnSpc>
              <a:spcAft>
                <a:spcPts val="1200"/>
              </a:spcAft>
              <a:buFont typeface="Arial" panose="020B0604020202020204" pitchFamily="34" charset="0"/>
              <a:buChar char="•"/>
            </a:pPr>
            <a:r>
              <a:rPr lang="fr-FR" sz="2400" dirty="0">
                <a:latin typeface="Calibri Light" panose="020F0302020204030204" pitchFamily="34" charset="0"/>
                <a:ea typeface="Calibri Light" panose="020F0302020204030204" pitchFamily="34" charset="0"/>
                <a:cs typeface="Calibri Light" panose="020F0302020204030204" pitchFamily="34" charset="0"/>
              </a:rPr>
              <a:t>Donner des </a:t>
            </a:r>
            <a:r>
              <a:rPr lang="fr-FR" sz="2400" b="1" dirty="0">
                <a:latin typeface="Calibri Light" panose="020F0302020204030204" pitchFamily="34" charset="0"/>
                <a:ea typeface="Calibri Light" panose="020F0302020204030204" pitchFamily="34" charset="0"/>
                <a:cs typeface="Calibri Light" panose="020F0302020204030204" pitchFamily="34" charset="0"/>
              </a:rPr>
              <a:t>feedbacks constructifs</a:t>
            </a:r>
          </a:p>
          <a:p>
            <a:pPr marL="457200" indent="-457200">
              <a:lnSpc>
                <a:spcPct val="107000"/>
              </a:lnSpc>
              <a:spcAft>
                <a:spcPts val="1200"/>
              </a:spcAft>
              <a:buFont typeface="Arial" panose="020B0604020202020204" pitchFamily="34" charset="0"/>
              <a:buChar char="•"/>
            </a:pPr>
            <a:r>
              <a:rPr lang="fr-FR" sz="2400" dirty="0">
                <a:latin typeface="Calibri Light" panose="020F0302020204030204" pitchFamily="34" charset="0"/>
                <a:ea typeface="Calibri Light" panose="020F0302020204030204" pitchFamily="34" charset="0"/>
                <a:cs typeface="Calibri Light" panose="020F0302020204030204" pitchFamily="34" charset="0"/>
              </a:rPr>
              <a:t>Prévoir des </a:t>
            </a:r>
            <a:r>
              <a:rPr lang="fr-FR" sz="2400" b="1" dirty="0">
                <a:latin typeface="Calibri Light" panose="020F0302020204030204" pitchFamily="34" charset="0"/>
                <a:ea typeface="Calibri Light" panose="020F0302020204030204" pitchFamily="34" charset="0"/>
                <a:cs typeface="Calibri Light" panose="020F0302020204030204" pitchFamily="34" charset="0"/>
              </a:rPr>
              <a:t>temps de discussions sur les contenus du cours </a:t>
            </a:r>
            <a:r>
              <a:rPr lang="fr-FR" sz="2400" dirty="0">
                <a:latin typeface="Calibri Light" panose="020F0302020204030204" pitchFamily="34" charset="0"/>
                <a:ea typeface="Calibri Light" panose="020F0302020204030204" pitchFamily="34" charset="0"/>
                <a:cs typeface="Calibri Light" panose="020F0302020204030204" pitchFamily="34" charset="0"/>
              </a:rPr>
              <a:t>en binôme, en petits groupes et/ou avec l’</a:t>
            </a:r>
            <a:r>
              <a:rPr lang="fr-FR" sz="2400" dirty="0" err="1">
                <a:latin typeface="Calibri Light" panose="020F0302020204030204" pitchFamily="34" charset="0"/>
                <a:ea typeface="Calibri Light" panose="020F0302020204030204" pitchFamily="34" charset="0"/>
                <a:cs typeface="Calibri Light" panose="020F0302020204030204" pitchFamily="34" charset="0"/>
              </a:rPr>
              <a:t>enseignant.e</a:t>
            </a:r>
            <a:r>
              <a:rPr lang="fr-FR" sz="2400" dirty="0">
                <a:latin typeface="Calibri Light" panose="020F0302020204030204" pitchFamily="34" charset="0"/>
                <a:ea typeface="Calibri Light" panose="020F0302020204030204" pitchFamily="34" charset="0"/>
                <a:cs typeface="Calibri Light" panose="020F0302020204030204" pitchFamily="34" charset="0"/>
              </a:rPr>
              <a:t> </a:t>
            </a:r>
          </a:p>
          <a:p>
            <a:pPr marL="457200" indent="-457200">
              <a:lnSpc>
                <a:spcPct val="107000"/>
              </a:lnSpc>
              <a:spcAft>
                <a:spcPts val="1200"/>
              </a:spcAft>
              <a:buFont typeface="Arial" panose="020B0604020202020204" pitchFamily="34" charset="0"/>
              <a:buChar char="•"/>
            </a:pPr>
            <a:r>
              <a:rPr lang="fr-FR" sz="2400" dirty="0">
                <a:latin typeface="Calibri Light" panose="020F0302020204030204" pitchFamily="34" charset="0"/>
                <a:ea typeface="Calibri Light" panose="020F0302020204030204" pitchFamily="34" charset="0"/>
                <a:cs typeface="Calibri Light" panose="020F0302020204030204" pitchFamily="34" charset="0"/>
              </a:rPr>
              <a:t>Organiser des </a:t>
            </a:r>
            <a:r>
              <a:rPr lang="fr-FR" sz="2400" b="1" dirty="0">
                <a:latin typeface="Calibri Light" panose="020F0302020204030204" pitchFamily="34" charset="0"/>
                <a:ea typeface="Calibri Light" panose="020F0302020204030204" pitchFamily="34" charset="0"/>
                <a:cs typeface="Calibri Light" panose="020F0302020204030204" pitchFamily="34" charset="0"/>
              </a:rPr>
              <a:t>travaux de groupes</a:t>
            </a:r>
          </a:p>
        </p:txBody>
      </p:sp>
      <p:sp>
        <p:nvSpPr>
          <p:cNvPr id="10" name="Recommandations">
            <a:extLst>
              <a:ext uri="{FF2B5EF4-FFF2-40B4-BE49-F238E27FC236}">
                <a16:creationId xmlns:a16="http://schemas.microsoft.com/office/drawing/2014/main" id="{57D2DABB-BF87-03CA-8E9A-88304B0E0F1C}"/>
              </a:ext>
            </a:extLst>
          </p:cNvPr>
          <p:cNvSpPr txBox="1"/>
          <p:nvPr>
            <p:custDataLst>
              <p:tags r:id="rId3"/>
            </p:custDataLst>
          </p:nvPr>
        </p:nvSpPr>
        <p:spPr>
          <a:xfrm>
            <a:off x="561931" y="222999"/>
            <a:ext cx="3952317" cy="25545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4500" b="1" cap="all">
                <a:solidFill>
                  <a:srgbClr val="FFFFFF"/>
                </a:solidFill>
              </a:defRPr>
            </a:lvl1pPr>
          </a:lstStyle>
          <a:p>
            <a:r>
              <a:rPr lang="fr-BE" sz="3200" b="1" dirty="0">
                <a:effectLst/>
                <a:latin typeface="Arial" panose="020B0604020202020204" pitchFamily="34" charset="0"/>
                <a:ea typeface="Calibri" panose="020F0502020204030204" pitchFamily="34" charset="0"/>
                <a:cs typeface="Times New Roman" panose="02020603050405020304" pitchFamily="18" charset="0"/>
              </a:rPr>
              <a:t>Pourquoi et Comment stimuler LES INTERACTIONS ? </a:t>
            </a:r>
          </a:p>
          <a:p>
            <a:r>
              <a:rPr lang="fr-BE" sz="3200" b="1" dirty="0">
                <a:effectLst/>
                <a:latin typeface="Arial" panose="020B0604020202020204" pitchFamily="34" charset="0"/>
                <a:ea typeface="Calibri" panose="020F0502020204030204" pitchFamily="34" charset="0"/>
                <a:cs typeface="Times New Roman" panose="02020603050405020304" pitchFamily="18" charset="0"/>
              </a:rPr>
              <a:t> </a:t>
            </a:r>
            <a:endParaRPr sz="3200" dirty="0"/>
          </a:p>
        </p:txBody>
      </p:sp>
      <p:pic>
        <p:nvPicPr>
          <p:cNvPr id="3" name="Graphique 2" descr="Avis des clients contour">
            <a:extLst>
              <a:ext uri="{FF2B5EF4-FFF2-40B4-BE49-F238E27FC236}">
                <a16:creationId xmlns:a16="http://schemas.microsoft.com/office/drawing/2014/main" id="{F4982E12-F521-E142-692E-13223E0E599C}"/>
              </a:ext>
            </a:extLst>
          </p:cNvPr>
          <p:cNvPicPr>
            <a:picLocks noChangeAspect="1"/>
          </p:cNvPicPr>
          <p:nvPr>
            <p:custDataLst>
              <p:tags r:id="rId4"/>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61931" y="2698466"/>
            <a:ext cx="2763982" cy="2763982"/>
          </a:xfrm>
          <a:prstGeom prst="rect">
            <a:avLst/>
          </a:prstGeom>
        </p:spPr>
      </p:pic>
      <p:pic>
        <p:nvPicPr>
          <p:cNvPr id="2" name="Image 1">
            <a:extLst>
              <a:ext uri="{FF2B5EF4-FFF2-40B4-BE49-F238E27FC236}">
                <a16:creationId xmlns:a16="http://schemas.microsoft.com/office/drawing/2014/main" id="{94197823-8F42-CEBD-1B6A-F85BCCBD56B7}"/>
              </a:ext>
            </a:extLst>
          </p:cNvPr>
          <p:cNvPicPr>
            <a:picLocks noChangeAspect="1"/>
          </p:cNvPicPr>
          <p:nvPr>
            <p:custDataLst>
              <p:tags r:id="rId5"/>
            </p:custDataLst>
          </p:nvPr>
        </p:nvPicPr>
        <p:blipFill>
          <a:blip r:embed="rId10"/>
          <a:stretch>
            <a:fillRect/>
          </a:stretch>
        </p:blipFill>
        <p:spPr>
          <a:xfrm>
            <a:off x="202125" y="6456934"/>
            <a:ext cx="638365" cy="205869"/>
          </a:xfrm>
          <a:prstGeom prst="rect">
            <a:avLst/>
          </a:prstGeom>
        </p:spPr>
      </p:pic>
    </p:spTree>
    <p:extLst>
      <p:ext uri="{BB962C8B-B14F-4D97-AF65-F5344CB8AC3E}">
        <p14:creationId xmlns:p14="http://schemas.microsoft.com/office/powerpoint/2010/main" val="412723047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a:extLst>
              <a:ext uri="{FF2B5EF4-FFF2-40B4-BE49-F238E27FC236}">
                <a16:creationId xmlns:a16="http://schemas.microsoft.com/office/drawing/2014/main" id="{BA29BE45-EC5B-5B84-4250-847B73EC0B05}"/>
              </a:ext>
            </a:extLst>
          </p:cNvPr>
          <p:cNvSpPr/>
          <p:nvPr>
            <p:custDataLst>
              <p:tags r:id="rId1"/>
            </p:custDataLst>
          </p:nvPr>
        </p:nvSpPr>
        <p:spPr>
          <a:xfrm rot="1377085">
            <a:off x="-7688575" y="-6333399"/>
            <a:ext cx="12569940" cy="17126384"/>
          </a:xfrm>
          <a:prstGeom prst="rect">
            <a:avLst/>
          </a:prstGeom>
          <a:solidFill>
            <a:srgbClr val="19A3B1"/>
          </a:solidFill>
          <a:ln w="12700">
            <a:miter lim="400000"/>
          </a:ln>
        </p:spPr>
        <p:txBody>
          <a:bodyPr lIns="45719" rIns="45719" anchor="ctr"/>
          <a:lstStyle/>
          <a:p>
            <a:endParaRPr lang="fr-BE" dirty="0"/>
          </a:p>
        </p:txBody>
      </p:sp>
      <p:sp>
        <p:nvSpPr>
          <p:cNvPr id="10" name="Recommandations">
            <a:extLst>
              <a:ext uri="{FF2B5EF4-FFF2-40B4-BE49-F238E27FC236}">
                <a16:creationId xmlns:a16="http://schemas.microsoft.com/office/drawing/2014/main" id="{57D2DABB-BF87-03CA-8E9A-88304B0E0F1C}"/>
              </a:ext>
            </a:extLst>
          </p:cNvPr>
          <p:cNvSpPr txBox="1"/>
          <p:nvPr>
            <p:custDataLst>
              <p:tags r:id="rId2"/>
            </p:custDataLst>
          </p:nvPr>
        </p:nvSpPr>
        <p:spPr>
          <a:xfrm>
            <a:off x="757766" y="307057"/>
            <a:ext cx="3984858" cy="25545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defRPr sz="4500" b="1" cap="all">
                <a:solidFill>
                  <a:srgbClr val="FFFFFF"/>
                </a:solidFill>
              </a:defRPr>
            </a:lvl1pPr>
          </a:lstStyle>
          <a:p>
            <a:r>
              <a:rPr lang="fr-BE" sz="3200" b="1" dirty="0">
                <a:effectLst/>
                <a:latin typeface="Arial" panose="020B0604020202020204" pitchFamily="34" charset="0"/>
                <a:ea typeface="Calibri" panose="020F0502020204030204" pitchFamily="34" charset="0"/>
                <a:cs typeface="Times New Roman" panose="02020603050405020304" pitchFamily="18" charset="0"/>
              </a:rPr>
              <a:t>Pourquoi et Comment stimuler LES INTERACTIONS ? </a:t>
            </a:r>
          </a:p>
          <a:p>
            <a:r>
              <a:rPr lang="fr-BE" sz="3200" b="1" dirty="0">
                <a:effectLst/>
                <a:latin typeface="Arial" panose="020B0604020202020204" pitchFamily="34" charset="0"/>
                <a:ea typeface="Calibri" panose="020F0502020204030204" pitchFamily="34" charset="0"/>
                <a:cs typeface="Times New Roman" panose="02020603050405020304" pitchFamily="18" charset="0"/>
              </a:rPr>
              <a:t> </a:t>
            </a:r>
            <a:endParaRPr sz="3200" dirty="0"/>
          </a:p>
        </p:txBody>
      </p:sp>
      <p:pic>
        <p:nvPicPr>
          <p:cNvPr id="3" name="Graphique 2" descr="Avis des clients contour">
            <a:extLst>
              <a:ext uri="{FF2B5EF4-FFF2-40B4-BE49-F238E27FC236}">
                <a16:creationId xmlns:a16="http://schemas.microsoft.com/office/drawing/2014/main" id="{F4982E12-F521-E142-692E-13223E0E599C}"/>
              </a:ext>
            </a:extLst>
          </p:cNvPr>
          <p:cNvPicPr>
            <a:picLocks noChangeAspect="1"/>
          </p:cNvPicPr>
          <p:nvPr>
            <p:custDataLst>
              <p:tags r:id="rId3"/>
            </p:custDataLst>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30662" y="2861602"/>
            <a:ext cx="2763982" cy="2763982"/>
          </a:xfrm>
          <a:prstGeom prst="rect">
            <a:avLst/>
          </a:prstGeom>
        </p:spPr>
      </p:pic>
      <p:pic>
        <p:nvPicPr>
          <p:cNvPr id="12" name="Image 11">
            <a:extLst>
              <a:ext uri="{FF2B5EF4-FFF2-40B4-BE49-F238E27FC236}">
                <a16:creationId xmlns:a16="http://schemas.microsoft.com/office/drawing/2014/main" id="{2AE995F6-503F-7FF5-196C-EDFA7F9853E1}"/>
              </a:ext>
            </a:extLst>
          </p:cNvPr>
          <p:cNvPicPr>
            <a:picLocks noChangeAspect="1"/>
          </p:cNvPicPr>
          <p:nvPr>
            <p:custDataLst>
              <p:tags r:id="rId4"/>
            </p:custDataLst>
          </p:nvPr>
        </p:nvPicPr>
        <p:blipFill>
          <a:blip r:embed="rId11"/>
          <a:stretch>
            <a:fillRect/>
          </a:stretch>
        </p:blipFill>
        <p:spPr>
          <a:xfrm>
            <a:off x="6636112" y="222999"/>
            <a:ext cx="3773704" cy="3071620"/>
          </a:xfrm>
          <a:prstGeom prst="rect">
            <a:avLst/>
          </a:prstGeom>
        </p:spPr>
      </p:pic>
      <p:pic>
        <p:nvPicPr>
          <p:cNvPr id="14" name="Image 13">
            <a:extLst>
              <a:ext uri="{FF2B5EF4-FFF2-40B4-BE49-F238E27FC236}">
                <a16:creationId xmlns:a16="http://schemas.microsoft.com/office/drawing/2014/main" id="{3B8EF6BF-1B9D-454A-A6A4-CD094E536EFC}"/>
              </a:ext>
            </a:extLst>
          </p:cNvPr>
          <p:cNvPicPr>
            <a:picLocks noChangeAspect="1"/>
          </p:cNvPicPr>
          <p:nvPr>
            <p:custDataLst>
              <p:tags r:id="rId5"/>
            </p:custDataLst>
          </p:nvPr>
        </p:nvPicPr>
        <p:blipFill>
          <a:blip r:embed="rId12"/>
          <a:stretch>
            <a:fillRect/>
          </a:stretch>
        </p:blipFill>
        <p:spPr>
          <a:xfrm>
            <a:off x="10436920" y="267275"/>
            <a:ext cx="1193352" cy="3027344"/>
          </a:xfrm>
          <a:prstGeom prst="rect">
            <a:avLst/>
          </a:prstGeom>
        </p:spPr>
      </p:pic>
      <p:pic>
        <p:nvPicPr>
          <p:cNvPr id="16" name="Image 15">
            <a:extLst>
              <a:ext uri="{FF2B5EF4-FFF2-40B4-BE49-F238E27FC236}">
                <a16:creationId xmlns:a16="http://schemas.microsoft.com/office/drawing/2014/main" id="{16E8DA68-E15F-AE10-FF67-9C5789988BE8}"/>
              </a:ext>
            </a:extLst>
          </p:cNvPr>
          <p:cNvPicPr>
            <a:picLocks noChangeAspect="1"/>
          </p:cNvPicPr>
          <p:nvPr>
            <p:custDataLst>
              <p:tags r:id="rId6"/>
            </p:custDataLst>
          </p:nvPr>
        </p:nvPicPr>
        <p:blipFill rotWithShape="1">
          <a:blip r:embed="rId13"/>
          <a:srcRect t="1510"/>
          <a:stretch/>
        </p:blipFill>
        <p:spPr>
          <a:xfrm>
            <a:off x="6636112" y="3474720"/>
            <a:ext cx="4933450" cy="2981624"/>
          </a:xfrm>
          <a:prstGeom prst="rect">
            <a:avLst/>
          </a:prstGeom>
        </p:spPr>
      </p:pic>
      <p:pic>
        <p:nvPicPr>
          <p:cNvPr id="2" name="Image 1">
            <a:extLst>
              <a:ext uri="{FF2B5EF4-FFF2-40B4-BE49-F238E27FC236}">
                <a16:creationId xmlns:a16="http://schemas.microsoft.com/office/drawing/2014/main" id="{BF8C4639-5BE4-55A0-5C0D-ECE370E567F0}"/>
              </a:ext>
            </a:extLst>
          </p:cNvPr>
          <p:cNvPicPr>
            <a:picLocks noChangeAspect="1"/>
          </p:cNvPicPr>
          <p:nvPr>
            <p:custDataLst>
              <p:tags r:id="rId7"/>
            </p:custDataLst>
          </p:nvPr>
        </p:nvPicPr>
        <p:blipFill>
          <a:blip r:embed="rId14"/>
          <a:stretch>
            <a:fillRect/>
          </a:stretch>
        </p:blipFill>
        <p:spPr>
          <a:xfrm>
            <a:off x="202125" y="6456934"/>
            <a:ext cx="638365" cy="205869"/>
          </a:xfrm>
          <a:prstGeom prst="rect">
            <a:avLst/>
          </a:prstGeom>
        </p:spPr>
      </p:pic>
    </p:spTree>
    <p:extLst>
      <p:ext uri="{BB962C8B-B14F-4D97-AF65-F5344CB8AC3E}">
        <p14:creationId xmlns:p14="http://schemas.microsoft.com/office/powerpoint/2010/main" val="2909517951"/>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a:extLst>
              <a:ext uri="{FF2B5EF4-FFF2-40B4-BE49-F238E27FC236}">
                <a16:creationId xmlns:a16="http://schemas.microsoft.com/office/drawing/2014/main" id="{BA29BE45-EC5B-5B84-4250-847B73EC0B05}"/>
              </a:ext>
            </a:extLst>
          </p:cNvPr>
          <p:cNvSpPr/>
          <p:nvPr>
            <p:custDataLst>
              <p:tags r:id="rId1"/>
            </p:custDataLst>
          </p:nvPr>
        </p:nvSpPr>
        <p:spPr>
          <a:xfrm rot="1377085">
            <a:off x="-7414832" y="-6545858"/>
            <a:ext cx="12569940" cy="17005925"/>
          </a:xfrm>
          <a:prstGeom prst="rect">
            <a:avLst/>
          </a:prstGeom>
          <a:solidFill>
            <a:srgbClr val="19A3B1"/>
          </a:solidFill>
          <a:ln w="12700">
            <a:miter lim="400000"/>
          </a:ln>
        </p:spPr>
        <p:txBody>
          <a:bodyPr lIns="45719" rIns="45719" anchor="ctr"/>
          <a:lstStyle/>
          <a:p>
            <a:endParaRPr lang="fr-BE" dirty="0"/>
          </a:p>
        </p:txBody>
      </p:sp>
      <p:sp>
        <p:nvSpPr>
          <p:cNvPr id="8" name="ZoneTexte 7">
            <a:extLst>
              <a:ext uri="{FF2B5EF4-FFF2-40B4-BE49-F238E27FC236}">
                <a16:creationId xmlns:a16="http://schemas.microsoft.com/office/drawing/2014/main" id="{D07E54B1-5193-A63A-44BC-ABE98561FCA3}"/>
              </a:ext>
            </a:extLst>
          </p:cNvPr>
          <p:cNvSpPr txBox="1"/>
          <p:nvPr>
            <p:custDataLst>
              <p:tags r:id="rId2"/>
            </p:custDataLst>
          </p:nvPr>
        </p:nvSpPr>
        <p:spPr>
          <a:xfrm>
            <a:off x="5644015" y="2645634"/>
            <a:ext cx="6339840" cy="39915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514350" indent="-514350">
              <a:lnSpc>
                <a:spcPct val="107000"/>
              </a:lnSpc>
              <a:spcAft>
                <a:spcPts val="1800"/>
              </a:spcAft>
              <a:buAutoNum type="arabicParenR"/>
            </a:pPr>
            <a:r>
              <a:rPr lang="fr-BE" sz="2800" dirty="0">
                <a:effectLst/>
                <a:latin typeface="Calibri Light" panose="020F0302020204030204" pitchFamily="34" charset="0"/>
                <a:ea typeface="Calibri Light" panose="020F0302020204030204" pitchFamily="34" charset="0"/>
                <a:cs typeface="Calibri Light" panose="020F0302020204030204" pitchFamily="34" charset="0"/>
              </a:rPr>
              <a:t>Évaluer le niveau des apprenant.es </a:t>
            </a:r>
          </a:p>
          <a:p>
            <a:pPr marL="514350" indent="-514350">
              <a:lnSpc>
                <a:spcPct val="107000"/>
              </a:lnSpc>
              <a:spcAft>
                <a:spcPts val="1800"/>
              </a:spcAft>
              <a:buAutoNum type="arabicParenR"/>
            </a:pPr>
            <a:r>
              <a:rPr lang="fr-BE" sz="2800" dirty="0">
                <a:latin typeface="Calibri Light" panose="020F0302020204030204" pitchFamily="34" charset="0"/>
                <a:ea typeface="Calibri Light" panose="020F0302020204030204" pitchFamily="34" charset="0"/>
                <a:cs typeface="Calibri Light" panose="020F0302020204030204" pitchFamily="34" charset="0"/>
              </a:rPr>
              <a:t>Confronter à des défis atteignables avec de l’aide</a:t>
            </a:r>
          </a:p>
          <a:p>
            <a:pPr marL="514350" indent="-514350">
              <a:lnSpc>
                <a:spcPct val="107000"/>
              </a:lnSpc>
              <a:spcAft>
                <a:spcPts val="1800"/>
              </a:spcAft>
              <a:buAutoNum type="arabicParenR"/>
            </a:pPr>
            <a:r>
              <a:rPr lang="fr-BE" sz="2800" dirty="0">
                <a:latin typeface="Calibri Light" panose="020F0302020204030204" pitchFamily="34" charset="0"/>
                <a:ea typeface="Calibri Light" panose="020F0302020204030204" pitchFamily="34" charset="0"/>
                <a:cs typeface="Calibri Light" panose="020F0302020204030204" pitchFamily="34" charset="0"/>
              </a:rPr>
              <a:t>Recréer des situations proches du réel qui demandent d’intégrer un ensemble de savoirs et d’habiletés  </a:t>
            </a:r>
          </a:p>
          <a:p>
            <a:pPr>
              <a:lnSpc>
                <a:spcPct val="107000"/>
              </a:lnSpc>
            </a:pPr>
            <a:endParaRPr lang="fr-BE" sz="2800" dirty="0">
              <a:effectLst/>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0" name="Recommandations">
            <a:extLst>
              <a:ext uri="{FF2B5EF4-FFF2-40B4-BE49-F238E27FC236}">
                <a16:creationId xmlns:a16="http://schemas.microsoft.com/office/drawing/2014/main" id="{57D2DABB-BF87-03CA-8E9A-88304B0E0F1C}"/>
              </a:ext>
            </a:extLst>
          </p:cNvPr>
          <p:cNvSpPr txBox="1"/>
          <p:nvPr>
            <p:custDataLst>
              <p:tags r:id="rId3"/>
            </p:custDataLst>
          </p:nvPr>
        </p:nvSpPr>
        <p:spPr>
          <a:xfrm>
            <a:off x="504180" y="509158"/>
            <a:ext cx="4654961" cy="20621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4500" b="1" cap="all">
                <a:solidFill>
                  <a:srgbClr val="FFFFFF"/>
                </a:solidFill>
              </a:defRPr>
            </a:lvl1pPr>
          </a:lstStyle>
          <a:p>
            <a:r>
              <a:rPr lang="fr-BE" sz="3200" b="1" dirty="0">
                <a:effectLst/>
                <a:latin typeface="Arial" panose="020B0604020202020204" pitchFamily="34" charset="0"/>
                <a:ea typeface="Calibri" panose="020F0502020204030204" pitchFamily="34" charset="0"/>
                <a:cs typeface="Times New Roman" panose="02020603050405020304" pitchFamily="18" charset="0"/>
              </a:rPr>
              <a:t>Comment contextualiser les apprentissages </a:t>
            </a:r>
            <a:r>
              <a:rPr lang="fr-FR" sz="3200" dirty="0"/>
              <a:t>?</a:t>
            </a:r>
            <a:endParaRPr sz="3200" dirty="0"/>
          </a:p>
        </p:txBody>
      </p:sp>
      <p:pic>
        <p:nvPicPr>
          <p:cNvPr id="3" name="Graphique 2" descr="Obstacle contour">
            <a:extLst>
              <a:ext uri="{FF2B5EF4-FFF2-40B4-BE49-F238E27FC236}">
                <a16:creationId xmlns:a16="http://schemas.microsoft.com/office/drawing/2014/main" id="{E8F10785-A368-5499-CEE0-B7D7A1D77DB6}"/>
              </a:ext>
            </a:extLst>
          </p:cNvPr>
          <p:cNvPicPr>
            <a:picLocks noChangeAspect="1"/>
          </p:cNvPicPr>
          <p:nvPr>
            <p:custDataLst>
              <p:tags r:id="rId4"/>
            </p:custDataLst>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1691" y="3359285"/>
            <a:ext cx="2686376" cy="2686376"/>
          </a:xfrm>
          <a:prstGeom prst="rect">
            <a:avLst/>
          </a:prstGeom>
        </p:spPr>
      </p:pic>
      <p:pic>
        <p:nvPicPr>
          <p:cNvPr id="2" name="Image 1">
            <a:extLst>
              <a:ext uri="{FF2B5EF4-FFF2-40B4-BE49-F238E27FC236}">
                <a16:creationId xmlns:a16="http://schemas.microsoft.com/office/drawing/2014/main" id="{26B55D76-CD94-B386-4725-E688FA13069C}"/>
              </a:ext>
            </a:extLst>
          </p:cNvPr>
          <p:cNvPicPr>
            <a:picLocks noChangeAspect="1"/>
          </p:cNvPicPr>
          <p:nvPr>
            <p:custDataLst>
              <p:tags r:id="rId5"/>
            </p:custDataLst>
          </p:nvPr>
        </p:nvPicPr>
        <p:blipFill>
          <a:blip r:embed="rId9"/>
          <a:stretch>
            <a:fillRect/>
          </a:stretch>
        </p:blipFill>
        <p:spPr>
          <a:xfrm>
            <a:off x="202125" y="6456934"/>
            <a:ext cx="638365" cy="205869"/>
          </a:xfrm>
          <a:prstGeom prst="rect">
            <a:avLst/>
          </a:prstGeom>
        </p:spPr>
      </p:pic>
    </p:spTree>
    <p:extLst>
      <p:ext uri="{BB962C8B-B14F-4D97-AF65-F5344CB8AC3E}">
        <p14:creationId xmlns:p14="http://schemas.microsoft.com/office/powerpoint/2010/main" val="134251571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a:extLst>
              <a:ext uri="{FF2B5EF4-FFF2-40B4-BE49-F238E27FC236}">
                <a16:creationId xmlns:a16="http://schemas.microsoft.com/office/drawing/2014/main" id="{BA29BE45-EC5B-5B84-4250-847B73EC0B05}"/>
              </a:ext>
            </a:extLst>
          </p:cNvPr>
          <p:cNvSpPr/>
          <p:nvPr>
            <p:custDataLst>
              <p:tags r:id="rId1"/>
            </p:custDataLst>
          </p:nvPr>
        </p:nvSpPr>
        <p:spPr>
          <a:xfrm rot="1377085">
            <a:off x="-7567232" y="-6622150"/>
            <a:ext cx="12569940" cy="17005925"/>
          </a:xfrm>
          <a:prstGeom prst="rect">
            <a:avLst/>
          </a:prstGeom>
          <a:solidFill>
            <a:srgbClr val="19A3B1"/>
          </a:solidFill>
          <a:ln w="12700">
            <a:miter lim="400000"/>
          </a:ln>
        </p:spPr>
        <p:txBody>
          <a:bodyPr lIns="45719" rIns="45719" anchor="ctr"/>
          <a:lstStyle/>
          <a:p>
            <a:endParaRPr lang="fr-BE" dirty="0"/>
          </a:p>
        </p:txBody>
      </p:sp>
      <p:sp>
        <p:nvSpPr>
          <p:cNvPr id="8" name="ZoneTexte 7">
            <a:extLst>
              <a:ext uri="{FF2B5EF4-FFF2-40B4-BE49-F238E27FC236}">
                <a16:creationId xmlns:a16="http://schemas.microsoft.com/office/drawing/2014/main" id="{D07E54B1-5193-A63A-44BC-ABE98561FCA3}"/>
              </a:ext>
            </a:extLst>
          </p:cNvPr>
          <p:cNvSpPr txBox="1"/>
          <p:nvPr>
            <p:custDataLst>
              <p:tags r:id="rId2"/>
            </p:custDataLst>
          </p:nvPr>
        </p:nvSpPr>
        <p:spPr>
          <a:xfrm>
            <a:off x="6089181" y="1187858"/>
            <a:ext cx="6102819" cy="56701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7000"/>
              </a:lnSpc>
            </a:pPr>
            <a:r>
              <a:rPr lang="fr-BE" sz="2400" dirty="0">
                <a:effectLst/>
                <a:latin typeface="Calibri Light" panose="020F0302020204030204" pitchFamily="34" charset="0"/>
                <a:ea typeface="Calibri Light" panose="020F0302020204030204" pitchFamily="34" charset="0"/>
                <a:cs typeface="Calibri Light" panose="020F0302020204030204" pitchFamily="34" charset="0"/>
              </a:rPr>
              <a:t>4) </a:t>
            </a:r>
            <a:r>
              <a:rPr lang="fr-BE" sz="2400" dirty="0">
                <a:latin typeface="Calibri Light" panose="020F0302020204030204" pitchFamily="34" charset="0"/>
                <a:ea typeface="Calibri Light" panose="020F0302020204030204" pitchFamily="34" charset="0"/>
                <a:cs typeface="Calibri Light" panose="020F0302020204030204" pitchFamily="34" charset="0"/>
              </a:rPr>
              <a:t>Adapter les</a:t>
            </a:r>
            <a:r>
              <a:rPr lang="fr-BE" sz="2400" dirty="0">
                <a:effectLst/>
                <a:latin typeface="Calibri Light" panose="020F0302020204030204" pitchFamily="34" charset="0"/>
                <a:ea typeface="Calibri Light" panose="020F0302020204030204" pitchFamily="34" charset="0"/>
                <a:cs typeface="Calibri Light" panose="020F0302020204030204" pitchFamily="34" charset="0"/>
              </a:rPr>
              <a:t> activités d’apprentissage au niveau d’autonomie et de compétences des apprenant.es en: </a:t>
            </a:r>
          </a:p>
          <a:p>
            <a:pPr marL="457200" indent="-457200">
              <a:lnSpc>
                <a:spcPct val="107000"/>
              </a:lnSpc>
              <a:buFont typeface="Wingdings" panose="05000000000000000000" pitchFamily="2" charset="2"/>
              <a:buChar char="Ø"/>
            </a:pPr>
            <a:r>
              <a:rPr lang="fr-BE" sz="2400" dirty="0">
                <a:effectLst/>
                <a:latin typeface="Calibri Light" panose="020F0302020204030204" pitchFamily="34" charset="0"/>
                <a:ea typeface="Calibri Light" panose="020F0302020204030204" pitchFamily="34" charset="0"/>
                <a:cs typeface="Calibri Light" panose="020F0302020204030204" pitchFamily="34" charset="0"/>
              </a:rPr>
              <a:t>Ajustant l’en</a:t>
            </a:r>
            <a:r>
              <a:rPr lang="fr-BE" sz="2400" dirty="0">
                <a:latin typeface="Calibri Light" panose="020F0302020204030204" pitchFamily="34" charset="0"/>
                <a:ea typeface="Calibri Light" panose="020F0302020204030204" pitchFamily="34" charset="0"/>
                <a:cs typeface="Calibri Light" panose="020F0302020204030204" pitchFamily="34" charset="0"/>
              </a:rPr>
              <a:t>cadrement des tâches</a:t>
            </a:r>
          </a:p>
          <a:p>
            <a:pPr marL="457200" indent="-457200">
              <a:lnSpc>
                <a:spcPct val="107000"/>
              </a:lnSpc>
              <a:buFont typeface="Wingdings" panose="05000000000000000000" pitchFamily="2" charset="2"/>
              <a:buChar char="Ø"/>
            </a:pPr>
            <a:r>
              <a:rPr lang="fr-BE" sz="2400" dirty="0">
                <a:latin typeface="Calibri Light" panose="020F0302020204030204" pitchFamily="34" charset="0"/>
                <a:ea typeface="Calibri Light" panose="020F0302020204030204" pitchFamily="34" charset="0"/>
                <a:cs typeface="Calibri Light" panose="020F0302020204030204" pitchFamily="34" charset="0"/>
              </a:rPr>
              <a:t>Les ressources fournies </a:t>
            </a:r>
          </a:p>
          <a:p>
            <a:pPr marL="457200" indent="-457200">
              <a:lnSpc>
                <a:spcPct val="107000"/>
              </a:lnSpc>
              <a:buFont typeface="Wingdings" panose="05000000000000000000" pitchFamily="2" charset="2"/>
              <a:buChar char="Ø"/>
            </a:pPr>
            <a:r>
              <a:rPr lang="fr-BE" sz="2400" dirty="0">
                <a:latin typeface="Calibri Light" panose="020F0302020204030204" pitchFamily="34" charset="0"/>
                <a:ea typeface="Calibri Light" panose="020F0302020204030204" pitchFamily="34" charset="0"/>
                <a:cs typeface="Calibri Light" panose="020F0302020204030204" pitchFamily="34" charset="0"/>
              </a:rPr>
              <a:t>Le coaching de la collaboration </a:t>
            </a:r>
          </a:p>
          <a:p>
            <a:pPr>
              <a:lnSpc>
                <a:spcPct val="107000"/>
              </a:lnSpc>
            </a:pPr>
            <a:endParaRPr lang="fr-BE" sz="2400" dirty="0">
              <a:latin typeface="Calibri Light" panose="020F0302020204030204" pitchFamily="34" charset="0"/>
              <a:ea typeface="Calibri Light" panose="020F0302020204030204" pitchFamily="34" charset="0"/>
              <a:cs typeface="Calibri Light" panose="020F0302020204030204" pitchFamily="34" charset="0"/>
            </a:endParaRPr>
          </a:p>
          <a:p>
            <a:pPr>
              <a:lnSpc>
                <a:spcPct val="107000"/>
              </a:lnSpc>
            </a:pPr>
            <a:r>
              <a:rPr lang="fr-BE" sz="2400" dirty="0">
                <a:latin typeface="Calibri Light" panose="020F0302020204030204" pitchFamily="34" charset="0"/>
                <a:ea typeface="Calibri Light" panose="020F0302020204030204" pitchFamily="34" charset="0"/>
                <a:cs typeface="Calibri Light" panose="020F0302020204030204" pitchFamily="34" charset="0"/>
              </a:rPr>
              <a:t>5) Accompagner et guider la réflexion pour permettre: </a:t>
            </a:r>
          </a:p>
          <a:p>
            <a:pPr marL="457200" indent="-457200">
              <a:lnSpc>
                <a:spcPct val="107000"/>
              </a:lnSpc>
              <a:buFont typeface="Arial" panose="020B0604020202020204" pitchFamily="34" charset="0"/>
              <a:buChar char="•"/>
            </a:pPr>
            <a:r>
              <a:rPr lang="fr-BE" sz="2400" dirty="0">
                <a:latin typeface="Calibri Light" panose="020F0302020204030204" pitchFamily="34" charset="0"/>
                <a:ea typeface="Calibri Light" panose="020F0302020204030204" pitchFamily="34" charset="0"/>
                <a:cs typeface="Calibri Light" panose="020F0302020204030204" pitchFamily="34" charset="0"/>
              </a:rPr>
              <a:t>L’identification des savoirs enjeu dans la situation </a:t>
            </a:r>
          </a:p>
          <a:p>
            <a:pPr marL="457200" indent="-457200">
              <a:lnSpc>
                <a:spcPct val="107000"/>
              </a:lnSpc>
              <a:buFont typeface="Arial" panose="020B0604020202020204" pitchFamily="34" charset="0"/>
              <a:buChar char="•"/>
            </a:pPr>
            <a:r>
              <a:rPr lang="fr-BE" sz="2400" dirty="0">
                <a:latin typeface="Calibri Light" panose="020F0302020204030204" pitchFamily="34" charset="0"/>
                <a:ea typeface="Calibri Light" panose="020F0302020204030204" pitchFamily="34" charset="0"/>
                <a:cs typeface="Calibri Light" panose="020F0302020204030204" pitchFamily="34" charset="0"/>
              </a:rPr>
              <a:t>La généralisation des concepts</a:t>
            </a:r>
          </a:p>
          <a:p>
            <a:pPr marL="457200" indent="-457200">
              <a:lnSpc>
                <a:spcPct val="107000"/>
              </a:lnSpc>
              <a:buFont typeface="Arial" panose="020B0604020202020204" pitchFamily="34" charset="0"/>
              <a:buChar char="•"/>
            </a:pPr>
            <a:r>
              <a:rPr lang="fr-BE" sz="2400" dirty="0">
                <a:latin typeface="Calibri Light" panose="020F0302020204030204" pitchFamily="34" charset="0"/>
                <a:ea typeface="Calibri Light" panose="020F0302020204030204" pitchFamily="34" charset="0"/>
                <a:cs typeface="Calibri Light" panose="020F0302020204030204" pitchFamily="34" charset="0"/>
              </a:rPr>
              <a:t>La réutilisation dans de nouveaux contextes</a:t>
            </a:r>
          </a:p>
          <a:p>
            <a:pPr marL="514350" indent="-514350">
              <a:lnSpc>
                <a:spcPct val="107000"/>
              </a:lnSpc>
              <a:buAutoNum type="arabicParenR"/>
            </a:pPr>
            <a:endParaRPr lang="fr-BE" sz="2800" dirty="0">
              <a:effectLst/>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0" name="Recommandations">
            <a:extLst>
              <a:ext uri="{FF2B5EF4-FFF2-40B4-BE49-F238E27FC236}">
                <a16:creationId xmlns:a16="http://schemas.microsoft.com/office/drawing/2014/main" id="{57D2DABB-BF87-03CA-8E9A-88304B0E0F1C}"/>
              </a:ext>
            </a:extLst>
          </p:cNvPr>
          <p:cNvSpPr txBox="1"/>
          <p:nvPr>
            <p:custDataLst>
              <p:tags r:id="rId3"/>
            </p:custDataLst>
          </p:nvPr>
        </p:nvSpPr>
        <p:spPr>
          <a:xfrm>
            <a:off x="504180" y="803595"/>
            <a:ext cx="4654961" cy="10772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defRPr sz="4500" b="1" cap="all">
                <a:solidFill>
                  <a:srgbClr val="FFFFFF"/>
                </a:solidFill>
              </a:defRPr>
            </a:lvl1pPr>
          </a:lstStyle>
          <a:p>
            <a:r>
              <a:rPr lang="fr-BE" sz="3200" b="1" dirty="0">
                <a:effectLst/>
                <a:latin typeface="Arial" panose="020B0604020202020204" pitchFamily="34" charset="0"/>
                <a:ea typeface="Calibri" panose="020F0502020204030204" pitchFamily="34" charset="0"/>
                <a:cs typeface="Times New Roman" panose="02020603050405020304" pitchFamily="18" charset="0"/>
              </a:rPr>
              <a:t>Comment contextualiser </a:t>
            </a:r>
            <a:r>
              <a:rPr lang="fr-FR" sz="3200" dirty="0"/>
              <a:t>?</a:t>
            </a:r>
            <a:endParaRPr sz="3200" dirty="0"/>
          </a:p>
        </p:txBody>
      </p:sp>
      <p:pic>
        <p:nvPicPr>
          <p:cNvPr id="3" name="Graphique 2" descr="Obstacle contour">
            <a:extLst>
              <a:ext uri="{FF2B5EF4-FFF2-40B4-BE49-F238E27FC236}">
                <a16:creationId xmlns:a16="http://schemas.microsoft.com/office/drawing/2014/main" id="{E8F10785-A368-5499-CEE0-B7D7A1D77DB6}"/>
              </a:ext>
            </a:extLst>
          </p:cNvPr>
          <p:cNvPicPr>
            <a:picLocks noChangeAspect="1"/>
          </p:cNvPicPr>
          <p:nvPr>
            <p:custDataLst>
              <p:tags r:id="rId4"/>
            </p:custDataLst>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1691" y="3359285"/>
            <a:ext cx="2686376" cy="2686376"/>
          </a:xfrm>
          <a:prstGeom prst="rect">
            <a:avLst/>
          </a:prstGeom>
        </p:spPr>
      </p:pic>
      <p:pic>
        <p:nvPicPr>
          <p:cNvPr id="2" name="Image 1">
            <a:extLst>
              <a:ext uri="{FF2B5EF4-FFF2-40B4-BE49-F238E27FC236}">
                <a16:creationId xmlns:a16="http://schemas.microsoft.com/office/drawing/2014/main" id="{84EFA23C-5601-D52F-D091-93358543BBF6}"/>
              </a:ext>
            </a:extLst>
          </p:cNvPr>
          <p:cNvPicPr>
            <a:picLocks noChangeAspect="1"/>
          </p:cNvPicPr>
          <p:nvPr>
            <p:custDataLst>
              <p:tags r:id="rId5"/>
            </p:custDataLst>
          </p:nvPr>
        </p:nvPicPr>
        <p:blipFill>
          <a:blip r:embed="rId9"/>
          <a:stretch>
            <a:fillRect/>
          </a:stretch>
        </p:blipFill>
        <p:spPr>
          <a:xfrm>
            <a:off x="202125" y="6456934"/>
            <a:ext cx="638365" cy="205869"/>
          </a:xfrm>
          <a:prstGeom prst="rect">
            <a:avLst/>
          </a:prstGeom>
        </p:spPr>
      </p:pic>
    </p:spTree>
    <p:extLst>
      <p:ext uri="{BB962C8B-B14F-4D97-AF65-F5344CB8AC3E}">
        <p14:creationId xmlns:p14="http://schemas.microsoft.com/office/powerpoint/2010/main" val="1663912835"/>
      </p:ext>
    </p:extLst>
  </p:cSld>
  <p:clrMapOvr>
    <a:masterClrMapping/>
  </p:clrMapOvr>
  <p:transition spd="med"/>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3"/>
</p:tagLst>
</file>

<file path=ppt/tags/tag14.xml><?xml version="1.0" encoding="utf-8"?>
<p:tagLst xmlns:a="http://schemas.openxmlformats.org/drawingml/2006/main" xmlns:r="http://schemas.openxmlformats.org/officeDocument/2006/relationships" xmlns:p="http://schemas.openxmlformats.org/presentationml/2006/main">
  <p:tag name="NUM" val="4"/>
</p:tagLst>
</file>

<file path=ppt/tags/tag15.xml><?xml version="1.0" encoding="utf-8"?>
<p:tagLst xmlns:a="http://schemas.openxmlformats.org/drawingml/2006/main" xmlns:r="http://schemas.openxmlformats.org/officeDocument/2006/relationships" xmlns:p="http://schemas.openxmlformats.org/presentationml/2006/main">
  <p:tag name="NUM" val="5"/>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3"/>
</p:tagLst>
</file>

<file path=ppt/tags/tag19.xml><?xml version="1.0" encoding="utf-8"?>
<p:tagLst xmlns:a="http://schemas.openxmlformats.org/drawingml/2006/main" xmlns:r="http://schemas.openxmlformats.org/officeDocument/2006/relationships" xmlns:p="http://schemas.openxmlformats.org/presentationml/2006/main">
  <p:tag name="NUM" val="4"/>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5"/>
</p:tagLst>
</file>

<file path=ppt/tags/tag21.xml><?xml version="1.0" encoding="utf-8"?>
<p:tagLst xmlns:a="http://schemas.openxmlformats.org/drawingml/2006/main" xmlns:r="http://schemas.openxmlformats.org/officeDocument/2006/relationships" xmlns:p="http://schemas.openxmlformats.org/presentationml/2006/main">
  <p:tag name="NUM" val="6"/>
</p:tagLst>
</file>

<file path=ppt/tags/tag22.xml><?xml version="1.0" encoding="utf-8"?>
<p:tagLst xmlns:a="http://schemas.openxmlformats.org/drawingml/2006/main" xmlns:r="http://schemas.openxmlformats.org/officeDocument/2006/relationships" xmlns:p="http://schemas.openxmlformats.org/presentationml/2006/main">
  <p:tag name="NUM" val="7"/>
</p:tagLst>
</file>

<file path=ppt/tags/tag23.xml><?xml version="1.0" encoding="utf-8"?>
<p:tagLst xmlns:a="http://schemas.openxmlformats.org/drawingml/2006/main" xmlns:r="http://schemas.openxmlformats.org/officeDocument/2006/relationships" xmlns:p="http://schemas.openxmlformats.org/presentationml/2006/main">
  <p:tag name="NUM" val="8"/>
</p:tagLst>
</file>

<file path=ppt/tags/tag24.xml><?xml version="1.0" encoding="utf-8"?>
<p:tagLst xmlns:a="http://schemas.openxmlformats.org/drawingml/2006/main" xmlns:r="http://schemas.openxmlformats.org/officeDocument/2006/relationships" xmlns:p="http://schemas.openxmlformats.org/presentationml/2006/main">
  <p:tag name="NUM" val="9"/>
</p:tagLst>
</file>

<file path=ppt/tags/tag25.xml><?xml version="1.0" encoding="utf-8"?>
<p:tagLst xmlns:a="http://schemas.openxmlformats.org/drawingml/2006/main" xmlns:r="http://schemas.openxmlformats.org/officeDocument/2006/relationships" xmlns:p="http://schemas.openxmlformats.org/presentationml/2006/main">
  <p:tag name="NUM" val="10"/>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12"/>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3"/>
</p:tagLst>
</file>

<file path=ppt/tags/tag31.xml><?xml version="1.0" encoding="utf-8"?>
<p:tagLst xmlns:a="http://schemas.openxmlformats.org/drawingml/2006/main" xmlns:r="http://schemas.openxmlformats.org/officeDocument/2006/relationships" xmlns:p="http://schemas.openxmlformats.org/presentationml/2006/main">
  <p:tag name="NUM" val="4"/>
</p:tagLst>
</file>

<file path=ppt/tags/tag32.xml><?xml version="1.0" encoding="utf-8"?>
<p:tagLst xmlns:a="http://schemas.openxmlformats.org/drawingml/2006/main" xmlns:r="http://schemas.openxmlformats.org/officeDocument/2006/relationships" xmlns:p="http://schemas.openxmlformats.org/presentationml/2006/main">
  <p:tag name="NUM" val="5"/>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4"/>
</p:tagLst>
</file>

<file path=ppt/tags/tag37.xml><?xml version="1.0" encoding="utf-8"?>
<p:tagLst xmlns:a="http://schemas.openxmlformats.org/drawingml/2006/main" xmlns:r="http://schemas.openxmlformats.org/officeDocument/2006/relationships" xmlns:p="http://schemas.openxmlformats.org/presentationml/2006/main">
  <p:tag name="NUM" val="5"/>
</p:tagLst>
</file>

<file path=ppt/tags/tag38.xml><?xml version="1.0" encoding="utf-8"?>
<p:tagLst xmlns:a="http://schemas.openxmlformats.org/drawingml/2006/main" xmlns:r="http://schemas.openxmlformats.org/officeDocument/2006/relationships" xmlns:p="http://schemas.openxmlformats.org/presentationml/2006/main">
  <p:tag name="NUM" val="6"/>
</p:tagLst>
</file>

<file path=ppt/tags/tag39.xml><?xml version="1.0" encoding="utf-8"?>
<p:tagLst xmlns:a="http://schemas.openxmlformats.org/drawingml/2006/main" xmlns:r="http://schemas.openxmlformats.org/officeDocument/2006/relationships" xmlns:p="http://schemas.openxmlformats.org/presentationml/2006/main">
  <p:tag name="NUM" val="7"/>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5"/>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7.xml><?xml version="1.0" encoding="utf-8"?>
<p:tagLst xmlns:a="http://schemas.openxmlformats.org/drawingml/2006/main" xmlns:r="http://schemas.openxmlformats.org/officeDocument/2006/relationships" xmlns:p="http://schemas.openxmlformats.org/presentationml/2006/main">
  <p:tag name="NUM" val="3"/>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5"/>
</p:tagLst>
</file>

<file path=ppt/tags/tag5.xml><?xml version="1.0" encoding="utf-8"?>
<p:tagLst xmlns:a="http://schemas.openxmlformats.org/drawingml/2006/main" xmlns:r="http://schemas.openxmlformats.org/officeDocument/2006/relationships" xmlns:p="http://schemas.openxmlformats.org/presentationml/2006/main">
  <p:tag name="NUM" val="3"/>
</p:tagLst>
</file>

<file path=ppt/tags/tag50.xml><?xml version="1.0" encoding="utf-8"?>
<p:tagLst xmlns:a="http://schemas.openxmlformats.org/drawingml/2006/main" xmlns:r="http://schemas.openxmlformats.org/officeDocument/2006/relationships" xmlns:p="http://schemas.openxmlformats.org/presentationml/2006/main">
  <p:tag name="NUM" val="2"/>
</p:tagLst>
</file>

<file path=ppt/tags/tag51.xml><?xml version="1.0" encoding="utf-8"?>
<p:tagLst xmlns:a="http://schemas.openxmlformats.org/drawingml/2006/main" xmlns:r="http://schemas.openxmlformats.org/officeDocument/2006/relationships" xmlns:p="http://schemas.openxmlformats.org/presentationml/2006/main">
  <p:tag name="NUM" val="5"/>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2"/>
</p:tagLst>
</file>

<file path=ppt/tags/tag54.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4"/>
</p:tagLst>
</file>

<file path=ppt/tags/tag56.xml><?xml version="1.0" encoding="utf-8"?>
<p:tagLst xmlns:a="http://schemas.openxmlformats.org/drawingml/2006/main" xmlns:r="http://schemas.openxmlformats.org/officeDocument/2006/relationships" xmlns:p="http://schemas.openxmlformats.org/presentationml/2006/main">
  <p:tag name="NUM" val="5"/>
</p:tagLst>
</file>

<file path=ppt/tags/tag57.xml><?xml version="1.0" encoding="utf-8"?>
<p:tagLst xmlns:a="http://schemas.openxmlformats.org/drawingml/2006/main" xmlns:r="http://schemas.openxmlformats.org/officeDocument/2006/relationships" xmlns:p="http://schemas.openxmlformats.org/presentationml/2006/main">
  <p:tag name="NUM" val="6"/>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4"/>
</p:tagLst>
</file>

<file path=ppt/tags/tag61.xml><?xml version="1.0" encoding="utf-8"?>
<p:tagLst xmlns:a="http://schemas.openxmlformats.org/drawingml/2006/main" xmlns:r="http://schemas.openxmlformats.org/officeDocument/2006/relationships" xmlns:p="http://schemas.openxmlformats.org/presentationml/2006/main">
  <p:tag name="NUM" val="5"/>
</p:tagLst>
</file>

<file path=ppt/tags/tag62.xml><?xml version="1.0" encoding="utf-8"?>
<p:tagLst xmlns:a="http://schemas.openxmlformats.org/drawingml/2006/main" xmlns:r="http://schemas.openxmlformats.org/officeDocument/2006/relationships" xmlns:p="http://schemas.openxmlformats.org/presentationml/2006/main">
  <p:tag name="NUM" val="6"/>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5"/>
</p:tagLst>
</file>

<file path=ppt/tags/tag66.xml><?xml version="1.0" encoding="utf-8"?>
<p:tagLst xmlns:a="http://schemas.openxmlformats.org/drawingml/2006/main" xmlns:r="http://schemas.openxmlformats.org/officeDocument/2006/relationships" xmlns:p="http://schemas.openxmlformats.org/presentationml/2006/main">
  <p:tag name="NUM" val="6"/>
</p:tagLst>
</file>

<file path=ppt/tags/tag67.xml><?xml version="1.0" encoding="utf-8"?>
<p:tagLst xmlns:a="http://schemas.openxmlformats.org/drawingml/2006/main" xmlns:r="http://schemas.openxmlformats.org/officeDocument/2006/relationships" xmlns:p="http://schemas.openxmlformats.org/presentationml/2006/main">
  <p:tag name="NUM" val="1"/>
</p:tagLst>
</file>

<file path=ppt/tags/tag68.xml><?xml version="1.0" encoding="utf-8"?>
<p:tagLst xmlns:a="http://schemas.openxmlformats.org/drawingml/2006/main" xmlns:r="http://schemas.openxmlformats.org/officeDocument/2006/relationships" xmlns:p="http://schemas.openxmlformats.org/presentationml/2006/main">
  <p:tag name="NUM" val="6"/>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6"/>
</p:tagLst>
</file>

<file path=ppt/tags/tag71.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Thème Office">
  <a:themeElements>
    <a:clrScheme name="Thème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hème Office">
      <a:majorFont>
        <a:latin typeface="Helvetica"/>
        <a:ea typeface="Helvetica"/>
        <a:cs typeface="Helvetica"/>
      </a:majorFont>
      <a:minorFont>
        <a:latin typeface="Calibri"/>
        <a:ea typeface="Calibri"/>
        <a:cs typeface="Calibri"/>
      </a:minorFont>
    </a:fontScheme>
    <a:fmtScheme name="Thèm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Thème Office">
  <a:themeElements>
    <a:clrScheme name="Thème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hème Office">
      <a:majorFont>
        <a:latin typeface="Helvetica"/>
        <a:ea typeface="Helvetica"/>
        <a:cs typeface="Helvetica"/>
      </a:majorFont>
      <a:minorFont>
        <a:latin typeface="Calibri"/>
        <a:ea typeface="Calibri"/>
        <a:cs typeface="Calibri"/>
      </a:minorFont>
    </a:fontScheme>
    <a:fmtScheme name="Thèm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7540</TotalTime>
  <Words>914</Words>
  <Application>Microsoft Office PowerPoint</Application>
  <PresentationFormat>Grand écran</PresentationFormat>
  <Paragraphs>130</Paragraphs>
  <Slides>16</Slides>
  <Notes>10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16</vt:i4>
      </vt:variant>
    </vt:vector>
  </HeadingPairs>
  <TitlesOfParts>
    <vt:vector size="25" baseType="lpstr">
      <vt:lpstr>Arial</vt:lpstr>
      <vt:lpstr>Arial</vt:lpstr>
      <vt:lpstr>Calibri</vt:lpstr>
      <vt:lpstr>Calibri Light</vt:lpstr>
      <vt:lpstr>Roboto</vt:lpstr>
      <vt:lpstr>Roboto Condensed</vt:lpstr>
      <vt:lpstr>Symbol</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Atelier de formation  Supervision du raisonnement clinique</dc:title>
  <dc:creator>Sarah NOUWYNCK</dc:creator>
  <cp:lastModifiedBy>NOUWYNCK Sarah</cp:lastModifiedBy>
  <cp:revision>37</cp:revision>
  <dcterms:modified xsi:type="dcterms:W3CDTF">2025-05-08T20:03:03Z</dcterms:modified>
</cp:coreProperties>
</file>