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1"/>
  </p:notesMasterIdLst>
  <p:sldIdLst>
    <p:sldId id="256" r:id="rId4"/>
    <p:sldId id="257" r:id="rId5"/>
    <p:sldId id="258" r:id="rId6"/>
    <p:sldId id="259" r:id="rId7"/>
    <p:sldId id="263" r:id="rId8"/>
    <p:sldId id="264" r:id="rId9"/>
    <p:sldId id="262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56AB17-CA1D-5ED4-435E-F2C8ABAD17FE}" v="28" dt="2025-05-27T08:47:33.1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052" autoAdjust="0"/>
  </p:normalViewPr>
  <p:slideViewPr>
    <p:cSldViewPr snapToGrid="0">
      <p:cViewPr varScale="1">
        <p:scale>
          <a:sx n="69" d="100"/>
          <a:sy n="69" d="100"/>
        </p:scale>
        <p:origin x="123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RUISSEAU Catherine" userId="22c30eb4-f2eb-4f5d-b891-72f071e3cc51" providerId="ADAL" clId="{9618F3D7-9216-47F2-8499-62BD6DFCCC34}"/>
    <pc:docChg chg="custSel modSld">
      <pc:chgData name="DERUISSEAU Catherine" userId="22c30eb4-f2eb-4f5d-b891-72f071e3cc51" providerId="ADAL" clId="{9618F3D7-9216-47F2-8499-62BD6DFCCC34}" dt="2025-05-23T14:38:16.527" v="88" actId="20577"/>
      <pc:docMkLst>
        <pc:docMk/>
      </pc:docMkLst>
      <pc:sldChg chg="modNotesTx">
        <pc:chgData name="DERUISSEAU Catherine" userId="22c30eb4-f2eb-4f5d-b891-72f071e3cc51" providerId="ADAL" clId="{9618F3D7-9216-47F2-8499-62BD6DFCCC34}" dt="2025-05-23T14:38:16.527" v="88" actId="20577"/>
        <pc:sldMkLst>
          <pc:docMk/>
          <pc:sldMk cId="2171722959" sldId="262"/>
        </pc:sldMkLst>
      </pc:sldChg>
    </pc:docChg>
  </pc:docChgLst>
  <pc:docChgLst>
    <pc:chgData name="BACHELART Ariane" userId="S::ariane.bachelart@ulb.be::ab0ec6a2-3051-43e1-9253-8e116cb255d9" providerId="AD" clId="Web-{7556AB17-CA1D-5ED4-435E-F2C8ABAD17FE}"/>
    <pc:docChg chg="addSld delSld modSld sldOrd">
      <pc:chgData name="BACHELART Ariane" userId="S::ariane.bachelart@ulb.be::ab0ec6a2-3051-43e1-9253-8e116cb255d9" providerId="AD" clId="Web-{7556AB17-CA1D-5ED4-435E-F2C8ABAD17FE}" dt="2025-05-27T08:47:33.140" v="28"/>
      <pc:docMkLst>
        <pc:docMk/>
      </pc:docMkLst>
      <pc:sldChg chg="delSp modSp">
        <pc:chgData name="BACHELART Ariane" userId="S::ariane.bachelart@ulb.be::ab0ec6a2-3051-43e1-9253-8e116cb255d9" providerId="AD" clId="Web-{7556AB17-CA1D-5ED4-435E-F2C8ABAD17FE}" dt="2025-05-27T08:44:54.134" v="4" actId="1076"/>
        <pc:sldMkLst>
          <pc:docMk/>
          <pc:sldMk cId="1534817884" sldId="256"/>
        </pc:sldMkLst>
        <pc:spChg chg="mod">
          <ac:chgData name="BACHELART Ariane" userId="S::ariane.bachelart@ulb.be::ab0ec6a2-3051-43e1-9253-8e116cb255d9" providerId="AD" clId="Web-{7556AB17-CA1D-5ED4-435E-F2C8ABAD17FE}" dt="2025-05-27T08:44:54.134" v="4" actId="1076"/>
          <ac:spMkLst>
            <pc:docMk/>
            <pc:sldMk cId="1534817884" sldId="256"/>
            <ac:spMk id="2" creationId="{7D559F78-2F58-3593-E546-9A726D3D7646}"/>
          </ac:spMkLst>
        </pc:spChg>
        <pc:spChg chg="del">
          <ac:chgData name="BACHELART Ariane" userId="S::ariane.bachelart@ulb.be::ab0ec6a2-3051-43e1-9253-8e116cb255d9" providerId="AD" clId="Web-{7556AB17-CA1D-5ED4-435E-F2C8ABAD17FE}" dt="2025-05-27T08:44:50.071" v="3"/>
          <ac:spMkLst>
            <pc:docMk/>
            <pc:sldMk cId="1534817884" sldId="256"/>
            <ac:spMk id="3" creationId="{7660EE72-4425-B693-A9A3-C957FDA064E0}"/>
          </ac:spMkLst>
        </pc:spChg>
      </pc:sldChg>
      <pc:sldChg chg="delSp modSp">
        <pc:chgData name="BACHELART Ariane" userId="S::ariane.bachelart@ulb.be::ab0ec6a2-3051-43e1-9253-8e116cb255d9" providerId="AD" clId="Web-{7556AB17-CA1D-5ED4-435E-F2C8ABAD17FE}" dt="2025-05-27T08:44:58.728" v="5" actId="1076"/>
        <pc:sldMkLst>
          <pc:docMk/>
          <pc:sldMk cId="2741716897" sldId="258"/>
        </pc:sldMkLst>
        <pc:spChg chg="mod">
          <ac:chgData name="BACHELART Ariane" userId="S::ariane.bachelart@ulb.be::ab0ec6a2-3051-43e1-9253-8e116cb255d9" providerId="AD" clId="Web-{7556AB17-CA1D-5ED4-435E-F2C8ABAD17FE}" dt="2025-05-27T08:44:58.728" v="5" actId="1076"/>
          <ac:spMkLst>
            <pc:docMk/>
            <pc:sldMk cId="2741716897" sldId="258"/>
            <ac:spMk id="2" creationId="{6A109C49-6056-5B30-8978-9D59CE8ED8C6}"/>
          </ac:spMkLst>
        </pc:spChg>
        <pc:spChg chg="del">
          <ac:chgData name="BACHELART Ariane" userId="S::ariane.bachelart@ulb.be::ab0ec6a2-3051-43e1-9253-8e116cb255d9" providerId="AD" clId="Web-{7556AB17-CA1D-5ED4-435E-F2C8ABAD17FE}" dt="2025-05-27T08:44:41.696" v="0"/>
          <ac:spMkLst>
            <pc:docMk/>
            <pc:sldMk cId="2741716897" sldId="258"/>
            <ac:spMk id="3" creationId="{32C13C77-5CA8-041F-92E8-1C6E0AFA11B0}"/>
          </ac:spMkLst>
        </pc:spChg>
      </pc:sldChg>
      <pc:sldChg chg="modSp addAnim delAnim modNotes">
        <pc:chgData name="BACHELART Ariane" userId="S::ariane.bachelart@ulb.be::ab0ec6a2-3051-43e1-9253-8e116cb255d9" providerId="AD" clId="Web-{7556AB17-CA1D-5ED4-435E-F2C8ABAD17FE}" dt="2025-05-27T08:47:22.077" v="25"/>
        <pc:sldMkLst>
          <pc:docMk/>
          <pc:sldMk cId="3104544342" sldId="259"/>
        </pc:sldMkLst>
        <pc:spChg chg="mod">
          <ac:chgData name="BACHELART Ariane" userId="S::ariane.bachelart@ulb.be::ab0ec6a2-3051-43e1-9253-8e116cb255d9" providerId="AD" clId="Web-{7556AB17-CA1D-5ED4-435E-F2C8ABAD17FE}" dt="2025-05-27T08:47:20.171" v="24"/>
          <ac:spMkLst>
            <pc:docMk/>
            <pc:sldMk cId="3104544342" sldId="259"/>
            <ac:spMk id="5" creationId="{05877FB0-6DCC-5A4B-14A7-E840202C121D}"/>
          </ac:spMkLst>
        </pc:spChg>
        <pc:spChg chg="mod">
          <ac:chgData name="BACHELART Ariane" userId="S::ariane.bachelart@ulb.be::ab0ec6a2-3051-43e1-9253-8e116cb255d9" providerId="AD" clId="Web-{7556AB17-CA1D-5ED4-435E-F2C8ABAD17FE}" dt="2025-05-27T08:47:22.077" v="25"/>
          <ac:spMkLst>
            <pc:docMk/>
            <pc:sldMk cId="3104544342" sldId="259"/>
            <ac:spMk id="8" creationId="{0F069358-7260-1A91-6AB3-2CA31E5C2BBC}"/>
          </ac:spMkLst>
        </pc:spChg>
        <pc:spChg chg="mod">
          <ac:chgData name="BACHELART Ariane" userId="S::ariane.bachelart@ulb.be::ab0ec6a2-3051-43e1-9253-8e116cb255d9" providerId="AD" clId="Web-{7556AB17-CA1D-5ED4-435E-F2C8ABAD17FE}" dt="2025-05-27T08:47:16.811" v="23"/>
          <ac:spMkLst>
            <pc:docMk/>
            <pc:sldMk cId="3104544342" sldId="259"/>
            <ac:spMk id="10" creationId="{C8A25B3E-5BBD-FC88-3190-300C4F1F9210}"/>
          </ac:spMkLst>
        </pc:spChg>
      </pc:sldChg>
      <pc:sldChg chg="del">
        <pc:chgData name="BACHELART Ariane" userId="S::ariane.bachelart@ulb.be::ab0ec6a2-3051-43e1-9253-8e116cb255d9" providerId="AD" clId="Web-{7556AB17-CA1D-5ED4-435E-F2C8ABAD17FE}" dt="2025-05-27T08:45:15.400" v="8"/>
        <pc:sldMkLst>
          <pc:docMk/>
          <pc:sldMk cId="656903016" sldId="260"/>
        </pc:sldMkLst>
      </pc:sldChg>
      <pc:sldChg chg="del">
        <pc:chgData name="BACHELART Ariane" userId="S::ariane.bachelart@ulb.be::ab0ec6a2-3051-43e1-9253-8e116cb255d9" providerId="AD" clId="Web-{7556AB17-CA1D-5ED4-435E-F2C8ABAD17FE}" dt="2025-05-27T08:47:28.093" v="26"/>
        <pc:sldMkLst>
          <pc:docMk/>
          <pc:sldMk cId="3747159664" sldId="261"/>
        </pc:sldMkLst>
      </pc:sldChg>
      <pc:sldChg chg="modSp">
        <pc:chgData name="BACHELART Ariane" userId="S::ariane.bachelart@ulb.be::ab0ec6a2-3051-43e1-9253-8e116cb255d9" providerId="AD" clId="Web-{7556AB17-CA1D-5ED4-435E-F2C8ABAD17FE}" dt="2025-05-27T08:45:33.510" v="17" actId="20577"/>
        <pc:sldMkLst>
          <pc:docMk/>
          <pc:sldMk cId="2171722959" sldId="262"/>
        </pc:sldMkLst>
        <pc:spChg chg="mod">
          <ac:chgData name="BACHELART Ariane" userId="S::ariane.bachelart@ulb.be::ab0ec6a2-3051-43e1-9253-8e116cb255d9" providerId="AD" clId="Web-{7556AB17-CA1D-5ED4-435E-F2C8ABAD17FE}" dt="2025-05-27T08:45:33.510" v="17" actId="20577"/>
          <ac:spMkLst>
            <pc:docMk/>
            <pc:sldMk cId="2171722959" sldId="262"/>
            <ac:spMk id="2" creationId="{BA098BF0-D32D-486E-2918-2FDC6D224261}"/>
          </ac:spMkLst>
        </pc:spChg>
      </pc:sldChg>
      <pc:sldChg chg="modSp add ord replId">
        <pc:chgData name="BACHELART Ariane" userId="S::ariane.bachelart@ulb.be::ab0ec6a2-3051-43e1-9253-8e116cb255d9" providerId="AD" clId="Web-{7556AB17-CA1D-5ED4-435E-F2C8ABAD17FE}" dt="2025-05-27T08:45:22.197" v="11" actId="20577"/>
        <pc:sldMkLst>
          <pc:docMk/>
          <pc:sldMk cId="946344086" sldId="263"/>
        </pc:sldMkLst>
        <pc:spChg chg="mod">
          <ac:chgData name="BACHELART Ariane" userId="S::ariane.bachelart@ulb.be::ab0ec6a2-3051-43e1-9253-8e116cb255d9" providerId="AD" clId="Web-{7556AB17-CA1D-5ED4-435E-F2C8ABAD17FE}" dt="2025-05-27T08:45:22.197" v="11" actId="20577"/>
          <ac:spMkLst>
            <pc:docMk/>
            <pc:sldMk cId="946344086" sldId="263"/>
            <ac:spMk id="2" creationId="{597E16B9-328B-6E0C-A0BB-6A096B573533}"/>
          </ac:spMkLst>
        </pc:spChg>
      </pc:sldChg>
      <pc:sldChg chg="add ord replId">
        <pc:chgData name="BACHELART Ariane" userId="S::ariane.bachelart@ulb.be::ab0ec6a2-3051-43e1-9253-8e116cb255d9" providerId="AD" clId="Web-{7556AB17-CA1D-5ED4-435E-F2C8ABAD17FE}" dt="2025-05-27T08:47:33.140" v="28"/>
        <pc:sldMkLst>
          <pc:docMk/>
          <pc:sldMk cId="1064702669" sldId="26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7257A3-45EA-4A39-BCA4-5CAE7E7C4A88}" type="datetimeFigureOut">
              <a:rPr lang="fr-BE" smtClean="0"/>
              <a:t>27-05-25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BFF84A-97EA-4FA0-8B65-C5578F2AD8B1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8617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Face caméra. Copiez ici le texte qui sera prononcé pendant le face caméra, il apparaîtra dans le prompteur au moment de l’enregistrement.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BFF84A-97EA-4FA0-8B65-C5578F2AD8B1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80349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Pas de notes ici. Attention à mettre le juste nombre d’intertitres. Suffisamment pour structurer la vidéo, pas de trop pour ne pas casser le rythme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BFF84A-97EA-4FA0-8B65-C5578F2AD8B1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51879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Écrivez ici votre texte en veillant à mettre entre parenthèse le numéro des éléments à faire apparaître au fur et à mesure de vos explications. Par exemple:</a:t>
            </a:r>
          </a:p>
          <a:p>
            <a:r>
              <a:rPr lang="fr-BE" dirty="0"/>
              <a:t>Voici quelques formes géométriques: Un carré (1), un rond(2), un rectangle(3) et un triangle(4). Le carré et le rectangle (5) sont des quadrilatères.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BFF84A-97EA-4FA0-8B65-C5578F2AD8B1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3960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8CB2B-5AD0-5CA7-ED20-66F4D28DB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056A30-6039-A495-C272-D7ABCC8EE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82CEDF8-C702-C9E7-C3ED-B71A69B921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Pas de notes ici. Attention à mettre le juste nombre d’intertitres. Suffisamment pour structurer la vidéo, pas de trop pour ne pas casser le rythme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597CB32-D673-0967-6C11-A1F763BD26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BFF84A-97EA-4FA0-8B65-C5578F2AD8B1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79890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76783-53F9-05E2-9413-151A5F12D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25222A5-E2C9-7580-746E-2BF4749716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ADACC01-D6D4-4A90-D727-372C57520A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Écrivez ici votre texte en veillant à mettre entre parenthèse le numéro des éléments à faire apparaître au fur et à mesure de vos explications. Par exemple:</a:t>
            </a:r>
          </a:p>
          <a:p>
            <a:r>
              <a:rPr lang="fr-BE" dirty="0"/>
              <a:t>Voici quelques formes géométriques: Un carré (1), un rond(2), un rectangle(3) et un triangle(4). Le carré et le rectangle (5) sont des quadrilatères.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E6B4FA9-0C89-BD23-3EBA-9AEA0F1349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BFF84A-97EA-4FA0-8B65-C5578F2AD8B1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769229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C5B57-3B1F-3D55-C512-2D3C8E0CC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C5FB745-F09B-1F51-BB52-BB5D005887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FC67945-D647-81CC-092E-BA31B082F2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Face caméra pour terminer pour rappeler les points clés de la vidéo. </a:t>
            </a:r>
          </a:p>
          <a:p>
            <a:r>
              <a:rPr lang="fr-BE" dirty="0"/>
              <a:t>Écrivez ici le texte qui </a:t>
            </a:r>
            <a:r>
              <a:rPr lang="fr-BE"/>
              <a:t>sera prononcé en </a:t>
            </a:r>
            <a:r>
              <a:rPr lang="fr-BE" dirty="0"/>
              <a:t>veillant à mettre entre parenthèse le numéro des éléments à faire apparaître au fur et à mesure qu’ils sont rappelés</a:t>
            </a:r>
          </a:p>
          <a:p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01AEDF-30C7-A5B8-43F9-CDAF5983D5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BFF84A-97EA-4FA0-8B65-C5578F2AD8B1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26423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943690-4AD3-2076-E653-E53CF1E371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61AFD44-3A2E-BA38-60FF-DEE8E4C3B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FB990F-2E2A-C451-42A7-17DC7AA3F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1728D-3E99-42DD-996D-FDC03D4F42E7}" type="datetimeFigureOut">
              <a:rPr lang="fr-BE" smtClean="0"/>
              <a:t>27-05-25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B8DCC54-93C3-4FE0-D63A-60D4C2215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CC153F-FC9C-90FA-8989-A98166961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905B-9800-4201-8CC5-3A6DA7840F51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36645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E539FC-D0C5-F759-B2CE-9CE674ECA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9AADA89-F28D-02B1-3BF8-AF88B458B7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4FAE75-8F61-BA7C-9216-542CC8847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1728D-3E99-42DD-996D-FDC03D4F42E7}" type="datetimeFigureOut">
              <a:rPr lang="fr-BE" smtClean="0"/>
              <a:t>27-05-25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465517-A7C6-F3D1-6E6F-BA9A14A2C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ED94A1-4636-790D-0210-DCD380DA6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905B-9800-4201-8CC5-3A6DA7840F51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87514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0F20A2-2641-01DF-16F6-E266AD81D8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8B448B8-D1D8-4F17-1EEA-8D255CE4F9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E4EF8CD-6059-15E6-8DF6-AF7857192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1728D-3E99-42DD-996D-FDC03D4F42E7}" type="datetimeFigureOut">
              <a:rPr lang="fr-BE" smtClean="0"/>
              <a:t>27-05-25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451F19-53DA-4705-7EB1-FFE67DFBC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1C5C11-7A59-A203-D249-2A2FE21A9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905B-9800-4201-8CC5-3A6DA7840F51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4272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A18823-6446-8D0E-BD00-442BED6BA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310D00-2F70-DBEB-2F59-C1462DD81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3A52AB-7314-D7AC-8068-802F2A049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1728D-3E99-42DD-996D-FDC03D4F42E7}" type="datetimeFigureOut">
              <a:rPr lang="fr-BE" smtClean="0"/>
              <a:t>27-05-25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F7E5FB4-63B7-B769-11DA-DAEF95E3C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4975E1-15DA-6BF0-6B39-B5DBD3386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905B-9800-4201-8CC5-3A6DA7840F51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48995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037495-14DF-E345-807E-0ACB41FAE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0F5E38-4A3A-804C-0EBD-2A7BE101F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D019FF-79F3-90A3-348B-3E553F0D1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1728D-3E99-42DD-996D-FDC03D4F42E7}" type="datetimeFigureOut">
              <a:rPr lang="fr-BE" smtClean="0"/>
              <a:t>27-05-25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63B8C6C-EC02-AF8D-2D81-917445F4A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513575-9BA3-D18F-B561-73979408A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905B-9800-4201-8CC5-3A6DA7840F51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99712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680788-B163-50EC-9192-8A656CFD3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7C34FC-D1EB-46B1-B3F8-6E7F84761C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335819E-FB1B-462D-86CB-17F1982C3E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7EA601A-9A82-9362-387B-5B1198485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1728D-3E99-42DD-996D-FDC03D4F42E7}" type="datetimeFigureOut">
              <a:rPr lang="fr-BE" smtClean="0"/>
              <a:t>27-05-25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9158E5C-0CED-4369-585C-099CD8AFC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8113BB-D1FA-C333-070D-3D02AB129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905B-9800-4201-8CC5-3A6DA7840F51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20398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C1CF55-35D2-96E7-622D-45CA1B38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59BC99E-ABD8-3913-2187-E9B1E9543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4B293E7-7EA4-A5AB-BE42-7EBD76ADB3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F08B347-CD81-6518-616B-CF63825A29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3E15B63-620B-4F23-CA56-C42CDEA586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F8276B8-2DB7-5C9E-51C5-CCBD16523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1728D-3E99-42DD-996D-FDC03D4F42E7}" type="datetimeFigureOut">
              <a:rPr lang="fr-BE" smtClean="0"/>
              <a:t>27-05-25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07B2478-B7B8-DE4B-084E-60916F88E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0C50A6A-CBEB-984E-57B8-0B9C10EA1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905B-9800-4201-8CC5-3A6DA7840F51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35040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22F20D-3E0A-64FD-B929-FE5903D74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2310870-58E7-ACF7-8D64-83C8626B8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1728D-3E99-42DD-996D-FDC03D4F42E7}" type="datetimeFigureOut">
              <a:rPr lang="fr-BE" smtClean="0"/>
              <a:t>27-05-25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262F548-F250-3DBB-30D7-FB409632E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8E491FE-0224-6844-915A-3F529CD6D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905B-9800-4201-8CC5-3A6DA7840F51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34484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0D2E5A0-EDDF-4BBD-DFEE-3F5EB205D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1728D-3E99-42DD-996D-FDC03D4F42E7}" type="datetimeFigureOut">
              <a:rPr lang="fr-BE" smtClean="0"/>
              <a:t>27-05-25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F895FA-98FB-CFDC-77D2-4906DE748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2B4FE6-52FF-831C-95A7-F20598D01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905B-9800-4201-8CC5-3A6DA7840F51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9642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CE33A5-3A8F-1841-6030-C1D82255D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D437F8A-630E-E0AA-1C9D-C59331A92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41FF305-B355-08D9-06AD-69AA516E1E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8DB80D-C845-8682-BE9F-DC6005938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1728D-3E99-42DD-996D-FDC03D4F42E7}" type="datetimeFigureOut">
              <a:rPr lang="fr-BE" smtClean="0"/>
              <a:t>27-05-25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855DA34-E7A8-0164-0CE1-E99ED9BD7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10DA33-7BCB-4458-E482-DF02322AB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905B-9800-4201-8CC5-3A6DA7840F51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97033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F35BE1-BA0B-1BE8-FF8E-80325E46E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4D4AF97-1C11-843F-F573-98DB6F273B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DE6CF10-78DD-CBB6-19AE-DCA81B661E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4C2ACF-D4F5-0D9C-095B-3BE4279E0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1728D-3E99-42DD-996D-FDC03D4F42E7}" type="datetimeFigureOut">
              <a:rPr lang="fr-BE" smtClean="0"/>
              <a:t>27-05-25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6353FFF-0A5E-4CB5-941E-3082409F4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2CF474C-8508-E87A-4F5E-6D03E3A79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5905B-9800-4201-8CC5-3A6DA7840F51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91987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6719CAC-3D73-8060-A6E3-5C6F8A820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4AF3023-7DA8-E075-15DF-B727ADBBE5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38A26D-FC88-F22F-8158-2584AEF9EC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61728D-3E99-42DD-996D-FDC03D4F42E7}" type="datetimeFigureOut">
              <a:rPr lang="fr-BE" smtClean="0"/>
              <a:t>27-05-25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10E84F-1675-1C5A-4386-599EC230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847B9F-5BCF-3B64-253D-D2375104E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85905B-9800-4201-8CC5-3A6DA7840F51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34219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559F78-2F58-3593-E546-9A726D3D76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2437"/>
            <a:ext cx="9144000" cy="2387600"/>
          </a:xfrm>
        </p:spPr>
        <p:txBody>
          <a:bodyPr/>
          <a:lstStyle/>
          <a:p>
            <a:r>
              <a:rPr lang="fr-BE" dirty="0"/>
              <a:t>Titre de la séquence pédagogique</a:t>
            </a:r>
          </a:p>
        </p:txBody>
      </p:sp>
    </p:spTree>
    <p:extLst>
      <p:ext uri="{BB962C8B-B14F-4D97-AF65-F5344CB8AC3E}">
        <p14:creationId xmlns:p14="http://schemas.microsoft.com/office/powerpoint/2010/main" val="1534817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améra 2">
            <a:extLst>
              <a:ext uri="{FF2B5EF4-FFF2-40B4-BE49-F238E27FC236}">
                <a16:creationId xmlns:a16="http://schemas.microsoft.com/office/drawing/2014/main" id="{37391243-FBCD-84C2-0603-FB092FB2B9CF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3940" y="643466"/>
            <a:ext cx="990411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353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109C49-6056-5B30-8978-9D59CE8ED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57" y="2001368"/>
            <a:ext cx="10515600" cy="28527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BE" dirty="0"/>
              <a:t>Intertitre 1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716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3164D1-95EC-6A64-0813-BB6D69B83B87}"/>
              </a:ext>
            </a:extLst>
          </p:cNvPr>
          <p:cNvSpPr/>
          <p:nvPr/>
        </p:nvSpPr>
        <p:spPr>
          <a:xfrm>
            <a:off x="1453054" y="1010282"/>
            <a:ext cx="1446962" cy="14771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05877FB0-6DCC-5A4B-14A7-E840202C121D}"/>
              </a:ext>
            </a:extLst>
          </p:cNvPr>
          <p:cNvSpPr/>
          <p:nvPr/>
        </p:nvSpPr>
        <p:spPr>
          <a:xfrm>
            <a:off x="7480302" y="3330660"/>
            <a:ext cx="2340078" cy="251705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069358-7260-1A91-6AB3-2CA31E5C2BBC}"/>
              </a:ext>
            </a:extLst>
          </p:cNvPr>
          <p:cNvSpPr/>
          <p:nvPr/>
        </p:nvSpPr>
        <p:spPr>
          <a:xfrm>
            <a:off x="1358900" y="4370611"/>
            <a:ext cx="3352800" cy="1066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C8A25B3E-5BBD-FC88-3190-300C4F1F9210}"/>
              </a:ext>
            </a:extLst>
          </p:cNvPr>
          <p:cNvSpPr/>
          <p:nvPr/>
        </p:nvSpPr>
        <p:spPr>
          <a:xfrm>
            <a:off x="5975350" y="1010282"/>
            <a:ext cx="1892300" cy="18161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192B5128-1E28-B1E5-38C6-E7FA21E4112D}"/>
              </a:ext>
            </a:extLst>
          </p:cNvPr>
          <p:cNvSpPr/>
          <p:nvPr/>
        </p:nvSpPr>
        <p:spPr>
          <a:xfrm>
            <a:off x="442566" y="73110"/>
            <a:ext cx="5120034" cy="65151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0454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596BE-9BEC-893F-C8A1-0F88D2266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7E16B9-328B-6E0C-A0BB-6A096B573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57" y="2001368"/>
            <a:ext cx="10515600" cy="28527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BE" dirty="0"/>
              <a:t>Intertitre 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6344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CA192-30FB-97D4-F49F-1E7B7F621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110EE3-50E0-8387-4D2F-E9B9D93B16FB}"/>
              </a:ext>
            </a:extLst>
          </p:cNvPr>
          <p:cNvSpPr/>
          <p:nvPr/>
        </p:nvSpPr>
        <p:spPr>
          <a:xfrm>
            <a:off x="1453054" y="1010282"/>
            <a:ext cx="1446962" cy="14771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9B61031B-C2C6-1994-CD7D-BB67BBAF8728}"/>
              </a:ext>
            </a:extLst>
          </p:cNvPr>
          <p:cNvSpPr/>
          <p:nvPr/>
        </p:nvSpPr>
        <p:spPr>
          <a:xfrm>
            <a:off x="7480302" y="3330660"/>
            <a:ext cx="2340078" cy="251705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BD8DBC-F609-95BD-CE42-8226E99C4CC0}"/>
              </a:ext>
            </a:extLst>
          </p:cNvPr>
          <p:cNvSpPr/>
          <p:nvPr/>
        </p:nvSpPr>
        <p:spPr>
          <a:xfrm>
            <a:off x="1358900" y="4370611"/>
            <a:ext cx="3352800" cy="1066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7F4C6D6-7166-C7C8-AE55-BEC43B9C4B30}"/>
              </a:ext>
            </a:extLst>
          </p:cNvPr>
          <p:cNvSpPr/>
          <p:nvPr/>
        </p:nvSpPr>
        <p:spPr>
          <a:xfrm>
            <a:off x="5975350" y="1010282"/>
            <a:ext cx="1892300" cy="18161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3C6BB8D-4B89-9CD9-9C0F-2AF6B785EDE2}"/>
              </a:ext>
            </a:extLst>
          </p:cNvPr>
          <p:cNvSpPr/>
          <p:nvPr/>
        </p:nvSpPr>
        <p:spPr>
          <a:xfrm>
            <a:off x="442566" y="73110"/>
            <a:ext cx="5120034" cy="65151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6470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81DD3-5B33-FF44-BCDA-5FC3AD828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améra 2">
            <a:extLst>
              <a:ext uri="{FF2B5EF4-FFF2-40B4-BE49-F238E27FC236}">
                <a16:creationId xmlns:a16="http://schemas.microsoft.com/office/drawing/2014/main" id="{28A1D6ED-6542-BCFE-6632-8B6D839B383C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3941" y="643466"/>
            <a:ext cx="4317060" cy="557106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A098BF0-D32D-486E-2918-2FDC6D224261}"/>
              </a:ext>
            </a:extLst>
          </p:cNvPr>
          <p:cNvSpPr txBox="1"/>
          <p:nvPr/>
        </p:nvSpPr>
        <p:spPr>
          <a:xfrm>
            <a:off x="6210300" y="609600"/>
            <a:ext cx="5295900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6000" dirty="0"/>
              <a:t>Conclusions</a:t>
            </a:r>
          </a:p>
          <a:p>
            <a:endParaRPr lang="fr-BE" sz="4000" dirty="0"/>
          </a:p>
          <a:p>
            <a:r>
              <a:rPr lang="fr-BE" sz="4000" dirty="0"/>
              <a:t>- Point-clé 1</a:t>
            </a:r>
          </a:p>
          <a:p>
            <a:endParaRPr lang="fr-BE" sz="4000" dirty="0"/>
          </a:p>
          <a:p>
            <a:r>
              <a:rPr lang="fr-BE" sz="4000" dirty="0"/>
              <a:t>- Point-clé 2</a:t>
            </a:r>
          </a:p>
          <a:p>
            <a:endParaRPr lang="fr-BE" sz="4000" dirty="0"/>
          </a:p>
          <a:p>
            <a:r>
              <a:rPr lang="fr-BE" sz="4000" dirty="0"/>
              <a:t>- Point-clé 3</a:t>
            </a:r>
          </a:p>
        </p:txBody>
      </p:sp>
    </p:spTree>
    <p:extLst>
      <p:ext uri="{BB962C8B-B14F-4D97-AF65-F5344CB8AC3E}">
        <p14:creationId xmlns:p14="http://schemas.microsoft.com/office/powerpoint/2010/main" val="217172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339097131CB64389D7B934A7CC1F93" ma:contentTypeVersion="26" ma:contentTypeDescription="Crée un document." ma:contentTypeScope="" ma:versionID="f86d7cd103cc9e4bb23b79f10cdf8e86">
  <xsd:schema xmlns:xsd="http://www.w3.org/2001/XMLSchema" xmlns:xs="http://www.w3.org/2001/XMLSchema" xmlns:p="http://schemas.microsoft.com/office/2006/metadata/properties" xmlns:ns2="f4215bca-3cd7-4193-9e11-1b9a31413785" xmlns:ns3="b20e8a50-2c4e-4c5b-a46f-4cc634f77295" targetNamespace="http://schemas.microsoft.com/office/2006/metadata/properties" ma:root="true" ma:fieldsID="6428fd08b54c1c026b911c017c047b32" ns2:_="" ns3:_="">
    <xsd:import namespace="f4215bca-3cd7-4193-9e11-1b9a31413785"/>
    <xsd:import namespace="b20e8a50-2c4e-4c5b-a46f-4cc634f772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emplacement" minOccurs="0"/>
                <xsd:element ref="ns2:82209f5a-fc4b-48d5-be6d-45e69ab3198cCountryOrRegion" minOccurs="0"/>
                <xsd:element ref="ns2:82209f5a-fc4b-48d5-be6d-45e69ab3198cState" minOccurs="0"/>
                <xsd:element ref="ns2:82209f5a-fc4b-48d5-be6d-45e69ab3198cCity" minOccurs="0"/>
                <xsd:element ref="ns2:82209f5a-fc4b-48d5-be6d-45e69ab3198cPostalCode" minOccurs="0"/>
                <xsd:element ref="ns2:82209f5a-fc4b-48d5-be6d-45e69ab3198cStreet" minOccurs="0"/>
                <xsd:element ref="ns2:82209f5a-fc4b-48d5-be6d-45e69ab3198cGeoLoc" minOccurs="0"/>
                <xsd:element ref="ns2:82209f5a-fc4b-48d5-be6d-45e69ab3198cDisp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215bca-3cd7-4193-9e11-1b9a314137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a574ef16-3a30-4beb-bd52-58ad434210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emplacement" ma:index="25" nillable="true" ma:displayName="emplacement" ma:format="Dropdown" ma:internalName="emplacement">
      <xsd:simpleType>
        <xsd:restriction base="dms:Unknown"/>
      </xsd:simpleType>
    </xsd:element>
    <xsd:element name="82209f5a-fc4b-48d5-be6d-45e69ab3198cCountryOrRegion" ma:index="26" nillable="true" ma:displayName="emplacement : Pays/région" ma:internalName="CountryOrRegion" ma:readOnly="true">
      <xsd:simpleType>
        <xsd:restriction base="dms:Text"/>
      </xsd:simpleType>
    </xsd:element>
    <xsd:element name="82209f5a-fc4b-48d5-be6d-45e69ab3198cState" ma:index="27" nillable="true" ma:displayName="emplacement : État" ma:internalName="State" ma:readOnly="true">
      <xsd:simpleType>
        <xsd:restriction base="dms:Text"/>
      </xsd:simpleType>
    </xsd:element>
    <xsd:element name="82209f5a-fc4b-48d5-be6d-45e69ab3198cCity" ma:index="28" nillable="true" ma:displayName="emplacement : Ville" ma:internalName="City" ma:readOnly="true">
      <xsd:simpleType>
        <xsd:restriction base="dms:Text"/>
      </xsd:simpleType>
    </xsd:element>
    <xsd:element name="82209f5a-fc4b-48d5-be6d-45e69ab3198cPostalCode" ma:index="29" nillable="true" ma:displayName="emplacement : Code postal" ma:internalName="PostalCode" ma:readOnly="true">
      <xsd:simpleType>
        <xsd:restriction base="dms:Text"/>
      </xsd:simpleType>
    </xsd:element>
    <xsd:element name="82209f5a-fc4b-48d5-be6d-45e69ab3198cStreet" ma:index="30" nillable="true" ma:displayName="emplacement : Rue" ma:internalName="Street" ma:readOnly="true">
      <xsd:simpleType>
        <xsd:restriction base="dms:Text"/>
      </xsd:simpleType>
    </xsd:element>
    <xsd:element name="82209f5a-fc4b-48d5-be6d-45e69ab3198cGeoLoc" ma:index="31" nillable="true" ma:displayName="emplacement : Coordonnées" ma:internalName="GeoLoc" ma:readOnly="true">
      <xsd:simpleType>
        <xsd:restriction base="dms:Unknown"/>
      </xsd:simpleType>
    </xsd:element>
    <xsd:element name="82209f5a-fc4b-48d5-be6d-45e69ab3198cDispName" ma:index="32" nillable="true" ma:displayName="emplacement : nom" ma:internalName="DispNa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0e8a50-2c4e-4c5b-a46f-4cc634f7729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debf782d-0e0d-412a-9c25-6cbc75bcdcd1}" ma:internalName="TaxCatchAll" ma:showField="CatchAllData" ma:web="b20e8a50-2c4e-4c5b-a46f-4cc634f772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5FD8580-77FC-4DE6-B207-D8BA484C78D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AD5ED6-FB57-41B8-91D3-D09E8B1904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215bca-3cd7-4193-9e11-1b9a31413785"/>
    <ds:schemaRef ds:uri="b20e8a50-2c4e-4c5b-a46f-4cc634f772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275</Words>
  <Application>Microsoft Office PowerPoint</Application>
  <PresentationFormat>Widescreen</PresentationFormat>
  <Paragraphs>27</Paragraphs>
  <Slides>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Thème Office</vt:lpstr>
      <vt:lpstr>Titre de la séquence pédagogique</vt:lpstr>
      <vt:lpstr>PowerPoint Presentation</vt:lpstr>
      <vt:lpstr>Intertitre 1</vt:lpstr>
      <vt:lpstr>PowerPoint Presentation</vt:lpstr>
      <vt:lpstr>Intertitre 2</vt:lpstr>
      <vt:lpstr>PowerPoint Presentation</vt:lpstr>
      <vt:lpstr>PowerPoint Presentation</vt:lpstr>
    </vt:vector>
  </TitlesOfParts>
  <Company>ULB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DERUISSEAU Catherine</dc:creator>
  <cp:lastModifiedBy>DERUISSEAU Catherine</cp:lastModifiedBy>
  <cp:revision>16</cp:revision>
  <dcterms:created xsi:type="dcterms:W3CDTF">2025-05-23T14:08:11Z</dcterms:created>
  <dcterms:modified xsi:type="dcterms:W3CDTF">2025-05-27T08:47:37Z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0x010100FE339097131CB64389D7B934A7CC1F93</vt:lpwstr>
  </property>
</Properties>
</file>