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50"/>
  </p:normalViewPr>
  <p:slideViewPr>
    <p:cSldViewPr snapToGrid="0">
      <p:cViewPr varScale="1">
        <p:scale>
          <a:sx n="90" d="100"/>
          <a:sy n="90" d="100"/>
        </p:scale>
        <p:origin x="232" y="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B8C31-9D2C-AF41-BE2F-F4E835239D52}" type="datetimeFigureOut">
              <a:rPr lang="en-US" smtClean="0"/>
              <a:t>6/19/24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7339F-B385-324E-A454-0F4B1F7AF3C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39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B8C31-9D2C-AF41-BE2F-F4E835239D52}" type="datetimeFigureOut">
              <a:rPr lang="en-US" smtClean="0"/>
              <a:t>6/19/24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7339F-B385-324E-A454-0F4B1F7AF3C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119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B8C31-9D2C-AF41-BE2F-F4E835239D52}" type="datetimeFigureOut">
              <a:rPr lang="en-US" smtClean="0"/>
              <a:t>6/19/24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7339F-B385-324E-A454-0F4B1F7AF3C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45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B8C31-9D2C-AF41-BE2F-F4E835239D52}" type="datetimeFigureOut">
              <a:rPr lang="en-US" smtClean="0"/>
              <a:t>6/19/24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7339F-B385-324E-A454-0F4B1F7AF3C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499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B8C31-9D2C-AF41-BE2F-F4E835239D52}" type="datetimeFigureOut">
              <a:rPr lang="en-US" smtClean="0"/>
              <a:t>6/19/24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7339F-B385-324E-A454-0F4B1F7AF3C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263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B8C31-9D2C-AF41-BE2F-F4E835239D52}" type="datetimeFigureOut">
              <a:rPr lang="en-US" smtClean="0"/>
              <a:t>6/19/24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7339F-B385-324E-A454-0F4B1F7AF3C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857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B8C31-9D2C-AF41-BE2F-F4E835239D52}" type="datetimeFigureOut">
              <a:rPr lang="en-US" smtClean="0"/>
              <a:t>6/19/24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7339F-B385-324E-A454-0F4B1F7AF3C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608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B8C31-9D2C-AF41-BE2F-F4E835239D52}" type="datetimeFigureOut">
              <a:rPr lang="en-US" smtClean="0"/>
              <a:t>6/19/24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7339F-B385-324E-A454-0F4B1F7AF3C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713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B8C31-9D2C-AF41-BE2F-F4E835239D52}" type="datetimeFigureOut">
              <a:rPr lang="en-US" smtClean="0"/>
              <a:t>6/19/24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7339F-B385-324E-A454-0F4B1F7AF3C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132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B8C31-9D2C-AF41-BE2F-F4E835239D52}" type="datetimeFigureOut">
              <a:rPr lang="en-US" smtClean="0"/>
              <a:t>6/19/24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7339F-B385-324E-A454-0F4B1F7AF3C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687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B8C31-9D2C-AF41-BE2F-F4E835239D52}" type="datetimeFigureOut">
              <a:rPr lang="en-US" smtClean="0"/>
              <a:t>6/19/24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7339F-B385-324E-A454-0F4B1F7AF3C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115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C7B8C31-9D2C-AF41-BE2F-F4E835239D52}" type="datetimeFigureOut">
              <a:rPr lang="en-US" smtClean="0"/>
              <a:t>6/19/24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D177339F-B385-324E-A454-0F4B1F7AF3C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295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5A2BA67-BF68-4F48-BAA9-1091D4FED1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4190DBD-4A62-4416-ACB7-ACEC1DE302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609288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452A320-1356-8582-A2E1-20DCCE5C40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1476" y="1298448"/>
            <a:ext cx="5404174" cy="3255264"/>
          </a:xfrm>
        </p:spPr>
        <p:txBody>
          <a:bodyPr>
            <a:normAutofit/>
          </a:bodyPr>
          <a:lstStyle/>
          <a:p>
            <a:pPr algn="ctr"/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powers of the Court of Arbitration for Sport</a:t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red card? 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1900AC2-3A76-2E1D-F3A7-C331B29D25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4349" y="5645889"/>
            <a:ext cx="4675634" cy="444015"/>
          </a:xfrm>
        </p:spPr>
        <p:txBody>
          <a:bodyPr>
            <a:normAutofit/>
          </a:bodyPr>
          <a:lstStyle/>
          <a:p>
            <a:r>
              <a:rPr lang="en-US" sz="16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June 20, 2024 </a:t>
            </a:r>
          </a:p>
        </p:txBody>
      </p:sp>
      <p:pic>
        <p:nvPicPr>
          <p:cNvPr id="5" name="Afbeelding 4" descr="Afbeelding met jongen, kleding, clipart, Tekenfilm&#10;&#10;Automatisch gegenereerde beschrijving">
            <a:extLst>
              <a:ext uri="{FF2B5EF4-FFF2-40B4-BE49-F238E27FC236}">
                <a16:creationId xmlns:a16="http://schemas.microsoft.com/office/drawing/2014/main" id="{21BBA3BD-FEC8-9018-B0BA-71F22D3828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513" b="3"/>
          <a:stretch/>
        </p:blipFill>
        <p:spPr>
          <a:xfrm>
            <a:off x="6586977" y="758952"/>
            <a:ext cx="4908848" cy="564184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BF12D6D-FE37-445A-BF16-6DA1A659A4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7" name="Afbeelding 6" descr="Afbeelding met tekst, Lettertype, logo, Graphics&#10;&#10;Automatisch gegenereerde beschrijving">
            <a:extLst>
              <a:ext uri="{FF2B5EF4-FFF2-40B4-BE49-F238E27FC236}">
                <a16:creationId xmlns:a16="http://schemas.microsoft.com/office/drawing/2014/main" id="{336054CB-6FAB-4EE0-176A-650A23AFB9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0520" y="84640"/>
            <a:ext cx="910609" cy="674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060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DB23C2B-2054-4D8B-9E98-9190F8E05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797B5BC-9873-45F9-97D6-298FB5AF0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762000"/>
            <a:ext cx="4208489" cy="5334001"/>
          </a:xfrm>
          <a:custGeom>
            <a:avLst/>
            <a:gdLst>
              <a:gd name="connsiteX0" fmla="*/ 1015642 w 4208489"/>
              <a:gd name="connsiteY0" fmla="*/ 0 h 5334001"/>
              <a:gd name="connsiteX1" fmla="*/ 4208489 w 4208489"/>
              <a:gd name="connsiteY1" fmla="*/ 0 h 5334001"/>
              <a:gd name="connsiteX2" fmla="*/ 4208489 w 4208489"/>
              <a:gd name="connsiteY2" fmla="*/ 5334001 h 5334001"/>
              <a:gd name="connsiteX3" fmla="*/ 0 w 4208489"/>
              <a:gd name="connsiteY3" fmla="*/ 5334001 h 5334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8489" h="5334001">
                <a:moveTo>
                  <a:pt x="1015642" y="0"/>
                </a:moveTo>
                <a:lnTo>
                  <a:pt x="4208489" y="0"/>
                </a:lnTo>
                <a:lnTo>
                  <a:pt x="4208489" y="5334001"/>
                </a:lnTo>
                <a:lnTo>
                  <a:pt x="0" y="533400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09F54D8-5D4F-2076-5BC3-32CA20200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260" y="1683144"/>
            <a:ext cx="2774922" cy="3491712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Today</a:t>
            </a:r>
            <a:r>
              <a:rPr lang="en-US" dirty="0"/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137C9A4-19C4-A62C-A551-B659B5F624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1606" y="1683143"/>
            <a:ext cx="6627377" cy="3491713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Problem identification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Arguments in favor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Arguments contra 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65C2FCD-09A4-4B4B-AA73-F330DFE91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1190517" y="1056875"/>
            <a:ext cx="1001483" cy="4744251"/>
          </a:xfrm>
          <a:custGeom>
            <a:avLst/>
            <a:gdLst>
              <a:gd name="connsiteX0" fmla="*/ 0 w 1001483"/>
              <a:gd name="connsiteY0" fmla="*/ 0 h 4744251"/>
              <a:gd name="connsiteX1" fmla="*/ 1001483 w 1001483"/>
              <a:gd name="connsiteY1" fmla="*/ 0 h 4744251"/>
              <a:gd name="connsiteX2" fmla="*/ 0 w 1001483"/>
              <a:gd name="connsiteY2" fmla="*/ 4744251 h 4744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1483" h="4744251">
                <a:moveTo>
                  <a:pt x="0" y="0"/>
                </a:moveTo>
                <a:lnTo>
                  <a:pt x="1001483" y="0"/>
                </a:lnTo>
                <a:lnTo>
                  <a:pt x="0" y="474425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73E96558-9CDB-C9FB-FB71-E3782F0215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6830" y="178308"/>
            <a:ext cx="9144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337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0F3BDA1-6260-0EB7-070E-3D323CF2B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Problem identification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5" name="Tijdelijke aanduiding voor inhoud 4" descr="Afbeelding met persoon, tekst, voetbal, speler&#10;&#10;Automatisch gegenereerde beschrijving">
            <a:extLst>
              <a:ext uri="{FF2B5EF4-FFF2-40B4-BE49-F238E27FC236}">
                <a16:creationId xmlns:a16="http://schemas.microsoft.com/office/drawing/2014/main" id="{ACE305AE-E3DB-4281-67C9-B7A1C90C9E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19561" y="2526526"/>
            <a:ext cx="2515741" cy="3554412"/>
          </a:xfrm>
        </p:spPr>
      </p:pic>
      <p:pic>
        <p:nvPicPr>
          <p:cNvPr id="7" name="Afbeelding 6" descr="Afbeelding met sportuitrusting, voetbal, persoon, atletiekwedstrijd&#10;&#10;Automatisch gegenereerde beschrijving">
            <a:extLst>
              <a:ext uri="{FF2B5EF4-FFF2-40B4-BE49-F238E27FC236}">
                <a16:creationId xmlns:a16="http://schemas.microsoft.com/office/drawing/2014/main" id="{9790D9EC-D09D-3D29-C1D0-44766020DE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2484" y="2526526"/>
            <a:ext cx="2515741" cy="3547667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6B5EC149-458B-52BA-5359-D5BB8F6412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0022" y="73152"/>
            <a:ext cx="9144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945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0F3BDA1-6260-0EB7-070E-3D323CF2B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Problem identification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9" name="Afbeelding 8" descr="Afbeelding met symbool, embleem, logo, wapen&#10;&#10;Automatisch gegenereerde beschrijving">
            <a:extLst>
              <a:ext uri="{FF2B5EF4-FFF2-40B4-BE49-F238E27FC236}">
                <a16:creationId xmlns:a16="http://schemas.microsoft.com/office/drawing/2014/main" id="{5CB29E5C-A5CC-58BA-9431-74922AE3F9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863" y="2833015"/>
            <a:ext cx="2644775" cy="2759001"/>
          </a:xfrm>
          <a:prstGeom prst="rect">
            <a:avLst/>
          </a:prstGeom>
        </p:spPr>
      </p:pic>
      <p:pic>
        <p:nvPicPr>
          <p:cNvPr id="13" name="Afbeelding 12" descr="Afbeelding met Lettertype, symbool, Graphics, logo&#10;&#10;Automatisch gegenereerde beschrijving">
            <a:extLst>
              <a:ext uri="{FF2B5EF4-FFF2-40B4-BE49-F238E27FC236}">
                <a16:creationId xmlns:a16="http://schemas.microsoft.com/office/drawing/2014/main" id="{A0812ECE-1B7B-333F-CAD5-796534D511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9895" y="3488421"/>
            <a:ext cx="4084638" cy="1448190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CDB07052-52A7-96C0-D991-E42CD490676B}"/>
              </a:ext>
            </a:extLst>
          </p:cNvPr>
          <p:cNvSpPr txBox="1"/>
          <p:nvPr/>
        </p:nvSpPr>
        <p:spPr>
          <a:xfrm>
            <a:off x="5681544" y="3940692"/>
            <a:ext cx="6143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V. </a:t>
            </a:r>
          </a:p>
        </p:txBody>
      </p: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1F99AC97-B954-C5B2-FFF9-C537A6B1D5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0022" y="73152"/>
            <a:ext cx="9144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423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0F3BDA1-6260-0EB7-070E-3D323CF2B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Problem identification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4" name="Afbeelding 3" descr="Afbeelding met kaart, tekst, atlas&#10;&#10;Automatisch gegenereerde beschrijving">
            <a:extLst>
              <a:ext uri="{FF2B5EF4-FFF2-40B4-BE49-F238E27FC236}">
                <a16:creationId xmlns:a16="http://schemas.microsoft.com/office/drawing/2014/main" id="{C8FFC6EE-928D-89EF-5A81-CD668749FE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3700" y="2822449"/>
            <a:ext cx="3213100" cy="29464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ED952591-AFC9-A188-D649-5464136EA7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0022" y="73152"/>
            <a:ext cx="9144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487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13577A01-3DD8-4E33-BEE1-3065F7E6FB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59599"/>
            <a:ext cx="7052486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ECFACD2-AA88-9BC9-F7BC-D2A60AB8B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248" y="1123837"/>
            <a:ext cx="6451110" cy="1255469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Arguments in favor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AB8F340-DE74-F8E9-0B83-6A294C6991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248" y="2510395"/>
            <a:ext cx="6451109" cy="3274586"/>
          </a:xfrm>
        </p:spPr>
        <p:txBody>
          <a:bodyPr anchor="t">
            <a:normAutofit/>
          </a:bodyPr>
          <a:lstStyle/>
          <a:p>
            <a:endParaRPr lang="en-US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CAS as the sole instance court</a:t>
            </a:r>
          </a:p>
          <a:p>
            <a:r>
              <a:rPr lang="en-US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Arbitrability of EU Competition Law </a:t>
            </a:r>
          </a:p>
          <a:p>
            <a:r>
              <a:rPr lang="en-US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Obligation for arbitrators to apply EU Competition Law</a:t>
            </a:r>
          </a:p>
        </p:txBody>
      </p:sp>
      <p:pic>
        <p:nvPicPr>
          <p:cNvPr id="5" name="Afbeelding 4" descr="Afbeelding met persoon&#10;&#10;Automatisch gegenereerde beschrijving">
            <a:extLst>
              <a:ext uri="{FF2B5EF4-FFF2-40B4-BE49-F238E27FC236}">
                <a16:creationId xmlns:a16="http://schemas.microsoft.com/office/drawing/2014/main" id="{B28F990E-0C1A-0770-3F04-42419CA6F4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649" r="28482" b="1"/>
          <a:stretch/>
        </p:blipFill>
        <p:spPr>
          <a:xfrm>
            <a:off x="7545032" y="759599"/>
            <a:ext cx="3778286" cy="533065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44E788A7-D134-1938-5A50-AD765DBA7E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0022" y="73152"/>
            <a:ext cx="9144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59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033C1FA-44DC-4135-AC8E-99278C3178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481A727-51BA-47CD-BDF2-F800D0449B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61999"/>
            <a:ext cx="4642228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ECFACD2-AA88-9BC9-F7BC-D2A60AB8B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249" y="1123837"/>
            <a:ext cx="4016116" cy="1255469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Arguments contra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AB8F340-DE74-F8E9-0B83-6A294C6991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249" y="2510395"/>
            <a:ext cx="4016116" cy="3274586"/>
          </a:xfrm>
        </p:spPr>
        <p:txBody>
          <a:bodyPr anchor="t">
            <a:normAutofit/>
          </a:bodyPr>
          <a:lstStyle/>
          <a:p>
            <a:endParaRPr lang="en-US" sz="18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Lack of knowledge </a:t>
            </a:r>
          </a:p>
          <a:p>
            <a:r>
              <a:rPr lang="en-US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No judicial review </a:t>
            </a:r>
          </a:p>
          <a:p>
            <a:r>
              <a:rPr lang="en-US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No public policy</a:t>
            </a:r>
            <a:r>
              <a:rPr lang="en-US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A94605C-0EB2-4FA5-B05F-7BC682EA27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08840" y="758952"/>
            <a:ext cx="2079069" cy="23442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1D58C79-C053-45C6-AB6A-6BE55965B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7463" y="4080912"/>
            <a:ext cx="2157385" cy="2008992"/>
          </a:xfrm>
          <a:prstGeom prst="rect">
            <a:avLst/>
          </a:prstGeom>
          <a:solidFill>
            <a:schemeClr val="tx1">
              <a:lumMod val="50000"/>
              <a:lumOff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Afbeelding 7" descr="Afbeelding met kleding, persoon, stoel, computer&#10;&#10;Automatisch gegenereerde beschrijving">
            <a:extLst>
              <a:ext uri="{FF2B5EF4-FFF2-40B4-BE49-F238E27FC236}">
                <a16:creationId xmlns:a16="http://schemas.microsoft.com/office/drawing/2014/main" id="{434ADB0F-EFDA-D772-BED0-5D657EA8E7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46" r="8823" b="-2"/>
          <a:stretch/>
        </p:blipFill>
        <p:spPr>
          <a:xfrm>
            <a:off x="7460907" y="3264090"/>
            <a:ext cx="4027002" cy="2825813"/>
          </a:xfrm>
          <a:prstGeom prst="rect">
            <a:avLst/>
          </a:prstGeom>
        </p:spPr>
      </p:pic>
      <p:pic>
        <p:nvPicPr>
          <p:cNvPr id="6" name="Afbeelding 5" descr="Afbeelding met persoon, vasthouden, rood&#10;&#10;Automatisch gegenereerde beschrijving">
            <a:extLst>
              <a:ext uri="{FF2B5EF4-FFF2-40B4-BE49-F238E27FC236}">
                <a16:creationId xmlns:a16="http://schemas.microsoft.com/office/drawing/2014/main" id="{61744953-1445-6AD7-B73B-8F47DF6D7B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820" r="6658" b="-1"/>
          <a:stretch/>
        </p:blipFill>
        <p:spPr>
          <a:xfrm>
            <a:off x="5137461" y="758952"/>
            <a:ext cx="4113439" cy="3161093"/>
          </a:xfrm>
          <a:custGeom>
            <a:avLst/>
            <a:gdLst/>
            <a:ahLst/>
            <a:cxnLst/>
            <a:rect l="l" t="t" r="r" b="b"/>
            <a:pathLst>
              <a:path w="4113439" h="3161093">
                <a:moveTo>
                  <a:pt x="0" y="0"/>
                </a:moveTo>
                <a:lnTo>
                  <a:pt x="4113439" y="0"/>
                </a:lnTo>
                <a:lnTo>
                  <a:pt x="4113439" y="2344272"/>
                </a:lnTo>
                <a:lnTo>
                  <a:pt x="2157387" y="2344272"/>
                </a:lnTo>
                <a:lnTo>
                  <a:pt x="2157387" y="3161093"/>
                </a:lnTo>
                <a:lnTo>
                  <a:pt x="0" y="3161093"/>
                </a:lnTo>
                <a:close/>
              </a:path>
            </a:pathLst>
          </a:cu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AF6B7092-FA11-45BD-B50D-DF79993015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DF2E794F-96D9-C9AD-EA29-0A623B0BC6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0022" y="73152"/>
            <a:ext cx="9144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648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7">
            <a:extLst>
              <a:ext uri="{FF2B5EF4-FFF2-40B4-BE49-F238E27FC236}">
                <a16:creationId xmlns:a16="http://schemas.microsoft.com/office/drawing/2014/main" id="{FF1D7602-6D2D-46C2-A7B2-434F3678DC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35539253-EA7C-41D9-9930-0923683AA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58952"/>
            <a:ext cx="1219810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B527E5B-3651-AF7F-E222-44DBA53D1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893" y="1123837"/>
            <a:ext cx="3686170" cy="460118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Legal uncertainty</a:t>
            </a:r>
            <a:b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16" name="Straight Connector 11">
            <a:extLst>
              <a:ext uri="{FF2B5EF4-FFF2-40B4-BE49-F238E27FC236}">
                <a16:creationId xmlns:a16="http://schemas.microsoft.com/office/drawing/2014/main" id="{8D89589C-2C90-4407-A995-05EC3DD7AB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55480" y="2085681"/>
            <a:ext cx="0" cy="2686639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Afbeelding 5" descr="Afbeelding met jongen, clipart, tekenfilm&#10;&#10;Automatisch gegenereerde beschrijving">
            <a:extLst>
              <a:ext uri="{FF2B5EF4-FFF2-40B4-BE49-F238E27FC236}">
                <a16:creationId xmlns:a16="http://schemas.microsoft.com/office/drawing/2014/main" id="{4CA54A6D-A9AB-0336-04E7-2ABF246C54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0146" y="796448"/>
            <a:ext cx="5255959" cy="5255959"/>
          </a:xfrm>
          <a:prstGeom prst="rect">
            <a:avLst/>
          </a:prstGeom>
        </p:spPr>
      </p:pic>
      <p:sp>
        <p:nvSpPr>
          <p:cNvPr id="9" name="Tijdelijke aanduiding voor inhoud 8">
            <a:extLst>
              <a:ext uri="{FF2B5EF4-FFF2-40B4-BE49-F238E27FC236}">
                <a16:creationId xmlns:a16="http://schemas.microsoft.com/office/drawing/2014/main" id="{4F2543B2-5E3A-7753-BF0B-92C8297F8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29063" y="864108"/>
            <a:ext cx="7315200" cy="5120640"/>
          </a:xfrm>
        </p:spPr>
        <p:txBody>
          <a:bodyPr/>
          <a:lstStyle/>
          <a:p>
            <a:r>
              <a:rPr lang="en-US" dirty="0"/>
              <a:t>     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AC940F6C-D25C-E4D4-C596-6C47650EA1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0022" y="73152"/>
            <a:ext cx="9144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466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Frame</Template>
  <TotalTime>578</TotalTime>
  <Words>90</Words>
  <Application>Microsoft Macintosh PowerPoint</Application>
  <PresentationFormat>Breedbeeld</PresentationFormat>
  <Paragraphs>22</Paragraphs>
  <Slides>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2" baseType="lpstr">
      <vt:lpstr>Corbel</vt:lpstr>
      <vt:lpstr>Times New Roman</vt:lpstr>
      <vt:lpstr>Wingdings 2</vt:lpstr>
      <vt:lpstr>Frame</vt:lpstr>
      <vt:lpstr>The powers of the Court of Arbitration for Sport  A red card? </vt:lpstr>
      <vt:lpstr>Today </vt:lpstr>
      <vt:lpstr>Problem identification</vt:lpstr>
      <vt:lpstr>Problem identification </vt:lpstr>
      <vt:lpstr>Problem identification </vt:lpstr>
      <vt:lpstr>Arguments in favor </vt:lpstr>
      <vt:lpstr>Arguments contra </vt:lpstr>
      <vt:lpstr>Legal uncertainty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 DEYN Sarah</dc:creator>
  <cp:lastModifiedBy>DE DEYN Sarah</cp:lastModifiedBy>
  <cp:revision>6</cp:revision>
  <dcterms:created xsi:type="dcterms:W3CDTF">2024-06-19T12:42:05Z</dcterms:created>
  <dcterms:modified xsi:type="dcterms:W3CDTF">2024-06-19T22:20:40Z</dcterms:modified>
</cp:coreProperties>
</file>