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302_9C090C3B.xml" ContentType="application/vnd.ms-powerpoint.comments+xml"/>
  <Override PartName="/ppt/comments/modernComment_303_DA276541.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1.xml" ContentType="application/vnd.openxmlformats-officedocument.themeOverride+xml"/>
  <Override PartName="/ppt/notesSlides/notesSlide1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2.xml" ContentType="application/vnd.openxmlformats-officedocument.themeOverride+xml"/>
  <Override PartName="/ppt/notesSlides/notesSlide24.xml" ContentType="application/vnd.openxmlformats-officedocument.presentationml.notesSlide+xml"/>
  <Override PartName="/ppt/theme/themeOverride3.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9"/>
  </p:notesMasterIdLst>
  <p:sldIdLst>
    <p:sldId id="858" r:id="rId5"/>
    <p:sldId id="287" r:id="rId6"/>
    <p:sldId id="836" r:id="rId7"/>
    <p:sldId id="326" r:id="rId8"/>
    <p:sldId id="770" r:id="rId9"/>
    <p:sldId id="546" r:id="rId10"/>
    <p:sldId id="771" r:id="rId11"/>
    <p:sldId id="769" r:id="rId12"/>
    <p:sldId id="768" r:id="rId13"/>
    <p:sldId id="489" r:id="rId14"/>
    <p:sldId id="552" r:id="rId15"/>
    <p:sldId id="522" r:id="rId16"/>
    <p:sldId id="270" r:id="rId17"/>
    <p:sldId id="475" r:id="rId18"/>
    <p:sldId id="468" r:id="rId19"/>
    <p:sldId id="566" r:id="rId20"/>
    <p:sldId id="511" r:id="rId21"/>
    <p:sldId id="267" r:id="rId22"/>
    <p:sldId id="852" r:id="rId23"/>
    <p:sldId id="853" r:id="rId24"/>
    <p:sldId id="512" r:id="rId25"/>
    <p:sldId id="756" r:id="rId26"/>
    <p:sldId id="843" r:id="rId27"/>
    <p:sldId id="330" r:id="rId28"/>
    <p:sldId id="517" r:id="rId29"/>
    <p:sldId id="276" r:id="rId30"/>
    <p:sldId id="861" r:id="rId31"/>
    <p:sldId id="862" r:id="rId32"/>
    <p:sldId id="261" r:id="rId33"/>
    <p:sldId id="846" r:id="rId34"/>
    <p:sldId id="340" r:id="rId35"/>
    <p:sldId id="857" r:id="rId36"/>
    <p:sldId id="819" r:id="rId37"/>
    <p:sldId id="766" r:id="rId38"/>
    <p:sldId id="562" r:id="rId39"/>
    <p:sldId id="332" r:id="rId40"/>
    <p:sldId id="859" r:id="rId41"/>
    <p:sldId id="850" r:id="rId42"/>
    <p:sldId id="851" r:id="rId43"/>
    <p:sldId id="564" r:id="rId44"/>
    <p:sldId id="334" r:id="rId45"/>
    <p:sldId id="559" r:id="rId46"/>
    <p:sldId id="328" r:id="rId47"/>
    <p:sldId id="568" r:id="rId4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116CB1F-BA72-2B86-B748-4EF632C5C34F}" name="HAERDEN Manon" initials="MH" userId="S::manon.haerden@ulb.be::be2ee6b4-5247-447d-8900-95367b7f1a6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VANDENPLAS  Cyrielle" initials="VC" lastIdx="1" clrIdx="0">
    <p:extLst>
      <p:ext uri="{19B8F6BF-5375-455C-9EA6-DF929625EA0E}">
        <p15:presenceInfo xmlns:p15="http://schemas.microsoft.com/office/powerpoint/2012/main" userId="S::cyrielle.vandenplas@ulb.be::1254e373-8213-45ef-a5d4-c125fdde1391" providerId="AD"/>
      </p:ext>
    </p:extLst>
  </p:cmAuthor>
  <p:cmAuthor id="2" name="HAERDEN  Manon" initials="HM" lastIdx="1" clrIdx="1">
    <p:extLst>
      <p:ext uri="{19B8F6BF-5375-455C-9EA6-DF929625EA0E}">
        <p15:presenceInfo xmlns:p15="http://schemas.microsoft.com/office/powerpoint/2012/main" userId="S::Manon.Haerden@ulb.be::be2ee6b4-5247-447d-8900-95367b7f1a6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05A9A"/>
    <a:srgbClr val="014A94"/>
    <a:srgbClr val="F79B9D"/>
    <a:srgbClr val="0088B0"/>
    <a:srgbClr val="FF9F49"/>
    <a:srgbClr val="F26467"/>
    <a:srgbClr val="F470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26367E-9B52-4546-95EF-481F74E78FA9}" v="13" dt="2026-09-14T08:33:05.4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74" autoAdjust="0"/>
    <p:restoredTop sz="80657" autoAdjust="0"/>
  </p:normalViewPr>
  <p:slideViewPr>
    <p:cSldViewPr snapToGrid="0">
      <p:cViewPr varScale="1">
        <p:scale>
          <a:sx n="60" d="100"/>
          <a:sy n="60" d="100"/>
        </p:scale>
        <p:origin x="752" y="3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commentAuthors" Target="commentAuthors.xml"/><Relationship Id="rId5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57"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ERDEN Manon" userId="be2ee6b4-5247-447d-8900-95367b7f1a6a" providerId="ADAL" clId="{9FC79DD8-ED7D-4947-962C-D6668915066B}"/>
    <pc:docChg chg="undo custSel addSld delSld modSld sldOrd delMainMaster">
      <pc:chgData name="HAERDEN Manon" userId="be2ee6b4-5247-447d-8900-95367b7f1a6a" providerId="ADAL" clId="{9FC79DD8-ED7D-4947-962C-D6668915066B}" dt="2026-09-14T08:34:28.096" v="1051" actId="20577"/>
      <pc:docMkLst>
        <pc:docMk/>
      </pc:docMkLst>
      <pc:sldChg chg="modSp add setBg">
        <pc:chgData name="HAERDEN Manon" userId="be2ee6b4-5247-447d-8900-95367b7f1a6a" providerId="ADAL" clId="{9FC79DD8-ED7D-4947-962C-D6668915066B}" dt="2026-09-13T12:29:33.071" v="331" actId="20577"/>
        <pc:sldMkLst>
          <pc:docMk/>
          <pc:sldMk cId="1901344127" sldId="261"/>
        </pc:sldMkLst>
        <pc:spChg chg="mod">
          <ac:chgData name="HAERDEN Manon" userId="be2ee6b4-5247-447d-8900-95367b7f1a6a" providerId="ADAL" clId="{9FC79DD8-ED7D-4947-962C-D6668915066B}" dt="2026-09-13T12:29:33.071" v="331" actId="20577"/>
          <ac:spMkLst>
            <pc:docMk/>
            <pc:sldMk cId="1901344127" sldId="261"/>
            <ac:spMk id="16" creationId="{5B9F8CDC-2A30-C19F-967D-17D708C182A4}"/>
          </ac:spMkLst>
        </pc:spChg>
      </pc:sldChg>
      <pc:sldChg chg="addSp delSp mod modNotesTx">
        <pc:chgData name="HAERDEN Manon" userId="be2ee6b4-5247-447d-8900-95367b7f1a6a" providerId="ADAL" clId="{9FC79DD8-ED7D-4947-962C-D6668915066B}" dt="2026-09-04T15:55:36.208" v="46" actId="22"/>
        <pc:sldMkLst>
          <pc:docMk/>
          <pc:sldMk cId="1690961032" sldId="267"/>
        </pc:sldMkLst>
        <pc:picChg chg="add">
          <ac:chgData name="HAERDEN Manon" userId="be2ee6b4-5247-447d-8900-95367b7f1a6a" providerId="ADAL" clId="{9FC79DD8-ED7D-4947-962C-D6668915066B}" dt="2026-09-04T15:55:16.297" v="41" actId="22"/>
          <ac:picMkLst>
            <pc:docMk/>
            <pc:sldMk cId="1690961032" sldId="267"/>
            <ac:picMk id="4" creationId="{38FC16D3-1F3E-9448-F3C9-685B4EB28DEB}"/>
          </ac:picMkLst>
        </pc:picChg>
      </pc:sldChg>
      <pc:sldChg chg="addSp delSp modSp mod">
        <pc:chgData name="HAERDEN Manon" userId="be2ee6b4-5247-447d-8900-95367b7f1a6a" providerId="ADAL" clId="{9FC79DD8-ED7D-4947-962C-D6668915066B}" dt="2026-09-14T07:27:40.977" v="796" actId="20577"/>
        <pc:sldMkLst>
          <pc:docMk/>
          <pc:sldMk cId="3255824599" sldId="270"/>
        </pc:sldMkLst>
        <pc:spChg chg="add del mod">
          <ac:chgData name="HAERDEN Manon" userId="be2ee6b4-5247-447d-8900-95367b7f1a6a" providerId="ADAL" clId="{9FC79DD8-ED7D-4947-962C-D6668915066B}" dt="2026-09-14T07:27:40.977" v="796" actId="20577"/>
          <ac:spMkLst>
            <pc:docMk/>
            <pc:sldMk cId="3255824599" sldId="270"/>
            <ac:spMk id="10" creationId="{83C9152F-3ECE-45D7-B371-D96057A259AD}"/>
          </ac:spMkLst>
        </pc:spChg>
      </pc:sldChg>
      <pc:sldChg chg="addSp delSp modSp mod ord">
        <pc:chgData name="HAERDEN Manon" userId="be2ee6b4-5247-447d-8900-95367b7f1a6a" providerId="ADAL" clId="{9FC79DD8-ED7D-4947-962C-D6668915066B}" dt="2026-09-10T22:53:17.750" v="276" actId="21"/>
        <pc:sldMkLst>
          <pc:docMk/>
          <pc:sldMk cId="4284408785" sldId="276"/>
        </pc:sldMkLst>
      </pc:sldChg>
      <pc:sldChg chg="modSp mod">
        <pc:chgData name="HAERDEN Manon" userId="be2ee6b4-5247-447d-8900-95367b7f1a6a" providerId="ADAL" clId="{9FC79DD8-ED7D-4947-962C-D6668915066B}" dt="2026-09-10T22:26:09.610" v="116" actId="108"/>
        <pc:sldMkLst>
          <pc:docMk/>
          <pc:sldMk cId="2342255740" sldId="287"/>
        </pc:sldMkLst>
        <pc:spChg chg="mod">
          <ac:chgData name="HAERDEN Manon" userId="be2ee6b4-5247-447d-8900-95367b7f1a6a" providerId="ADAL" clId="{9FC79DD8-ED7D-4947-962C-D6668915066B}" dt="2026-09-10T22:26:09.610" v="116" actId="108"/>
          <ac:spMkLst>
            <pc:docMk/>
            <pc:sldMk cId="2342255740" sldId="287"/>
            <ac:spMk id="4" creationId="{A26B7E08-3EE8-4BA5-8451-631FAE5CC51C}"/>
          </ac:spMkLst>
        </pc:spChg>
      </pc:sldChg>
      <pc:sldChg chg="add del">
        <pc:chgData name="HAERDEN Manon" userId="be2ee6b4-5247-447d-8900-95367b7f1a6a" providerId="ADAL" clId="{9FC79DD8-ED7D-4947-962C-D6668915066B}" dt="2026-09-14T07:15:50.154" v="335" actId="47"/>
        <pc:sldMkLst>
          <pc:docMk/>
          <pc:sldMk cId="3487543780" sldId="313"/>
        </pc:sldMkLst>
      </pc:sldChg>
      <pc:sldChg chg="addSp delSp modSp del mod delAnim modNotesTx">
        <pc:chgData name="HAERDEN Manon" userId="be2ee6b4-5247-447d-8900-95367b7f1a6a" providerId="ADAL" clId="{9FC79DD8-ED7D-4947-962C-D6668915066B}" dt="2026-09-14T08:29:10.006" v="822" actId="47"/>
        <pc:sldMkLst>
          <pc:docMk/>
          <pc:sldMk cId="2555639321" sldId="322"/>
        </pc:sldMkLst>
        <pc:graphicFrameChg chg="add del modGraphic">
          <ac:chgData name="HAERDEN Manon" userId="be2ee6b4-5247-447d-8900-95367b7f1a6a" providerId="ADAL" clId="{9FC79DD8-ED7D-4947-962C-D6668915066B}" dt="2026-09-14T07:24:08.678" v="341" actId="478"/>
          <ac:graphicFrameMkLst>
            <pc:docMk/>
            <pc:sldMk cId="2555639321" sldId="322"/>
            <ac:graphicFrameMk id="4" creationId="{068429E8-DF0C-D34E-2E14-296CBCA4E8CE}"/>
          </ac:graphicFrameMkLst>
        </pc:graphicFrameChg>
      </pc:sldChg>
      <pc:sldChg chg="addSp delSp modSp mod ord modShow">
        <pc:chgData name="HAERDEN Manon" userId="be2ee6b4-5247-447d-8900-95367b7f1a6a" providerId="ADAL" clId="{9FC79DD8-ED7D-4947-962C-D6668915066B}" dt="2026-09-10T22:50:31.629" v="267"/>
        <pc:sldMkLst>
          <pc:docMk/>
          <pc:sldMk cId="1410521975" sldId="328"/>
        </pc:sldMkLst>
        <pc:spChg chg="add mod">
          <ac:chgData name="HAERDEN Manon" userId="be2ee6b4-5247-447d-8900-95367b7f1a6a" providerId="ADAL" clId="{9FC79DD8-ED7D-4947-962C-D6668915066B}" dt="2026-09-04T15:51:04.302" v="11" actId="1076"/>
          <ac:spMkLst>
            <pc:docMk/>
            <pc:sldMk cId="1410521975" sldId="328"/>
            <ac:spMk id="13" creationId="{B7E61A4E-1B01-4CB8-B48F-69081922EF97}"/>
          </ac:spMkLst>
        </pc:spChg>
        <pc:spChg chg="mod">
          <ac:chgData name="HAERDEN Manon" userId="be2ee6b4-5247-447d-8900-95367b7f1a6a" providerId="ADAL" clId="{9FC79DD8-ED7D-4947-962C-D6668915066B}" dt="2026-09-04T15:52:25.112" v="30" actId="207"/>
          <ac:spMkLst>
            <pc:docMk/>
            <pc:sldMk cId="1410521975" sldId="328"/>
            <ac:spMk id="15" creationId="{D727AA27-C639-6BBD-427E-28440EC8BB7D}"/>
          </ac:spMkLst>
        </pc:spChg>
        <pc:spChg chg="add mod">
          <ac:chgData name="HAERDEN Manon" userId="be2ee6b4-5247-447d-8900-95367b7f1a6a" providerId="ADAL" clId="{9FC79DD8-ED7D-4947-962C-D6668915066B}" dt="2026-09-04T15:51:00.508" v="10" actId="1076"/>
          <ac:spMkLst>
            <pc:docMk/>
            <pc:sldMk cId="1410521975" sldId="328"/>
            <ac:spMk id="16" creationId="{A820EAFF-B8B0-D4F2-F2ED-0BDCE8ECABB0}"/>
          </ac:spMkLst>
        </pc:spChg>
        <pc:graphicFrameChg chg="add modGraphic">
          <ac:chgData name="HAERDEN Manon" userId="be2ee6b4-5247-447d-8900-95367b7f1a6a" providerId="ADAL" clId="{9FC79DD8-ED7D-4947-962C-D6668915066B}" dt="2026-09-04T15:51:31.760" v="27" actId="20577"/>
          <ac:graphicFrameMkLst>
            <pc:docMk/>
            <pc:sldMk cId="1410521975" sldId="328"/>
            <ac:graphicFrameMk id="11" creationId="{88ACAA9B-573A-9731-C020-F5A6B98B8F95}"/>
          </ac:graphicFrameMkLst>
        </pc:graphicFrameChg>
      </pc:sldChg>
      <pc:sldChg chg="modSp add del mod ord modShow">
        <pc:chgData name="HAERDEN Manon" userId="be2ee6b4-5247-447d-8900-95367b7f1a6a" providerId="ADAL" clId="{9FC79DD8-ED7D-4947-962C-D6668915066B}" dt="2026-09-10T22:49:21.011" v="261"/>
        <pc:sldMkLst>
          <pc:docMk/>
          <pc:sldMk cId="2830278117" sldId="332"/>
        </pc:sldMkLst>
        <pc:spChg chg="mod">
          <ac:chgData name="HAERDEN Manon" userId="be2ee6b4-5247-447d-8900-95367b7f1a6a" providerId="ADAL" clId="{9FC79DD8-ED7D-4947-962C-D6668915066B}" dt="2026-09-04T15:52:40.045" v="32" actId="108"/>
          <ac:spMkLst>
            <pc:docMk/>
            <pc:sldMk cId="2830278117" sldId="332"/>
            <ac:spMk id="4" creationId="{FDC71130-8859-47C7-10F4-6A3C3942AC0E}"/>
          </ac:spMkLst>
        </pc:spChg>
      </pc:sldChg>
      <pc:sldChg chg="mod ord modShow">
        <pc:chgData name="HAERDEN Manon" userId="be2ee6b4-5247-447d-8900-95367b7f1a6a" providerId="ADAL" clId="{9FC79DD8-ED7D-4947-962C-D6668915066B}" dt="2026-09-10T22:49:58.696" v="264"/>
        <pc:sldMkLst>
          <pc:docMk/>
          <pc:sldMk cId="77539453" sldId="334"/>
        </pc:sldMkLst>
      </pc:sldChg>
      <pc:sldChg chg="addSp delSp modSp mod setBg modNotesTx">
        <pc:chgData name="HAERDEN Manon" userId="be2ee6b4-5247-447d-8900-95367b7f1a6a" providerId="ADAL" clId="{9FC79DD8-ED7D-4947-962C-D6668915066B}" dt="2026-09-14T08:34:28.096" v="1051" actId="20577"/>
        <pc:sldMkLst>
          <pc:docMk/>
          <pc:sldMk cId="3350121413" sldId="340"/>
        </pc:sldMkLst>
        <pc:spChg chg="del mod">
          <ac:chgData name="HAERDEN Manon" userId="be2ee6b4-5247-447d-8900-95367b7f1a6a" providerId="ADAL" clId="{9FC79DD8-ED7D-4947-962C-D6668915066B}" dt="2026-09-13T12:28:01.577" v="321" actId="478"/>
          <ac:spMkLst>
            <pc:docMk/>
            <pc:sldMk cId="3350121413" sldId="340"/>
            <ac:spMk id="3" creationId="{0E492D49-276E-7F40-A9FC-DB5771AB5DFE}"/>
          </ac:spMkLst>
        </pc:spChg>
        <pc:spChg chg="add del mod">
          <ac:chgData name="HAERDEN Manon" userId="be2ee6b4-5247-447d-8900-95367b7f1a6a" providerId="ADAL" clId="{9FC79DD8-ED7D-4947-962C-D6668915066B}" dt="2026-09-14T07:43:10.794" v="804" actId="478"/>
          <ac:spMkLst>
            <pc:docMk/>
            <pc:sldMk cId="3350121413" sldId="340"/>
            <ac:spMk id="7" creationId="{64F5B485-051E-FE66-FDD3-4EB2ED2BE87B}"/>
          </ac:spMkLst>
        </pc:spChg>
        <pc:spChg chg="add del mod">
          <ac:chgData name="HAERDEN Manon" userId="be2ee6b4-5247-447d-8900-95367b7f1a6a" providerId="ADAL" clId="{9FC79DD8-ED7D-4947-962C-D6668915066B}" dt="2026-09-14T07:43:12.672" v="805" actId="478"/>
          <ac:spMkLst>
            <pc:docMk/>
            <pc:sldMk cId="3350121413" sldId="340"/>
            <ac:spMk id="9" creationId="{279649EB-0971-D9EF-5FA0-688EBF7553AD}"/>
          </ac:spMkLst>
        </pc:spChg>
        <pc:spChg chg="mod">
          <ac:chgData name="HAERDEN Manon" userId="be2ee6b4-5247-447d-8900-95367b7f1a6a" providerId="ADAL" clId="{9FC79DD8-ED7D-4947-962C-D6668915066B}" dt="2026-09-13T12:28:30.677" v="329" actId="108"/>
          <ac:spMkLst>
            <pc:docMk/>
            <pc:sldMk cId="3350121413" sldId="340"/>
            <ac:spMk id="12" creationId="{38565E7D-6636-93CF-D9D0-D9D2036A606B}"/>
          </ac:spMkLst>
        </pc:spChg>
        <pc:spChg chg="mod">
          <ac:chgData name="HAERDEN Manon" userId="be2ee6b4-5247-447d-8900-95367b7f1a6a" providerId="ADAL" clId="{9FC79DD8-ED7D-4947-962C-D6668915066B}" dt="2026-09-10T22:41:25.174" v="233" actId="1076"/>
          <ac:spMkLst>
            <pc:docMk/>
            <pc:sldMk cId="3350121413" sldId="340"/>
            <ac:spMk id="17" creationId="{0D0E605E-213F-B29D-E336-C8CAC4B93F92}"/>
          </ac:spMkLst>
        </pc:spChg>
        <pc:spChg chg="add mod">
          <ac:chgData name="HAERDEN Manon" userId="be2ee6b4-5247-447d-8900-95367b7f1a6a" providerId="ADAL" clId="{9FC79DD8-ED7D-4947-962C-D6668915066B}" dt="2026-09-14T07:43:20.318" v="807" actId="1076"/>
          <ac:spMkLst>
            <pc:docMk/>
            <pc:sldMk cId="3350121413" sldId="340"/>
            <ac:spMk id="18" creationId="{AE5AD449-3976-E510-2791-E1824763437C}"/>
          </ac:spMkLst>
        </pc:spChg>
        <pc:graphicFrameChg chg="mod modGraphic">
          <ac:chgData name="HAERDEN Manon" userId="be2ee6b4-5247-447d-8900-95367b7f1a6a" providerId="ADAL" clId="{9FC79DD8-ED7D-4947-962C-D6668915066B}" dt="2026-09-14T07:43:15.913" v="806" actId="1076"/>
          <ac:graphicFrameMkLst>
            <pc:docMk/>
            <pc:sldMk cId="3350121413" sldId="340"/>
            <ac:graphicFrameMk id="5" creationId="{36D2E1AE-7D48-36D6-7031-4F69624F94A6}"/>
          </ac:graphicFrameMkLst>
        </pc:graphicFrameChg>
        <pc:picChg chg="add mod">
          <ac:chgData name="HAERDEN Manon" userId="be2ee6b4-5247-447d-8900-95367b7f1a6a" providerId="ADAL" clId="{9FC79DD8-ED7D-4947-962C-D6668915066B}" dt="2026-09-13T12:28:19.041" v="326" actId="1076"/>
          <ac:picMkLst>
            <pc:docMk/>
            <pc:sldMk cId="3350121413" sldId="340"/>
            <ac:picMk id="15" creationId="{496A3F81-2688-2E38-4084-4D0878EDE5A9}"/>
          </ac:picMkLst>
        </pc:picChg>
      </pc:sldChg>
      <pc:sldChg chg="addSp modSp modAnim">
        <pc:chgData name="HAERDEN Manon" userId="be2ee6b4-5247-447d-8900-95367b7f1a6a" providerId="ADAL" clId="{9FC79DD8-ED7D-4947-962C-D6668915066B}" dt="2026-09-04T15:49:39.375" v="1"/>
        <pc:sldMkLst>
          <pc:docMk/>
          <pc:sldMk cId="44870604" sldId="468"/>
        </pc:sldMkLst>
        <pc:picChg chg="add mod">
          <ac:chgData name="HAERDEN Manon" userId="be2ee6b4-5247-447d-8900-95367b7f1a6a" providerId="ADAL" clId="{9FC79DD8-ED7D-4947-962C-D6668915066B}" dt="2026-09-04T15:49:36.464" v="0"/>
          <ac:picMkLst>
            <pc:docMk/>
            <pc:sldMk cId="44870604" sldId="468"/>
            <ac:picMk id="2" creationId="{C2572982-5B55-64C7-F7CA-8FAB34E755BD}"/>
          </ac:picMkLst>
        </pc:picChg>
      </pc:sldChg>
      <pc:sldChg chg="ord modAnim">
        <pc:chgData name="HAERDEN Manon" userId="be2ee6b4-5247-447d-8900-95367b7f1a6a" providerId="ADAL" clId="{9FC79DD8-ED7D-4947-962C-D6668915066B}" dt="2026-09-14T08:16:08.693" v="816"/>
        <pc:sldMkLst>
          <pc:docMk/>
          <pc:sldMk cId="1387020825" sldId="475"/>
        </pc:sldMkLst>
      </pc:sldChg>
      <pc:sldChg chg="add del">
        <pc:chgData name="HAERDEN Manon" userId="be2ee6b4-5247-447d-8900-95367b7f1a6a" providerId="ADAL" clId="{9FC79DD8-ED7D-4947-962C-D6668915066B}" dt="2026-09-14T08:26:57.690" v="820" actId="47"/>
        <pc:sldMkLst>
          <pc:docMk/>
          <pc:sldMk cId="2063585011" sldId="511"/>
        </pc:sldMkLst>
      </pc:sldChg>
      <pc:sldChg chg="addSp delSp modSp mod">
        <pc:chgData name="HAERDEN Manon" userId="be2ee6b4-5247-447d-8900-95367b7f1a6a" providerId="ADAL" clId="{9FC79DD8-ED7D-4947-962C-D6668915066B}" dt="2026-09-14T08:29:31.942" v="858" actId="20577"/>
        <pc:sldMkLst>
          <pc:docMk/>
          <pc:sldMk cId="3278661016" sldId="512"/>
        </pc:sldMkLst>
        <pc:spChg chg="mod">
          <ac:chgData name="HAERDEN Manon" userId="be2ee6b4-5247-447d-8900-95367b7f1a6a" providerId="ADAL" clId="{9FC79DD8-ED7D-4947-962C-D6668915066B}" dt="2026-09-14T08:29:31.942" v="858" actId="20577"/>
          <ac:spMkLst>
            <pc:docMk/>
            <pc:sldMk cId="3278661016" sldId="512"/>
            <ac:spMk id="2" creationId="{4A9DC4E6-C959-4399-BDB1-9B850C7FC550}"/>
          </ac:spMkLst>
        </pc:spChg>
        <pc:spChg chg="mod">
          <ac:chgData name="HAERDEN Manon" userId="be2ee6b4-5247-447d-8900-95367b7f1a6a" providerId="ADAL" clId="{9FC79DD8-ED7D-4947-962C-D6668915066B}" dt="2026-09-14T08:15:52.997" v="813" actId="1076"/>
          <ac:spMkLst>
            <pc:docMk/>
            <pc:sldMk cId="3278661016" sldId="512"/>
            <ac:spMk id="4" creationId="{C6ACDFBB-A9DE-45C4-BF4B-CC727252B0A6}"/>
          </ac:spMkLst>
        </pc:spChg>
        <pc:spChg chg="del mod">
          <ac:chgData name="HAERDEN Manon" userId="be2ee6b4-5247-447d-8900-95367b7f1a6a" providerId="ADAL" clId="{9FC79DD8-ED7D-4947-962C-D6668915066B}" dt="2026-09-14T08:15:49.787" v="812" actId="478"/>
          <ac:spMkLst>
            <pc:docMk/>
            <pc:sldMk cId="3278661016" sldId="512"/>
            <ac:spMk id="5" creationId="{F46BDD11-51DA-4399-B16E-CFE68C500111}"/>
          </ac:spMkLst>
        </pc:spChg>
        <pc:spChg chg="mod">
          <ac:chgData name="HAERDEN Manon" userId="be2ee6b4-5247-447d-8900-95367b7f1a6a" providerId="ADAL" clId="{9FC79DD8-ED7D-4947-962C-D6668915066B}" dt="2026-09-04T16:00:58.346" v="73" actId="1076"/>
          <ac:spMkLst>
            <pc:docMk/>
            <pc:sldMk cId="3278661016" sldId="512"/>
            <ac:spMk id="6" creationId="{42095FCF-8345-4F83-94E5-CFF1155B6D96}"/>
          </ac:spMkLst>
        </pc:spChg>
        <pc:spChg chg="add del mod">
          <ac:chgData name="HAERDEN Manon" userId="be2ee6b4-5247-447d-8900-95367b7f1a6a" providerId="ADAL" clId="{9FC79DD8-ED7D-4947-962C-D6668915066B}" dt="2026-09-14T08:15:55.226" v="814" actId="1076"/>
          <ac:spMkLst>
            <pc:docMk/>
            <pc:sldMk cId="3278661016" sldId="512"/>
            <ac:spMk id="7" creationId="{D3AD6776-49F8-4356-8B72-7EBEECF49EC4}"/>
          </ac:spMkLst>
        </pc:spChg>
      </pc:sldChg>
      <pc:sldChg chg="del">
        <pc:chgData name="HAERDEN Manon" userId="be2ee6b4-5247-447d-8900-95367b7f1a6a" providerId="ADAL" clId="{9FC79DD8-ED7D-4947-962C-D6668915066B}" dt="2026-09-14T08:27:47.488" v="821" actId="47"/>
        <pc:sldMkLst>
          <pc:docMk/>
          <pc:sldMk cId="318009426" sldId="519"/>
        </pc:sldMkLst>
      </pc:sldChg>
      <pc:sldChg chg="modSp mod">
        <pc:chgData name="HAERDEN Manon" userId="be2ee6b4-5247-447d-8900-95367b7f1a6a" providerId="ADAL" clId="{9FC79DD8-ED7D-4947-962C-D6668915066B}" dt="2026-09-10T22:25:44.541" v="110" actId="108"/>
        <pc:sldMkLst>
          <pc:docMk/>
          <pc:sldMk cId="0" sldId="522"/>
        </pc:sldMkLst>
        <pc:spChg chg="mod">
          <ac:chgData name="HAERDEN Manon" userId="be2ee6b4-5247-447d-8900-95367b7f1a6a" providerId="ADAL" clId="{9FC79DD8-ED7D-4947-962C-D6668915066B}" dt="2026-09-10T22:25:44.541" v="110" actId="108"/>
          <ac:spMkLst>
            <pc:docMk/>
            <pc:sldMk cId="0" sldId="522"/>
            <ac:spMk id="7" creationId="{1FE4DA85-6826-43A8-3137-D3B736E94232}"/>
          </ac:spMkLst>
        </pc:spChg>
      </pc:sldChg>
      <pc:sldChg chg="modSp mod">
        <pc:chgData name="HAERDEN Manon" userId="be2ee6b4-5247-447d-8900-95367b7f1a6a" providerId="ADAL" clId="{9FC79DD8-ED7D-4947-962C-D6668915066B}" dt="2026-09-10T22:25:56.501" v="114" actId="108"/>
        <pc:sldMkLst>
          <pc:docMk/>
          <pc:sldMk cId="0" sldId="546"/>
        </pc:sldMkLst>
        <pc:spChg chg="mod">
          <ac:chgData name="HAERDEN Manon" userId="be2ee6b4-5247-447d-8900-95367b7f1a6a" providerId="ADAL" clId="{9FC79DD8-ED7D-4947-962C-D6668915066B}" dt="2026-09-10T22:25:56.501" v="114" actId="108"/>
          <ac:spMkLst>
            <pc:docMk/>
            <pc:sldMk cId="0" sldId="546"/>
            <ac:spMk id="3" creationId="{CFD7FD5C-A6C1-E9A7-4180-0829AD8A6D41}"/>
          </ac:spMkLst>
        </pc:spChg>
      </pc:sldChg>
      <pc:sldChg chg="mod ord modShow">
        <pc:chgData name="HAERDEN Manon" userId="be2ee6b4-5247-447d-8900-95367b7f1a6a" providerId="ADAL" clId="{9FC79DD8-ED7D-4947-962C-D6668915066B}" dt="2026-09-10T22:50:31.629" v="267"/>
        <pc:sldMkLst>
          <pc:docMk/>
          <pc:sldMk cId="2975232504" sldId="559"/>
        </pc:sldMkLst>
      </pc:sldChg>
      <pc:sldChg chg="mod ord modShow">
        <pc:chgData name="HAERDEN Manon" userId="be2ee6b4-5247-447d-8900-95367b7f1a6a" providerId="ADAL" clId="{9FC79DD8-ED7D-4947-962C-D6668915066B}" dt="2026-09-10T22:49:21.011" v="261"/>
        <pc:sldMkLst>
          <pc:docMk/>
          <pc:sldMk cId="2848126764" sldId="562"/>
        </pc:sldMkLst>
      </pc:sldChg>
      <pc:sldChg chg="mod ord modShow">
        <pc:chgData name="HAERDEN Manon" userId="be2ee6b4-5247-447d-8900-95367b7f1a6a" providerId="ADAL" clId="{9FC79DD8-ED7D-4947-962C-D6668915066B}" dt="2026-09-10T22:49:58.696" v="264"/>
        <pc:sldMkLst>
          <pc:docMk/>
          <pc:sldMk cId="267126916" sldId="564"/>
        </pc:sldMkLst>
      </pc:sldChg>
      <pc:sldChg chg="modSp mod ord modShow">
        <pc:chgData name="HAERDEN Manon" userId="be2ee6b4-5247-447d-8900-95367b7f1a6a" providerId="ADAL" clId="{9FC79DD8-ED7D-4947-962C-D6668915066B}" dt="2026-09-13T11:26:46.334" v="285"/>
        <pc:sldMkLst>
          <pc:docMk/>
          <pc:sldMk cId="1803360150" sldId="568"/>
        </pc:sldMkLst>
        <pc:spChg chg="mod">
          <ac:chgData name="HAERDEN Manon" userId="be2ee6b4-5247-447d-8900-95367b7f1a6a" providerId="ADAL" clId="{9FC79DD8-ED7D-4947-962C-D6668915066B}" dt="2026-09-10T22:25:40.731" v="109" actId="1076"/>
          <ac:spMkLst>
            <pc:docMk/>
            <pc:sldMk cId="1803360150" sldId="568"/>
            <ac:spMk id="10" creationId="{1B50106F-1827-2346-E4D9-727D35C1FD88}"/>
          </ac:spMkLst>
        </pc:spChg>
      </pc:sldChg>
      <pc:sldChg chg="modSp add mod">
        <pc:chgData name="HAERDEN Manon" userId="be2ee6b4-5247-447d-8900-95367b7f1a6a" providerId="ADAL" clId="{9FC79DD8-ED7D-4947-962C-D6668915066B}" dt="2026-09-04T16:01:32.852" v="75" actId="207"/>
        <pc:sldMkLst>
          <pc:docMk/>
          <pc:sldMk cId="1488566922" sldId="756"/>
        </pc:sldMkLst>
        <pc:spChg chg="mod">
          <ac:chgData name="HAERDEN Manon" userId="be2ee6b4-5247-447d-8900-95367b7f1a6a" providerId="ADAL" clId="{9FC79DD8-ED7D-4947-962C-D6668915066B}" dt="2026-09-04T16:01:32.852" v="75" actId="207"/>
          <ac:spMkLst>
            <pc:docMk/>
            <pc:sldMk cId="1488566922" sldId="756"/>
            <ac:spMk id="5" creationId="{3B9736EB-E224-D5B7-8185-43469AD74D58}"/>
          </ac:spMkLst>
        </pc:spChg>
      </pc:sldChg>
      <pc:sldChg chg="modSp mod">
        <pc:chgData name="HAERDEN Manon" userId="be2ee6b4-5247-447d-8900-95367b7f1a6a" providerId="ADAL" clId="{9FC79DD8-ED7D-4947-962C-D6668915066B}" dt="2026-09-14T08:33:55.982" v="949" actId="122"/>
        <pc:sldMkLst>
          <pc:docMk/>
          <pc:sldMk cId="3101858524" sldId="766"/>
        </pc:sldMkLst>
        <pc:spChg chg="mod">
          <ac:chgData name="HAERDEN Manon" userId="be2ee6b4-5247-447d-8900-95367b7f1a6a" providerId="ADAL" clId="{9FC79DD8-ED7D-4947-962C-D6668915066B}" dt="2026-09-14T08:33:55.982" v="949" actId="122"/>
          <ac:spMkLst>
            <pc:docMk/>
            <pc:sldMk cId="3101858524" sldId="766"/>
            <ac:spMk id="3" creationId="{FBFFD99B-3260-7E04-3A40-A5DF632A82B7}"/>
          </ac:spMkLst>
        </pc:spChg>
      </pc:sldChg>
      <pc:sldChg chg="modSp mod">
        <pc:chgData name="HAERDEN Manon" userId="be2ee6b4-5247-447d-8900-95367b7f1a6a" providerId="ADAL" clId="{9FC79DD8-ED7D-4947-962C-D6668915066B}" dt="2026-09-10T22:25:47.441" v="111" actId="108"/>
        <pc:sldMkLst>
          <pc:docMk/>
          <pc:sldMk cId="2876371819" sldId="768"/>
        </pc:sldMkLst>
        <pc:spChg chg="mod">
          <ac:chgData name="HAERDEN Manon" userId="be2ee6b4-5247-447d-8900-95367b7f1a6a" providerId="ADAL" clId="{9FC79DD8-ED7D-4947-962C-D6668915066B}" dt="2026-09-10T22:25:47.441" v="111" actId="108"/>
          <ac:spMkLst>
            <pc:docMk/>
            <pc:sldMk cId="2876371819" sldId="768"/>
            <ac:spMk id="6" creationId="{6E36CED0-9BA4-7404-CC68-D5FE6F16D7D0}"/>
          </ac:spMkLst>
        </pc:spChg>
      </pc:sldChg>
      <pc:sldChg chg="modSp mod">
        <pc:chgData name="HAERDEN Manon" userId="be2ee6b4-5247-447d-8900-95367b7f1a6a" providerId="ADAL" clId="{9FC79DD8-ED7D-4947-962C-D6668915066B}" dt="2026-09-10T22:25:50.645" v="112" actId="108"/>
        <pc:sldMkLst>
          <pc:docMk/>
          <pc:sldMk cId="3299098248" sldId="769"/>
        </pc:sldMkLst>
        <pc:spChg chg="mod">
          <ac:chgData name="HAERDEN Manon" userId="be2ee6b4-5247-447d-8900-95367b7f1a6a" providerId="ADAL" clId="{9FC79DD8-ED7D-4947-962C-D6668915066B}" dt="2026-09-10T22:25:50.645" v="112" actId="108"/>
          <ac:spMkLst>
            <pc:docMk/>
            <pc:sldMk cId="3299098248" sldId="769"/>
            <ac:spMk id="4" creationId="{0F150438-3E53-B6F4-DB79-75A676B652A6}"/>
          </ac:spMkLst>
        </pc:spChg>
      </pc:sldChg>
      <pc:sldChg chg="modSp mod">
        <pc:chgData name="HAERDEN Manon" userId="be2ee6b4-5247-447d-8900-95367b7f1a6a" providerId="ADAL" clId="{9FC79DD8-ED7D-4947-962C-D6668915066B}" dt="2026-09-10T22:26:01.592" v="115" actId="108"/>
        <pc:sldMkLst>
          <pc:docMk/>
          <pc:sldMk cId="2617838651" sldId="770"/>
        </pc:sldMkLst>
        <pc:spChg chg="mod">
          <ac:chgData name="HAERDEN Manon" userId="be2ee6b4-5247-447d-8900-95367b7f1a6a" providerId="ADAL" clId="{9FC79DD8-ED7D-4947-962C-D6668915066B}" dt="2026-09-10T22:26:01.592" v="115" actId="108"/>
          <ac:spMkLst>
            <pc:docMk/>
            <pc:sldMk cId="2617838651" sldId="770"/>
            <ac:spMk id="4" creationId="{F8497341-7053-68E8-85B7-A88744155B3F}"/>
          </ac:spMkLst>
        </pc:spChg>
      </pc:sldChg>
      <pc:sldChg chg="modSp mod">
        <pc:chgData name="HAERDEN Manon" userId="be2ee6b4-5247-447d-8900-95367b7f1a6a" providerId="ADAL" clId="{9FC79DD8-ED7D-4947-962C-D6668915066B}" dt="2026-09-10T22:25:53.889" v="113" actId="108"/>
        <pc:sldMkLst>
          <pc:docMk/>
          <pc:sldMk cId="3660014913" sldId="771"/>
        </pc:sldMkLst>
        <pc:spChg chg="mod">
          <ac:chgData name="HAERDEN Manon" userId="be2ee6b4-5247-447d-8900-95367b7f1a6a" providerId="ADAL" clId="{9FC79DD8-ED7D-4947-962C-D6668915066B}" dt="2026-09-10T22:25:53.889" v="113" actId="108"/>
          <ac:spMkLst>
            <pc:docMk/>
            <pc:sldMk cId="3660014913" sldId="771"/>
            <ac:spMk id="4" creationId="{C70D35E8-C416-A72D-61DB-BC5A7931829D}"/>
          </ac:spMkLst>
        </pc:spChg>
      </pc:sldChg>
      <pc:sldChg chg="addSp delSp modSp mod ord">
        <pc:chgData name="HAERDEN Manon" userId="be2ee6b4-5247-447d-8900-95367b7f1a6a" providerId="ADAL" clId="{9FC79DD8-ED7D-4947-962C-D6668915066B}" dt="2026-09-14T07:20:17.222" v="339"/>
        <pc:sldMkLst>
          <pc:docMk/>
          <pc:sldMk cId="3341997010" sldId="819"/>
        </pc:sldMkLst>
        <pc:picChg chg="del">
          <ac:chgData name="HAERDEN Manon" userId="be2ee6b4-5247-447d-8900-95367b7f1a6a" providerId="ADAL" clId="{9FC79DD8-ED7D-4947-962C-D6668915066B}" dt="2026-09-14T06:37:44.469" v="332" actId="478"/>
          <ac:picMkLst>
            <pc:docMk/>
            <pc:sldMk cId="3341997010" sldId="819"/>
            <ac:picMk id="3" creationId="{4A87BCD1-5835-C070-01E8-2AD60FC16786}"/>
          </ac:picMkLst>
        </pc:picChg>
        <pc:picChg chg="add mod">
          <ac:chgData name="HAERDEN Manon" userId="be2ee6b4-5247-447d-8900-95367b7f1a6a" providerId="ADAL" clId="{9FC79DD8-ED7D-4947-962C-D6668915066B}" dt="2026-09-14T06:37:44.742" v="334"/>
          <ac:picMkLst>
            <pc:docMk/>
            <pc:sldMk cId="3341997010" sldId="819"/>
            <ac:picMk id="4" creationId="{FD96ECDD-62CA-409E-D35A-EBFD52EA0663}"/>
          </ac:picMkLst>
        </pc:picChg>
      </pc:sldChg>
      <pc:sldChg chg="modSp add mod">
        <pc:chgData name="HAERDEN Manon" userId="be2ee6b4-5247-447d-8900-95367b7f1a6a" providerId="ADAL" clId="{9FC79DD8-ED7D-4947-962C-D6668915066B}" dt="2026-09-10T22:26:17.949" v="117" actId="108"/>
        <pc:sldMkLst>
          <pc:docMk/>
          <pc:sldMk cId="0" sldId="836"/>
        </pc:sldMkLst>
        <pc:spChg chg="mod">
          <ac:chgData name="HAERDEN Manon" userId="be2ee6b4-5247-447d-8900-95367b7f1a6a" providerId="ADAL" clId="{9FC79DD8-ED7D-4947-962C-D6668915066B}" dt="2026-09-10T22:26:17.949" v="117" actId="108"/>
          <ac:spMkLst>
            <pc:docMk/>
            <pc:sldMk cId="0" sldId="836"/>
            <ac:spMk id="5" creationId="{B375A848-3FF1-812D-83F9-20DE7B236A1C}"/>
          </ac:spMkLst>
        </pc:spChg>
      </pc:sldChg>
      <pc:sldChg chg="addSp delSp modSp add mod">
        <pc:chgData name="HAERDEN Manon" userId="be2ee6b4-5247-447d-8900-95367b7f1a6a" providerId="ADAL" clId="{9FC79DD8-ED7D-4947-962C-D6668915066B}" dt="2026-09-10T22:34:13.674" v="157" actId="108"/>
        <pc:sldMkLst>
          <pc:docMk/>
          <pc:sldMk cId="1317875689" sldId="843"/>
        </pc:sldMkLst>
        <pc:spChg chg="mod">
          <ac:chgData name="HAERDEN Manon" userId="be2ee6b4-5247-447d-8900-95367b7f1a6a" providerId="ADAL" clId="{9FC79DD8-ED7D-4947-962C-D6668915066B}" dt="2026-09-10T22:34:13.674" v="157" actId="108"/>
          <ac:spMkLst>
            <pc:docMk/>
            <pc:sldMk cId="1317875689" sldId="843"/>
            <ac:spMk id="7" creationId="{22F1F183-50A1-2ADD-DD85-EF788803647D}"/>
          </ac:spMkLst>
        </pc:spChg>
        <pc:spChg chg="mod">
          <ac:chgData name="HAERDEN Manon" userId="be2ee6b4-5247-447d-8900-95367b7f1a6a" providerId="ADAL" clId="{9FC79DD8-ED7D-4947-962C-D6668915066B}" dt="2026-09-10T22:33:13.221" v="143" actId="1076"/>
          <ac:spMkLst>
            <pc:docMk/>
            <pc:sldMk cId="1317875689" sldId="843"/>
            <ac:spMk id="10" creationId="{E64A2DF8-4AF4-2C69-30EE-44E1DE6B8AF9}"/>
          </ac:spMkLst>
        </pc:spChg>
        <pc:spChg chg="mod">
          <ac:chgData name="HAERDEN Manon" userId="be2ee6b4-5247-447d-8900-95367b7f1a6a" providerId="ADAL" clId="{9FC79DD8-ED7D-4947-962C-D6668915066B}" dt="2026-09-10T22:34:02.473" v="155" actId="1076"/>
          <ac:spMkLst>
            <pc:docMk/>
            <pc:sldMk cId="1317875689" sldId="843"/>
            <ac:spMk id="16" creationId="{C4439297-07A9-A6B8-5222-5F14F0E31C2D}"/>
          </ac:spMkLst>
        </pc:spChg>
        <pc:spChg chg="mod">
          <ac:chgData name="HAERDEN Manon" userId="be2ee6b4-5247-447d-8900-95367b7f1a6a" providerId="ADAL" clId="{9FC79DD8-ED7D-4947-962C-D6668915066B}" dt="2026-09-10T22:33:57.564" v="154" actId="1076"/>
          <ac:spMkLst>
            <pc:docMk/>
            <pc:sldMk cId="1317875689" sldId="843"/>
            <ac:spMk id="19" creationId="{FD2B4E9A-EB65-7796-067C-2D66CF593760}"/>
          </ac:spMkLst>
        </pc:spChg>
        <pc:picChg chg="add mod modCrop">
          <ac:chgData name="HAERDEN Manon" userId="be2ee6b4-5247-447d-8900-95367b7f1a6a" providerId="ADAL" clId="{9FC79DD8-ED7D-4947-962C-D6668915066B}" dt="2026-09-10T22:33:09.234" v="142" actId="1076"/>
          <ac:picMkLst>
            <pc:docMk/>
            <pc:sldMk cId="1317875689" sldId="843"/>
            <ac:picMk id="3" creationId="{A8AA8410-11D9-1F9E-73AA-56E8542D015D}"/>
          </ac:picMkLst>
        </pc:picChg>
        <pc:picChg chg="mod">
          <ac:chgData name="HAERDEN Manon" userId="be2ee6b4-5247-447d-8900-95367b7f1a6a" providerId="ADAL" clId="{9FC79DD8-ED7D-4947-962C-D6668915066B}" dt="2026-09-10T22:32:58.149" v="137" actId="14100"/>
          <ac:picMkLst>
            <pc:docMk/>
            <pc:sldMk cId="1317875689" sldId="843"/>
            <ac:picMk id="6" creationId="{9147E4FC-6CB8-E399-1D24-28784172D9B0}"/>
          </ac:picMkLst>
        </pc:picChg>
        <pc:picChg chg="add mod">
          <ac:chgData name="HAERDEN Manon" userId="be2ee6b4-5247-447d-8900-95367b7f1a6a" providerId="ADAL" clId="{9FC79DD8-ED7D-4947-962C-D6668915066B}" dt="2026-09-10T22:33:50.626" v="152" actId="1076"/>
          <ac:picMkLst>
            <pc:docMk/>
            <pc:sldMk cId="1317875689" sldId="843"/>
            <ac:picMk id="9" creationId="{BB55B30E-BD38-C77E-2997-8540825C517F}"/>
          </ac:picMkLst>
        </pc:picChg>
        <pc:picChg chg="add mod modCrop">
          <ac:chgData name="HAERDEN Manon" userId="be2ee6b4-5247-447d-8900-95367b7f1a6a" providerId="ADAL" clId="{9FC79DD8-ED7D-4947-962C-D6668915066B}" dt="2026-09-10T22:34:04.628" v="156" actId="1076"/>
          <ac:picMkLst>
            <pc:docMk/>
            <pc:sldMk cId="1317875689" sldId="843"/>
            <ac:picMk id="13" creationId="{33F216DC-8082-C347-5E71-559729DCEEC9}"/>
          </ac:picMkLst>
        </pc:picChg>
      </pc:sldChg>
      <pc:sldChg chg="addSp delSp modSp add mod">
        <pc:chgData name="HAERDEN Manon" userId="be2ee6b4-5247-447d-8900-95367b7f1a6a" providerId="ADAL" clId="{9FC79DD8-ED7D-4947-962C-D6668915066B}" dt="2026-09-13T12:27:01.329" v="307" actId="108"/>
        <pc:sldMkLst>
          <pc:docMk/>
          <pc:sldMk cId="1290499653" sldId="846"/>
        </pc:sldMkLst>
        <pc:spChg chg="mod">
          <ac:chgData name="HAERDEN Manon" userId="be2ee6b4-5247-447d-8900-95367b7f1a6a" providerId="ADAL" clId="{9FC79DD8-ED7D-4947-962C-D6668915066B}" dt="2026-09-13T12:27:01.329" v="307" actId="108"/>
          <ac:spMkLst>
            <pc:docMk/>
            <pc:sldMk cId="1290499653" sldId="846"/>
            <ac:spMk id="6" creationId="{BCBC7654-BB1C-2696-54FC-15DC61C62AE1}"/>
          </ac:spMkLst>
        </pc:spChg>
        <pc:spChg chg="add">
          <ac:chgData name="HAERDEN Manon" userId="be2ee6b4-5247-447d-8900-95367b7f1a6a" providerId="ADAL" clId="{9FC79DD8-ED7D-4947-962C-D6668915066B}" dt="2026-09-13T12:25:07.549" v="301" actId="22"/>
          <ac:spMkLst>
            <pc:docMk/>
            <pc:sldMk cId="1290499653" sldId="846"/>
            <ac:spMk id="10" creationId="{B339AC7D-C52C-A8C1-F5D2-46C058BE5250}"/>
          </ac:spMkLst>
        </pc:spChg>
        <pc:spChg chg="mod">
          <ac:chgData name="HAERDEN Manon" userId="be2ee6b4-5247-447d-8900-95367b7f1a6a" providerId="ADAL" clId="{9FC79DD8-ED7D-4947-962C-D6668915066B}" dt="2026-09-10T10:54:35.391" v="105" actId="20577"/>
          <ac:spMkLst>
            <pc:docMk/>
            <pc:sldMk cId="1290499653" sldId="846"/>
            <ac:spMk id="31" creationId="{7603436F-6187-CD67-CF17-A7F071246144}"/>
          </ac:spMkLst>
        </pc:spChg>
        <pc:spChg chg="del">
          <ac:chgData name="HAERDEN Manon" userId="be2ee6b4-5247-447d-8900-95367b7f1a6a" providerId="ADAL" clId="{9FC79DD8-ED7D-4947-962C-D6668915066B}" dt="2026-09-13T12:25:07.081" v="300" actId="21"/>
          <ac:spMkLst>
            <pc:docMk/>
            <pc:sldMk cId="1290499653" sldId="846"/>
            <ac:spMk id="35" creationId="{47794B5E-3E4F-46CA-36FE-DCAE3A9C9548}"/>
          </ac:spMkLst>
        </pc:spChg>
        <pc:picChg chg="del">
          <ac:chgData name="HAERDEN Manon" userId="be2ee6b4-5247-447d-8900-95367b7f1a6a" providerId="ADAL" clId="{9FC79DD8-ED7D-4947-962C-D6668915066B}" dt="2026-09-13T12:25:04.293" v="298" actId="21"/>
          <ac:picMkLst>
            <pc:docMk/>
            <pc:sldMk cId="1290499653" sldId="846"/>
            <ac:picMk id="2" creationId="{96748EA2-8FB7-07D7-DF42-260F5FBF7356}"/>
          </ac:picMkLst>
        </pc:picChg>
        <pc:picChg chg="add mod">
          <ac:chgData name="HAERDEN Manon" userId="be2ee6b4-5247-447d-8900-95367b7f1a6a" providerId="ADAL" clId="{9FC79DD8-ED7D-4947-962C-D6668915066B}" dt="2026-09-13T12:22:20.940" v="290" actId="14100"/>
          <ac:picMkLst>
            <pc:docMk/>
            <pc:sldMk cId="1290499653" sldId="846"/>
            <ac:picMk id="3" creationId="{9574400F-59B8-1F85-B974-6F37798F3A77}"/>
          </ac:picMkLst>
        </pc:picChg>
        <pc:picChg chg="add mod">
          <ac:chgData name="HAERDEN Manon" userId="be2ee6b4-5247-447d-8900-95367b7f1a6a" providerId="ADAL" clId="{9FC79DD8-ED7D-4947-962C-D6668915066B}" dt="2026-09-13T12:25:01.867" v="297" actId="1076"/>
          <ac:picMkLst>
            <pc:docMk/>
            <pc:sldMk cId="1290499653" sldId="846"/>
            <ac:picMk id="5" creationId="{7F74FC72-0F0C-0AB9-7549-7041CE901E83}"/>
          </ac:picMkLst>
        </pc:picChg>
        <pc:picChg chg="add">
          <ac:chgData name="HAERDEN Manon" userId="be2ee6b4-5247-447d-8900-95367b7f1a6a" providerId="ADAL" clId="{9FC79DD8-ED7D-4947-962C-D6668915066B}" dt="2026-09-13T12:25:04.816" v="299" actId="22"/>
          <ac:picMkLst>
            <pc:docMk/>
            <pc:sldMk cId="1290499653" sldId="846"/>
            <ac:picMk id="8" creationId="{D0B9B0CE-4514-3BBE-26B2-4BCA4FF2E85B}"/>
          </ac:picMkLst>
        </pc:picChg>
        <pc:picChg chg="add del">
          <ac:chgData name="HAERDEN Manon" userId="be2ee6b4-5247-447d-8900-95367b7f1a6a" providerId="ADAL" clId="{9FC79DD8-ED7D-4947-962C-D6668915066B}" dt="2026-09-13T12:26:34.667" v="303" actId="478"/>
          <ac:picMkLst>
            <pc:docMk/>
            <pc:sldMk cId="1290499653" sldId="846"/>
            <ac:picMk id="12" creationId="{E10DB84F-B2FA-0917-5F4F-49D103CE0269}"/>
          </ac:picMkLst>
        </pc:picChg>
        <pc:picChg chg="add mod">
          <ac:chgData name="HAERDEN Manon" userId="be2ee6b4-5247-447d-8900-95367b7f1a6a" providerId="ADAL" clId="{9FC79DD8-ED7D-4947-962C-D6668915066B}" dt="2026-09-13T12:26:47.678" v="306" actId="1076"/>
          <ac:picMkLst>
            <pc:docMk/>
            <pc:sldMk cId="1290499653" sldId="846"/>
            <ac:picMk id="20" creationId="{7F2A4C76-F154-72BF-FE41-4FFD94A7E114}"/>
          </ac:picMkLst>
        </pc:picChg>
        <pc:picChg chg="del mod">
          <ac:chgData name="HAERDEN Manon" userId="be2ee6b4-5247-447d-8900-95367b7f1a6a" providerId="ADAL" clId="{9FC79DD8-ED7D-4947-962C-D6668915066B}" dt="2026-09-13T12:24:50.952" v="292" actId="478"/>
          <ac:picMkLst>
            <pc:docMk/>
            <pc:sldMk cId="1290499653" sldId="846"/>
            <ac:picMk id="33" creationId="{1A617613-F041-3F56-66ED-DB8F2D4A0F5C}"/>
          </ac:picMkLst>
        </pc:picChg>
        <pc:picChg chg="del">
          <ac:chgData name="HAERDEN Manon" userId="be2ee6b4-5247-447d-8900-95367b7f1a6a" providerId="ADAL" clId="{9FC79DD8-ED7D-4947-962C-D6668915066B}" dt="2026-09-13T12:22:16.633" v="286" actId="478"/>
          <ac:picMkLst>
            <pc:docMk/>
            <pc:sldMk cId="1290499653" sldId="846"/>
            <ac:picMk id="34" creationId="{FE933B28-BA9A-F20B-37D9-CB1BA932344C}"/>
          </ac:picMkLst>
        </pc:picChg>
      </pc:sldChg>
      <pc:sldChg chg="delSp modSp add mod ord setBg">
        <pc:chgData name="HAERDEN Manon" userId="be2ee6b4-5247-447d-8900-95367b7f1a6a" providerId="ADAL" clId="{9FC79DD8-ED7D-4947-962C-D6668915066B}" dt="2026-09-10T22:51:35.562" v="271"/>
        <pc:sldMkLst>
          <pc:docMk/>
          <pc:sldMk cId="1789216614" sldId="850"/>
        </pc:sldMkLst>
        <pc:spChg chg="mod">
          <ac:chgData name="HAERDEN Manon" userId="be2ee6b4-5247-447d-8900-95367b7f1a6a" providerId="ADAL" clId="{9FC79DD8-ED7D-4947-962C-D6668915066B}" dt="2026-09-10T22:46:45.824" v="252" actId="207"/>
          <ac:spMkLst>
            <pc:docMk/>
            <pc:sldMk cId="1789216614" sldId="850"/>
            <ac:spMk id="4" creationId="{43ADFE6D-B139-CC91-77E6-A6B20B2E6610}"/>
          </ac:spMkLst>
        </pc:spChg>
      </pc:sldChg>
      <pc:sldChg chg="modSp add mod ord setBg modShow">
        <pc:chgData name="HAERDEN Manon" userId="be2ee6b4-5247-447d-8900-95367b7f1a6a" providerId="ADAL" clId="{9FC79DD8-ED7D-4947-962C-D6668915066B}" dt="2026-09-10T22:49:21.011" v="261"/>
        <pc:sldMkLst>
          <pc:docMk/>
          <pc:sldMk cId="808420945" sldId="851"/>
        </pc:sldMkLst>
        <pc:spChg chg="mod">
          <ac:chgData name="HAERDEN Manon" userId="be2ee6b4-5247-447d-8900-95367b7f1a6a" providerId="ADAL" clId="{9FC79DD8-ED7D-4947-962C-D6668915066B}" dt="2026-09-04T15:52:49.907" v="34" actId="108"/>
          <ac:spMkLst>
            <pc:docMk/>
            <pc:sldMk cId="808420945" sldId="851"/>
            <ac:spMk id="4" creationId="{D0057E43-0577-0B67-A7EA-DD9E7C37DACD}"/>
          </ac:spMkLst>
        </pc:spChg>
      </pc:sldChg>
      <pc:sldChg chg="addSp delSp add mod">
        <pc:chgData name="HAERDEN Manon" userId="be2ee6b4-5247-447d-8900-95367b7f1a6a" providerId="ADAL" clId="{9FC79DD8-ED7D-4947-962C-D6668915066B}" dt="2026-09-04T15:55:46.753" v="49" actId="22"/>
        <pc:sldMkLst>
          <pc:docMk/>
          <pc:sldMk cId="4100394122" sldId="852"/>
        </pc:sldMkLst>
        <pc:picChg chg="add">
          <ac:chgData name="HAERDEN Manon" userId="be2ee6b4-5247-447d-8900-95367b7f1a6a" providerId="ADAL" clId="{9FC79DD8-ED7D-4947-962C-D6668915066B}" dt="2026-09-04T15:55:46.753" v="49" actId="22"/>
          <ac:picMkLst>
            <pc:docMk/>
            <pc:sldMk cId="4100394122" sldId="852"/>
            <ac:picMk id="3" creationId="{A840E534-03D8-986F-BB1E-54E3E14DFFFC}"/>
          </ac:picMkLst>
        </pc:picChg>
      </pc:sldChg>
      <pc:sldChg chg="addSp delSp modSp add mod">
        <pc:chgData name="HAERDEN Manon" userId="be2ee6b4-5247-447d-8900-95367b7f1a6a" providerId="ADAL" clId="{9FC79DD8-ED7D-4947-962C-D6668915066B}" dt="2026-09-04T15:58:06.550" v="60" actId="1076"/>
        <pc:sldMkLst>
          <pc:docMk/>
          <pc:sldMk cId="2431456299" sldId="853"/>
        </pc:sldMkLst>
        <pc:picChg chg="add">
          <ac:chgData name="HAERDEN Manon" userId="be2ee6b4-5247-447d-8900-95367b7f1a6a" providerId="ADAL" clId="{9FC79DD8-ED7D-4947-962C-D6668915066B}" dt="2026-09-04T15:56:06.045" v="53" actId="22"/>
          <ac:picMkLst>
            <pc:docMk/>
            <pc:sldMk cId="2431456299" sldId="853"/>
            <ac:picMk id="4" creationId="{6CC329CC-8151-4725-D20C-8B8165488308}"/>
          </ac:picMkLst>
        </pc:picChg>
        <pc:picChg chg="add mod">
          <ac:chgData name="HAERDEN Manon" userId="be2ee6b4-5247-447d-8900-95367b7f1a6a" providerId="ADAL" clId="{9FC79DD8-ED7D-4947-962C-D6668915066B}" dt="2026-09-04T15:58:06.550" v="60" actId="1076"/>
          <ac:picMkLst>
            <pc:docMk/>
            <pc:sldMk cId="2431456299" sldId="853"/>
            <ac:picMk id="8" creationId="{A9514AD5-A019-8206-13DC-2C76CD0A760C}"/>
          </ac:picMkLst>
        </pc:picChg>
      </pc:sldChg>
      <pc:sldChg chg="add">
        <pc:chgData name="HAERDEN Manon" userId="be2ee6b4-5247-447d-8900-95367b7f1a6a" providerId="ADAL" clId="{9FC79DD8-ED7D-4947-962C-D6668915066B}" dt="2026-09-08T14:51:53.681" v="85"/>
        <pc:sldMkLst>
          <pc:docMk/>
          <pc:sldMk cId="2346940489" sldId="857"/>
        </pc:sldMkLst>
      </pc:sldChg>
      <pc:sldChg chg="add ord">
        <pc:chgData name="HAERDEN Manon" userId="be2ee6b4-5247-447d-8900-95367b7f1a6a" providerId="ADAL" clId="{9FC79DD8-ED7D-4947-962C-D6668915066B}" dt="2026-09-14T08:17:47.796" v="818"/>
        <pc:sldMkLst>
          <pc:docMk/>
          <pc:sldMk cId="2365279662" sldId="858"/>
        </pc:sldMkLst>
      </pc:sldChg>
      <pc:sldChg chg="mod ord modShow">
        <pc:chgData name="HAERDEN Manon" userId="be2ee6b4-5247-447d-8900-95367b7f1a6a" providerId="ADAL" clId="{9FC79DD8-ED7D-4947-962C-D6668915066B}" dt="2026-09-10T22:49:21.011" v="261"/>
        <pc:sldMkLst>
          <pc:docMk/>
          <pc:sldMk cId="2910788544" sldId="859"/>
        </pc:sldMkLst>
      </pc:sldChg>
      <pc:sldChg chg="modSp mod">
        <pc:chgData name="HAERDEN Manon" userId="be2ee6b4-5247-447d-8900-95367b7f1a6a" providerId="ADAL" clId="{9FC79DD8-ED7D-4947-962C-D6668915066B}" dt="2026-09-11T15:56:14.377" v="283" actId="1076"/>
        <pc:sldMkLst>
          <pc:docMk/>
          <pc:sldMk cId="68989583" sldId="862"/>
        </pc:sldMkLst>
        <pc:picChg chg="mod">
          <ac:chgData name="HAERDEN Manon" userId="be2ee6b4-5247-447d-8900-95367b7f1a6a" providerId="ADAL" clId="{9FC79DD8-ED7D-4947-962C-D6668915066B}" dt="2026-09-11T15:56:14.377" v="283" actId="1076"/>
          <ac:picMkLst>
            <pc:docMk/>
            <pc:sldMk cId="68989583" sldId="862"/>
            <ac:picMk id="2" creationId="{E0B58AF2-43E1-DF07-CB5D-162A0D6CBD9B}"/>
          </ac:picMkLst>
        </pc:picChg>
      </pc:sldChg>
    </pc:docChg>
  </pc:docChgLst>
</pc:chgInfo>
</file>

<file path=ppt/comments/modernComment_302_9C090C3B.xml><?xml version="1.0" encoding="utf-8"?>
<p188:cmLst xmlns:a="http://schemas.openxmlformats.org/drawingml/2006/main" xmlns:r="http://schemas.openxmlformats.org/officeDocument/2006/relationships" xmlns:p188="http://schemas.microsoft.com/office/powerpoint/2018/8/main">
  <p188:cm id="{5436CC23-8ADC-4C98-8C5B-B48677390D0B}" authorId="{7116CB1F-BA72-2B86-B748-4EF632C5C34F}" created="2026-08-05T09:24:38.147">
    <pc:sldMkLst xmlns:pc="http://schemas.microsoft.com/office/powerpoint/2013/main/command">
      <pc:docMk/>
      <pc:sldMk cId="2617838651" sldId="770"/>
    </pc:sldMkLst>
    <p188:txBody>
      <a:bodyPr/>
      <a:lstStyle/>
      <a:p>
        <a:r>
          <a:rPr lang="fr-BE"/>
          <a:t>Slide à couper - trop d’infos</a:t>
        </a:r>
      </a:p>
    </p188:txBody>
  </p188:cm>
</p188:cmLst>
</file>

<file path=ppt/comments/modernComment_303_DA276541.xml><?xml version="1.0" encoding="utf-8"?>
<p188:cmLst xmlns:a="http://schemas.openxmlformats.org/drawingml/2006/main" xmlns:r="http://schemas.openxmlformats.org/officeDocument/2006/relationships" xmlns:p188="http://schemas.microsoft.com/office/powerpoint/2018/8/main">
  <p188:cm id="{C5FB13BF-1CA8-4E20-8C23-AEE2668CB6EF}" authorId="{7116CB1F-BA72-2B86-B748-4EF632C5C34F}" created="2026-08-05T09:25:31.928">
    <ac:txMkLst xmlns:ac="http://schemas.microsoft.com/office/drawing/2013/main/command">
      <pc:docMk xmlns:pc="http://schemas.microsoft.com/office/powerpoint/2013/main/command"/>
      <pc:sldMk xmlns:pc="http://schemas.microsoft.com/office/powerpoint/2013/main/command" cId="3660014913" sldId="771"/>
      <ac:spMk id="3" creationId="{C23E2072-9DE0-C195-421A-8300A5AB16A1}"/>
      <ac:txMk cp="23" len="203">
        <ac:context len="808" hash="92476234"/>
      </ac:txMk>
    </ac:txMkLst>
    <p188:pos x="10341991" y="791850"/>
    <p188:txBody>
      <a:bodyPr/>
      <a:lstStyle/>
      <a:p>
        <a:r>
          <a:rPr lang="fr-BE"/>
          <a:t>+ modification d’inscription jusqu’au 30 octobre</a:t>
        </a:r>
      </a:p>
    </p188:txBody>
  </p188:cm>
</p188:cmLst>
</file>

<file path=ppt/diagrams/_rels/data1.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image" Target="../media/image48.svg"/></Relationships>
</file>

<file path=ppt/diagrams/_rels/data3.xml.rels><?xml version="1.0" encoding="UTF-8" standalone="yes"?>
<Relationships xmlns="http://schemas.openxmlformats.org/package/2006/relationships"><Relationship Id="rId2" Type="http://schemas.openxmlformats.org/officeDocument/2006/relationships/image" Target="../media/image57.svg"/><Relationship Id="rId1" Type="http://schemas.openxmlformats.org/officeDocument/2006/relationships/image" Target="../media/image56.svg"/></Relationships>
</file>

<file path=ppt/diagrams/_rels/data4.xml.rels><?xml version="1.0" encoding="UTF-8" standalone="yes"?>
<Relationships xmlns="http://schemas.openxmlformats.org/package/2006/relationships"><Relationship Id="rId2" Type="http://schemas.openxmlformats.org/officeDocument/2006/relationships/image" Target="../media/image61.svg"/><Relationship Id="rId1" Type="http://schemas.openxmlformats.org/officeDocument/2006/relationships/image" Target="../media/image60.svg"/></Relationships>
</file>

<file path=ppt/diagrams/_rels/data6.xml.rels><?xml version="1.0" encoding="UTF-8" standalone="yes"?>
<Relationships xmlns="http://schemas.openxmlformats.org/package/2006/relationships"><Relationship Id="rId2" Type="http://schemas.openxmlformats.org/officeDocument/2006/relationships/image" Target="../media/image74.svg"/><Relationship Id="rId1" Type="http://schemas.openxmlformats.org/officeDocument/2006/relationships/image" Target="../media/image73.svg"/></Relationships>
</file>

<file path=ppt/diagrams/_rels/data8.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image" Target="../media/image76.svg"/><Relationship Id="rId1" Type="http://schemas.openxmlformats.org/officeDocument/2006/relationships/image" Target="../media/image75.svg"/><Relationship Id="rId4" Type="http://schemas.openxmlformats.org/officeDocument/2006/relationships/image" Target="../media/image78.svg"/></Relationships>
</file>

<file path=ppt/diagrams/_rels/drawing1.xml.rels><?xml version="1.0" encoding="UTF-8" standalone="yes"?>
<Relationships xmlns="http://schemas.openxmlformats.org/package/2006/relationships"><Relationship Id="rId2" Type="http://schemas.openxmlformats.org/officeDocument/2006/relationships/image" Target="../media/image49.svg"/><Relationship Id="rId1" Type="http://schemas.openxmlformats.org/officeDocument/2006/relationships/image" Target="../media/image48.svg"/></Relationships>
</file>

<file path=ppt/diagrams/_rels/drawing3.xml.rels><?xml version="1.0" encoding="UTF-8" standalone="yes"?>
<Relationships xmlns="http://schemas.openxmlformats.org/package/2006/relationships"><Relationship Id="rId2" Type="http://schemas.openxmlformats.org/officeDocument/2006/relationships/image" Target="../media/image57.svg"/><Relationship Id="rId1" Type="http://schemas.openxmlformats.org/officeDocument/2006/relationships/image" Target="../media/image56.svg"/></Relationships>
</file>

<file path=ppt/diagrams/_rels/drawing4.xml.rels><?xml version="1.0" encoding="UTF-8" standalone="yes"?>
<Relationships xmlns="http://schemas.openxmlformats.org/package/2006/relationships"><Relationship Id="rId2" Type="http://schemas.openxmlformats.org/officeDocument/2006/relationships/image" Target="../media/image61.svg"/><Relationship Id="rId1" Type="http://schemas.openxmlformats.org/officeDocument/2006/relationships/image" Target="../media/image60.svg"/></Relationships>
</file>

<file path=ppt/diagrams/_rels/drawing6.xml.rels><?xml version="1.0" encoding="UTF-8" standalone="yes"?>
<Relationships xmlns="http://schemas.openxmlformats.org/package/2006/relationships"><Relationship Id="rId2" Type="http://schemas.openxmlformats.org/officeDocument/2006/relationships/image" Target="../media/image74.svg"/><Relationship Id="rId1" Type="http://schemas.openxmlformats.org/officeDocument/2006/relationships/image" Target="../media/image73.svg"/></Relationships>
</file>

<file path=ppt/diagrams/_rels/drawing8.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image" Target="../media/image76.svg"/><Relationship Id="rId1" Type="http://schemas.openxmlformats.org/officeDocument/2006/relationships/image" Target="../media/image75.svg"/><Relationship Id="rId4" Type="http://schemas.openxmlformats.org/officeDocument/2006/relationships/image" Target="../media/image78.sv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10">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1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9">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B01A0D-71F2-4C3C-B4E5-1E0FBA8F1F95}" type="doc">
      <dgm:prSet loTypeId="urn:microsoft.com/office/officeart/2018/2/layout/IconLabelList" loCatId="icon" qsTypeId="urn:microsoft.com/office/officeart/2005/8/quickstyle/simple1#13" qsCatId="simple" csTypeId="urn:microsoft.com/office/officeart/2018/5/colors/Iconchunking_neutralbg_accent1_2" csCatId="accent1" phldr="1"/>
      <dgm:spPr/>
      <dgm:t>
        <a:bodyPr/>
        <a:lstStyle/>
        <a:p>
          <a:endParaRPr lang="en-US"/>
        </a:p>
      </dgm:t>
    </dgm:pt>
    <dgm:pt modelId="{F519BBC1-59E0-44B9-8340-80D4DF266923}">
      <dgm:prSet/>
      <dgm:spPr/>
      <dgm:t>
        <a:bodyPr/>
        <a:lstStyle/>
        <a:p>
          <a:pPr>
            <a:lnSpc>
              <a:spcPct val="100000"/>
            </a:lnSpc>
          </a:pPr>
          <a:r>
            <a:rPr lang="fr-BE" dirty="0"/>
            <a:t>Aide au numérique</a:t>
          </a:r>
          <a:endParaRPr lang="en-US" dirty="0"/>
        </a:p>
      </dgm:t>
    </dgm:pt>
    <dgm:pt modelId="{E1EED9C4-BA76-49A4-B63B-511D46CD78B1}" type="sibTrans" cxnId="{48C2C036-30AF-4267-9D94-8B6FF63E2B43}">
      <dgm:prSet/>
      <dgm:spPr/>
      <dgm:t>
        <a:bodyPr/>
        <a:lstStyle/>
        <a:p>
          <a:endParaRPr lang="fr-BE"/>
        </a:p>
      </dgm:t>
    </dgm:pt>
    <dgm:pt modelId="{41BA3CBA-8FBB-4940-B6D5-11FCAA928520}" type="parTrans" cxnId="{48C2C036-30AF-4267-9D94-8B6FF63E2B43}">
      <dgm:prSet/>
      <dgm:spPr/>
      <dgm:t>
        <a:bodyPr/>
        <a:lstStyle/>
        <a:p>
          <a:endParaRPr lang="fr-BE"/>
        </a:p>
      </dgm:t>
    </dgm:pt>
    <dgm:pt modelId="{38C5494C-0AC2-47FB-B4B7-9C961844F543}">
      <dgm:prSet/>
      <dgm:spPr/>
      <dgm:t>
        <a:bodyPr/>
        <a:lstStyle/>
        <a:p>
          <a:pPr>
            <a:lnSpc>
              <a:spcPct val="100000"/>
            </a:lnSpc>
          </a:pPr>
          <a:r>
            <a:rPr lang="fr-BE" dirty="0"/>
            <a:t>Adultes en reprise d’études</a:t>
          </a:r>
          <a:endParaRPr lang="en-US" dirty="0"/>
        </a:p>
      </dgm:t>
    </dgm:pt>
    <dgm:pt modelId="{89030D8B-1B3F-4646-B4AE-AF8F21B3D61B}" type="sibTrans" cxnId="{E3170655-1535-45DA-B3B3-7D25C3812FC6}">
      <dgm:prSet/>
      <dgm:spPr/>
      <dgm:t>
        <a:bodyPr/>
        <a:lstStyle/>
        <a:p>
          <a:endParaRPr lang="fr-BE"/>
        </a:p>
      </dgm:t>
    </dgm:pt>
    <dgm:pt modelId="{C281EB15-E113-4E2F-BD8B-286095D68169}" type="parTrans" cxnId="{E3170655-1535-45DA-B3B3-7D25C3812FC6}">
      <dgm:prSet/>
      <dgm:spPr/>
      <dgm:t>
        <a:bodyPr/>
        <a:lstStyle/>
        <a:p>
          <a:endParaRPr lang="fr-BE"/>
        </a:p>
      </dgm:t>
    </dgm:pt>
    <dgm:pt modelId="{D3B81EEB-8930-43B1-A2DF-2020209F6C41}" type="pres">
      <dgm:prSet presAssocID="{00B01A0D-71F2-4C3C-B4E5-1E0FBA8F1F95}" presName="root" presStyleCnt="0">
        <dgm:presLayoutVars>
          <dgm:dir/>
          <dgm:resizeHandles val="exact"/>
        </dgm:presLayoutVars>
      </dgm:prSet>
      <dgm:spPr/>
    </dgm:pt>
    <dgm:pt modelId="{2A96EF2C-9997-40C3-9D9C-3D5F0AB17C48}" type="pres">
      <dgm:prSet presAssocID="{F519BBC1-59E0-44B9-8340-80D4DF266923}" presName="compNode" presStyleCnt="0"/>
      <dgm:spPr/>
    </dgm:pt>
    <dgm:pt modelId="{45A7810B-A28B-4885-845A-BBB5D49D991A}" type="pres">
      <dgm:prSet presAssocID="{F519BBC1-59E0-44B9-8340-80D4DF266923}" presName="iconRect" presStyleLbl="node1" presStyleIdx="0" presStyleCnt="2" custLinFactNeighborX="-23828" custLinFactNeighborY="-3328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Écran avec un remplissage uni"/>
        </a:ext>
      </dgm:extLst>
    </dgm:pt>
    <dgm:pt modelId="{BF2DF18E-41D0-4EED-B9C7-62E9B8EA0E0F}" type="pres">
      <dgm:prSet presAssocID="{F519BBC1-59E0-44B9-8340-80D4DF266923}" presName="spaceRect" presStyleCnt="0"/>
      <dgm:spPr/>
    </dgm:pt>
    <dgm:pt modelId="{6EEA73CF-3A17-47EE-82E8-4B66DA6E8D43}" type="pres">
      <dgm:prSet presAssocID="{F519BBC1-59E0-44B9-8340-80D4DF266923}" presName="textRect" presStyleLbl="revTx" presStyleIdx="0" presStyleCnt="2" custLinFactNeighborX="-11611" custLinFactNeighborY="-42789">
        <dgm:presLayoutVars>
          <dgm:chMax val="1"/>
          <dgm:chPref val="1"/>
        </dgm:presLayoutVars>
      </dgm:prSet>
      <dgm:spPr/>
    </dgm:pt>
    <dgm:pt modelId="{9F6F0944-4C93-4AFC-B54E-BB70229C0FAD}" type="pres">
      <dgm:prSet presAssocID="{E1EED9C4-BA76-49A4-B63B-511D46CD78B1}" presName="sibTrans" presStyleCnt="0"/>
      <dgm:spPr/>
    </dgm:pt>
    <dgm:pt modelId="{D591A895-3CEC-44D2-988F-EB380C3EFBCD}" type="pres">
      <dgm:prSet presAssocID="{38C5494C-0AC2-47FB-B4B7-9C961844F543}" presName="compNode" presStyleCnt="0"/>
      <dgm:spPr/>
    </dgm:pt>
    <dgm:pt modelId="{E8484C74-088B-4363-958C-D2EA4C8671BE}" type="pres">
      <dgm:prSet presAssocID="{38C5494C-0AC2-47FB-B4B7-9C961844F543}" presName="iconRect" presStyleLbl="node1" presStyleIdx="1" presStyleCnt="2" custLinFactNeighborX="-3820" custLinFactNeighborY="-1734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Intelligence artificielle avec un remplissage uni"/>
        </a:ext>
      </dgm:extLst>
    </dgm:pt>
    <dgm:pt modelId="{A1DD0D03-A881-4823-98CC-2BF3D418F89C}" type="pres">
      <dgm:prSet presAssocID="{38C5494C-0AC2-47FB-B4B7-9C961844F543}" presName="spaceRect" presStyleCnt="0"/>
      <dgm:spPr/>
    </dgm:pt>
    <dgm:pt modelId="{4F8A88F5-4C1C-4B8C-BBA7-FC36C882C3C0}" type="pres">
      <dgm:prSet presAssocID="{38C5494C-0AC2-47FB-B4B7-9C961844F543}" presName="textRect" presStyleLbl="revTx" presStyleIdx="1" presStyleCnt="2" custLinFactNeighborX="-1428" custLinFactNeighborY="-48788">
        <dgm:presLayoutVars>
          <dgm:chMax val="1"/>
          <dgm:chPref val="1"/>
        </dgm:presLayoutVars>
      </dgm:prSet>
      <dgm:spPr/>
    </dgm:pt>
  </dgm:ptLst>
  <dgm:cxnLst>
    <dgm:cxn modelId="{0FFCE22B-BFC0-4DCF-B059-480038238EF0}" type="presOf" srcId="{00B01A0D-71F2-4C3C-B4E5-1E0FBA8F1F95}" destId="{D3B81EEB-8930-43B1-A2DF-2020209F6C41}" srcOrd="0" destOrd="0" presId="urn:microsoft.com/office/officeart/2018/2/layout/IconLabelList"/>
    <dgm:cxn modelId="{07D3D631-B5C1-465E-9C30-DD9825641E26}" type="presOf" srcId="{F519BBC1-59E0-44B9-8340-80D4DF266923}" destId="{6EEA73CF-3A17-47EE-82E8-4B66DA6E8D43}" srcOrd="0" destOrd="0" presId="urn:microsoft.com/office/officeart/2018/2/layout/IconLabelList"/>
    <dgm:cxn modelId="{48C2C036-30AF-4267-9D94-8B6FF63E2B43}" srcId="{00B01A0D-71F2-4C3C-B4E5-1E0FBA8F1F95}" destId="{F519BBC1-59E0-44B9-8340-80D4DF266923}" srcOrd="0" destOrd="0" parTransId="{41BA3CBA-8FBB-4940-B6D5-11FCAA928520}" sibTransId="{E1EED9C4-BA76-49A4-B63B-511D46CD78B1}"/>
    <dgm:cxn modelId="{C9A3123E-E4A8-4B5A-80DE-B68B2CB77FD7}" type="presOf" srcId="{38C5494C-0AC2-47FB-B4B7-9C961844F543}" destId="{4F8A88F5-4C1C-4B8C-BBA7-FC36C882C3C0}" srcOrd="0" destOrd="0" presId="urn:microsoft.com/office/officeart/2018/2/layout/IconLabelList"/>
    <dgm:cxn modelId="{E3170655-1535-45DA-B3B3-7D25C3812FC6}" srcId="{00B01A0D-71F2-4C3C-B4E5-1E0FBA8F1F95}" destId="{38C5494C-0AC2-47FB-B4B7-9C961844F543}" srcOrd="1" destOrd="0" parTransId="{C281EB15-E113-4E2F-BD8B-286095D68169}" sibTransId="{89030D8B-1B3F-4646-B4AE-AF8F21B3D61B}"/>
    <dgm:cxn modelId="{1D27ABA3-ECC1-4EBE-B32B-1484BDB0CC6B}" type="presParOf" srcId="{D3B81EEB-8930-43B1-A2DF-2020209F6C41}" destId="{2A96EF2C-9997-40C3-9D9C-3D5F0AB17C48}" srcOrd="0" destOrd="0" presId="urn:microsoft.com/office/officeart/2018/2/layout/IconLabelList"/>
    <dgm:cxn modelId="{4E65F845-672E-412A-ACDC-0FEF59806955}" type="presParOf" srcId="{2A96EF2C-9997-40C3-9D9C-3D5F0AB17C48}" destId="{45A7810B-A28B-4885-845A-BBB5D49D991A}" srcOrd="0" destOrd="0" presId="urn:microsoft.com/office/officeart/2018/2/layout/IconLabelList"/>
    <dgm:cxn modelId="{ED18DDA0-29D9-46E7-B57E-E9100959AB76}" type="presParOf" srcId="{2A96EF2C-9997-40C3-9D9C-3D5F0AB17C48}" destId="{BF2DF18E-41D0-4EED-B9C7-62E9B8EA0E0F}" srcOrd="1" destOrd="0" presId="urn:microsoft.com/office/officeart/2018/2/layout/IconLabelList"/>
    <dgm:cxn modelId="{A456F123-D8F3-4757-89E1-E7C6A388C6C5}" type="presParOf" srcId="{2A96EF2C-9997-40C3-9D9C-3D5F0AB17C48}" destId="{6EEA73CF-3A17-47EE-82E8-4B66DA6E8D43}" srcOrd="2" destOrd="0" presId="urn:microsoft.com/office/officeart/2018/2/layout/IconLabelList"/>
    <dgm:cxn modelId="{D7154F14-D4AD-4EFD-9228-F6E84CCA676D}" type="presParOf" srcId="{D3B81EEB-8930-43B1-A2DF-2020209F6C41}" destId="{9F6F0944-4C93-4AFC-B54E-BB70229C0FAD}" srcOrd="1" destOrd="0" presId="urn:microsoft.com/office/officeart/2018/2/layout/IconLabelList"/>
    <dgm:cxn modelId="{264E2505-5F03-452B-8943-262F818342A7}" type="presParOf" srcId="{D3B81EEB-8930-43B1-A2DF-2020209F6C41}" destId="{D591A895-3CEC-44D2-988F-EB380C3EFBCD}" srcOrd="2" destOrd="0" presId="urn:microsoft.com/office/officeart/2018/2/layout/IconLabelList"/>
    <dgm:cxn modelId="{727A27E8-31F8-4505-BBEC-DC24A2D61DAD}" type="presParOf" srcId="{D591A895-3CEC-44D2-988F-EB380C3EFBCD}" destId="{E8484C74-088B-4363-958C-D2EA4C8671BE}" srcOrd="0" destOrd="0" presId="urn:microsoft.com/office/officeart/2018/2/layout/IconLabelList"/>
    <dgm:cxn modelId="{37575B59-8193-47F4-825C-20AC0507A2CF}" type="presParOf" srcId="{D591A895-3CEC-44D2-988F-EB380C3EFBCD}" destId="{A1DD0D03-A881-4823-98CC-2BF3D418F89C}" srcOrd="1" destOrd="0" presId="urn:microsoft.com/office/officeart/2018/2/layout/IconLabelList"/>
    <dgm:cxn modelId="{4EF6C9C9-6F2D-433E-BCDE-141AD8354E22}" type="presParOf" srcId="{D591A895-3CEC-44D2-988F-EB380C3EFBCD}" destId="{4F8A88F5-4C1C-4B8C-BBA7-FC36C882C3C0}" srcOrd="2" destOrd="0" presId="urn:microsoft.com/office/officeart/2018/2/layout/IconLabelList"/>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C9A77D-FA00-4A6A-A80C-5E5598EA0E33}" type="doc">
      <dgm:prSet loTypeId="urn:microsoft.com/office/officeart/2008/layout/LinedList" loCatId="list" qsTypeId="urn:microsoft.com/office/officeart/2005/8/quickstyle/simple2#10" qsCatId="simple" csTypeId="urn:microsoft.com/office/officeart/2005/8/colors/accent3_2#10" csCatId="accent3" phldr="1"/>
      <dgm:spPr/>
      <dgm:t>
        <a:bodyPr/>
        <a:lstStyle/>
        <a:p>
          <a:endParaRPr lang="en-US"/>
        </a:p>
      </dgm:t>
    </dgm:pt>
    <dgm:pt modelId="{DF98F061-8322-4353-AF7B-71D78B1D3117}">
      <dgm:prSet/>
      <dgm:spPr/>
      <dgm:t>
        <a:bodyPr/>
        <a:lstStyle/>
        <a:p>
          <a:r>
            <a:rPr lang="fr-BE" b="0" dirty="0">
              <a:latin typeface="Bahnschrift Light" panose="020B0502040204020203" pitchFamily="34" charset="0"/>
            </a:rPr>
            <a:t>Gérer mes démarches administratives et financières </a:t>
          </a:r>
          <a:endParaRPr lang="en-US" b="0" dirty="0">
            <a:latin typeface="Bahnschrift Light" panose="020B0502040204020203" pitchFamily="34" charset="0"/>
          </a:endParaRPr>
        </a:p>
      </dgm:t>
    </dgm:pt>
    <dgm:pt modelId="{F601A4D4-0873-45B5-A099-A6531427EAC8}" type="parTrans" cxnId="{7D58C26C-366E-473F-B77A-C40580C94F6F}">
      <dgm:prSet/>
      <dgm:spPr/>
      <dgm:t>
        <a:bodyPr/>
        <a:lstStyle/>
        <a:p>
          <a:endParaRPr lang="en-US">
            <a:latin typeface="Bahnschrift Light" panose="020B0502040204020203" pitchFamily="34" charset="0"/>
          </a:endParaRPr>
        </a:p>
      </dgm:t>
    </dgm:pt>
    <dgm:pt modelId="{88765E37-0AC5-4902-A53B-ECED5FE50B71}" type="sibTrans" cxnId="{7D58C26C-366E-473F-B77A-C40580C94F6F}">
      <dgm:prSet/>
      <dgm:spPr/>
      <dgm:t>
        <a:bodyPr/>
        <a:lstStyle/>
        <a:p>
          <a:endParaRPr lang="en-US">
            <a:latin typeface="Bahnschrift Light" panose="020B0502040204020203" pitchFamily="34" charset="0"/>
          </a:endParaRPr>
        </a:p>
      </dgm:t>
    </dgm:pt>
    <dgm:pt modelId="{A5D550CF-D516-4223-8438-AFF443EC1009}">
      <dgm:prSet/>
      <dgm:spPr/>
      <dgm:t>
        <a:bodyPr/>
        <a:lstStyle/>
        <a:p>
          <a:r>
            <a:rPr lang="fr-BE" b="1" dirty="0">
              <a:solidFill>
                <a:schemeClr val="accent5"/>
              </a:solidFill>
              <a:latin typeface="Bahnschrift Light" panose="020B0502040204020203" pitchFamily="34" charset="0"/>
            </a:rPr>
            <a:t>Prendre soin de mon bien-être et de ma santé</a:t>
          </a:r>
          <a:endParaRPr lang="en-US" b="1" dirty="0">
            <a:solidFill>
              <a:schemeClr val="accent5"/>
            </a:solidFill>
            <a:latin typeface="Bahnschrift Light" panose="020B0502040204020203" pitchFamily="34" charset="0"/>
          </a:endParaRPr>
        </a:p>
      </dgm:t>
    </dgm:pt>
    <dgm:pt modelId="{D8F48498-3C45-42BD-B6C0-838C6B8D5FCD}" type="parTrans" cxnId="{C9E5C4FF-D420-404C-9572-9C49C2B463AE}">
      <dgm:prSet/>
      <dgm:spPr/>
      <dgm:t>
        <a:bodyPr/>
        <a:lstStyle/>
        <a:p>
          <a:endParaRPr lang="en-US">
            <a:latin typeface="Bahnschrift Light" panose="020B0502040204020203" pitchFamily="34" charset="0"/>
          </a:endParaRPr>
        </a:p>
      </dgm:t>
    </dgm:pt>
    <dgm:pt modelId="{902B5966-98F6-4C42-8132-F62A68CBC56E}" type="sibTrans" cxnId="{C9E5C4FF-D420-404C-9572-9C49C2B463AE}">
      <dgm:prSet/>
      <dgm:spPr/>
      <dgm:t>
        <a:bodyPr/>
        <a:lstStyle/>
        <a:p>
          <a:endParaRPr lang="en-US">
            <a:latin typeface="Bahnschrift Light" panose="020B0502040204020203" pitchFamily="34" charset="0"/>
          </a:endParaRPr>
        </a:p>
      </dgm:t>
    </dgm:pt>
    <dgm:pt modelId="{2FDFC624-F1C7-4552-843F-8460AD8D8BC6}">
      <dgm:prSet/>
      <dgm:spPr/>
      <dgm:t>
        <a:bodyPr/>
        <a:lstStyle/>
        <a:p>
          <a:r>
            <a:rPr lang="fr-BE" dirty="0">
              <a:latin typeface="Bahnschrift Light" panose="020B0502040204020203" pitchFamily="34" charset="0"/>
            </a:rPr>
            <a:t>Développer mon projet et mon orientation </a:t>
          </a:r>
          <a:endParaRPr lang="en-US" dirty="0">
            <a:latin typeface="Bahnschrift Light" panose="020B0502040204020203" pitchFamily="34" charset="0"/>
          </a:endParaRPr>
        </a:p>
      </dgm:t>
    </dgm:pt>
    <dgm:pt modelId="{02B18F38-F631-48D9-8094-11AA156E730F}" type="parTrans" cxnId="{55465A6D-459F-41DB-BA2C-DDE3BDD6E8A6}">
      <dgm:prSet/>
      <dgm:spPr/>
      <dgm:t>
        <a:bodyPr/>
        <a:lstStyle/>
        <a:p>
          <a:endParaRPr lang="en-US">
            <a:latin typeface="Bahnschrift Light" panose="020B0502040204020203" pitchFamily="34" charset="0"/>
          </a:endParaRPr>
        </a:p>
      </dgm:t>
    </dgm:pt>
    <dgm:pt modelId="{8DAD82C6-A6C0-4C8F-A20F-EF986C4FEB7F}" type="sibTrans" cxnId="{55465A6D-459F-41DB-BA2C-DDE3BDD6E8A6}">
      <dgm:prSet/>
      <dgm:spPr/>
      <dgm:t>
        <a:bodyPr/>
        <a:lstStyle/>
        <a:p>
          <a:endParaRPr lang="en-US">
            <a:latin typeface="Bahnschrift Light" panose="020B0502040204020203" pitchFamily="34" charset="0"/>
          </a:endParaRPr>
        </a:p>
      </dgm:t>
    </dgm:pt>
    <dgm:pt modelId="{1D27870E-A805-417F-A808-E8E8B37C2C0F}">
      <dgm:prSet/>
      <dgm:spPr/>
      <dgm:t>
        <a:bodyPr/>
        <a:lstStyle/>
        <a:p>
          <a:r>
            <a:rPr lang="fr-BE" dirty="0">
              <a:latin typeface="Bahnschrift Light" panose="020B0502040204020203" pitchFamily="34" charset="0"/>
            </a:rPr>
            <a:t>Construire mon « métier d’étudiant »</a:t>
          </a:r>
          <a:endParaRPr lang="en-US" dirty="0">
            <a:latin typeface="Bahnschrift Light" panose="020B0502040204020203" pitchFamily="34" charset="0"/>
          </a:endParaRPr>
        </a:p>
      </dgm:t>
    </dgm:pt>
    <dgm:pt modelId="{51D3C65B-2AA6-4674-90B0-E1791FA2601B}" type="parTrans" cxnId="{BA2EFB5E-9D62-4DB8-BF7D-B8C9422A5F23}">
      <dgm:prSet/>
      <dgm:spPr/>
      <dgm:t>
        <a:bodyPr/>
        <a:lstStyle/>
        <a:p>
          <a:endParaRPr lang="en-US">
            <a:latin typeface="Bahnschrift Light" panose="020B0502040204020203" pitchFamily="34" charset="0"/>
          </a:endParaRPr>
        </a:p>
      </dgm:t>
    </dgm:pt>
    <dgm:pt modelId="{52E9813B-B17E-4D0C-AACC-52EC7880928C}" type="sibTrans" cxnId="{BA2EFB5E-9D62-4DB8-BF7D-B8C9422A5F23}">
      <dgm:prSet/>
      <dgm:spPr/>
      <dgm:t>
        <a:bodyPr/>
        <a:lstStyle/>
        <a:p>
          <a:endParaRPr lang="en-US">
            <a:latin typeface="Bahnschrift Light" panose="020B0502040204020203" pitchFamily="34" charset="0"/>
          </a:endParaRPr>
        </a:p>
      </dgm:t>
    </dgm:pt>
    <dgm:pt modelId="{D255EDF4-4B93-42A2-8064-9E40ACEC9E52}" type="pres">
      <dgm:prSet presAssocID="{70C9A77D-FA00-4A6A-A80C-5E5598EA0E33}" presName="vert0" presStyleCnt="0">
        <dgm:presLayoutVars>
          <dgm:dir/>
          <dgm:animOne val="branch"/>
          <dgm:animLvl val="lvl"/>
        </dgm:presLayoutVars>
      </dgm:prSet>
      <dgm:spPr/>
    </dgm:pt>
    <dgm:pt modelId="{B4D4CD3E-ADCE-49FD-BB16-52D459DE0AEB}" type="pres">
      <dgm:prSet presAssocID="{DF98F061-8322-4353-AF7B-71D78B1D3117}" presName="thickLine" presStyleLbl="alignNode1" presStyleIdx="0" presStyleCnt="4"/>
      <dgm:spPr/>
    </dgm:pt>
    <dgm:pt modelId="{7E5CC15A-4E0D-45EC-84EC-DA1297C8E119}" type="pres">
      <dgm:prSet presAssocID="{DF98F061-8322-4353-AF7B-71D78B1D3117}" presName="horz1" presStyleCnt="0"/>
      <dgm:spPr/>
    </dgm:pt>
    <dgm:pt modelId="{898871D0-461F-433C-9692-3C0CE6B6EE7C}" type="pres">
      <dgm:prSet presAssocID="{DF98F061-8322-4353-AF7B-71D78B1D3117}" presName="tx1" presStyleLbl="revTx" presStyleIdx="0" presStyleCnt="4"/>
      <dgm:spPr/>
    </dgm:pt>
    <dgm:pt modelId="{7D84C3D5-04A2-457E-8501-F7F775376EB7}" type="pres">
      <dgm:prSet presAssocID="{DF98F061-8322-4353-AF7B-71D78B1D3117}" presName="vert1" presStyleCnt="0"/>
      <dgm:spPr/>
    </dgm:pt>
    <dgm:pt modelId="{0AE16F4D-E3A5-41F1-B7AB-CEDB24C13BD0}" type="pres">
      <dgm:prSet presAssocID="{A5D550CF-D516-4223-8438-AFF443EC1009}" presName="thickLine" presStyleLbl="alignNode1" presStyleIdx="1" presStyleCnt="4"/>
      <dgm:spPr/>
    </dgm:pt>
    <dgm:pt modelId="{099CEF0B-D241-4291-AF85-D39C7E3E3D57}" type="pres">
      <dgm:prSet presAssocID="{A5D550CF-D516-4223-8438-AFF443EC1009}" presName="horz1" presStyleCnt="0"/>
      <dgm:spPr/>
    </dgm:pt>
    <dgm:pt modelId="{D1F0422F-3811-4ADD-98E4-6EB1C506A750}" type="pres">
      <dgm:prSet presAssocID="{A5D550CF-D516-4223-8438-AFF443EC1009}" presName="tx1" presStyleLbl="revTx" presStyleIdx="1" presStyleCnt="4"/>
      <dgm:spPr/>
    </dgm:pt>
    <dgm:pt modelId="{D3491C57-E71F-4EEB-936F-7B6BA9A0EB0A}" type="pres">
      <dgm:prSet presAssocID="{A5D550CF-D516-4223-8438-AFF443EC1009}" presName="vert1" presStyleCnt="0"/>
      <dgm:spPr/>
    </dgm:pt>
    <dgm:pt modelId="{D92BDEE7-8FB6-435B-8D82-B033C2242049}" type="pres">
      <dgm:prSet presAssocID="{2FDFC624-F1C7-4552-843F-8460AD8D8BC6}" presName="thickLine" presStyleLbl="alignNode1" presStyleIdx="2" presStyleCnt="4"/>
      <dgm:spPr/>
    </dgm:pt>
    <dgm:pt modelId="{59B787C5-19F1-42B7-BD44-413BD33A4253}" type="pres">
      <dgm:prSet presAssocID="{2FDFC624-F1C7-4552-843F-8460AD8D8BC6}" presName="horz1" presStyleCnt="0"/>
      <dgm:spPr/>
    </dgm:pt>
    <dgm:pt modelId="{34C7B280-2585-43C0-BB9D-AD0687331D32}" type="pres">
      <dgm:prSet presAssocID="{2FDFC624-F1C7-4552-843F-8460AD8D8BC6}" presName="tx1" presStyleLbl="revTx" presStyleIdx="2" presStyleCnt="4"/>
      <dgm:spPr/>
    </dgm:pt>
    <dgm:pt modelId="{EF27E92B-EB2A-42D6-8C66-17B63DF97590}" type="pres">
      <dgm:prSet presAssocID="{2FDFC624-F1C7-4552-843F-8460AD8D8BC6}" presName="vert1" presStyleCnt="0"/>
      <dgm:spPr/>
    </dgm:pt>
    <dgm:pt modelId="{44810BD2-B885-47F1-ACA6-0A084169675A}" type="pres">
      <dgm:prSet presAssocID="{1D27870E-A805-417F-A808-E8E8B37C2C0F}" presName="thickLine" presStyleLbl="alignNode1" presStyleIdx="3" presStyleCnt="4"/>
      <dgm:spPr/>
    </dgm:pt>
    <dgm:pt modelId="{8B535D42-D5A5-4C92-98B9-4FB7A7391EC7}" type="pres">
      <dgm:prSet presAssocID="{1D27870E-A805-417F-A808-E8E8B37C2C0F}" presName="horz1" presStyleCnt="0"/>
      <dgm:spPr/>
    </dgm:pt>
    <dgm:pt modelId="{92E3C300-F028-4AAC-BCFE-2D1956B1EFE1}" type="pres">
      <dgm:prSet presAssocID="{1D27870E-A805-417F-A808-E8E8B37C2C0F}" presName="tx1" presStyleLbl="revTx" presStyleIdx="3" presStyleCnt="4"/>
      <dgm:spPr/>
    </dgm:pt>
    <dgm:pt modelId="{46F5007F-0758-457B-9F8C-2B7AF9F42E60}" type="pres">
      <dgm:prSet presAssocID="{1D27870E-A805-417F-A808-E8E8B37C2C0F}" presName="vert1" presStyleCnt="0"/>
      <dgm:spPr/>
    </dgm:pt>
  </dgm:ptLst>
  <dgm:cxnLst>
    <dgm:cxn modelId="{BA2EFB5E-9D62-4DB8-BF7D-B8C9422A5F23}" srcId="{70C9A77D-FA00-4A6A-A80C-5E5598EA0E33}" destId="{1D27870E-A805-417F-A808-E8E8B37C2C0F}" srcOrd="3" destOrd="0" parTransId="{51D3C65B-2AA6-4674-90B0-E1791FA2601B}" sibTransId="{52E9813B-B17E-4D0C-AACC-52EC7880928C}"/>
    <dgm:cxn modelId="{0E804849-6DA1-4107-83E3-9E91A1D2752F}" type="presOf" srcId="{2FDFC624-F1C7-4552-843F-8460AD8D8BC6}" destId="{34C7B280-2585-43C0-BB9D-AD0687331D32}" srcOrd="0" destOrd="0" presId="urn:microsoft.com/office/officeart/2008/layout/LinedList"/>
    <dgm:cxn modelId="{7D58C26C-366E-473F-B77A-C40580C94F6F}" srcId="{70C9A77D-FA00-4A6A-A80C-5E5598EA0E33}" destId="{DF98F061-8322-4353-AF7B-71D78B1D3117}" srcOrd="0" destOrd="0" parTransId="{F601A4D4-0873-45B5-A099-A6531427EAC8}" sibTransId="{88765E37-0AC5-4902-A53B-ECED5FE50B71}"/>
    <dgm:cxn modelId="{55465A6D-459F-41DB-BA2C-DDE3BDD6E8A6}" srcId="{70C9A77D-FA00-4A6A-A80C-5E5598EA0E33}" destId="{2FDFC624-F1C7-4552-843F-8460AD8D8BC6}" srcOrd="2" destOrd="0" parTransId="{02B18F38-F631-48D9-8094-11AA156E730F}" sibTransId="{8DAD82C6-A6C0-4C8F-A20F-EF986C4FEB7F}"/>
    <dgm:cxn modelId="{20EAD878-5F24-45CC-BE17-9AE458261F43}" type="presOf" srcId="{A5D550CF-D516-4223-8438-AFF443EC1009}" destId="{D1F0422F-3811-4ADD-98E4-6EB1C506A750}" srcOrd="0" destOrd="0" presId="urn:microsoft.com/office/officeart/2008/layout/LinedList"/>
    <dgm:cxn modelId="{1DE1389A-922A-4941-BE72-ECEED51F65C4}" type="presOf" srcId="{DF98F061-8322-4353-AF7B-71D78B1D3117}" destId="{898871D0-461F-433C-9692-3C0CE6B6EE7C}" srcOrd="0" destOrd="0" presId="urn:microsoft.com/office/officeart/2008/layout/LinedList"/>
    <dgm:cxn modelId="{6C6EDAE6-0BBB-4F6A-A2AF-F8EDB258DE9F}" type="presOf" srcId="{70C9A77D-FA00-4A6A-A80C-5E5598EA0E33}" destId="{D255EDF4-4B93-42A2-8064-9E40ACEC9E52}" srcOrd="0" destOrd="0" presId="urn:microsoft.com/office/officeart/2008/layout/LinedList"/>
    <dgm:cxn modelId="{4C8AEEEE-FCC7-4868-AE3F-A714D73A7BAA}" type="presOf" srcId="{1D27870E-A805-417F-A808-E8E8B37C2C0F}" destId="{92E3C300-F028-4AAC-BCFE-2D1956B1EFE1}" srcOrd="0" destOrd="0" presId="urn:microsoft.com/office/officeart/2008/layout/LinedList"/>
    <dgm:cxn modelId="{C9E5C4FF-D420-404C-9572-9C49C2B463AE}" srcId="{70C9A77D-FA00-4A6A-A80C-5E5598EA0E33}" destId="{A5D550CF-D516-4223-8438-AFF443EC1009}" srcOrd="1" destOrd="0" parTransId="{D8F48498-3C45-42BD-B6C0-838C6B8D5FCD}" sibTransId="{902B5966-98F6-4C42-8132-F62A68CBC56E}"/>
    <dgm:cxn modelId="{BA86B7D9-61E0-4322-89A8-6A0CCAC88076}" type="presParOf" srcId="{D255EDF4-4B93-42A2-8064-9E40ACEC9E52}" destId="{B4D4CD3E-ADCE-49FD-BB16-52D459DE0AEB}" srcOrd="0" destOrd="0" presId="urn:microsoft.com/office/officeart/2008/layout/LinedList"/>
    <dgm:cxn modelId="{C1AF57CE-1D52-4F3B-A50F-DB48C3201FE1}" type="presParOf" srcId="{D255EDF4-4B93-42A2-8064-9E40ACEC9E52}" destId="{7E5CC15A-4E0D-45EC-84EC-DA1297C8E119}" srcOrd="1" destOrd="0" presId="urn:microsoft.com/office/officeart/2008/layout/LinedList"/>
    <dgm:cxn modelId="{8F8D91CD-5DD4-4026-8540-A42DB8AA0C24}" type="presParOf" srcId="{7E5CC15A-4E0D-45EC-84EC-DA1297C8E119}" destId="{898871D0-461F-433C-9692-3C0CE6B6EE7C}" srcOrd="0" destOrd="0" presId="urn:microsoft.com/office/officeart/2008/layout/LinedList"/>
    <dgm:cxn modelId="{BF81B0C2-B241-4088-9A47-959FD8DC6F87}" type="presParOf" srcId="{7E5CC15A-4E0D-45EC-84EC-DA1297C8E119}" destId="{7D84C3D5-04A2-457E-8501-F7F775376EB7}" srcOrd="1" destOrd="0" presId="urn:microsoft.com/office/officeart/2008/layout/LinedList"/>
    <dgm:cxn modelId="{62A27098-8A47-4926-AA52-B54A73E4A19A}" type="presParOf" srcId="{D255EDF4-4B93-42A2-8064-9E40ACEC9E52}" destId="{0AE16F4D-E3A5-41F1-B7AB-CEDB24C13BD0}" srcOrd="2" destOrd="0" presId="urn:microsoft.com/office/officeart/2008/layout/LinedList"/>
    <dgm:cxn modelId="{0AC202DF-629B-4408-AF23-25B80D9B3F49}" type="presParOf" srcId="{D255EDF4-4B93-42A2-8064-9E40ACEC9E52}" destId="{099CEF0B-D241-4291-AF85-D39C7E3E3D57}" srcOrd="3" destOrd="0" presId="urn:microsoft.com/office/officeart/2008/layout/LinedList"/>
    <dgm:cxn modelId="{E2B6CA65-398C-4E6F-B24E-8540F84610F6}" type="presParOf" srcId="{099CEF0B-D241-4291-AF85-D39C7E3E3D57}" destId="{D1F0422F-3811-4ADD-98E4-6EB1C506A750}" srcOrd="0" destOrd="0" presId="urn:microsoft.com/office/officeart/2008/layout/LinedList"/>
    <dgm:cxn modelId="{CDE65C81-A63A-4B44-8FF5-13D94143DBEA}" type="presParOf" srcId="{099CEF0B-D241-4291-AF85-D39C7E3E3D57}" destId="{D3491C57-E71F-4EEB-936F-7B6BA9A0EB0A}" srcOrd="1" destOrd="0" presId="urn:microsoft.com/office/officeart/2008/layout/LinedList"/>
    <dgm:cxn modelId="{6767C55D-10D5-4464-B243-468B11FD2B81}" type="presParOf" srcId="{D255EDF4-4B93-42A2-8064-9E40ACEC9E52}" destId="{D92BDEE7-8FB6-435B-8D82-B033C2242049}" srcOrd="4" destOrd="0" presId="urn:microsoft.com/office/officeart/2008/layout/LinedList"/>
    <dgm:cxn modelId="{CD3A4656-2C14-4C47-B3E1-6F10933A4502}" type="presParOf" srcId="{D255EDF4-4B93-42A2-8064-9E40ACEC9E52}" destId="{59B787C5-19F1-42B7-BD44-413BD33A4253}" srcOrd="5" destOrd="0" presId="urn:microsoft.com/office/officeart/2008/layout/LinedList"/>
    <dgm:cxn modelId="{857B73F0-99C2-4B13-8C27-AF4AF774F751}" type="presParOf" srcId="{59B787C5-19F1-42B7-BD44-413BD33A4253}" destId="{34C7B280-2585-43C0-BB9D-AD0687331D32}" srcOrd="0" destOrd="0" presId="urn:microsoft.com/office/officeart/2008/layout/LinedList"/>
    <dgm:cxn modelId="{D17861D2-3615-42AA-A574-9DE10C691B4D}" type="presParOf" srcId="{59B787C5-19F1-42B7-BD44-413BD33A4253}" destId="{EF27E92B-EB2A-42D6-8C66-17B63DF97590}" srcOrd="1" destOrd="0" presId="urn:microsoft.com/office/officeart/2008/layout/LinedList"/>
    <dgm:cxn modelId="{2129E924-3F70-487D-9AE0-9FA0A3529878}" type="presParOf" srcId="{D255EDF4-4B93-42A2-8064-9E40ACEC9E52}" destId="{44810BD2-B885-47F1-ACA6-0A084169675A}" srcOrd="6" destOrd="0" presId="urn:microsoft.com/office/officeart/2008/layout/LinedList"/>
    <dgm:cxn modelId="{60F13126-9CBA-46CE-900A-4313A6F26AEB}" type="presParOf" srcId="{D255EDF4-4B93-42A2-8064-9E40ACEC9E52}" destId="{8B535D42-D5A5-4C92-98B9-4FB7A7391EC7}" srcOrd="7" destOrd="0" presId="urn:microsoft.com/office/officeart/2008/layout/LinedList"/>
    <dgm:cxn modelId="{0450A2E6-9509-4C02-876B-EE02785C5181}" type="presParOf" srcId="{8B535D42-D5A5-4C92-98B9-4FB7A7391EC7}" destId="{92E3C300-F028-4AAC-BCFE-2D1956B1EFE1}" srcOrd="0" destOrd="0" presId="urn:microsoft.com/office/officeart/2008/layout/LinedList"/>
    <dgm:cxn modelId="{C9267FD2-E0B0-43E6-8168-C0E98FEEAF32}" type="presParOf" srcId="{8B535D42-D5A5-4C92-98B9-4FB7A7391EC7}" destId="{46F5007F-0758-457B-9F8C-2B7AF9F42E60}"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B01A0D-71F2-4C3C-B4E5-1E0FBA8F1F95}" type="doc">
      <dgm:prSet loTypeId="urn:microsoft.com/office/officeart/2018/2/layout/IconLabelList" loCatId="icon" qsTypeId="urn:microsoft.com/office/officeart/2005/8/quickstyle/simple1#2" qsCatId="simple" csTypeId="urn:microsoft.com/office/officeart/2018/5/colors/Iconchunking_neutralbg_accent1_2" csCatId="accent1" phldr="1"/>
      <dgm:spPr/>
      <dgm:t>
        <a:bodyPr/>
        <a:lstStyle/>
        <a:p>
          <a:endParaRPr lang="en-US"/>
        </a:p>
      </dgm:t>
    </dgm:pt>
    <dgm:pt modelId="{88A9C9FE-B69C-495B-9182-D7025A612899}">
      <dgm:prSet custT="1"/>
      <dgm:spPr/>
      <dgm:t>
        <a:bodyPr/>
        <a:lstStyle/>
        <a:p>
          <a:pPr>
            <a:lnSpc>
              <a:spcPct val="100000"/>
            </a:lnSpc>
          </a:pPr>
          <a:r>
            <a:rPr lang="fr-BE" sz="3600" dirty="0">
              <a:latin typeface="Bahnschrift Light" panose="020B0502040204020203" pitchFamily="34" charset="0"/>
            </a:rPr>
            <a:t>Aimer à l’ULB</a:t>
          </a:r>
          <a:endParaRPr lang="en-US" sz="3600" dirty="0">
            <a:latin typeface="Bahnschrift Light" panose="020B0502040204020203" pitchFamily="34" charset="0"/>
          </a:endParaRPr>
        </a:p>
      </dgm:t>
    </dgm:pt>
    <dgm:pt modelId="{BB997A42-F100-4A24-B783-DB1A49316326}" type="parTrans" cxnId="{D009307D-5B8E-4669-A3D4-7EEBA90EAAB9}">
      <dgm:prSet/>
      <dgm:spPr/>
      <dgm:t>
        <a:bodyPr/>
        <a:lstStyle/>
        <a:p>
          <a:endParaRPr lang="en-US"/>
        </a:p>
      </dgm:t>
    </dgm:pt>
    <dgm:pt modelId="{246C0F92-11C7-4426-84CB-932351F51AE9}" type="sibTrans" cxnId="{D009307D-5B8E-4669-A3D4-7EEBA90EAAB9}">
      <dgm:prSet/>
      <dgm:spPr/>
      <dgm:t>
        <a:bodyPr/>
        <a:lstStyle/>
        <a:p>
          <a:endParaRPr lang="en-US"/>
        </a:p>
      </dgm:t>
    </dgm:pt>
    <dgm:pt modelId="{E1FFBE3A-9895-49F3-B39F-8F0F8B63D61B}">
      <dgm:prSet custT="1"/>
      <dgm:spPr/>
      <dgm:t>
        <a:bodyPr/>
        <a:lstStyle/>
        <a:p>
          <a:pPr>
            <a:lnSpc>
              <a:spcPct val="100000"/>
            </a:lnSpc>
          </a:pPr>
          <a:r>
            <a:rPr lang="fr-BE" sz="3600" dirty="0">
              <a:latin typeface="Bahnschrift Light" panose="020B0502040204020203" pitchFamily="34" charset="0"/>
            </a:rPr>
            <a:t>ULB Santé</a:t>
          </a:r>
          <a:endParaRPr lang="en-US" sz="3600" dirty="0">
            <a:latin typeface="Bahnschrift Light" panose="020B0502040204020203" pitchFamily="34" charset="0"/>
          </a:endParaRPr>
        </a:p>
      </dgm:t>
    </dgm:pt>
    <dgm:pt modelId="{C8104A7C-506D-4ED8-86B2-E474BC9222C9}" type="parTrans" cxnId="{866AC29C-A884-48D1-BE6F-C03499F38FC4}">
      <dgm:prSet/>
      <dgm:spPr/>
      <dgm:t>
        <a:bodyPr/>
        <a:lstStyle/>
        <a:p>
          <a:endParaRPr lang="fr-BE"/>
        </a:p>
      </dgm:t>
    </dgm:pt>
    <dgm:pt modelId="{783407AA-3DEA-418E-9788-94871E285BEA}" type="sibTrans" cxnId="{866AC29C-A884-48D1-BE6F-C03499F38FC4}">
      <dgm:prSet/>
      <dgm:spPr/>
      <dgm:t>
        <a:bodyPr/>
        <a:lstStyle/>
        <a:p>
          <a:endParaRPr lang="fr-BE"/>
        </a:p>
      </dgm:t>
    </dgm:pt>
    <dgm:pt modelId="{D3B81EEB-8930-43B1-A2DF-2020209F6C41}" type="pres">
      <dgm:prSet presAssocID="{00B01A0D-71F2-4C3C-B4E5-1E0FBA8F1F95}" presName="root" presStyleCnt="0">
        <dgm:presLayoutVars>
          <dgm:dir/>
          <dgm:resizeHandles val="exact"/>
        </dgm:presLayoutVars>
      </dgm:prSet>
      <dgm:spPr/>
    </dgm:pt>
    <dgm:pt modelId="{B06C1682-8BA5-4995-BE01-243EE642A596}" type="pres">
      <dgm:prSet presAssocID="{E1FFBE3A-9895-49F3-B39F-8F0F8B63D61B}" presName="compNode" presStyleCnt="0"/>
      <dgm:spPr/>
    </dgm:pt>
    <dgm:pt modelId="{5E775E12-DA3C-467E-ADD6-55CFAE600FFF}" type="pres">
      <dgm:prSet presAssocID="{E1FFBE3A-9895-49F3-B39F-8F0F8B63D61B}" presName="iconRect" presStyleLbl="node1" presStyleIdx="0" presStyleCnt="2" custLinFactNeighborX="-38576" custLinFactNeighborY="1083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Sécurité alimentaire avec un remplissage uni"/>
        </a:ext>
      </dgm:extLst>
    </dgm:pt>
    <dgm:pt modelId="{D782C8E6-963E-4D26-B341-4811315C3E83}" type="pres">
      <dgm:prSet presAssocID="{E1FFBE3A-9895-49F3-B39F-8F0F8B63D61B}" presName="spaceRect" presStyleCnt="0"/>
      <dgm:spPr/>
    </dgm:pt>
    <dgm:pt modelId="{E18C4F14-845C-47C3-9DED-3A10B39D13EA}" type="pres">
      <dgm:prSet presAssocID="{E1FFBE3A-9895-49F3-B39F-8F0F8B63D61B}" presName="textRect" presStyleLbl="revTx" presStyleIdx="0" presStyleCnt="2" custLinFactNeighborX="-17516" custLinFactNeighborY="-67621">
        <dgm:presLayoutVars>
          <dgm:chMax val="1"/>
          <dgm:chPref val="1"/>
        </dgm:presLayoutVars>
      </dgm:prSet>
      <dgm:spPr/>
    </dgm:pt>
    <dgm:pt modelId="{6CB03DCA-A115-7341-9CC6-E5F52BBFB5B6}" type="pres">
      <dgm:prSet presAssocID="{783407AA-3DEA-418E-9788-94871E285BEA}" presName="sibTrans" presStyleCnt="0"/>
      <dgm:spPr/>
    </dgm:pt>
    <dgm:pt modelId="{8F22EC94-11E9-4B61-9D01-FCD15AABABD6}" type="pres">
      <dgm:prSet presAssocID="{88A9C9FE-B69C-495B-9182-D7025A612899}" presName="compNode" presStyleCnt="0"/>
      <dgm:spPr/>
    </dgm:pt>
    <dgm:pt modelId="{6E7490D9-D56A-4C56-A4FC-81F681BBF41D}" type="pres">
      <dgm:prSet presAssocID="{88A9C9FE-B69C-495B-9182-D7025A612899}" presName="iconRect" presStyleLbl="node1" presStyleIdx="1" presStyleCnt="2" custLinFactNeighborX="5868" custLinFactNeighborY="10834"/>
      <dgm:spPr>
        <a:blipFill>
          <a:blip xmlns:r="http://schemas.openxmlformats.org/officeDocument/2006/relationships">
            <a:extLs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mmentaire en cœur avec un remplissage uni"/>
        </a:ext>
      </dgm:extLst>
    </dgm:pt>
    <dgm:pt modelId="{0A2639B6-6809-41AC-9DCD-B5579372BE06}" type="pres">
      <dgm:prSet presAssocID="{88A9C9FE-B69C-495B-9182-D7025A612899}" presName="spaceRect" presStyleCnt="0"/>
      <dgm:spPr/>
    </dgm:pt>
    <dgm:pt modelId="{8827ACB7-79BB-4624-9459-6998966399FC}" type="pres">
      <dgm:prSet presAssocID="{88A9C9FE-B69C-495B-9182-D7025A612899}" presName="textRect" presStyleLbl="revTx" presStyleIdx="1" presStyleCnt="2" custLinFactNeighborX="4531" custLinFactNeighborY="-75993">
        <dgm:presLayoutVars>
          <dgm:chMax val="1"/>
          <dgm:chPref val="1"/>
        </dgm:presLayoutVars>
      </dgm:prSet>
      <dgm:spPr/>
    </dgm:pt>
  </dgm:ptLst>
  <dgm:cxnLst>
    <dgm:cxn modelId="{0FFCE22B-BFC0-4DCF-B059-480038238EF0}" type="presOf" srcId="{00B01A0D-71F2-4C3C-B4E5-1E0FBA8F1F95}" destId="{D3B81EEB-8930-43B1-A2DF-2020209F6C41}" srcOrd="0" destOrd="0" presId="urn:microsoft.com/office/officeart/2018/2/layout/IconLabelList"/>
    <dgm:cxn modelId="{D009307D-5B8E-4669-A3D4-7EEBA90EAAB9}" srcId="{00B01A0D-71F2-4C3C-B4E5-1E0FBA8F1F95}" destId="{88A9C9FE-B69C-495B-9182-D7025A612899}" srcOrd="1" destOrd="0" parTransId="{BB997A42-F100-4A24-B783-DB1A49316326}" sibTransId="{246C0F92-11C7-4426-84CB-932351F51AE9}"/>
    <dgm:cxn modelId="{866AC29C-A884-48D1-BE6F-C03499F38FC4}" srcId="{00B01A0D-71F2-4C3C-B4E5-1E0FBA8F1F95}" destId="{E1FFBE3A-9895-49F3-B39F-8F0F8B63D61B}" srcOrd="0" destOrd="0" parTransId="{C8104A7C-506D-4ED8-86B2-E474BC9222C9}" sibTransId="{783407AA-3DEA-418E-9788-94871E285BEA}"/>
    <dgm:cxn modelId="{E16F76D4-C51A-E64F-8469-8E2C892AFBB3}" type="presOf" srcId="{88A9C9FE-B69C-495B-9182-D7025A612899}" destId="{8827ACB7-79BB-4624-9459-6998966399FC}" srcOrd="0" destOrd="0" presId="urn:microsoft.com/office/officeart/2018/2/layout/IconLabelList"/>
    <dgm:cxn modelId="{D85608ED-FC79-E144-9248-ECF590B67548}" type="presOf" srcId="{E1FFBE3A-9895-49F3-B39F-8F0F8B63D61B}" destId="{E18C4F14-845C-47C3-9DED-3A10B39D13EA}" srcOrd="0" destOrd="0" presId="urn:microsoft.com/office/officeart/2018/2/layout/IconLabelList"/>
    <dgm:cxn modelId="{92AE3D08-0EC2-9E41-89F1-17A7B6C31DD8}" type="presParOf" srcId="{D3B81EEB-8930-43B1-A2DF-2020209F6C41}" destId="{B06C1682-8BA5-4995-BE01-243EE642A596}" srcOrd="0" destOrd="0" presId="urn:microsoft.com/office/officeart/2018/2/layout/IconLabelList"/>
    <dgm:cxn modelId="{5DCFC3A5-F45E-CA4A-BF8C-FF9F6B60B1B2}" type="presParOf" srcId="{B06C1682-8BA5-4995-BE01-243EE642A596}" destId="{5E775E12-DA3C-467E-ADD6-55CFAE600FFF}" srcOrd="0" destOrd="0" presId="urn:microsoft.com/office/officeart/2018/2/layout/IconLabelList"/>
    <dgm:cxn modelId="{191EEB9C-2E43-F84D-8D5E-E0067ED5D1E0}" type="presParOf" srcId="{B06C1682-8BA5-4995-BE01-243EE642A596}" destId="{D782C8E6-963E-4D26-B341-4811315C3E83}" srcOrd="1" destOrd="0" presId="urn:microsoft.com/office/officeart/2018/2/layout/IconLabelList"/>
    <dgm:cxn modelId="{7F5397CD-34B4-114A-95F1-C2B15D2CCE8D}" type="presParOf" srcId="{B06C1682-8BA5-4995-BE01-243EE642A596}" destId="{E18C4F14-845C-47C3-9DED-3A10B39D13EA}" srcOrd="2" destOrd="0" presId="urn:microsoft.com/office/officeart/2018/2/layout/IconLabelList"/>
    <dgm:cxn modelId="{096F8A22-B950-F749-A295-C0F32A76DEEA}" type="presParOf" srcId="{D3B81EEB-8930-43B1-A2DF-2020209F6C41}" destId="{6CB03DCA-A115-7341-9CC6-E5F52BBFB5B6}" srcOrd="1" destOrd="0" presId="urn:microsoft.com/office/officeart/2018/2/layout/IconLabelList"/>
    <dgm:cxn modelId="{BE231C33-E030-4243-9751-997BB175E0C8}" type="presParOf" srcId="{D3B81EEB-8930-43B1-A2DF-2020209F6C41}" destId="{8F22EC94-11E9-4B61-9D01-FCD15AABABD6}" srcOrd="2" destOrd="0" presId="urn:microsoft.com/office/officeart/2018/2/layout/IconLabelList"/>
    <dgm:cxn modelId="{8B64DA38-DC2E-184D-99B1-A51B3056DD52}" type="presParOf" srcId="{8F22EC94-11E9-4B61-9D01-FCD15AABABD6}" destId="{6E7490D9-D56A-4C56-A4FC-81F681BBF41D}" srcOrd="0" destOrd="0" presId="urn:microsoft.com/office/officeart/2018/2/layout/IconLabelList"/>
    <dgm:cxn modelId="{46565556-8B0C-F747-A967-7CDF4702790D}" type="presParOf" srcId="{8F22EC94-11E9-4B61-9D01-FCD15AABABD6}" destId="{0A2639B6-6809-41AC-9DCD-B5579372BE06}" srcOrd="1" destOrd="0" presId="urn:microsoft.com/office/officeart/2018/2/layout/IconLabelList"/>
    <dgm:cxn modelId="{C38844C4-8ECE-5744-B76F-0993605495C0}" type="presParOf" srcId="{8F22EC94-11E9-4B61-9D01-FCD15AABABD6}" destId="{8827ACB7-79BB-4624-9459-6998966399FC}"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0B01A0D-71F2-4C3C-B4E5-1E0FBA8F1F95}" type="doc">
      <dgm:prSet loTypeId="urn:microsoft.com/office/officeart/2018/2/layout/IconLabelList" loCatId="icon" qsTypeId="urn:microsoft.com/office/officeart/2005/8/quickstyle/simple1#3" qsCatId="simple" csTypeId="urn:microsoft.com/office/officeart/2018/5/colors/Iconchunking_neutralbg_accent1_2" csCatId="accent1" phldr="1"/>
      <dgm:spPr/>
      <dgm:t>
        <a:bodyPr/>
        <a:lstStyle/>
        <a:p>
          <a:endParaRPr lang="en-US"/>
        </a:p>
      </dgm:t>
    </dgm:pt>
    <dgm:pt modelId="{284C9DE0-90F7-4C1B-97C1-DCC7F5D11CCB}">
      <dgm:prSet custT="1"/>
      <dgm:spPr/>
      <dgm:t>
        <a:bodyPr/>
        <a:lstStyle/>
        <a:p>
          <a:pPr>
            <a:lnSpc>
              <a:spcPct val="100000"/>
            </a:lnSpc>
          </a:pPr>
          <a:r>
            <a:rPr lang="fr-BE" sz="3200" b="0" dirty="0">
              <a:latin typeface="Bahnschrift Light" panose="020B0502040204020203" pitchFamily="34" charset="0"/>
            </a:rPr>
            <a:t>Service médical</a:t>
          </a:r>
          <a:endParaRPr lang="en-US" sz="3200" b="0" dirty="0">
            <a:latin typeface="Bahnschrift Light" panose="020B0502040204020203" pitchFamily="34" charset="0"/>
          </a:endParaRPr>
        </a:p>
      </dgm:t>
    </dgm:pt>
    <dgm:pt modelId="{70DDF996-4F5E-469B-8C18-6B1804FDCB66}" type="parTrans" cxnId="{002E9DE7-E0BD-4449-B12C-E3CA7C67C586}">
      <dgm:prSet/>
      <dgm:spPr/>
      <dgm:t>
        <a:bodyPr/>
        <a:lstStyle/>
        <a:p>
          <a:endParaRPr lang="en-US"/>
        </a:p>
      </dgm:t>
    </dgm:pt>
    <dgm:pt modelId="{8CC829AD-5E00-4B9E-BC20-BA46D79DF83A}" type="sibTrans" cxnId="{002E9DE7-E0BD-4449-B12C-E3CA7C67C586}">
      <dgm:prSet/>
      <dgm:spPr/>
      <dgm:t>
        <a:bodyPr/>
        <a:lstStyle/>
        <a:p>
          <a:endParaRPr lang="en-US"/>
        </a:p>
      </dgm:t>
    </dgm:pt>
    <dgm:pt modelId="{E915B4CD-A07D-4637-B0A5-538424D6502F}">
      <dgm:prSet custT="1"/>
      <dgm:spPr/>
      <dgm:t>
        <a:bodyPr/>
        <a:lstStyle/>
        <a:p>
          <a:pPr>
            <a:lnSpc>
              <a:spcPct val="100000"/>
            </a:lnSpc>
          </a:pPr>
          <a:r>
            <a:rPr lang="fr-BE" sz="3200" dirty="0">
              <a:latin typeface="Bahnschrift Light" panose="020B0502040204020203" pitchFamily="34" charset="0"/>
            </a:rPr>
            <a:t>SSM-ULB</a:t>
          </a:r>
          <a:br>
            <a:rPr lang="fr-BE" sz="3200" dirty="0">
              <a:latin typeface="Bahnschrift Light" panose="020B0502040204020203" pitchFamily="34" charset="0"/>
            </a:rPr>
          </a:br>
          <a:r>
            <a:rPr lang="fr-BE" sz="1800" dirty="0">
              <a:latin typeface="Bahnschrift Light" panose="020B0502040204020203" pitchFamily="34" charset="0"/>
            </a:rPr>
            <a:t>(</a:t>
          </a:r>
          <a:r>
            <a:rPr lang="fr-BE" sz="1800" dirty="0" err="1">
              <a:latin typeface="Bahnschrift Light" panose="020B0502040204020203" pitchFamily="34" charset="0"/>
            </a:rPr>
            <a:t>PsyCampus</a:t>
          </a:r>
          <a:r>
            <a:rPr lang="fr-BE" sz="1800" dirty="0">
              <a:latin typeface="Bahnschrift Light" panose="020B0502040204020203" pitchFamily="34" charset="0"/>
            </a:rPr>
            <a:t> et </a:t>
          </a:r>
          <a:r>
            <a:rPr lang="fr-BE" sz="1800" dirty="0" err="1">
              <a:latin typeface="Bahnschrift Light" panose="020B0502040204020203" pitchFamily="34" charset="0"/>
            </a:rPr>
            <a:t>co</a:t>
          </a:r>
          <a:r>
            <a:rPr lang="fr-BE" sz="1800" dirty="0">
              <a:latin typeface="Bahnschrift Light" panose="020B0502040204020203" pitchFamily="34" charset="0"/>
            </a:rPr>
            <a:t>)</a:t>
          </a:r>
          <a:endParaRPr lang="en-US" sz="1800" dirty="0">
            <a:latin typeface="Bahnschrift Light" panose="020B0502040204020203" pitchFamily="34" charset="0"/>
          </a:endParaRPr>
        </a:p>
      </dgm:t>
    </dgm:pt>
    <dgm:pt modelId="{DB12CDFA-2982-4DB4-899C-A4EEEDFB0E1A}" type="parTrans" cxnId="{893BEA6C-223E-4381-93D2-565308E02775}">
      <dgm:prSet/>
      <dgm:spPr/>
      <dgm:t>
        <a:bodyPr/>
        <a:lstStyle/>
        <a:p>
          <a:endParaRPr lang="fr-BE"/>
        </a:p>
      </dgm:t>
    </dgm:pt>
    <dgm:pt modelId="{39BC9CA6-537B-48B3-B318-9DA51510D168}" type="sibTrans" cxnId="{893BEA6C-223E-4381-93D2-565308E02775}">
      <dgm:prSet/>
      <dgm:spPr/>
      <dgm:t>
        <a:bodyPr/>
        <a:lstStyle/>
        <a:p>
          <a:endParaRPr lang="fr-BE"/>
        </a:p>
      </dgm:t>
    </dgm:pt>
    <dgm:pt modelId="{D3B81EEB-8930-43B1-A2DF-2020209F6C41}" type="pres">
      <dgm:prSet presAssocID="{00B01A0D-71F2-4C3C-B4E5-1E0FBA8F1F95}" presName="root" presStyleCnt="0">
        <dgm:presLayoutVars>
          <dgm:dir/>
          <dgm:resizeHandles val="exact"/>
        </dgm:presLayoutVars>
      </dgm:prSet>
      <dgm:spPr/>
    </dgm:pt>
    <dgm:pt modelId="{89316451-7B8C-455C-BC76-77556D82E3F7}" type="pres">
      <dgm:prSet presAssocID="{284C9DE0-90F7-4C1B-97C1-DCC7F5D11CCB}" presName="compNode" presStyleCnt="0"/>
      <dgm:spPr/>
    </dgm:pt>
    <dgm:pt modelId="{22444561-3B80-44F7-8032-2C147554124E}" type="pres">
      <dgm:prSet presAssocID="{284C9DE0-90F7-4C1B-97C1-DCC7F5D11CCB}" presName="iconRect" presStyleLbl="node1" presStyleIdx="0" presStyleCnt="2" custLinFactNeighborX="-2150" custLinFactNeighborY="17528"/>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édical avec un remplissage uni"/>
        </a:ext>
      </dgm:extLst>
    </dgm:pt>
    <dgm:pt modelId="{037118C7-BFBA-430A-89B5-6C6341718308}" type="pres">
      <dgm:prSet presAssocID="{284C9DE0-90F7-4C1B-97C1-DCC7F5D11CCB}" presName="spaceRect" presStyleCnt="0"/>
      <dgm:spPr/>
    </dgm:pt>
    <dgm:pt modelId="{4BF36299-EF35-4C80-95A4-306AB6071AF9}" type="pres">
      <dgm:prSet presAssocID="{284C9DE0-90F7-4C1B-97C1-DCC7F5D11CCB}" presName="textRect" presStyleLbl="revTx" presStyleIdx="0" presStyleCnt="2" custLinFactNeighborX="-1267" custLinFactNeighborY="2151">
        <dgm:presLayoutVars>
          <dgm:chMax val="1"/>
          <dgm:chPref val="1"/>
        </dgm:presLayoutVars>
      </dgm:prSet>
      <dgm:spPr/>
    </dgm:pt>
    <dgm:pt modelId="{B7651770-4E1F-4EFE-8023-F952D8B35F89}" type="pres">
      <dgm:prSet presAssocID="{8CC829AD-5E00-4B9E-BC20-BA46D79DF83A}" presName="sibTrans" presStyleCnt="0"/>
      <dgm:spPr/>
    </dgm:pt>
    <dgm:pt modelId="{2B27EEAC-72C6-4C25-A7CB-4E8A5450882A}" type="pres">
      <dgm:prSet presAssocID="{E915B4CD-A07D-4637-B0A5-538424D6502F}" presName="compNode" presStyleCnt="0"/>
      <dgm:spPr/>
    </dgm:pt>
    <dgm:pt modelId="{4D47DAF4-62A1-4AAF-A2F8-954643F0D909}" type="pres">
      <dgm:prSet presAssocID="{E915B4CD-A07D-4637-B0A5-538424D6502F}" presName="iconRect" presStyleLbl="node1" presStyleIdx="1" presStyleCnt="2" custLinFactNeighborX="5323" custLinFactNeighborY="22010"/>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téthoscope avec un remplissage uni"/>
        </a:ext>
      </dgm:extLst>
    </dgm:pt>
    <dgm:pt modelId="{BFF22CCF-08E0-47C7-B594-166BF8A26E95}" type="pres">
      <dgm:prSet presAssocID="{E915B4CD-A07D-4637-B0A5-538424D6502F}" presName="spaceRect" presStyleCnt="0"/>
      <dgm:spPr/>
    </dgm:pt>
    <dgm:pt modelId="{B8278C2B-36EF-4D12-AB52-C420679A8A47}" type="pres">
      <dgm:prSet presAssocID="{E915B4CD-A07D-4637-B0A5-538424D6502F}" presName="textRect" presStyleLbl="revTx" presStyleIdx="1" presStyleCnt="2" custScaleX="124801" custScaleY="121206" custLinFactNeighborX="2397" custLinFactNeighborY="11981">
        <dgm:presLayoutVars>
          <dgm:chMax val="1"/>
          <dgm:chPref val="1"/>
        </dgm:presLayoutVars>
      </dgm:prSet>
      <dgm:spPr/>
    </dgm:pt>
  </dgm:ptLst>
  <dgm:cxnLst>
    <dgm:cxn modelId="{0FFCE22B-BFC0-4DCF-B059-480038238EF0}" type="presOf" srcId="{00B01A0D-71F2-4C3C-B4E5-1E0FBA8F1F95}" destId="{D3B81EEB-8930-43B1-A2DF-2020209F6C41}" srcOrd="0" destOrd="0" presId="urn:microsoft.com/office/officeart/2018/2/layout/IconLabelList"/>
    <dgm:cxn modelId="{893BEA6C-223E-4381-93D2-565308E02775}" srcId="{00B01A0D-71F2-4C3C-B4E5-1E0FBA8F1F95}" destId="{E915B4CD-A07D-4637-B0A5-538424D6502F}" srcOrd="1" destOrd="0" parTransId="{DB12CDFA-2982-4DB4-899C-A4EEEDFB0E1A}" sibTransId="{39BC9CA6-537B-48B3-B318-9DA51510D168}"/>
    <dgm:cxn modelId="{4C9D57CD-FDC5-44EF-A79E-DA405F1BD6E4}" type="presOf" srcId="{284C9DE0-90F7-4C1B-97C1-DCC7F5D11CCB}" destId="{4BF36299-EF35-4C80-95A4-306AB6071AF9}" srcOrd="0" destOrd="0" presId="urn:microsoft.com/office/officeart/2018/2/layout/IconLabelList"/>
    <dgm:cxn modelId="{002E9DE7-E0BD-4449-B12C-E3CA7C67C586}" srcId="{00B01A0D-71F2-4C3C-B4E5-1E0FBA8F1F95}" destId="{284C9DE0-90F7-4C1B-97C1-DCC7F5D11CCB}" srcOrd="0" destOrd="0" parTransId="{70DDF996-4F5E-469B-8C18-6B1804FDCB66}" sibTransId="{8CC829AD-5E00-4B9E-BC20-BA46D79DF83A}"/>
    <dgm:cxn modelId="{3462DEF1-3E88-4721-AE5C-3D6A09973021}" type="presOf" srcId="{E915B4CD-A07D-4637-B0A5-538424D6502F}" destId="{B8278C2B-36EF-4D12-AB52-C420679A8A47}" srcOrd="0" destOrd="0" presId="urn:microsoft.com/office/officeart/2018/2/layout/IconLabelList"/>
    <dgm:cxn modelId="{9E9ED9DC-9F55-43C1-B5A7-C98708360FDA}" type="presParOf" srcId="{D3B81EEB-8930-43B1-A2DF-2020209F6C41}" destId="{89316451-7B8C-455C-BC76-77556D82E3F7}" srcOrd="0" destOrd="0" presId="urn:microsoft.com/office/officeart/2018/2/layout/IconLabelList"/>
    <dgm:cxn modelId="{072CAE09-00FE-495B-95A1-5F00F9CB5F74}" type="presParOf" srcId="{89316451-7B8C-455C-BC76-77556D82E3F7}" destId="{22444561-3B80-44F7-8032-2C147554124E}" srcOrd="0" destOrd="0" presId="urn:microsoft.com/office/officeart/2018/2/layout/IconLabelList"/>
    <dgm:cxn modelId="{D58E5CE0-A6DC-46C5-B926-95F5045B4E7B}" type="presParOf" srcId="{89316451-7B8C-455C-BC76-77556D82E3F7}" destId="{037118C7-BFBA-430A-89B5-6C6341718308}" srcOrd="1" destOrd="0" presId="urn:microsoft.com/office/officeart/2018/2/layout/IconLabelList"/>
    <dgm:cxn modelId="{480F2595-E3F1-42B8-B4DB-08B5F03CFBF2}" type="presParOf" srcId="{89316451-7B8C-455C-BC76-77556D82E3F7}" destId="{4BF36299-EF35-4C80-95A4-306AB6071AF9}" srcOrd="2" destOrd="0" presId="urn:microsoft.com/office/officeart/2018/2/layout/IconLabelList"/>
    <dgm:cxn modelId="{1365D2D2-90CB-4AC0-BA10-B91BD7744011}" type="presParOf" srcId="{D3B81EEB-8930-43B1-A2DF-2020209F6C41}" destId="{B7651770-4E1F-4EFE-8023-F952D8B35F89}" srcOrd="1" destOrd="0" presId="urn:microsoft.com/office/officeart/2018/2/layout/IconLabelList"/>
    <dgm:cxn modelId="{36DF2A96-F018-4EBA-84CB-13A37AAEDE5E}" type="presParOf" srcId="{D3B81EEB-8930-43B1-A2DF-2020209F6C41}" destId="{2B27EEAC-72C6-4C25-A7CB-4E8A5450882A}" srcOrd="2" destOrd="0" presId="urn:microsoft.com/office/officeart/2018/2/layout/IconLabelList"/>
    <dgm:cxn modelId="{4F46E890-A27E-499A-ABE3-11DFDD8BDFCD}" type="presParOf" srcId="{2B27EEAC-72C6-4C25-A7CB-4E8A5450882A}" destId="{4D47DAF4-62A1-4AAF-A2F8-954643F0D909}" srcOrd="0" destOrd="0" presId="urn:microsoft.com/office/officeart/2018/2/layout/IconLabelList"/>
    <dgm:cxn modelId="{9DB4DA41-3233-4520-B027-3574B639B1EB}" type="presParOf" srcId="{2B27EEAC-72C6-4C25-A7CB-4E8A5450882A}" destId="{BFF22CCF-08E0-47C7-B594-166BF8A26E95}" srcOrd="1" destOrd="0" presId="urn:microsoft.com/office/officeart/2018/2/layout/IconLabelList"/>
    <dgm:cxn modelId="{D0BD00D2-1081-4325-8ED2-703472E8AB89}" type="presParOf" srcId="{2B27EEAC-72C6-4C25-A7CB-4E8A5450882A}" destId="{B8278C2B-36EF-4D12-AB52-C420679A8A47}"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0C9A77D-FA00-4A6A-A80C-5E5598EA0E33}" type="doc">
      <dgm:prSet loTypeId="urn:microsoft.com/office/officeart/2008/layout/LinedList" loCatId="list" qsTypeId="urn:microsoft.com/office/officeart/2005/8/quickstyle/simple2#12" qsCatId="simple" csTypeId="urn:microsoft.com/office/officeart/2005/8/colors/accent3_2#12" csCatId="accent3" phldr="1"/>
      <dgm:spPr/>
      <dgm:t>
        <a:bodyPr/>
        <a:lstStyle/>
        <a:p>
          <a:endParaRPr lang="en-US"/>
        </a:p>
      </dgm:t>
    </dgm:pt>
    <dgm:pt modelId="{DF98F061-8322-4353-AF7B-71D78B1D3117}">
      <dgm:prSet/>
      <dgm:spPr/>
      <dgm:t>
        <a:bodyPr/>
        <a:lstStyle/>
        <a:p>
          <a:r>
            <a:rPr lang="fr-BE" b="0" dirty="0">
              <a:latin typeface="Bahnschrift Light" panose="020B0502040204020203" pitchFamily="34" charset="0"/>
            </a:rPr>
            <a:t>Gérer mes démarches administratives et financières </a:t>
          </a:r>
          <a:endParaRPr lang="en-US" b="0" dirty="0">
            <a:latin typeface="Bahnschrift Light" panose="020B0502040204020203" pitchFamily="34" charset="0"/>
          </a:endParaRPr>
        </a:p>
      </dgm:t>
    </dgm:pt>
    <dgm:pt modelId="{F601A4D4-0873-45B5-A099-A6531427EAC8}" type="parTrans" cxnId="{7D58C26C-366E-473F-B77A-C40580C94F6F}">
      <dgm:prSet/>
      <dgm:spPr/>
      <dgm:t>
        <a:bodyPr/>
        <a:lstStyle/>
        <a:p>
          <a:endParaRPr lang="en-US">
            <a:latin typeface="Bahnschrift Light" panose="020B0502040204020203" pitchFamily="34" charset="0"/>
          </a:endParaRPr>
        </a:p>
      </dgm:t>
    </dgm:pt>
    <dgm:pt modelId="{88765E37-0AC5-4902-A53B-ECED5FE50B71}" type="sibTrans" cxnId="{7D58C26C-366E-473F-B77A-C40580C94F6F}">
      <dgm:prSet/>
      <dgm:spPr/>
      <dgm:t>
        <a:bodyPr/>
        <a:lstStyle/>
        <a:p>
          <a:endParaRPr lang="en-US">
            <a:latin typeface="Bahnschrift Light" panose="020B0502040204020203" pitchFamily="34" charset="0"/>
          </a:endParaRPr>
        </a:p>
      </dgm:t>
    </dgm:pt>
    <dgm:pt modelId="{A5D550CF-D516-4223-8438-AFF443EC1009}">
      <dgm:prSet/>
      <dgm:spPr/>
      <dgm:t>
        <a:bodyPr/>
        <a:lstStyle/>
        <a:p>
          <a:r>
            <a:rPr lang="fr-BE" b="0" dirty="0">
              <a:solidFill>
                <a:schemeClr val="tx1"/>
              </a:solidFill>
              <a:latin typeface="Bahnschrift Light" panose="020B0502040204020203" pitchFamily="34" charset="0"/>
            </a:rPr>
            <a:t>Prendre soin de mon bien-être et de ma santé</a:t>
          </a:r>
          <a:endParaRPr lang="en-US" b="0" dirty="0">
            <a:solidFill>
              <a:schemeClr val="tx1"/>
            </a:solidFill>
            <a:latin typeface="Bahnschrift Light" panose="020B0502040204020203" pitchFamily="34" charset="0"/>
          </a:endParaRPr>
        </a:p>
      </dgm:t>
    </dgm:pt>
    <dgm:pt modelId="{D8F48498-3C45-42BD-B6C0-838C6B8D5FCD}" type="parTrans" cxnId="{C9E5C4FF-D420-404C-9572-9C49C2B463AE}">
      <dgm:prSet/>
      <dgm:spPr/>
      <dgm:t>
        <a:bodyPr/>
        <a:lstStyle/>
        <a:p>
          <a:endParaRPr lang="en-US">
            <a:latin typeface="Bahnschrift Light" panose="020B0502040204020203" pitchFamily="34" charset="0"/>
          </a:endParaRPr>
        </a:p>
      </dgm:t>
    </dgm:pt>
    <dgm:pt modelId="{902B5966-98F6-4C42-8132-F62A68CBC56E}" type="sibTrans" cxnId="{C9E5C4FF-D420-404C-9572-9C49C2B463AE}">
      <dgm:prSet/>
      <dgm:spPr/>
      <dgm:t>
        <a:bodyPr/>
        <a:lstStyle/>
        <a:p>
          <a:endParaRPr lang="en-US">
            <a:latin typeface="Bahnschrift Light" panose="020B0502040204020203" pitchFamily="34" charset="0"/>
          </a:endParaRPr>
        </a:p>
      </dgm:t>
    </dgm:pt>
    <dgm:pt modelId="{2FDFC624-F1C7-4552-843F-8460AD8D8BC6}">
      <dgm:prSet/>
      <dgm:spPr/>
      <dgm:t>
        <a:bodyPr/>
        <a:lstStyle/>
        <a:p>
          <a:r>
            <a:rPr lang="en-US" b="1" dirty="0" err="1">
              <a:solidFill>
                <a:schemeClr val="tx1"/>
              </a:solidFill>
              <a:latin typeface="Bahnschrift Light" panose="020B0502040204020203" pitchFamily="34" charset="0"/>
            </a:rPr>
            <a:t>Construire</a:t>
          </a:r>
          <a:r>
            <a:rPr lang="en-US" b="1" dirty="0">
              <a:solidFill>
                <a:schemeClr val="tx1"/>
              </a:solidFill>
              <a:latin typeface="Bahnschrift Light" panose="020B0502040204020203" pitchFamily="34" charset="0"/>
            </a:rPr>
            <a:t> son métier </a:t>
          </a:r>
          <a:r>
            <a:rPr lang="en-US" b="1" dirty="0" err="1">
              <a:solidFill>
                <a:schemeClr val="tx1"/>
              </a:solidFill>
              <a:latin typeface="Bahnschrift Light" panose="020B0502040204020203" pitchFamily="34" charset="0"/>
            </a:rPr>
            <a:t>d’étudiant</a:t>
          </a:r>
          <a:endParaRPr lang="en-US" b="1" dirty="0">
            <a:solidFill>
              <a:schemeClr val="tx1"/>
            </a:solidFill>
            <a:latin typeface="Bahnschrift Light" panose="020B0502040204020203" pitchFamily="34" charset="0"/>
          </a:endParaRPr>
        </a:p>
      </dgm:t>
    </dgm:pt>
    <dgm:pt modelId="{02B18F38-F631-48D9-8094-11AA156E730F}" type="parTrans" cxnId="{55465A6D-459F-41DB-BA2C-DDE3BDD6E8A6}">
      <dgm:prSet/>
      <dgm:spPr/>
      <dgm:t>
        <a:bodyPr/>
        <a:lstStyle/>
        <a:p>
          <a:endParaRPr lang="en-US">
            <a:latin typeface="Bahnschrift Light" panose="020B0502040204020203" pitchFamily="34" charset="0"/>
          </a:endParaRPr>
        </a:p>
      </dgm:t>
    </dgm:pt>
    <dgm:pt modelId="{8DAD82C6-A6C0-4C8F-A20F-EF986C4FEB7F}" type="sibTrans" cxnId="{55465A6D-459F-41DB-BA2C-DDE3BDD6E8A6}">
      <dgm:prSet/>
      <dgm:spPr/>
      <dgm:t>
        <a:bodyPr/>
        <a:lstStyle/>
        <a:p>
          <a:endParaRPr lang="en-US">
            <a:latin typeface="Bahnschrift Light" panose="020B0502040204020203" pitchFamily="34" charset="0"/>
          </a:endParaRPr>
        </a:p>
      </dgm:t>
    </dgm:pt>
    <dgm:pt modelId="{1D27870E-A805-417F-A808-E8E8B37C2C0F}">
      <dgm:prSet/>
      <dgm:spPr/>
      <dgm:t>
        <a:bodyPr/>
        <a:lstStyle/>
        <a:p>
          <a:r>
            <a:rPr lang="fr-BE" b="1" dirty="0">
              <a:solidFill>
                <a:schemeClr val="accent5"/>
              </a:solidFill>
              <a:latin typeface="Bahnschrift Light" panose="020B0502040204020203" pitchFamily="34" charset="0"/>
            </a:rPr>
            <a:t>Développer mon projet et mon orientation </a:t>
          </a:r>
          <a:endParaRPr lang="en-US" dirty="0">
            <a:latin typeface="Bahnschrift Light" panose="020B0502040204020203" pitchFamily="34" charset="0"/>
          </a:endParaRPr>
        </a:p>
      </dgm:t>
    </dgm:pt>
    <dgm:pt modelId="{51D3C65B-2AA6-4674-90B0-E1791FA2601B}" type="parTrans" cxnId="{BA2EFB5E-9D62-4DB8-BF7D-B8C9422A5F23}">
      <dgm:prSet/>
      <dgm:spPr/>
      <dgm:t>
        <a:bodyPr/>
        <a:lstStyle/>
        <a:p>
          <a:endParaRPr lang="en-US">
            <a:latin typeface="Bahnschrift Light" panose="020B0502040204020203" pitchFamily="34" charset="0"/>
          </a:endParaRPr>
        </a:p>
      </dgm:t>
    </dgm:pt>
    <dgm:pt modelId="{52E9813B-B17E-4D0C-AACC-52EC7880928C}" type="sibTrans" cxnId="{BA2EFB5E-9D62-4DB8-BF7D-B8C9422A5F23}">
      <dgm:prSet/>
      <dgm:spPr/>
      <dgm:t>
        <a:bodyPr/>
        <a:lstStyle/>
        <a:p>
          <a:endParaRPr lang="en-US">
            <a:latin typeface="Bahnschrift Light" panose="020B0502040204020203" pitchFamily="34" charset="0"/>
          </a:endParaRPr>
        </a:p>
      </dgm:t>
    </dgm:pt>
    <dgm:pt modelId="{D255EDF4-4B93-42A2-8064-9E40ACEC9E52}" type="pres">
      <dgm:prSet presAssocID="{70C9A77D-FA00-4A6A-A80C-5E5598EA0E33}" presName="vert0" presStyleCnt="0">
        <dgm:presLayoutVars>
          <dgm:dir/>
          <dgm:animOne val="branch"/>
          <dgm:animLvl val="lvl"/>
        </dgm:presLayoutVars>
      </dgm:prSet>
      <dgm:spPr/>
    </dgm:pt>
    <dgm:pt modelId="{B4D4CD3E-ADCE-49FD-BB16-52D459DE0AEB}" type="pres">
      <dgm:prSet presAssocID="{DF98F061-8322-4353-AF7B-71D78B1D3117}" presName="thickLine" presStyleLbl="alignNode1" presStyleIdx="0" presStyleCnt="4"/>
      <dgm:spPr/>
    </dgm:pt>
    <dgm:pt modelId="{7E5CC15A-4E0D-45EC-84EC-DA1297C8E119}" type="pres">
      <dgm:prSet presAssocID="{DF98F061-8322-4353-AF7B-71D78B1D3117}" presName="horz1" presStyleCnt="0"/>
      <dgm:spPr/>
    </dgm:pt>
    <dgm:pt modelId="{898871D0-461F-433C-9692-3C0CE6B6EE7C}" type="pres">
      <dgm:prSet presAssocID="{DF98F061-8322-4353-AF7B-71D78B1D3117}" presName="tx1" presStyleLbl="revTx" presStyleIdx="0" presStyleCnt="4"/>
      <dgm:spPr/>
    </dgm:pt>
    <dgm:pt modelId="{7D84C3D5-04A2-457E-8501-F7F775376EB7}" type="pres">
      <dgm:prSet presAssocID="{DF98F061-8322-4353-AF7B-71D78B1D3117}" presName="vert1" presStyleCnt="0"/>
      <dgm:spPr/>
    </dgm:pt>
    <dgm:pt modelId="{0AE16F4D-E3A5-41F1-B7AB-CEDB24C13BD0}" type="pres">
      <dgm:prSet presAssocID="{A5D550CF-D516-4223-8438-AFF443EC1009}" presName="thickLine" presStyleLbl="alignNode1" presStyleIdx="1" presStyleCnt="4"/>
      <dgm:spPr/>
    </dgm:pt>
    <dgm:pt modelId="{099CEF0B-D241-4291-AF85-D39C7E3E3D57}" type="pres">
      <dgm:prSet presAssocID="{A5D550CF-D516-4223-8438-AFF443EC1009}" presName="horz1" presStyleCnt="0"/>
      <dgm:spPr/>
    </dgm:pt>
    <dgm:pt modelId="{D1F0422F-3811-4ADD-98E4-6EB1C506A750}" type="pres">
      <dgm:prSet presAssocID="{A5D550CF-D516-4223-8438-AFF443EC1009}" presName="tx1" presStyleLbl="revTx" presStyleIdx="1" presStyleCnt="4"/>
      <dgm:spPr/>
    </dgm:pt>
    <dgm:pt modelId="{D3491C57-E71F-4EEB-936F-7B6BA9A0EB0A}" type="pres">
      <dgm:prSet presAssocID="{A5D550CF-D516-4223-8438-AFF443EC1009}" presName="vert1" presStyleCnt="0"/>
      <dgm:spPr/>
    </dgm:pt>
    <dgm:pt modelId="{D92BDEE7-8FB6-435B-8D82-B033C2242049}" type="pres">
      <dgm:prSet presAssocID="{2FDFC624-F1C7-4552-843F-8460AD8D8BC6}" presName="thickLine" presStyleLbl="alignNode1" presStyleIdx="2" presStyleCnt="4"/>
      <dgm:spPr/>
    </dgm:pt>
    <dgm:pt modelId="{59B787C5-19F1-42B7-BD44-413BD33A4253}" type="pres">
      <dgm:prSet presAssocID="{2FDFC624-F1C7-4552-843F-8460AD8D8BC6}" presName="horz1" presStyleCnt="0"/>
      <dgm:spPr/>
    </dgm:pt>
    <dgm:pt modelId="{34C7B280-2585-43C0-BB9D-AD0687331D32}" type="pres">
      <dgm:prSet presAssocID="{2FDFC624-F1C7-4552-843F-8460AD8D8BC6}" presName="tx1" presStyleLbl="revTx" presStyleIdx="2" presStyleCnt="4"/>
      <dgm:spPr/>
    </dgm:pt>
    <dgm:pt modelId="{EF27E92B-EB2A-42D6-8C66-17B63DF97590}" type="pres">
      <dgm:prSet presAssocID="{2FDFC624-F1C7-4552-843F-8460AD8D8BC6}" presName="vert1" presStyleCnt="0"/>
      <dgm:spPr/>
    </dgm:pt>
    <dgm:pt modelId="{44810BD2-B885-47F1-ACA6-0A084169675A}" type="pres">
      <dgm:prSet presAssocID="{1D27870E-A805-417F-A808-E8E8B37C2C0F}" presName="thickLine" presStyleLbl="alignNode1" presStyleIdx="3" presStyleCnt="4"/>
      <dgm:spPr/>
    </dgm:pt>
    <dgm:pt modelId="{8B535D42-D5A5-4C92-98B9-4FB7A7391EC7}" type="pres">
      <dgm:prSet presAssocID="{1D27870E-A805-417F-A808-E8E8B37C2C0F}" presName="horz1" presStyleCnt="0"/>
      <dgm:spPr/>
    </dgm:pt>
    <dgm:pt modelId="{92E3C300-F028-4AAC-BCFE-2D1956B1EFE1}" type="pres">
      <dgm:prSet presAssocID="{1D27870E-A805-417F-A808-E8E8B37C2C0F}" presName="tx1" presStyleLbl="revTx" presStyleIdx="3" presStyleCnt="4"/>
      <dgm:spPr/>
    </dgm:pt>
    <dgm:pt modelId="{46F5007F-0758-457B-9F8C-2B7AF9F42E60}" type="pres">
      <dgm:prSet presAssocID="{1D27870E-A805-417F-A808-E8E8B37C2C0F}" presName="vert1" presStyleCnt="0"/>
      <dgm:spPr/>
    </dgm:pt>
  </dgm:ptLst>
  <dgm:cxnLst>
    <dgm:cxn modelId="{BA2EFB5E-9D62-4DB8-BF7D-B8C9422A5F23}" srcId="{70C9A77D-FA00-4A6A-A80C-5E5598EA0E33}" destId="{1D27870E-A805-417F-A808-E8E8B37C2C0F}" srcOrd="3" destOrd="0" parTransId="{51D3C65B-2AA6-4674-90B0-E1791FA2601B}" sibTransId="{52E9813B-B17E-4D0C-AACC-52EC7880928C}"/>
    <dgm:cxn modelId="{0E804849-6DA1-4107-83E3-9E91A1D2752F}" type="presOf" srcId="{2FDFC624-F1C7-4552-843F-8460AD8D8BC6}" destId="{34C7B280-2585-43C0-BB9D-AD0687331D32}" srcOrd="0" destOrd="0" presId="urn:microsoft.com/office/officeart/2008/layout/LinedList"/>
    <dgm:cxn modelId="{7D58C26C-366E-473F-B77A-C40580C94F6F}" srcId="{70C9A77D-FA00-4A6A-A80C-5E5598EA0E33}" destId="{DF98F061-8322-4353-AF7B-71D78B1D3117}" srcOrd="0" destOrd="0" parTransId="{F601A4D4-0873-45B5-A099-A6531427EAC8}" sibTransId="{88765E37-0AC5-4902-A53B-ECED5FE50B71}"/>
    <dgm:cxn modelId="{55465A6D-459F-41DB-BA2C-DDE3BDD6E8A6}" srcId="{70C9A77D-FA00-4A6A-A80C-5E5598EA0E33}" destId="{2FDFC624-F1C7-4552-843F-8460AD8D8BC6}" srcOrd="2" destOrd="0" parTransId="{02B18F38-F631-48D9-8094-11AA156E730F}" sibTransId="{8DAD82C6-A6C0-4C8F-A20F-EF986C4FEB7F}"/>
    <dgm:cxn modelId="{20EAD878-5F24-45CC-BE17-9AE458261F43}" type="presOf" srcId="{A5D550CF-D516-4223-8438-AFF443EC1009}" destId="{D1F0422F-3811-4ADD-98E4-6EB1C506A750}" srcOrd="0" destOrd="0" presId="urn:microsoft.com/office/officeart/2008/layout/LinedList"/>
    <dgm:cxn modelId="{1DE1389A-922A-4941-BE72-ECEED51F65C4}" type="presOf" srcId="{DF98F061-8322-4353-AF7B-71D78B1D3117}" destId="{898871D0-461F-433C-9692-3C0CE6B6EE7C}" srcOrd="0" destOrd="0" presId="urn:microsoft.com/office/officeart/2008/layout/LinedList"/>
    <dgm:cxn modelId="{6C6EDAE6-0BBB-4F6A-A2AF-F8EDB258DE9F}" type="presOf" srcId="{70C9A77D-FA00-4A6A-A80C-5E5598EA0E33}" destId="{D255EDF4-4B93-42A2-8064-9E40ACEC9E52}" srcOrd="0" destOrd="0" presId="urn:microsoft.com/office/officeart/2008/layout/LinedList"/>
    <dgm:cxn modelId="{4C8AEEEE-FCC7-4868-AE3F-A714D73A7BAA}" type="presOf" srcId="{1D27870E-A805-417F-A808-E8E8B37C2C0F}" destId="{92E3C300-F028-4AAC-BCFE-2D1956B1EFE1}" srcOrd="0" destOrd="0" presId="urn:microsoft.com/office/officeart/2008/layout/LinedList"/>
    <dgm:cxn modelId="{C9E5C4FF-D420-404C-9572-9C49C2B463AE}" srcId="{70C9A77D-FA00-4A6A-A80C-5E5598EA0E33}" destId="{A5D550CF-D516-4223-8438-AFF443EC1009}" srcOrd="1" destOrd="0" parTransId="{D8F48498-3C45-42BD-B6C0-838C6B8D5FCD}" sibTransId="{902B5966-98F6-4C42-8132-F62A68CBC56E}"/>
    <dgm:cxn modelId="{BA86B7D9-61E0-4322-89A8-6A0CCAC88076}" type="presParOf" srcId="{D255EDF4-4B93-42A2-8064-9E40ACEC9E52}" destId="{B4D4CD3E-ADCE-49FD-BB16-52D459DE0AEB}" srcOrd="0" destOrd="0" presId="urn:microsoft.com/office/officeart/2008/layout/LinedList"/>
    <dgm:cxn modelId="{C1AF57CE-1D52-4F3B-A50F-DB48C3201FE1}" type="presParOf" srcId="{D255EDF4-4B93-42A2-8064-9E40ACEC9E52}" destId="{7E5CC15A-4E0D-45EC-84EC-DA1297C8E119}" srcOrd="1" destOrd="0" presId="urn:microsoft.com/office/officeart/2008/layout/LinedList"/>
    <dgm:cxn modelId="{8F8D91CD-5DD4-4026-8540-A42DB8AA0C24}" type="presParOf" srcId="{7E5CC15A-4E0D-45EC-84EC-DA1297C8E119}" destId="{898871D0-461F-433C-9692-3C0CE6B6EE7C}" srcOrd="0" destOrd="0" presId="urn:microsoft.com/office/officeart/2008/layout/LinedList"/>
    <dgm:cxn modelId="{BF81B0C2-B241-4088-9A47-959FD8DC6F87}" type="presParOf" srcId="{7E5CC15A-4E0D-45EC-84EC-DA1297C8E119}" destId="{7D84C3D5-04A2-457E-8501-F7F775376EB7}" srcOrd="1" destOrd="0" presId="urn:microsoft.com/office/officeart/2008/layout/LinedList"/>
    <dgm:cxn modelId="{62A27098-8A47-4926-AA52-B54A73E4A19A}" type="presParOf" srcId="{D255EDF4-4B93-42A2-8064-9E40ACEC9E52}" destId="{0AE16F4D-E3A5-41F1-B7AB-CEDB24C13BD0}" srcOrd="2" destOrd="0" presId="urn:microsoft.com/office/officeart/2008/layout/LinedList"/>
    <dgm:cxn modelId="{0AC202DF-629B-4408-AF23-25B80D9B3F49}" type="presParOf" srcId="{D255EDF4-4B93-42A2-8064-9E40ACEC9E52}" destId="{099CEF0B-D241-4291-AF85-D39C7E3E3D57}" srcOrd="3" destOrd="0" presId="urn:microsoft.com/office/officeart/2008/layout/LinedList"/>
    <dgm:cxn modelId="{E2B6CA65-398C-4E6F-B24E-8540F84610F6}" type="presParOf" srcId="{099CEF0B-D241-4291-AF85-D39C7E3E3D57}" destId="{D1F0422F-3811-4ADD-98E4-6EB1C506A750}" srcOrd="0" destOrd="0" presId="urn:microsoft.com/office/officeart/2008/layout/LinedList"/>
    <dgm:cxn modelId="{CDE65C81-A63A-4B44-8FF5-13D94143DBEA}" type="presParOf" srcId="{099CEF0B-D241-4291-AF85-D39C7E3E3D57}" destId="{D3491C57-E71F-4EEB-936F-7B6BA9A0EB0A}" srcOrd="1" destOrd="0" presId="urn:microsoft.com/office/officeart/2008/layout/LinedList"/>
    <dgm:cxn modelId="{6767C55D-10D5-4464-B243-468B11FD2B81}" type="presParOf" srcId="{D255EDF4-4B93-42A2-8064-9E40ACEC9E52}" destId="{D92BDEE7-8FB6-435B-8D82-B033C2242049}" srcOrd="4" destOrd="0" presId="urn:microsoft.com/office/officeart/2008/layout/LinedList"/>
    <dgm:cxn modelId="{CD3A4656-2C14-4C47-B3E1-6F10933A4502}" type="presParOf" srcId="{D255EDF4-4B93-42A2-8064-9E40ACEC9E52}" destId="{59B787C5-19F1-42B7-BD44-413BD33A4253}" srcOrd="5" destOrd="0" presId="urn:microsoft.com/office/officeart/2008/layout/LinedList"/>
    <dgm:cxn modelId="{857B73F0-99C2-4B13-8C27-AF4AF774F751}" type="presParOf" srcId="{59B787C5-19F1-42B7-BD44-413BD33A4253}" destId="{34C7B280-2585-43C0-BB9D-AD0687331D32}" srcOrd="0" destOrd="0" presId="urn:microsoft.com/office/officeart/2008/layout/LinedList"/>
    <dgm:cxn modelId="{D17861D2-3615-42AA-A574-9DE10C691B4D}" type="presParOf" srcId="{59B787C5-19F1-42B7-BD44-413BD33A4253}" destId="{EF27E92B-EB2A-42D6-8C66-17B63DF97590}" srcOrd="1" destOrd="0" presId="urn:microsoft.com/office/officeart/2008/layout/LinedList"/>
    <dgm:cxn modelId="{2129E924-3F70-487D-9AE0-9FA0A3529878}" type="presParOf" srcId="{D255EDF4-4B93-42A2-8064-9E40ACEC9E52}" destId="{44810BD2-B885-47F1-ACA6-0A084169675A}" srcOrd="6" destOrd="0" presId="urn:microsoft.com/office/officeart/2008/layout/LinedList"/>
    <dgm:cxn modelId="{60F13126-9CBA-46CE-900A-4313A6F26AEB}" type="presParOf" srcId="{D255EDF4-4B93-42A2-8064-9E40ACEC9E52}" destId="{8B535D42-D5A5-4C92-98B9-4FB7A7391EC7}" srcOrd="7" destOrd="0" presId="urn:microsoft.com/office/officeart/2008/layout/LinedList"/>
    <dgm:cxn modelId="{0450A2E6-9509-4C02-876B-EE02785C5181}" type="presParOf" srcId="{8B535D42-D5A5-4C92-98B9-4FB7A7391EC7}" destId="{92E3C300-F028-4AAC-BCFE-2D1956B1EFE1}" srcOrd="0" destOrd="0" presId="urn:microsoft.com/office/officeart/2008/layout/LinedList"/>
    <dgm:cxn modelId="{C9267FD2-E0B0-43E6-8168-C0E98FEEAF32}" type="presParOf" srcId="{8B535D42-D5A5-4C92-98B9-4FB7A7391EC7}" destId="{46F5007F-0758-457B-9F8C-2B7AF9F42E60}"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0B01A0D-71F2-4C3C-B4E5-1E0FBA8F1F95}" type="doc">
      <dgm:prSet loTypeId="urn:microsoft.com/office/officeart/2018/2/layout/IconLabelList" loCatId="icon" qsTypeId="urn:microsoft.com/office/officeart/2005/8/quickstyle/simple1#14" qsCatId="simple" csTypeId="urn:microsoft.com/office/officeart/2018/5/colors/Iconchunking_neutralbg_accent1_2" csCatId="accent1" phldr="1"/>
      <dgm:spPr/>
      <dgm:t>
        <a:bodyPr/>
        <a:lstStyle/>
        <a:p>
          <a:endParaRPr lang="en-US"/>
        </a:p>
      </dgm:t>
    </dgm:pt>
    <dgm:pt modelId="{284C9DE0-90F7-4C1B-97C1-DCC7F5D11CCB}">
      <dgm:prSet/>
      <dgm:spPr/>
      <dgm:t>
        <a:bodyPr/>
        <a:lstStyle/>
        <a:p>
          <a:pPr>
            <a:lnSpc>
              <a:spcPct val="100000"/>
            </a:lnSpc>
          </a:pPr>
          <a:r>
            <a:rPr lang="fr-BE" b="0" dirty="0" err="1">
              <a:latin typeface="Bahnschrift Light" panose="020B0502040204020203" pitchFamily="34" charset="0"/>
            </a:rPr>
            <a:t>Infor</a:t>
          </a:r>
          <a:r>
            <a:rPr lang="fr-BE" b="0" dirty="0">
              <a:latin typeface="Bahnschrift Light" panose="020B0502040204020203" pitchFamily="34" charset="0"/>
            </a:rPr>
            <a:t>-Etudes</a:t>
          </a:r>
          <a:endParaRPr lang="en-US" b="0" dirty="0">
            <a:latin typeface="Bahnschrift Light" panose="020B0502040204020203" pitchFamily="34" charset="0"/>
          </a:endParaRPr>
        </a:p>
      </dgm:t>
    </dgm:pt>
    <dgm:pt modelId="{70DDF996-4F5E-469B-8C18-6B1804FDCB66}" type="parTrans" cxnId="{002E9DE7-E0BD-4449-B12C-E3CA7C67C586}">
      <dgm:prSet/>
      <dgm:spPr/>
      <dgm:t>
        <a:bodyPr/>
        <a:lstStyle/>
        <a:p>
          <a:endParaRPr lang="en-US"/>
        </a:p>
      </dgm:t>
    </dgm:pt>
    <dgm:pt modelId="{8CC829AD-5E00-4B9E-BC20-BA46D79DF83A}" type="sibTrans" cxnId="{002E9DE7-E0BD-4449-B12C-E3CA7C67C586}">
      <dgm:prSet/>
      <dgm:spPr/>
      <dgm:t>
        <a:bodyPr/>
        <a:lstStyle/>
        <a:p>
          <a:endParaRPr lang="en-US"/>
        </a:p>
      </dgm:t>
    </dgm:pt>
    <dgm:pt modelId="{88A9C9FE-B69C-495B-9182-D7025A612899}">
      <dgm:prSet/>
      <dgm:spPr/>
      <dgm:t>
        <a:bodyPr/>
        <a:lstStyle/>
        <a:p>
          <a:pPr>
            <a:lnSpc>
              <a:spcPct val="100000"/>
            </a:lnSpc>
          </a:pPr>
          <a:r>
            <a:rPr lang="fr-BE" dirty="0">
              <a:latin typeface="Bahnschrift Light" panose="020B0502040204020203" pitchFamily="34" charset="0"/>
            </a:rPr>
            <a:t>Secrétariat (PAE)</a:t>
          </a:r>
          <a:endParaRPr lang="en-US" dirty="0">
            <a:latin typeface="Bahnschrift Light" panose="020B0502040204020203" pitchFamily="34" charset="0"/>
          </a:endParaRPr>
        </a:p>
      </dgm:t>
    </dgm:pt>
    <dgm:pt modelId="{BB997A42-F100-4A24-B783-DB1A49316326}" type="parTrans" cxnId="{D009307D-5B8E-4669-A3D4-7EEBA90EAAB9}">
      <dgm:prSet/>
      <dgm:spPr/>
      <dgm:t>
        <a:bodyPr/>
        <a:lstStyle/>
        <a:p>
          <a:endParaRPr lang="en-US"/>
        </a:p>
      </dgm:t>
    </dgm:pt>
    <dgm:pt modelId="{246C0F92-11C7-4426-84CB-932351F51AE9}" type="sibTrans" cxnId="{D009307D-5B8E-4669-A3D4-7EEBA90EAAB9}">
      <dgm:prSet/>
      <dgm:spPr/>
      <dgm:t>
        <a:bodyPr/>
        <a:lstStyle/>
        <a:p>
          <a:endParaRPr lang="en-US"/>
        </a:p>
      </dgm:t>
    </dgm:pt>
    <dgm:pt modelId="{D3B81EEB-8930-43B1-A2DF-2020209F6C41}" type="pres">
      <dgm:prSet presAssocID="{00B01A0D-71F2-4C3C-B4E5-1E0FBA8F1F95}" presName="root" presStyleCnt="0">
        <dgm:presLayoutVars>
          <dgm:dir/>
          <dgm:resizeHandles val="exact"/>
        </dgm:presLayoutVars>
      </dgm:prSet>
      <dgm:spPr/>
    </dgm:pt>
    <dgm:pt modelId="{89316451-7B8C-455C-BC76-77556D82E3F7}" type="pres">
      <dgm:prSet presAssocID="{284C9DE0-90F7-4C1B-97C1-DCC7F5D11CCB}" presName="compNode" presStyleCnt="0"/>
      <dgm:spPr/>
    </dgm:pt>
    <dgm:pt modelId="{22444561-3B80-44F7-8032-2C147554124E}" type="pres">
      <dgm:prSet presAssocID="{284C9DE0-90F7-4C1B-97C1-DCC7F5D11CCB}"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ap with pin"/>
        </a:ext>
      </dgm:extLst>
    </dgm:pt>
    <dgm:pt modelId="{037118C7-BFBA-430A-89B5-6C6341718308}" type="pres">
      <dgm:prSet presAssocID="{284C9DE0-90F7-4C1B-97C1-DCC7F5D11CCB}" presName="spaceRect" presStyleCnt="0"/>
      <dgm:spPr/>
    </dgm:pt>
    <dgm:pt modelId="{4BF36299-EF35-4C80-95A4-306AB6071AF9}" type="pres">
      <dgm:prSet presAssocID="{284C9DE0-90F7-4C1B-97C1-DCC7F5D11CCB}" presName="textRect" presStyleLbl="revTx" presStyleIdx="0" presStyleCnt="2">
        <dgm:presLayoutVars>
          <dgm:chMax val="1"/>
          <dgm:chPref val="1"/>
        </dgm:presLayoutVars>
      </dgm:prSet>
      <dgm:spPr/>
    </dgm:pt>
    <dgm:pt modelId="{B7651770-4E1F-4EFE-8023-F952D8B35F89}" type="pres">
      <dgm:prSet presAssocID="{8CC829AD-5E00-4B9E-BC20-BA46D79DF83A}" presName="sibTrans" presStyleCnt="0"/>
      <dgm:spPr/>
    </dgm:pt>
    <dgm:pt modelId="{8F22EC94-11E9-4B61-9D01-FCD15AABABD6}" type="pres">
      <dgm:prSet presAssocID="{88A9C9FE-B69C-495B-9182-D7025A612899}" presName="compNode" presStyleCnt="0"/>
      <dgm:spPr/>
    </dgm:pt>
    <dgm:pt modelId="{6E7490D9-D56A-4C56-A4FC-81F681BBF41D}" type="pres">
      <dgm:prSet presAssocID="{88A9C9FE-B69C-495B-9182-D7025A612899}"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orte-bloc avec un remplissage uni"/>
        </a:ext>
      </dgm:extLst>
    </dgm:pt>
    <dgm:pt modelId="{0A2639B6-6809-41AC-9DCD-B5579372BE06}" type="pres">
      <dgm:prSet presAssocID="{88A9C9FE-B69C-495B-9182-D7025A612899}" presName="spaceRect" presStyleCnt="0"/>
      <dgm:spPr/>
    </dgm:pt>
    <dgm:pt modelId="{8827ACB7-79BB-4624-9459-6998966399FC}" type="pres">
      <dgm:prSet presAssocID="{88A9C9FE-B69C-495B-9182-D7025A612899}" presName="textRect" presStyleLbl="revTx" presStyleIdx="1" presStyleCnt="2">
        <dgm:presLayoutVars>
          <dgm:chMax val="1"/>
          <dgm:chPref val="1"/>
        </dgm:presLayoutVars>
      </dgm:prSet>
      <dgm:spPr/>
    </dgm:pt>
  </dgm:ptLst>
  <dgm:cxnLst>
    <dgm:cxn modelId="{0FFCE22B-BFC0-4DCF-B059-480038238EF0}" type="presOf" srcId="{00B01A0D-71F2-4C3C-B4E5-1E0FBA8F1F95}" destId="{D3B81EEB-8930-43B1-A2DF-2020209F6C41}" srcOrd="0" destOrd="0" presId="urn:microsoft.com/office/officeart/2018/2/layout/IconLabelList"/>
    <dgm:cxn modelId="{D009307D-5B8E-4669-A3D4-7EEBA90EAAB9}" srcId="{00B01A0D-71F2-4C3C-B4E5-1E0FBA8F1F95}" destId="{88A9C9FE-B69C-495B-9182-D7025A612899}" srcOrd="1" destOrd="0" parTransId="{BB997A42-F100-4A24-B783-DB1A49316326}" sibTransId="{246C0F92-11C7-4426-84CB-932351F51AE9}"/>
    <dgm:cxn modelId="{9EB8B7A5-19EC-49C7-98A7-5564ED1E4D4B}" type="presOf" srcId="{88A9C9FE-B69C-495B-9182-D7025A612899}" destId="{8827ACB7-79BB-4624-9459-6998966399FC}" srcOrd="0" destOrd="0" presId="urn:microsoft.com/office/officeart/2018/2/layout/IconLabelList"/>
    <dgm:cxn modelId="{4C9D57CD-FDC5-44EF-A79E-DA405F1BD6E4}" type="presOf" srcId="{284C9DE0-90F7-4C1B-97C1-DCC7F5D11CCB}" destId="{4BF36299-EF35-4C80-95A4-306AB6071AF9}" srcOrd="0" destOrd="0" presId="urn:microsoft.com/office/officeart/2018/2/layout/IconLabelList"/>
    <dgm:cxn modelId="{002E9DE7-E0BD-4449-B12C-E3CA7C67C586}" srcId="{00B01A0D-71F2-4C3C-B4E5-1E0FBA8F1F95}" destId="{284C9DE0-90F7-4C1B-97C1-DCC7F5D11CCB}" srcOrd="0" destOrd="0" parTransId="{70DDF996-4F5E-469B-8C18-6B1804FDCB66}" sibTransId="{8CC829AD-5E00-4B9E-BC20-BA46D79DF83A}"/>
    <dgm:cxn modelId="{9E9ED9DC-9F55-43C1-B5A7-C98708360FDA}" type="presParOf" srcId="{D3B81EEB-8930-43B1-A2DF-2020209F6C41}" destId="{89316451-7B8C-455C-BC76-77556D82E3F7}" srcOrd="0" destOrd="0" presId="urn:microsoft.com/office/officeart/2018/2/layout/IconLabelList"/>
    <dgm:cxn modelId="{072CAE09-00FE-495B-95A1-5F00F9CB5F74}" type="presParOf" srcId="{89316451-7B8C-455C-BC76-77556D82E3F7}" destId="{22444561-3B80-44F7-8032-2C147554124E}" srcOrd="0" destOrd="0" presId="urn:microsoft.com/office/officeart/2018/2/layout/IconLabelList"/>
    <dgm:cxn modelId="{D58E5CE0-A6DC-46C5-B926-95F5045B4E7B}" type="presParOf" srcId="{89316451-7B8C-455C-BC76-77556D82E3F7}" destId="{037118C7-BFBA-430A-89B5-6C6341718308}" srcOrd="1" destOrd="0" presId="urn:microsoft.com/office/officeart/2018/2/layout/IconLabelList"/>
    <dgm:cxn modelId="{480F2595-E3F1-42B8-B4DB-08B5F03CFBF2}" type="presParOf" srcId="{89316451-7B8C-455C-BC76-77556D82E3F7}" destId="{4BF36299-EF35-4C80-95A4-306AB6071AF9}" srcOrd="2" destOrd="0" presId="urn:microsoft.com/office/officeart/2018/2/layout/IconLabelList"/>
    <dgm:cxn modelId="{1365D2D2-90CB-4AC0-BA10-B91BD7744011}" type="presParOf" srcId="{D3B81EEB-8930-43B1-A2DF-2020209F6C41}" destId="{B7651770-4E1F-4EFE-8023-F952D8B35F89}" srcOrd="1" destOrd="0" presId="urn:microsoft.com/office/officeart/2018/2/layout/IconLabelList"/>
    <dgm:cxn modelId="{4CE2564A-5E23-469A-B3B5-61EF1C5FD910}" type="presParOf" srcId="{D3B81EEB-8930-43B1-A2DF-2020209F6C41}" destId="{8F22EC94-11E9-4B61-9D01-FCD15AABABD6}" srcOrd="2" destOrd="0" presId="urn:microsoft.com/office/officeart/2018/2/layout/IconLabelList"/>
    <dgm:cxn modelId="{E01A93C5-38E6-44D9-90CF-29B9D815319A}" type="presParOf" srcId="{8F22EC94-11E9-4B61-9D01-FCD15AABABD6}" destId="{6E7490D9-D56A-4C56-A4FC-81F681BBF41D}" srcOrd="0" destOrd="0" presId="urn:microsoft.com/office/officeart/2018/2/layout/IconLabelList"/>
    <dgm:cxn modelId="{048A0E44-B2A2-4E2E-B506-381E343E891D}" type="presParOf" srcId="{8F22EC94-11E9-4B61-9D01-FCD15AABABD6}" destId="{0A2639B6-6809-41AC-9DCD-B5579372BE06}" srcOrd="1" destOrd="0" presId="urn:microsoft.com/office/officeart/2018/2/layout/IconLabelList"/>
    <dgm:cxn modelId="{A8427623-4B73-4E6B-A688-4296C291DF5C}" type="presParOf" srcId="{8F22EC94-11E9-4B61-9D01-FCD15AABABD6}" destId="{8827ACB7-79BB-4624-9459-6998966399FC}"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0C9A77D-FA00-4A6A-A80C-5E5598EA0E33}" type="doc">
      <dgm:prSet loTypeId="urn:microsoft.com/office/officeart/2008/layout/LinedList" loCatId="list" qsTypeId="urn:microsoft.com/office/officeart/2005/8/quickstyle/simple2#9" qsCatId="simple" csTypeId="urn:microsoft.com/office/officeart/2005/8/colors/accent3_2#9" csCatId="accent3" phldr="1"/>
      <dgm:spPr/>
      <dgm:t>
        <a:bodyPr/>
        <a:lstStyle/>
        <a:p>
          <a:endParaRPr lang="en-US"/>
        </a:p>
      </dgm:t>
    </dgm:pt>
    <dgm:pt modelId="{DF98F061-8322-4353-AF7B-71D78B1D3117}">
      <dgm:prSet/>
      <dgm:spPr/>
      <dgm:t>
        <a:bodyPr/>
        <a:lstStyle/>
        <a:p>
          <a:r>
            <a:rPr lang="fr-BE" b="1" dirty="0">
              <a:solidFill>
                <a:schemeClr val="accent5"/>
              </a:solidFill>
              <a:latin typeface="Bahnschrift Light" panose="020B0502040204020203" pitchFamily="34" charset="0"/>
            </a:rPr>
            <a:t>Gérer mes démarches administratives et financières </a:t>
          </a:r>
          <a:endParaRPr lang="en-US" dirty="0">
            <a:solidFill>
              <a:schemeClr val="accent5"/>
            </a:solidFill>
            <a:latin typeface="Bahnschrift Light" panose="020B0502040204020203" pitchFamily="34" charset="0"/>
          </a:endParaRPr>
        </a:p>
      </dgm:t>
    </dgm:pt>
    <dgm:pt modelId="{F601A4D4-0873-45B5-A099-A6531427EAC8}" type="parTrans" cxnId="{7D58C26C-366E-473F-B77A-C40580C94F6F}">
      <dgm:prSet/>
      <dgm:spPr/>
      <dgm:t>
        <a:bodyPr/>
        <a:lstStyle/>
        <a:p>
          <a:endParaRPr lang="en-US">
            <a:latin typeface="Bahnschrift Light" panose="020B0502040204020203" pitchFamily="34" charset="0"/>
          </a:endParaRPr>
        </a:p>
      </dgm:t>
    </dgm:pt>
    <dgm:pt modelId="{88765E37-0AC5-4902-A53B-ECED5FE50B71}" type="sibTrans" cxnId="{7D58C26C-366E-473F-B77A-C40580C94F6F}">
      <dgm:prSet/>
      <dgm:spPr/>
      <dgm:t>
        <a:bodyPr/>
        <a:lstStyle/>
        <a:p>
          <a:endParaRPr lang="en-US">
            <a:latin typeface="Bahnschrift Light" panose="020B0502040204020203" pitchFamily="34" charset="0"/>
          </a:endParaRPr>
        </a:p>
      </dgm:t>
    </dgm:pt>
    <dgm:pt modelId="{A5D550CF-D516-4223-8438-AFF443EC1009}">
      <dgm:prSet/>
      <dgm:spPr/>
      <dgm:t>
        <a:bodyPr/>
        <a:lstStyle/>
        <a:p>
          <a:r>
            <a:rPr lang="fr-BE" dirty="0">
              <a:latin typeface="Bahnschrift Light" panose="020B0502040204020203" pitchFamily="34" charset="0"/>
            </a:rPr>
            <a:t>Prendre soin de mon bien-être et de ma santé</a:t>
          </a:r>
          <a:endParaRPr lang="en-US" dirty="0">
            <a:latin typeface="Bahnschrift Light" panose="020B0502040204020203" pitchFamily="34" charset="0"/>
          </a:endParaRPr>
        </a:p>
      </dgm:t>
    </dgm:pt>
    <dgm:pt modelId="{D8F48498-3C45-42BD-B6C0-838C6B8D5FCD}" type="parTrans" cxnId="{C9E5C4FF-D420-404C-9572-9C49C2B463AE}">
      <dgm:prSet/>
      <dgm:spPr/>
      <dgm:t>
        <a:bodyPr/>
        <a:lstStyle/>
        <a:p>
          <a:endParaRPr lang="en-US">
            <a:latin typeface="Bahnschrift Light" panose="020B0502040204020203" pitchFamily="34" charset="0"/>
          </a:endParaRPr>
        </a:p>
      </dgm:t>
    </dgm:pt>
    <dgm:pt modelId="{902B5966-98F6-4C42-8132-F62A68CBC56E}" type="sibTrans" cxnId="{C9E5C4FF-D420-404C-9572-9C49C2B463AE}">
      <dgm:prSet/>
      <dgm:spPr/>
      <dgm:t>
        <a:bodyPr/>
        <a:lstStyle/>
        <a:p>
          <a:endParaRPr lang="en-US">
            <a:latin typeface="Bahnschrift Light" panose="020B0502040204020203" pitchFamily="34" charset="0"/>
          </a:endParaRPr>
        </a:p>
      </dgm:t>
    </dgm:pt>
    <dgm:pt modelId="{2FDFC624-F1C7-4552-843F-8460AD8D8BC6}">
      <dgm:prSet/>
      <dgm:spPr/>
      <dgm:t>
        <a:bodyPr/>
        <a:lstStyle/>
        <a:p>
          <a:r>
            <a:rPr lang="fr-BE" dirty="0">
              <a:latin typeface="Bahnschrift Light" panose="020B0502040204020203" pitchFamily="34" charset="0"/>
            </a:rPr>
            <a:t>Développer mon projet et mon orientation </a:t>
          </a:r>
          <a:endParaRPr lang="en-US" dirty="0">
            <a:latin typeface="Bahnschrift Light" panose="020B0502040204020203" pitchFamily="34" charset="0"/>
          </a:endParaRPr>
        </a:p>
      </dgm:t>
    </dgm:pt>
    <dgm:pt modelId="{02B18F38-F631-48D9-8094-11AA156E730F}" type="parTrans" cxnId="{55465A6D-459F-41DB-BA2C-DDE3BDD6E8A6}">
      <dgm:prSet/>
      <dgm:spPr/>
      <dgm:t>
        <a:bodyPr/>
        <a:lstStyle/>
        <a:p>
          <a:endParaRPr lang="en-US">
            <a:latin typeface="Bahnschrift Light" panose="020B0502040204020203" pitchFamily="34" charset="0"/>
          </a:endParaRPr>
        </a:p>
      </dgm:t>
    </dgm:pt>
    <dgm:pt modelId="{8DAD82C6-A6C0-4C8F-A20F-EF986C4FEB7F}" type="sibTrans" cxnId="{55465A6D-459F-41DB-BA2C-DDE3BDD6E8A6}">
      <dgm:prSet/>
      <dgm:spPr/>
      <dgm:t>
        <a:bodyPr/>
        <a:lstStyle/>
        <a:p>
          <a:endParaRPr lang="en-US">
            <a:latin typeface="Bahnschrift Light" panose="020B0502040204020203" pitchFamily="34" charset="0"/>
          </a:endParaRPr>
        </a:p>
      </dgm:t>
    </dgm:pt>
    <dgm:pt modelId="{1D27870E-A805-417F-A808-E8E8B37C2C0F}">
      <dgm:prSet/>
      <dgm:spPr/>
      <dgm:t>
        <a:bodyPr/>
        <a:lstStyle/>
        <a:p>
          <a:r>
            <a:rPr lang="fr-BE" dirty="0">
              <a:latin typeface="Bahnschrift Light" panose="020B0502040204020203" pitchFamily="34" charset="0"/>
            </a:rPr>
            <a:t>Construire mon « métier d’étudiant »</a:t>
          </a:r>
          <a:endParaRPr lang="en-US" dirty="0">
            <a:latin typeface="Bahnschrift Light" panose="020B0502040204020203" pitchFamily="34" charset="0"/>
          </a:endParaRPr>
        </a:p>
      </dgm:t>
    </dgm:pt>
    <dgm:pt modelId="{51D3C65B-2AA6-4674-90B0-E1791FA2601B}" type="parTrans" cxnId="{BA2EFB5E-9D62-4DB8-BF7D-B8C9422A5F23}">
      <dgm:prSet/>
      <dgm:spPr/>
      <dgm:t>
        <a:bodyPr/>
        <a:lstStyle/>
        <a:p>
          <a:endParaRPr lang="en-US">
            <a:latin typeface="Bahnschrift Light" panose="020B0502040204020203" pitchFamily="34" charset="0"/>
          </a:endParaRPr>
        </a:p>
      </dgm:t>
    </dgm:pt>
    <dgm:pt modelId="{52E9813B-B17E-4D0C-AACC-52EC7880928C}" type="sibTrans" cxnId="{BA2EFB5E-9D62-4DB8-BF7D-B8C9422A5F23}">
      <dgm:prSet/>
      <dgm:spPr/>
      <dgm:t>
        <a:bodyPr/>
        <a:lstStyle/>
        <a:p>
          <a:endParaRPr lang="en-US">
            <a:latin typeface="Bahnschrift Light" panose="020B0502040204020203" pitchFamily="34" charset="0"/>
          </a:endParaRPr>
        </a:p>
      </dgm:t>
    </dgm:pt>
    <dgm:pt modelId="{D255EDF4-4B93-42A2-8064-9E40ACEC9E52}" type="pres">
      <dgm:prSet presAssocID="{70C9A77D-FA00-4A6A-A80C-5E5598EA0E33}" presName="vert0" presStyleCnt="0">
        <dgm:presLayoutVars>
          <dgm:dir/>
          <dgm:animOne val="branch"/>
          <dgm:animLvl val="lvl"/>
        </dgm:presLayoutVars>
      </dgm:prSet>
      <dgm:spPr/>
    </dgm:pt>
    <dgm:pt modelId="{B4D4CD3E-ADCE-49FD-BB16-52D459DE0AEB}" type="pres">
      <dgm:prSet presAssocID="{DF98F061-8322-4353-AF7B-71D78B1D3117}" presName="thickLine" presStyleLbl="alignNode1" presStyleIdx="0" presStyleCnt="4"/>
      <dgm:spPr/>
    </dgm:pt>
    <dgm:pt modelId="{7E5CC15A-4E0D-45EC-84EC-DA1297C8E119}" type="pres">
      <dgm:prSet presAssocID="{DF98F061-8322-4353-AF7B-71D78B1D3117}" presName="horz1" presStyleCnt="0"/>
      <dgm:spPr/>
    </dgm:pt>
    <dgm:pt modelId="{898871D0-461F-433C-9692-3C0CE6B6EE7C}" type="pres">
      <dgm:prSet presAssocID="{DF98F061-8322-4353-AF7B-71D78B1D3117}" presName="tx1" presStyleLbl="revTx" presStyleIdx="0" presStyleCnt="4"/>
      <dgm:spPr/>
    </dgm:pt>
    <dgm:pt modelId="{7D84C3D5-04A2-457E-8501-F7F775376EB7}" type="pres">
      <dgm:prSet presAssocID="{DF98F061-8322-4353-AF7B-71D78B1D3117}" presName="vert1" presStyleCnt="0"/>
      <dgm:spPr/>
    </dgm:pt>
    <dgm:pt modelId="{0AE16F4D-E3A5-41F1-B7AB-CEDB24C13BD0}" type="pres">
      <dgm:prSet presAssocID="{A5D550CF-D516-4223-8438-AFF443EC1009}" presName="thickLine" presStyleLbl="alignNode1" presStyleIdx="1" presStyleCnt="4"/>
      <dgm:spPr/>
    </dgm:pt>
    <dgm:pt modelId="{099CEF0B-D241-4291-AF85-D39C7E3E3D57}" type="pres">
      <dgm:prSet presAssocID="{A5D550CF-D516-4223-8438-AFF443EC1009}" presName="horz1" presStyleCnt="0"/>
      <dgm:spPr/>
    </dgm:pt>
    <dgm:pt modelId="{D1F0422F-3811-4ADD-98E4-6EB1C506A750}" type="pres">
      <dgm:prSet presAssocID="{A5D550CF-D516-4223-8438-AFF443EC1009}" presName="tx1" presStyleLbl="revTx" presStyleIdx="1" presStyleCnt="4"/>
      <dgm:spPr/>
    </dgm:pt>
    <dgm:pt modelId="{D3491C57-E71F-4EEB-936F-7B6BA9A0EB0A}" type="pres">
      <dgm:prSet presAssocID="{A5D550CF-D516-4223-8438-AFF443EC1009}" presName="vert1" presStyleCnt="0"/>
      <dgm:spPr/>
    </dgm:pt>
    <dgm:pt modelId="{D92BDEE7-8FB6-435B-8D82-B033C2242049}" type="pres">
      <dgm:prSet presAssocID="{2FDFC624-F1C7-4552-843F-8460AD8D8BC6}" presName="thickLine" presStyleLbl="alignNode1" presStyleIdx="2" presStyleCnt="4"/>
      <dgm:spPr/>
    </dgm:pt>
    <dgm:pt modelId="{59B787C5-19F1-42B7-BD44-413BD33A4253}" type="pres">
      <dgm:prSet presAssocID="{2FDFC624-F1C7-4552-843F-8460AD8D8BC6}" presName="horz1" presStyleCnt="0"/>
      <dgm:spPr/>
    </dgm:pt>
    <dgm:pt modelId="{34C7B280-2585-43C0-BB9D-AD0687331D32}" type="pres">
      <dgm:prSet presAssocID="{2FDFC624-F1C7-4552-843F-8460AD8D8BC6}" presName="tx1" presStyleLbl="revTx" presStyleIdx="2" presStyleCnt="4"/>
      <dgm:spPr/>
    </dgm:pt>
    <dgm:pt modelId="{EF27E92B-EB2A-42D6-8C66-17B63DF97590}" type="pres">
      <dgm:prSet presAssocID="{2FDFC624-F1C7-4552-843F-8460AD8D8BC6}" presName="vert1" presStyleCnt="0"/>
      <dgm:spPr/>
    </dgm:pt>
    <dgm:pt modelId="{44810BD2-B885-47F1-ACA6-0A084169675A}" type="pres">
      <dgm:prSet presAssocID="{1D27870E-A805-417F-A808-E8E8B37C2C0F}" presName="thickLine" presStyleLbl="alignNode1" presStyleIdx="3" presStyleCnt="4"/>
      <dgm:spPr/>
    </dgm:pt>
    <dgm:pt modelId="{8B535D42-D5A5-4C92-98B9-4FB7A7391EC7}" type="pres">
      <dgm:prSet presAssocID="{1D27870E-A805-417F-A808-E8E8B37C2C0F}" presName="horz1" presStyleCnt="0"/>
      <dgm:spPr/>
    </dgm:pt>
    <dgm:pt modelId="{92E3C300-F028-4AAC-BCFE-2D1956B1EFE1}" type="pres">
      <dgm:prSet presAssocID="{1D27870E-A805-417F-A808-E8E8B37C2C0F}" presName="tx1" presStyleLbl="revTx" presStyleIdx="3" presStyleCnt="4"/>
      <dgm:spPr/>
    </dgm:pt>
    <dgm:pt modelId="{46F5007F-0758-457B-9F8C-2B7AF9F42E60}" type="pres">
      <dgm:prSet presAssocID="{1D27870E-A805-417F-A808-E8E8B37C2C0F}" presName="vert1" presStyleCnt="0"/>
      <dgm:spPr/>
    </dgm:pt>
  </dgm:ptLst>
  <dgm:cxnLst>
    <dgm:cxn modelId="{BA2EFB5E-9D62-4DB8-BF7D-B8C9422A5F23}" srcId="{70C9A77D-FA00-4A6A-A80C-5E5598EA0E33}" destId="{1D27870E-A805-417F-A808-E8E8B37C2C0F}" srcOrd="3" destOrd="0" parTransId="{51D3C65B-2AA6-4674-90B0-E1791FA2601B}" sibTransId="{52E9813B-B17E-4D0C-AACC-52EC7880928C}"/>
    <dgm:cxn modelId="{0E804849-6DA1-4107-83E3-9E91A1D2752F}" type="presOf" srcId="{2FDFC624-F1C7-4552-843F-8460AD8D8BC6}" destId="{34C7B280-2585-43C0-BB9D-AD0687331D32}" srcOrd="0" destOrd="0" presId="urn:microsoft.com/office/officeart/2008/layout/LinedList"/>
    <dgm:cxn modelId="{7D58C26C-366E-473F-B77A-C40580C94F6F}" srcId="{70C9A77D-FA00-4A6A-A80C-5E5598EA0E33}" destId="{DF98F061-8322-4353-AF7B-71D78B1D3117}" srcOrd="0" destOrd="0" parTransId="{F601A4D4-0873-45B5-A099-A6531427EAC8}" sibTransId="{88765E37-0AC5-4902-A53B-ECED5FE50B71}"/>
    <dgm:cxn modelId="{55465A6D-459F-41DB-BA2C-DDE3BDD6E8A6}" srcId="{70C9A77D-FA00-4A6A-A80C-5E5598EA0E33}" destId="{2FDFC624-F1C7-4552-843F-8460AD8D8BC6}" srcOrd="2" destOrd="0" parTransId="{02B18F38-F631-48D9-8094-11AA156E730F}" sibTransId="{8DAD82C6-A6C0-4C8F-A20F-EF986C4FEB7F}"/>
    <dgm:cxn modelId="{20EAD878-5F24-45CC-BE17-9AE458261F43}" type="presOf" srcId="{A5D550CF-D516-4223-8438-AFF443EC1009}" destId="{D1F0422F-3811-4ADD-98E4-6EB1C506A750}" srcOrd="0" destOrd="0" presId="urn:microsoft.com/office/officeart/2008/layout/LinedList"/>
    <dgm:cxn modelId="{1DE1389A-922A-4941-BE72-ECEED51F65C4}" type="presOf" srcId="{DF98F061-8322-4353-AF7B-71D78B1D3117}" destId="{898871D0-461F-433C-9692-3C0CE6B6EE7C}" srcOrd="0" destOrd="0" presId="urn:microsoft.com/office/officeart/2008/layout/LinedList"/>
    <dgm:cxn modelId="{6C6EDAE6-0BBB-4F6A-A2AF-F8EDB258DE9F}" type="presOf" srcId="{70C9A77D-FA00-4A6A-A80C-5E5598EA0E33}" destId="{D255EDF4-4B93-42A2-8064-9E40ACEC9E52}" srcOrd="0" destOrd="0" presId="urn:microsoft.com/office/officeart/2008/layout/LinedList"/>
    <dgm:cxn modelId="{4C8AEEEE-FCC7-4868-AE3F-A714D73A7BAA}" type="presOf" srcId="{1D27870E-A805-417F-A808-E8E8B37C2C0F}" destId="{92E3C300-F028-4AAC-BCFE-2D1956B1EFE1}" srcOrd="0" destOrd="0" presId="urn:microsoft.com/office/officeart/2008/layout/LinedList"/>
    <dgm:cxn modelId="{C9E5C4FF-D420-404C-9572-9C49C2B463AE}" srcId="{70C9A77D-FA00-4A6A-A80C-5E5598EA0E33}" destId="{A5D550CF-D516-4223-8438-AFF443EC1009}" srcOrd="1" destOrd="0" parTransId="{D8F48498-3C45-42BD-B6C0-838C6B8D5FCD}" sibTransId="{902B5966-98F6-4C42-8132-F62A68CBC56E}"/>
    <dgm:cxn modelId="{BA86B7D9-61E0-4322-89A8-6A0CCAC88076}" type="presParOf" srcId="{D255EDF4-4B93-42A2-8064-9E40ACEC9E52}" destId="{B4D4CD3E-ADCE-49FD-BB16-52D459DE0AEB}" srcOrd="0" destOrd="0" presId="urn:microsoft.com/office/officeart/2008/layout/LinedList"/>
    <dgm:cxn modelId="{C1AF57CE-1D52-4F3B-A50F-DB48C3201FE1}" type="presParOf" srcId="{D255EDF4-4B93-42A2-8064-9E40ACEC9E52}" destId="{7E5CC15A-4E0D-45EC-84EC-DA1297C8E119}" srcOrd="1" destOrd="0" presId="urn:microsoft.com/office/officeart/2008/layout/LinedList"/>
    <dgm:cxn modelId="{8F8D91CD-5DD4-4026-8540-A42DB8AA0C24}" type="presParOf" srcId="{7E5CC15A-4E0D-45EC-84EC-DA1297C8E119}" destId="{898871D0-461F-433C-9692-3C0CE6B6EE7C}" srcOrd="0" destOrd="0" presId="urn:microsoft.com/office/officeart/2008/layout/LinedList"/>
    <dgm:cxn modelId="{BF81B0C2-B241-4088-9A47-959FD8DC6F87}" type="presParOf" srcId="{7E5CC15A-4E0D-45EC-84EC-DA1297C8E119}" destId="{7D84C3D5-04A2-457E-8501-F7F775376EB7}" srcOrd="1" destOrd="0" presId="urn:microsoft.com/office/officeart/2008/layout/LinedList"/>
    <dgm:cxn modelId="{62A27098-8A47-4926-AA52-B54A73E4A19A}" type="presParOf" srcId="{D255EDF4-4B93-42A2-8064-9E40ACEC9E52}" destId="{0AE16F4D-E3A5-41F1-B7AB-CEDB24C13BD0}" srcOrd="2" destOrd="0" presId="urn:microsoft.com/office/officeart/2008/layout/LinedList"/>
    <dgm:cxn modelId="{0AC202DF-629B-4408-AF23-25B80D9B3F49}" type="presParOf" srcId="{D255EDF4-4B93-42A2-8064-9E40ACEC9E52}" destId="{099CEF0B-D241-4291-AF85-D39C7E3E3D57}" srcOrd="3" destOrd="0" presId="urn:microsoft.com/office/officeart/2008/layout/LinedList"/>
    <dgm:cxn modelId="{E2B6CA65-398C-4E6F-B24E-8540F84610F6}" type="presParOf" srcId="{099CEF0B-D241-4291-AF85-D39C7E3E3D57}" destId="{D1F0422F-3811-4ADD-98E4-6EB1C506A750}" srcOrd="0" destOrd="0" presId="urn:microsoft.com/office/officeart/2008/layout/LinedList"/>
    <dgm:cxn modelId="{CDE65C81-A63A-4B44-8FF5-13D94143DBEA}" type="presParOf" srcId="{099CEF0B-D241-4291-AF85-D39C7E3E3D57}" destId="{D3491C57-E71F-4EEB-936F-7B6BA9A0EB0A}" srcOrd="1" destOrd="0" presId="urn:microsoft.com/office/officeart/2008/layout/LinedList"/>
    <dgm:cxn modelId="{6767C55D-10D5-4464-B243-468B11FD2B81}" type="presParOf" srcId="{D255EDF4-4B93-42A2-8064-9E40ACEC9E52}" destId="{D92BDEE7-8FB6-435B-8D82-B033C2242049}" srcOrd="4" destOrd="0" presId="urn:microsoft.com/office/officeart/2008/layout/LinedList"/>
    <dgm:cxn modelId="{CD3A4656-2C14-4C47-B3E1-6F10933A4502}" type="presParOf" srcId="{D255EDF4-4B93-42A2-8064-9E40ACEC9E52}" destId="{59B787C5-19F1-42B7-BD44-413BD33A4253}" srcOrd="5" destOrd="0" presId="urn:microsoft.com/office/officeart/2008/layout/LinedList"/>
    <dgm:cxn modelId="{857B73F0-99C2-4B13-8C27-AF4AF774F751}" type="presParOf" srcId="{59B787C5-19F1-42B7-BD44-413BD33A4253}" destId="{34C7B280-2585-43C0-BB9D-AD0687331D32}" srcOrd="0" destOrd="0" presId="urn:microsoft.com/office/officeart/2008/layout/LinedList"/>
    <dgm:cxn modelId="{D17861D2-3615-42AA-A574-9DE10C691B4D}" type="presParOf" srcId="{59B787C5-19F1-42B7-BD44-413BD33A4253}" destId="{EF27E92B-EB2A-42D6-8C66-17B63DF97590}" srcOrd="1" destOrd="0" presId="urn:microsoft.com/office/officeart/2008/layout/LinedList"/>
    <dgm:cxn modelId="{2129E924-3F70-487D-9AE0-9FA0A3529878}" type="presParOf" srcId="{D255EDF4-4B93-42A2-8064-9E40ACEC9E52}" destId="{44810BD2-B885-47F1-ACA6-0A084169675A}" srcOrd="6" destOrd="0" presId="urn:microsoft.com/office/officeart/2008/layout/LinedList"/>
    <dgm:cxn modelId="{60F13126-9CBA-46CE-900A-4313A6F26AEB}" type="presParOf" srcId="{D255EDF4-4B93-42A2-8064-9E40ACEC9E52}" destId="{8B535D42-D5A5-4C92-98B9-4FB7A7391EC7}" srcOrd="7" destOrd="0" presId="urn:microsoft.com/office/officeart/2008/layout/LinedList"/>
    <dgm:cxn modelId="{0450A2E6-9509-4C02-876B-EE02785C5181}" type="presParOf" srcId="{8B535D42-D5A5-4C92-98B9-4FB7A7391EC7}" destId="{92E3C300-F028-4AAC-BCFE-2D1956B1EFE1}" srcOrd="0" destOrd="0" presId="urn:microsoft.com/office/officeart/2008/layout/LinedList"/>
    <dgm:cxn modelId="{C9267FD2-E0B0-43E6-8168-C0E98FEEAF32}" type="presParOf" srcId="{8B535D42-D5A5-4C92-98B9-4FB7A7391EC7}" destId="{46F5007F-0758-457B-9F8C-2B7AF9F42E60}"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AB94FCA-B235-4CD2-A0B5-C5BB1F890B5F}" type="doc">
      <dgm:prSet loTypeId="urn:microsoft.com/office/officeart/2018/5/layout/CenteredIconLabelDescriptionList" loCatId="icon" qsTypeId="urn:microsoft.com/office/officeart/2005/8/quickstyle/simple1#4" qsCatId="simple" csTypeId="urn:microsoft.com/office/officeart/2018/5/colors/Iconchunking_neutralbg_accent1_2" csCatId="accent1" phldr="1"/>
      <dgm:spPr/>
      <dgm:t>
        <a:bodyPr/>
        <a:lstStyle/>
        <a:p>
          <a:endParaRPr lang="en-US"/>
        </a:p>
      </dgm:t>
    </dgm:pt>
    <dgm:pt modelId="{F6E5472A-B03C-4D5E-980D-E5D634D36DD6}">
      <dgm:prSet custT="1"/>
      <dgm:spPr/>
      <dgm:t>
        <a:bodyPr/>
        <a:lstStyle/>
        <a:p>
          <a:pPr>
            <a:lnSpc>
              <a:spcPct val="100000"/>
            </a:lnSpc>
            <a:defRPr b="1"/>
          </a:pPr>
          <a:r>
            <a:rPr lang="fr-BE" sz="2000" dirty="0">
              <a:latin typeface="Bahnschrift Light" panose="020B0502040204020203" pitchFamily="34" charset="0"/>
            </a:rPr>
            <a:t>Questions administratives et financières </a:t>
          </a:r>
          <a:endParaRPr lang="en-US" sz="2000" dirty="0">
            <a:latin typeface="Bahnschrift Light" panose="020B0502040204020203" pitchFamily="34" charset="0"/>
          </a:endParaRPr>
        </a:p>
      </dgm:t>
    </dgm:pt>
    <dgm:pt modelId="{1F3A268D-65CB-4631-9F34-AEB9F8E78757}" type="parTrans" cxnId="{4D892DBF-47AA-4917-8F1C-AA4A4E8DE893}">
      <dgm:prSet/>
      <dgm:spPr/>
      <dgm:t>
        <a:bodyPr/>
        <a:lstStyle/>
        <a:p>
          <a:endParaRPr lang="en-US"/>
        </a:p>
      </dgm:t>
    </dgm:pt>
    <dgm:pt modelId="{8B56FAB6-43F9-443D-A9E8-12C2A74A2E8C}" type="sibTrans" cxnId="{4D892DBF-47AA-4917-8F1C-AA4A4E8DE893}">
      <dgm:prSet/>
      <dgm:spPr/>
      <dgm:t>
        <a:bodyPr/>
        <a:lstStyle/>
        <a:p>
          <a:endParaRPr lang="en-US"/>
        </a:p>
      </dgm:t>
    </dgm:pt>
    <dgm:pt modelId="{3F1E4EC4-9BBB-4482-9A24-5EA29C08F581}">
      <dgm:prSet custT="1"/>
      <dgm:spPr/>
      <dgm:t>
        <a:bodyPr/>
        <a:lstStyle/>
        <a:p>
          <a:pPr>
            <a:lnSpc>
              <a:spcPct val="100000"/>
            </a:lnSpc>
            <a:defRPr b="1"/>
          </a:pPr>
          <a:r>
            <a:rPr lang="fr-BE" sz="2000" dirty="0">
              <a:latin typeface="Bahnschrift Light" panose="020B0502040204020203" pitchFamily="34" charset="0"/>
            </a:rPr>
            <a:t>Questions juridiques </a:t>
          </a:r>
          <a:endParaRPr lang="en-US" sz="2000" dirty="0">
            <a:latin typeface="Bahnschrift Light" panose="020B0502040204020203" pitchFamily="34" charset="0"/>
          </a:endParaRPr>
        </a:p>
      </dgm:t>
    </dgm:pt>
    <dgm:pt modelId="{65B93A09-9411-41BA-9E97-B2E4BEF6FE81}" type="parTrans" cxnId="{7D6BD4B2-3CB3-4F32-963F-7084500EEF66}">
      <dgm:prSet/>
      <dgm:spPr/>
      <dgm:t>
        <a:bodyPr/>
        <a:lstStyle/>
        <a:p>
          <a:endParaRPr lang="en-US"/>
        </a:p>
      </dgm:t>
    </dgm:pt>
    <dgm:pt modelId="{62B40D3C-EB2A-48AC-87BB-8027C865A4B7}" type="sibTrans" cxnId="{7D6BD4B2-3CB3-4F32-963F-7084500EEF66}">
      <dgm:prSet/>
      <dgm:spPr/>
      <dgm:t>
        <a:bodyPr/>
        <a:lstStyle/>
        <a:p>
          <a:endParaRPr lang="en-US"/>
        </a:p>
      </dgm:t>
    </dgm:pt>
    <dgm:pt modelId="{54BDB290-D95C-4E9F-9F68-1E4173212F87}">
      <dgm:prSet custT="1"/>
      <dgm:spPr/>
      <dgm:t>
        <a:bodyPr/>
        <a:lstStyle/>
        <a:p>
          <a:pPr>
            <a:lnSpc>
              <a:spcPct val="100000"/>
            </a:lnSpc>
            <a:defRPr b="1"/>
          </a:pPr>
          <a:r>
            <a:rPr lang="fr-BE" sz="2000" dirty="0">
              <a:latin typeface="Bahnschrift Light" panose="020B0502040204020203" pitchFamily="34" charset="0"/>
            </a:rPr>
            <a:t>Service pour les</a:t>
          </a:r>
        </a:p>
        <a:p>
          <a:pPr>
            <a:lnSpc>
              <a:spcPct val="100000"/>
            </a:lnSpc>
            <a:defRPr b="1"/>
          </a:pPr>
          <a:r>
            <a:rPr lang="fr-BE" sz="2000" dirty="0">
              <a:latin typeface="Bahnschrift Light" panose="020B0502040204020203" pitchFamily="34" charset="0"/>
            </a:rPr>
            <a:t>EBS</a:t>
          </a:r>
        </a:p>
        <a:p>
          <a:pPr>
            <a:lnSpc>
              <a:spcPct val="100000"/>
            </a:lnSpc>
            <a:defRPr b="1"/>
          </a:pPr>
          <a:r>
            <a:rPr lang="fr-BE" sz="1600" dirty="0">
              <a:latin typeface="Bahnschrift Light" panose="020B0502040204020203" pitchFamily="34" charset="0"/>
            </a:rPr>
            <a:t> </a:t>
          </a:r>
        </a:p>
        <a:p>
          <a:pPr>
            <a:lnSpc>
              <a:spcPct val="100000"/>
            </a:lnSpc>
            <a:defRPr b="1"/>
          </a:pPr>
          <a:r>
            <a:rPr lang="fr-BE" sz="1600" b="0" dirty="0">
              <a:latin typeface="Bahnschrift Light" panose="020B0502040204020203" pitchFamily="34" charset="0"/>
            </a:rPr>
            <a:t>(</a:t>
          </a:r>
          <a:r>
            <a:rPr lang="fr-BE" sz="1600" b="0" dirty="0" err="1">
              <a:latin typeface="Bahnschrift Light" panose="020B0502040204020203" pitchFamily="34" charset="0"/>
            </a:rPr>
            <a:t>étudiant.ess</a:t>
          </a:r>
          <a:r>
            <a:rPr lang="fr-BE" sz="1600" b="0" dirty="0">
              <a:latin typeface="Bahnschrift Light" panose="020B0502040204020203" pitchFamily="34" charset="0"/>
            </a:rPr>
            <a:t> à besoins spécifiques et en situation de handicap)</a:t>
          </a:r>
          <a:endParaRPr lang="en-US" sz="1600" b="0" dirty="0">
            <a:latin typeface="Bahnschrift Light" panose="020B0502040204020203" pitchFamily="34" charset="0"/>
          </a:endParaRPr>
        </a:p>
      </dgm:t>
    </dgm:pt>
    <dgm:pt modelId="{741ABEF0-7756-4261-9FAF-2E4976F40F77}" type="parTrans" cxnId="{D6D3C0C0-B0FC-4BBE-BE42-7EEAEA631B2B}">
      <dgm:prSet/>
      <dgm:spPr/>
      <dgm:t>
        <a:bodyPr/>
        <a:lstStyle/>
        <a:p>
          <a:endParaRPr lang="en-US"/>
        </a:p>
      </dgm:t>
    </dgm:pt>
    <dgm:pt modelId="{FEDFF77F-A393-4181-A757-1E3A34CD54FD}" type="sibTrans" cxnId="{D6D3C0C0-B0FC-4BBE-BE42-7EEAEA631B2B}">
      <dgm:prSet/>
      <dgm:spPr/>
      <dgm:t>
        <a:bodyPr/>
        <a:lstStyle/>
        <a:p>
          <a:endParaRPr lang="en-US"/>
        </a:p>
      </dgm:t>
    </dgm:pt>
    <dgm:pt modelId="{A4F98DBC-AAFD-4487-B8D6-2F3B72484DF8}">
      <dgm:prSet custT="1"/>
      <dgm:spPr/>
      <dgm:t>
        <a:bodyPr/>
        <a:lstStyle/>
        <a:p>
          <a:pPr>
            <a:lnSpc>
              <a:spcPct val="100000"/>
            </a:lnSpc>
            <a:defRPr b="1"/>
          </a:pPr>
          <a:r>
            <a:rPr lang="fr-BE" sz="2000" dirty="0">
              <a:latin typeface="Bahnschrift Light" panose="020B0502040204020203" pitchFamily="34" charset="0"/>
            </a:rPr>
            <a:t>Bibliothèques et PUB</a:t>
          </a:r>
          <a:endParaRPr lang="en-US" sz="2000" dirty="0">
            <a:latin typeface="Bahnschrift Light" panose="020B0502040204020203" pitchFamily="34" charset="0"/>
          </a:endParaRPr>
        </a:p>
      </dgm:t>
    </dgm:pt>
    <dgm:pt modelId="{C0500832-8787-4F4E-A361-A946AE32A453}" type="parTrans" cxnId="{DB14D41A-0E14-400F-84C6-A5C777908091}">
      <dgm:prSet/>
      <dgm:spPr/>
      <dgm:t>
        <a:bodyPr/>
        <a:lstStyle/>
        <a:p>
          <a:endParaRPr lang="en-US"/>
        </a:p>
      </dgm:t>
    </dgm:pt>
    <dgm:pt modelId="{73E8AF41-9461-4367-9791-3393E179057A}" type="sibTrans" cxnId="{DB14D41A-0E14-400F-84C6-A5C777908091}">
      <dgm:prSet/>
      <dgm:spPr/>
      <dgm:t>
        <a:bodyPr/>
        <a:lstStyle/>
        <a:p>
          <a:endParaRPr lang="en-US"/>
        </a:p>
      </dgm:t>
    </dgm:pt>
    <dgm:pt modelId="{EADAE976-9D80-4551-9D38-23602A0F72DD}" type="pres">
      <dgm:prSet presAssocID="{2AB94FCA-B235-4CD2-A0B5-C5BB1F890B5F}" presName="root" presStyleCnt="0">
        <dgm:presLayoutVars>
          <dgm:dir/>
          <dgm:resizeHandles val="exact"/>
        </dgm:presLayoutVars>
      </dgm:prSet>
      <dgm:spPr/>
    </dgm:pt>
    <dgm:pt modelId="{88C4B8B6-5C21-4669-B2C4-A0EA828130E4}" type="pres">
      <dgm:prSet presAssocID="{F6E5472A-B03C-4D5E-980D-E5D634D36DD6}" presName="compNode" presStyleCnt="0"/>
      <dgm:spPr/>
    </dgm:pt>
    <dgm:pt modelId="{EF5B94C0-1A7B-4818-98B7-5A3F83B17673}" type="pres">
      <dgm:prSet presAssocID="{F6E5472A-B03C-4D5E-980D-E5D634D36DD6}"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Livres"/>
        </a:ext>
      </dgm:extLst>
    </dgm:pt>
    <dgm:pt modelId="{1DFD0171-D8BB-4460-AAEC-CAC76B5C0ED8}" type="pres">
      <dgm:prSet presAssocID="{F6E5472A-B03C-4D5E-980D-E5D634D36DD6}" presName="iconSpace" presStyleCnt="0"/>
      <dgm:spPr/>
    </dgm:pt>
    <dgm:pt modelId="{34BDCF33-25E5-4AC6-9FAB-20BFBE817A70}" type="pres">
      <dgm:prSet presAssocID="{F6E5472A-B03C-4D5E-980D-E5D634D36DD6}" presName="parTx" presStyleLbl="revTx" presStyleIdx="0" presStyleCnt="8">
        <dgm:presLayoutVars>
          <dgm:chMax val="0"/>
          <dgm:chPref val="0"/>
        </dgm:presLayoutVars>
      </dgm:prSet>
      <dgm:spPr/>
    </dgm:pt>
    <dgm:pt modelId="{B64F7C17-FDF7-4562-81FF-EC70AD13B34A}" type="pres">
      <dgm:prSet presAssocID="{F6E5472A-B03C-4D5E-980D-E5D634D36DD6}" presName="txSpace" presStyleCnt="0"/>
      <dgm:spPr/>
    </dgm:pt>
    <dgm:pt modelId="{F5DC20F9-37B2-490F-A4C4-219DE5A875C6}" type="pres">
      <dgm:prSet presAssocID="{F6E5472A-B03C-4D5E-980D-E5D634D36DD6}" presName="desTx" presStyleLbl="revTx" presStyleIdx="1" presStyleCnt="8" custLinFactY="-200000" custLinFactNeighborX="-11498" custLinFactNeighborY="-279525">
        <dgm:presLayoutVars/>
      </dgm:prSet>
      <dgm:spPr/>
    </dgm:pt>
    <dgm:pt modelId="{9357E5A9-A84A-4AD3-B73A-9E96EBDB8984}" type="pres">
      <dgm:prSet presAssocID="{8B56FAB6-43F9-443D-A9E8-12C2A74A2E8C}" presName="sibTrans" presStyleCnt="0"/>
      <dgm:spPr/>
    </dgm:pt>
    <dgm:pt modelId="{F8BC4D25-3F43-446D-8D2D-59C28CC2E7D5}" type="pres">
      <dgm:prSet presAssocID="{3F1E4EC4-9BBB-4482-9A24-5EA29C08F581}" presName="compNode" presStyleCnt="0"/>
      <dgm:spPr/>
    </dgm:pt>
    <dgm:pt modelId="{315743D1-FA9E-4ED8-BBCB-F714688B308C}" type="pres">
      <dgm:prSet presAssocID="{3F1E4EC4-9BBB-4482-9A24-5EA29C08F581}"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ffice Worker"/>
        </a:ext>
      </dgm:extLst>
    </dgm:pt>
    <dgm:pt modelId="{25D33F3C-3FA2-4390-A4BA-15BEB6871224}" type="pres">
      <dgm:prSet presAssocID="{3F1E4EC4-9BBB-4482-9A24-5EA29C08F581}" presName="iconSpace" presStyleCnt="0"/>
      <dgm:spPr/>
    </dgm:pt>
    <dgm:pt modelId="{80E90A8B-A365-4DAF-9EEE-8E9D05887FB6}" type="pres">
      <dgm:prSet presAssocID="{3F1E4EC4-9BBB-4482-9A24-5EA29C08F581}" presName="parTx" presStyleLbl="revTx" presStyleIdx="2" presStyleCnt="8" custScaleX="113705" custScaleY="65372" custLinFactNeighborX="2447" custLinFactNeighborY="-18452">
        <dgm:presLayoutVars>
          <dgm:chMax val="0"/>
          <dgm:chPref val="0"/>
        </dgm:presLayoutVars>
      </dgm:prSet>
      <dgm:spPr/>
    </dgm:pt>
    <dgm:pt modelId="{D5215A6C-0934-4D3C-A873-C8DFBFB49971}" type="pres">
      <dgm:prSet presAssocID="{3F1E4EC4-9BBB-4482-9A24-5EA29C08F581}" presName="txSpace" presStyleCnt="0"/>
      <dgm:spPr/>
    </dgm:pt>
    <dgm:pt modelId="{895CD6BA-1FD7-4594-BA05-708C14F7B71D}" type="pres">
      <dgm:prSet presAssocID="{3F1E4EC4-9BBB-4482-9A24-5EA29C08F581}" presName="desTx" presStyleLbl="revTx" presStyleIdx="3" presStyleCnt="8">
        <dgm:presLayoutVars/>
      </dgm:prSet>
      <dgm:spPr/>
    </dgm:pt>
    <dgm:pt modelId="{692ABEC6-126F-4E8D-8A22-62558CAB51D9}" type="pres">
      <dgm:prSet presAssocID="{62B40D3C-EB2A-48AC-87BB-8027C865A4B7}" presName="sibTrans" presStyleCnt="0"/>
      <dgm:spPr/>
    </dgm:pt>
    <dgm:pt modelId="{AAABC114-306A-45BF-9B35-9D13577EFBC3}" type="pres">
      <dgm:prSet presAssocID="{54BDB290-D95C-4E9F-9F68-1E4173212F87}" presName="compNode" presStyleCnt="0"/>
      <dgm:spPr/>
    </dgm:pt>
    <dgm:pt modelId="{45CEB4D6-427C-4B7A-91FF-AC35F211966E}" type="pres">
      <dgm:prSet presAssocID="{54BDB290-D95C-4E9F-9F68-1E4173212F87}"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Enseignant"/>
        </a:ext>
      </dgm:extLst>
    </dgm:pt>
    <dgm:pt modelId="{DB0B2BBD-59EC-40E9-9CFD-B5A8E5393703}" type="pres">
      <dgm:prSet presAssocID="{54BDB290-D95C-4E9F-9F68-1E4173212F87}" presName="iconSpace" presStyleCnt="0"/>
      <dgm:spPr/>
    </dgm:pt>
    <dgm:pt modelId="{5F3C773E-D3CF-4226-8EE8-FA28E159C44A}" type="pres">
      <dgm:prSet presAssocID="{54BDB290-D95C-4E9F-9F68-1E4173212F87}" presName="parTx" presStyleLbl="revTx" presStyleIdx="4" presStyleCnt="8" custScaleY="129748" custLinFactNeighborX="9011" custLinFactNeighborY="14234">
        <dgm:presLayoutVars>
          <dgm:chMax val="0"/>
          <dgm:chPref val="0"/>
        </dgm:presLayoutVars>
      </dgm:prSet>
      <dgm:spPr/>
    </dgm:pt>
    <dgm:pt modelId="{F7699DEA-430B-4DB3-9EBE-5E569B33E95E}" type="pres">
      <dgm:prSet presAssocID="{54BDB290-D95C-4E9F-9F68-1E4173212F87}" presName="txSpace" presStyleCnt="0"/>
      <dgm:spPr/>
    </dgm:pt>
    <dgm:pt modelId="{EC5C5489-09C5-44CC-8EE6-C06C1B847A22}" type="pres">
      <dgm:prSet presAssocID="{54BDB290-D95C-4E9F-9F68-1E4173212F87}" presName="desTx" presStyleLbl="revTx" presStyleIdx="5" presStyleCnt="8">
        <dgm:presLayoutVars/>
      </dgm:prSet>
      <dgm:spPr/>
    </dgm:pt>
    <dgm:pt modelId="{2697A462-9ACE-46A9-81B3-96143AC1D15D}" type="pres">
      <dgm:prSet presAssocID="{FEDFF77F-A393-4181-A757-1E3A34CD54FD}" presName="sibTrans" presStyleCnt="0"/>
      <dgm:spPr/>
    </dgm:pt>
    <dgm:pt modelId="{5195A83F-8856-483B-902B-EF789595905A}" type="pres">
      <dgm:prSet presAssocID="{A4F98DBC-AAFD-4487-B8D6-2F3B72484DF8}" presName="compNode" presStyleCnt="0"/>
      <dgm:spPr/>
    </dgm:pt>
    <dgm:pt modelId="{9556DB04-B68C-420B-A088-8B3FDC13E30E}" type="pres">
      <dgm:prSet presAssocID="{A4F98DBC-AAFD-4487-B8D6-2F3B72484DF8}"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on Shelf"/>
        </a:ext>
      </dgm:extLst>
    </dgm:pt>
    <dgm:pt modelId="{E4A404E4-0DAD-4A09-948E-72A904EC2FE1}" type="pres">
      <dgm:prSet presAssocID="{A4F98DBC-AAFD-4487-B8D6-2F3B72484DF8}" presName="iconSpace" presStyleCnt="0"/>
      <dgm:spPr/>
    </dgm:pt>
    <dgm:pt modelId="{8AC87263-8D10-4885-9B44-17BC08C09B90}" type="pres">
      <dgm:prSet presAssocID="{A4F98DBC-AAFD-4487-B8D6-2F3B72484DF8}" presName="parTx" presStyleLbl="revTx" presStyleIdx="6" presStyleCnt="8" custLinFactNeighborX="8268" custLinFactNeighborY="720">
        <dgm:presLayoutVars>
          <dgm:chMax val="0"/>
          <dgm:chPref val="0"/>
        </dgm:presLayoutVars>
      </dgm:prSet>
      <dgm:spPr/>
    </dgm:pt>
    <dgm:pt modelId="{7B828A35-D5CF-4E23-A3D0-D3CEE78FAB3B}" type="pres">
      <dgm:prSet presAssocID="{A4F98DBC-AAFD-4487-B8D6-2F3B72484DF8}" presName="txSpace" presStyleCnt="0"/>
      <dgm:spPr/>
    </dgm:pt>
    <dgm:pt modelId="{9631A768-61B0-4811-B6E5-7E7AC42E450A}" type="pres">
      <dgm:prSet presAssocID="{A4F98DBC-AAFD-4487-B8D6-2F3B72484DF8}" presName="desTx" presStyleLbl="revTx" presStyleIdx="7" presStyleCnt="8">
        <dgm:presLayoutVars/>
      </dgm:prSet>
      <dgm:spPr/>
    </dgm:pt>
  </dgm:ptLst>
  <dgm:cxnLst>
    <dgm:cxn modelId="{B6D5B20D-D71E-42A2-ADF0-3FF7CF92E0F2}" type="presOf" srcId="{2AB94FCA-B235-4CD2-A0B5-C5BB1F890B5F}" destId="{EADAE976-9D80-4551-9D38-23602A0F72DD}" srcOrd="0" destOrd="0" presId="urn:microsoft.com/office/officeart/2018/5/layout/CenteredIconLabelDescriptionList"/>
    <dgm:cxn modelId="{DCEB011A-06D6-4E39-9442-B75C9075F243}" type="presOf" srcId="{54BDB290-D95C-4E9F-9F68-1E4173212F87}" destId="{5F3C773E-D3CF-4226-8EE8-FA28E159C44A}" srcOrd="0" destOrd="0" presId="urn:microsoft.com/office/officeart/2018/5/layout/CenteredIconLabelDescriptionList"/>
    <dgm:cxn modelId="{DB14D41A-0E14-400F-84C6-A5C777908091}" srcId="{2AB94FCA-B235-4CD2-A0B5-C5BB1F890B5F}" destId="{A4F98DBC-AAFD-4487-B8D6-2F3B72484DF8}" srcOrd="3" destOrd="0" parTransId="{C0500832-8787-4F4E-A361-A946AE32A453}" sibTransId="{73E8AF41-9461-4367-9791-3393E179057A}"/>
    <dgm:cxn modelId="{4D02DC76-E360-4865-9866-8867A59C766B}" type="presOf" srcId="{F6E5472A-B03C-4D5E-980D-E5D634D36DD6}" destId="{34BDCF33-25E5-4AC6-9FAB-20BFBE817A70}" srcOrd="0" destOrd="0" presId="urn:microsoft.com/office/officeart/2018/5/layout/CenteredIconLabelDescriptionList"/>
    <dgm:cxn modelId="{3B235888-DCE5-4B64-A964-A9237BE51CC2}" type="presOf" srcId="{3F1E4EC4-9BBB-4482-9A24-5EA29C08F581}" destId="{80E90A8B-A365-4DAF-9EEE-8E9D05887FB6}" srcOrd="0" destOrd="0" presId="urn:microsoft.com/office/officeart/2018/5/layout/CenteredIconLabelDescriptionList"/>
    <dgm:cxn modelId="{7D6BD4B2-3CB3-4F32-963F-7084500EEF66}" srcId="{2AB94FCA-B235-4CD2-A0B5-C5BB1F890B5F}" destId="{3F1E4EC4-9BBB-4482-9A24-5EA29C08F581}" srcOrd="1" destOrd="0" parTransId="{65B93A09-9411-41BA-9E97-B2E4BEF6FE81}" sibTransId="{62B40D3C-EB2A-48AC-87BB-8027C865A4B7}"/>
    <dgm:cxn modelId="{4D892DBF-47AA-4917-8F1C-AA4A4E8DE893}" srcId="{2AB94FCA-B235-4CD2-A0B5-C5BB1F890B5F}" destId="{F6E5472A-B03C-4D5E-980D-E5D634D36DD6}" srcOrd="0" destOrd="0" parTransId="{1F3A268D-65CB-4631-9F34-AEB9F8E78757}" sibTransId="{8B56FAB6-43F9-443D-A9E8-12C2A74A2E8C}"/>
    <dgm:cxn modelId="{D6D3C0C0-B0FC-4BBE-BE42-7EEAEA631B2B}" srcId="{2AB94FCA-B235-4CD2-A0B5-C5BB1F890B5F}" destId="{54BDB290-D95C-4E9F-9F68-1E4173212F87}" srcOrd="2" destOrd="0" parTransId="{741ABEF0-7756-4261-9FAF-2E4976F40F77}" sibTransId="{FEDFF77F-A393-4181-A757-1E3A34CD54FD}"/>
    <dgm:cxn modelId="{EB9C46E8-B979-4DD6-9545-28E6A680B2AC}" type="presOf" srcId="{A4F98DBC-AAFD-4487-B8D6-2F3B72484DF8}" destId="{8AC87263-8D10-4885-9B44-17BC08C09B90}" srcOrd="0" destOrd="0" presId="urn:microsoft.com/office/officeart/2018/5/layout/CenteredIconLabelDescriptionList"/>
    <dgm:cxn modelId="{1EF2937B-644B-4E94-925A-C4F949FE3490}" type="presParOf" srcId="{EADAE976-9D80-4551-9D38-23602A0F72DD}" destId="{88C4B8B6-5C21-4669-B2C4-A0EA828130E4}" srcOrd="0" destOrd="0" presId="urn:microsoft.com/office/officeart/2018/5/layout/CenteredIconLabelDescriptionList"/>
    <dgm:cxn modelId="{FEF591ED-8BAF-43C4-AB05-0FA54D2A4F9F}" type="presParOf" srcId="{88C4B8B6-5C21-4669-B2C4-A0EA828130E4}" destId="{EF5B94C0-1A7B-4818-98B7-5A3F83B17673}" srcOrd="0" destOrd="0" presId="urn:microsoft.com/office/officeart/2018/5/layout/CenteredIconLabelDescriptionList"/>
    <dgm:cxn modelId="{D3806A75-C765-4E5B-9731-1359014DE336}" type="presParOf" srcId="{88C4B8B6-5C21-4669-B2C4-A0EA828130E4}" destId="{1DFD0171-D8BB-4460-AAEC-CAC76B5C0ED8}" srcOrd="1" destOrd="0" presId="urn:microsoft.com/office/officeart/2018/5/layout/CenteredIconLabelDescriptionList"/>
    <dgm:cxn modelId="{68D3018A-F677-4A5E-BC7D-FA84366FAC5D}" type="presParOf" srcId="{88C4B8B6-5C21-4669-B2C4-A0EA828130E4}" destId="{34BDCF33-25E5-4AC6-9FAB-20BFBE817A70}" srcOrd="2" destOrd="0" presId="urn:microsoft.com/office/officeart/2018/5/layout/CenteredIconLabelDescriptionList"/>
    <dgm:cxn modelId="{0402045B-5A2D-484D-8EB7-68463E9C9D01}" type="presParOf" srcId="{88C4B8B6-5C21-4669-B2C4-A0EA828130E4}" destId="{B64F7C17-FDF7-4562-81FF-EC70AD13B34A}" srcOrd="3" destOrd="0" presId="urn:microsoft.com/office/officeart/2018/5/layout/CenteredIconLabelDescriptionList"/>
    <dgm:cxn modelId="{B0334594-52C9-47FD-AF65-B7D07A2E09D9}" type="presParOf" srcId="{88C4B8B6-5C21-4669-B2C4-A0EA828130E4}" destId="{F5DC20F9-37B2-490F-A4C4-219DE5A875C6}" srcOrd="4" destOrd="0" presId="urn:microsoft.com/office/officeart/2018/5/layout/CenteredIconLabelDescriptionList"/>
    <dgm:cxn modelId="{3958734A-F098-4B07-A190-5948BBEE05A6}" type="presParOf" srcId="{EADAE976-9D80-4551-9D38-23602A0F72DD}" destId="{9357E5A9-A84A-4AD3-B73A-9E96EBDB8984}" srcOrd="1" destOrd="0" presId="urn:microsoft.com/office/officeart/2018/5/layout/CenteredIconLabelDescriptionList"/>
    <dgm:cxn modelId="{635A1018-29FE-4A4A-B2E4-60F8771CCCF5}" type="presParOf" srcId="{EADAE976-9D80-4551-9D38-23602A0F72DD}" destId="{F8BC4D25-3F43-446D-8D2D-59C28CC2E7D5}" srcOrd="2" destOrd="0" presId="urn:microsoft.com/office/officeart/2018/5/layout/CenteredIconLabelDescriptionList"/>
    <dgm:cxn modelId="{66BF8AF2-CF3C-4DB6-B033-BB6177EB864A}" type="presParOf" srcId="{F8BC4D25-3F43-446D-8D2D-59C28CC2E7D5}" destId="{315743D1-FA9E-4ED8-BBCB-F714688B308C}" srcOrd="0" destOrd="0" presId="urn:microsoft.com/office/officeart/2018/5/layout/CenteredIconLabelDescriptionList"/>
    <dgm:cxn modelId="{DCC1C6F9-7FDC-4AC6-BDD0-8193E955D137}" type="presParOf" srcId="{F8BC4D25-3F43-446D-8D2D-59C28CC2E7D5}" destId="{25D33F3C-3FA2-4390-A4BA-15BEB6871224}" srcOrd="1" destOrd="0" presId="urn:microsoft.com/office/officeart/2018/5/layout/CenteredIconLabelDescriptionList"/>
    <dgm:cxn modelId="{C2F9D8CF-D1F1-49D3-B0C3-E0639A6CFA21}" type="presParOf" srcId="{F8BC4D25-3F43-446D-8D2D-59C28CC2E7D5}" destId="{80E90A8B-A365-4DAF-9EEE-8E9D05887FB6}" srcOrd="2" destOrd="0" presId="urn:microsoft.com/office/officeart/2018/5/layout/CenteredIconLabelDescriptionList"/>
    <dgm:cxn modelId="{27B26890-AF5B-45BF-92AE-D0384C952744}" type="presParOf" srcId="{F8BC4D25-3F43-446D-8D2D-59C28CC2E7D5}" destId="{D5215A6C-0934-4D3C-A873-C8DFBFB49971}" srcOrd="3" destOrd="0" presId="urn:microsoft.com/office/officeart/2018/5/layout/CenteredIconLabelDescriptionList"/>
    <dgm:cxn modelId="{1018A5A6-8185-44E6-AB53-DA872F454E04}" type="presParOf" srcId="{F8BC4D25-3F43-446D-8D2D-59C28CC2E7D5}" destId="{895CD6BA-1FD7-4594-BA05-708C14F7B71D}" srcOrd="4" destOrd="0" presId="urn:microsoft.com/office/officeart/2018/5/layout/CenteredIconLabelDescriptionList"/>
    <dgm:cxn modelId="{11A3F094-1CE5-4AE4-8922-742547ACB24C}" type="presParOf" srcId="{EADAE976-9D80-4551-9D38-23602A0F72DD}" destId="{692ABEC6-126F-4E8D-8A22-62558CAB51D9}" srcOrd="3" destOrd="0" presId="urn:microsoft.com/office/officeart/2018/5/layout/CenteredIconLabelDescriptionList"/>
    <dgm:cxn modelId="{D43417FA-FA51-48BF-AC56-C2B2D55B7520}" type="presParOf" srcId="{EADAE976-9D80-4551-9D38-23602A0F72DD}" destId="{AAABC114-306A-45BF-9B35-9D13577EFBC3}" srcOrd="4" destOrd="0" presId="urn:microsoft.com/office/officeart/2018/5/layout/CenteredIconLabelDescriptionList"/>
    <dgm:cxn modelId="{42A6130C-C012-4101-A111-8D5E01852337}" type="presParOf" srcId="{AAABC114-306A-45BF-9B35-9D13577EFBC3}" destId="{45CEB4D6-427C-4B7A-91FF-AC35F211966E}" srcOrd="0" destOrd="0" presId="urn:microsoft.com/office/officeart/2018/5/layout/CenteredIconLabelDescriptionList"/>
    <dgm:cxn modelId="{1A0738AA-742C-45ED-B874-8F0E4A35E144}" type="presParOf" srcId="{AAABC114-306A-45BF-9B35-9D13577EFBC3}" destId="{DB0B2BBD-59EC-40E9-9CFD-B5A8E5393703}" srcOrd="1" destOrd="0" presId="urn:microsoft.com/office/officeart/2018/5/layout/CenteredIconLabelDescriptionList"/>
    <dgm:cxn modelId="{954F4D24-7F56-40C7-AD80-16BDCEB8CE59}" type="presParOf" srcId="{AAABC114-306A-45BF-9B35-9D13577EFBC3}" destId="{5F3C773E-D3CF-4226-8EE8-FA28E159C44A}" srcOrd="2" destOrd="0" presId="urn:microsoft.com/office/officeart/2018/5/layout/CenteredIconLabelDescriptionList"/>
    <dgm:cxn modelId="{DC8B0E1A-290F-47BF-A50F-6E2E93F932B1}" type="presParOf" srcId="{AAABC114-306A-45BF-9B35-9D13577EFBC3}" destId="{F7699DEA-430B-4DB3-9EBE-5E569B33E95E}" srcOrd="3" destOrd="0" presId="urn:microsoft.com/office/officeart/2018/5/layout/CenteredIconLabelDescriptionList"/>
    <dgm:cxn modelId="{1E1E107B-5347-43DC-855C-CCED764BF5AC}" type="presParOf" srcId="{AAABC114-306A-45BF-9B35-9D13577EFBC3}" destId="{EC5C5489-09C5-44CC-8EE6-C06C1B847A22}" srcOrd="4" destOrd="0" presId="urn:microsoft.com/office/officeart/2018/5/layout/CenteredIconLabelDescriptionList"/>
    <dgm:cxn modelId="{8D45351B-2275-4348-88E3-396C32882FE1}" type="presParOf" srcId="{EADAE976-9D80-4551-9D38-23602A0F72DD}" destId="{2697A462-9ACE-46A9-81B3-96143AC1D15D}" srcOrd="5" destOrd="0" presId="urn:microsoft.com/office/officeart/2018/5/layout/CenteredIconLabelDescriptionList"/>
    <dgm:cxn modelId="{DA9795D6-34FA-47B5-946C-19C6F4F7123B}" type="presParOf" srcId="{EADAE976-9D80-4551-9D38-23602A0F72DD}" destId="{5195A83F-8856-483B-902B-EF789595905A}" srcOrd="6" destOrd="0" presId="urn:microsoft.com/office/officeart/2018/5/layout/CenteredIconLabelDescriptionList"/>
    <dgm:cxn modelId="{549863A5-EE3F-4CE2-B3F8-ACBEF8002D09}" type="presParOf" srcId="{5195A83F-8856-483B-902B-EF789595905A}" destId="{9556DB04-B68C-420B-A088-8B3FDC13E30E}" srcOrd="0" destOrd="0" presId="urn:microsoft.com/office/officeart/2018/5/layout/CenteredIconLabelDescriptionList"/>
    <dgm:cxn modelId="{26435B24-2C53-4D3E-B136-A14C9378B150}" type="presParOf" srcId="{5195A83F-8856-483B-902B-EF789595905A}" destId="{E4A404E4-0DAD-4A09-948E-72A904EC2FE1}" srcOrd="1" destOrd="0" presId="urn:microsoft.com/office/officeart/2018/5/layout/CenteredIconLabelDescriptionList"/>
    <dgm:cxn modelId="{4AEE5AAD-9D58-4978-97C2-402C82D58FFC}" type="presParOf" srcId="{5195A83F-8856-483B-902B-EF789595905A}" destId="{8AC87263-8D10-4885-9B44-17BC08C09B90}" srcOrd="2" destOrd="0" presId="urn:microsoft.com/office/officeart/2018/5/layout/CenteredIconLabelDescriptionList"/>
    <dgm:cxn modelId="{64019884-4980-49F5-91A9-FD2D0AFB689F}" type="presParOf" srcId="{5195A83F-8856-483B-902B-EF789595905A}" destId="{7B828A35-D5CF-4E23-A3D0-D3CEE78FAB3B}" srcOrd="3" destOrd="0" presId="urn:microsoft.com/office/officeart/2018/5/layout/CenteredIconLabelDescriptionList"/>
    <dgm:cxn modelId="{AAA42CF2-5B47-499A-8A0E-E34E8C7E3599}" type="presParOf" srcId="{5195A83F-8856-483B-902B-EF789595905A}" destId="{9631A768-61B0-4811-B6E5-7E7AC42E450A}"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A7810B-A28B-4885-845A-BBB5D49D991A}">
      <dsp:nvSpPr>
        <dsp:cNvPr id="0" name=""/>
        <dsp:cNvSpPr/>
      </dsp:nvSpPr>
      <dsp:spPr>
        <a:xfrm>
          <a:off x="2031466" y="0"/>
          <a:ext cx="916312" cy="916312"/>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EA73CF-3A17-47EE-82E8-4B66DA6E8D43}">
      <dsp:nvSpPr>
        <dsp:cNvPr id="0" name=""/>
        <dsp:cNvSpPr/>
      </dsp:nvSpPr>
      <dsp:spPr>
        <a:xfrm>
          <a:off x="1453408" y="1001148"/>
          <a:ext cx="203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fr-BE" sz="2300" kern="1200" dirty="0"/>
            <a:t>Aide au numérique</a:t>
          </a:r>
          <a:endParaRPr lang="en-US" sz="2300" kern="1200" dirty="0"/>
        </a:p>
      </dsp:txBody>
      <dsp:txXfrm>
        <a:off x="1453408" y="1001148"/>
        <a:ext cx="2036250" cy="720000"/>
      </dsp:txXfrm>
    </dsp:sp>
    <dsp:sp modelId="{E8484C74-088B-4363-958C-D2EA4C8671BE}">
      <dsp:nvSpPr>
        <dsp:cNvPr id="0" name=""/>
        <dsp:cNvSpPr/>
      </dsp:nvSpPr>
      <dsp:spPr>
        <a:xfrm>
          <a:off x="4607396" y="0"/>
          <a:ext cx="916312" cy="9163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F8A88F5-4C1C-4B8C-BBA7-FC36C882C3C0}">
      <dsp:nvSpPr>
        <dsp:cNvPr id="0" name=""/>
        <dsp:cNvSpPr/>
      </dsp:nvSpPr>
      <dsp:spPr>
        <a:xfrm>
          <a:off x="4053353" y="957955"/>
          <a:ext cx="203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pPr>
          <a:r>
            <a:rPr lang="fr-BE" sz="2300" kern="1200" dirty="0"/>
            <a:t>Adultes en reprise d’études</a:t>
          </a:r>
          <a:endParaRPr lang="en-US" sz="2300" kern="1200" dirty="0"/>
        </a:p>
      </dsp:txBody>
      <dsp:txXfrm>
        <a:off x="4053353" y="957955"/>
        <a:ext cx="203625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D4CD3E-ADCE-49FD-BB16-52D459DE0AEB}">
      <dsp:nvSpPr>
        <dsp:cNvPr id="0" name=""/>
        <dsp:cNvSpPr/>
      </dsp:nvSpPr>
      <dsp:spPr>
        <a:xfrm>
          <a:off x="0" y="0"/>
          <a:ext cx="6586489"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98871D0-461F-433C-9692-3C0CE6B6EE7C}">
      <dsp:nvSpPr>
        <dsp:cNvPr id="0" name=""/>
        <dsp:cNvSpPr/>
      </dsp:nvSpPr>
      <dsp:spPr>
        <a:xfrm>
          <a:off x="0" y="0"/>
          <a:ext cx="6586489" cy="1333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fr-BE" sz="3700" b="0" kern="1200" dirty="0">
              <a:latin typeface="Bahnschrift Light" panose="020B0502040204020203" pitchFamily="34" charset="0"/>
            </a:rPr>
            <a:t>Gérer mes démarches administratives et financières </a:t>
          </a:r>
          <a:endParaRPr lang="en-US" sz="3700" b="0" kern="1200" dirty="0">
            <a:latin typeface="Bahnschrift Light" panose="020B0502040204020203" pitchFamily="34" charset="0"/>
          </a:endParaRPr>
        </a:p>
      </dsp:txBody>
      <dsp:txXfrm>
        <a:off x="0" y="0"/>
        <a:ext cx="6586489" cy="1333142"/>
      </dsp:txXfrm>
    </dsp:sp>
    <dsp:sp modelId="{0AE16F4D-E3A5-41F1-B7AB-CEDB24C13BD0}">
      <dsp:nvSpPr>
        <dsp:cNvPr id="0" name=""/>
        <dsp:cNvSpPr/>
      </dsp:nvSpPr>
      <dsp:spPr>
        <a:xfrm>
          <a:off x="0" y="1333142"/>
          <a:ext cx="6586489"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1F0422F-3811-4ADD-98E4-6EB1C506A750}">
      <dsp:nvSpPr>
        <dsp:cNvPr id="0" name=""/>
        <dsp:cNvSpPr/>
      </dsp:nvSpPr>
      <dsp:spPr>
        <a:xfrm>
          <a:off x="0" y="1333142"/>
          <a:ext cx="6586489" cy="1333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fr-BE" sz="3700" b="1" kern="1200" dirty="0">
              <a:solidFill>
                <a:schemeClr val="accent5"/>
              </a:solidFill>
              <a:latin typeface="Bahnschrift Light" panose="020B0502040204020203" pitchFamily="34" charset="0"/>
            </a:rPr>
            <a:t>Prendre soin de mon bien-être et de ma santé</a:t>
          </a:r>
          <a:endParaRPr lang="en-US" sz="3700" b="1" kern="1200" dirty="0">
            <a:solidFill>
              <a:schemeClr val="accent5"/>
            </a:solidFill>
            <a:latin typeface="Bahnschrift Light" panose="020B0502040204020203" pitchFamily="34" charset="0"/>
          </a:endParaRPr>
        </a:p>
      </dsp:txBody>
      <dsp:txXfrm>
        <a:off x="0" y="1333142"/>
        <a:ext cx="6586489" cy="1333142"/>
      </dsp:txXfrm>
    </dsp:sp>
    <dsp:sp modelId="{D92BDEE7-8FB6-435B-8D82-B033C2242049}">
      <dsp:nvSpPr>
        <dsp:cNvPr id="0" name=""/>
        <dsp:cNvSpPr/>
      </dsp:nvSpPr>
      <dsp:spPr>
        <a:xfrm>
          <a:off x="0" y="2666285"/>
          <a:ext cx="6586489"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4C7B280-2585-43C0-BB9D-AD0687331D32}">
      <dsp:nvSpPr>
        <dsp:cNvPr id="0" name=""/>
        <dsp:cNvSpPr/>
      </dsp:nvSpPr>
      <dsp:spPr>
        <a:xfrm>
          <a:off x="0" y="2666285"/>
          <a:ext cx="6586489" cy="1333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fr-BE" sz="3700" kern="1200" dirty="0">
              <a:latin typeface="Bahnschrift Light" panose="020B0502040204020203" pitchFamily="34" charset="0"/>
            </a:rPr>
            <a:t>Développer mon projet et mon orientation </a:t>
          </a:r>
          <a:endParaRPr lang="en-US" sz="3700" kern="1200" dirty="0">
            <a:latin typeface="Bahnschrift Light" panose="020B0502040204020203" pitchFamily="34" charset="0"/>
          </a:endParaRPr>
        </a:p>
      </dsp:txBody>
      <dsp:txXfrm>
        <a:off x="0" y="2666285"/>
        <a:ext cx="6586489" cy="1333142"/>
      </dsp:txXfrm>
    </dsp:sp>
    <dsp:sp modelId="{44810BD2-B885-47F1-ACA6-0A084169675A}">
      <dsp:nvSpPr>
        <dsp:cNvPr id="0" name=""/>
        <dsp:cNvSpPr/>
      </dsp:nvSpPr>
      <dsp:spPr>
        <a:xfrm>
          <a:off x="0" y="3999427"/>
          <a:ext cx="6586489"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2E3C300-F028-4AAC-BCFE-2D1956B1EFE1}">
      <dsp:nvSpPr>
        <dsp:cNvPr id="0" name=""/>
        <dsp:cNvSpPr/>
      </dsp:nvSpPr>
      <dsp:spPr>
        <a:xfrm>
          <a:off x="0" y="3999427"/>
          <a:ext cx="6586489" cy="1333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fr-BE" sz="3700" kern="1200" dirty="0">
              <a:latin typeface="Bahnschrift Light" panose="020B0502040204020203" pitchFamily="34" charset="0"/>
            </a:rPr>
            <a:t>Construire mon « métier d’étudiant »</a:t>
          </a:r>
          <a:endParaRPr lang="en-US" sz="3700" kern="1200" dirty="0">
            <a:latin typeface="Bahnschrift Light" panose="020B0502040204020203" pitchFamily="34" charset="0"/>
          </a:endParaRPr>
        </a:p>
      </dsp:txBody>
      <dsp:txXfrm>
        <a:off x="0" y="3999427"/>
        <a:ext cx="6586489" cy="13331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775E12-DA3C-467E-ADD6-55CFAE600FFF}">
      <dsp:nvSpPr>
        <dsp:cNvPr id="0" name=""/>
        <dsp:cNvSpPr/>
      </dsp:nvSpPr>
      <dsp:spPr>
        <a:xfrm>
          <a:off x="1440009" y="720000"/>
          <a:ext cx="1944000" cy="1944000"/>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18C4F14-845C-47C3-9DED-3A10B39D13EA}">
      <dsp:nvSpPr>
        <dsp:cNvPr id="0" name=""/>
        <dsp:cNvSpPr/>
      </dsp:nvSpPr>
      <dsp:spPr>
        <a:xfrm>
          <a:off x="245235" y="2436636"/>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pPr>
          <a:r>
            <a:rPr lang="fr-BE" sz="3600" kern="1200" dirty="0">
              <a:latin typeface="Bahnschrift Light" panose="020B0502040204020203" pitchFamily="34" charset="0"/>
            </a:rPr>
            <a:t>ULB Santé</a:t>
          </a:r>
          <a:endParaRPr lang="en-US" sz="3600" kern="1200" dirty="0">
            <a:latin typeface="Bahnschrift Light" panose="020B0502040204020203" pitchFamily="34" charset="0"/>
          </a:endParaRPr>
        </a:p>
      </dsp:txBody>
      <dsp:txXfrm>
        <a:off x="245235" y="2436636"/>
        <a:ext cx="4320000" cy="720000"/>
      </dsp:txXfrm>
    </dsp:sp>
    <dsp:sp modelId="{6E7490D9-D56A-4C56-A4FC-81F681BBF41D}">
      <dsp:nvSpPr>
        <dsp:cNvPr id="0" name=""/>
        <dsp:cNvSpPr/>
      </dsp:nvSpPr>
      <dsp:spPr>
        <a:xfrm>
          <a:off x="7380000" y="720000"/>
          <a:ext cx="1944000" cy="1944000"/>
        </a:xfrm>
        <a:prstGeom prst="rect">
          <a:avLst/>
        </a:prstGeom>
        <a:blipFill>
          <a:blip xmlns:r="http://schemas.openxmlformats.org/officeDocument/2006/relationships">
            <a:extLs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827ACB7-79BB-4624-9459-6998966399FC}">
      <dsp:nvSpPr>
        <dsp:cNvPr id="0" name=""/>
        <dsp:cNvSpPr/>
      </dsp:nvSpPr>
      <dsp:spPr>
        <a:xfrm>
          <a:off x="6273665" y="2376358"/>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100000"/>
            </a:lnSpc>
            <a:spcBef>
              <a:spcPct val="0"/>
            </a:spcBef>
            <a:spcAft>
              <a:spcPct val="35000"/>
            </a:spcAft>
            <a:buNone/>
          </a:pPr>
          <a:r>
            <a:rPr lang="fr-BE" sz="3600" kern="1200" dirty="0">
              <a:latin typeface="Bahnschrift Light" panose="020B0502040204020203" pitchFamily="34" charset="0"/>
            </a:rPr>
            <a:t>Aimer à l’ULB</a:t>
          </a:r>
          <a:endParaRPr lang="en-US" sz="3600" kern="1200" dirty="0">
            <a:latin typeface="Bahnschrift Light" panose="020B0502040204020203" pitchFamily="34" charset="0"/>
          </a:endParaRPr>
        </a:p>
      </dsp:txBody>
      <dsp:txXfrm>
        <a:off x="6273665" y="2376358"/>
        <a:ext cx="4320000" cy="72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444561-3B80-44F7-8032-2C147554124E}">
      <dsp:nvSpPr>
        <dsp:cNvPr id="0" name=""/>
        <dsp:cNvSpPr/>
      </dsp:nvSpPr>
      <dsp:spPr>
        <a:xfrm>
          <a:off x="1612428" y="823660"/>
          <a:ext cx="1944000" cy="1944000"/>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F36299-EF35-4C80-95A4-306AB6071AF9}">
      <dsp:nvSpPr>
        <dsp:cNvPr id="0" name=""/>
        <dsp:cNvSpPr/>
      </dsp:nvSpPr>
      <dsp:spPr>
        <a:xfrm>
          <a:off x="411490" y="2921433"/>
          <a:ext cx="4320000"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pPr>
          <a:r>
            <a:rPr lang="fr-BE" sz="3200" b="0" kern="1200" dirty="0">
              <a:latin typeface="Bahnschrift Light" panose="020B0502040204020203" pitchFamily="34" charset="0"/>
            </a:rPr>
            <a:t>Service médical</a:t>
          </a:r>
          <a:endParaRPr lang="en-US" sz="3200" b="0" kern="1200" dirty="0">
            <a:latin typeface="Bahnschrift Light" panose="020B0502040204020203" pitchFamily="34" charset="0"/>
          </a:endParaRPr>
        </a:p>
      </dsp:txBody>
      <dsp:txXfrm>
        <a:off x="411490" y="2921433"/>
        <a:ext cx="4320000" cy="765000"/>
      </dsp:txXfrm>
    </dsp:sp>
    <dsp:sp modelId="{4D47DAF4-62A1-4AAF-A2F8-954643F0D909}">
      <dsp:nvSpPr>
        <dsp:cNvPr id="0" name=""/>
        <dsp:cNvSpPr/>
      </dsp:nvSpPr>
      <dsp:spPr>
        <a:xfrm>
          <a:off x="7369405" y="870234"/>
          <a:ext cx="1944000" cy="1944000"/>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278C2B-36EF-4D12-AB52-C420679A8A47}">
      <dsp:nvSpPr>
        <dsp:cNvPr id="0" name=""/>
        <dsp:cNvSpPr/>
      </dsp:nvSpPr>
      <dsp:spPr>
        <a:xfrm>
          <a:off x="5645775" y="2874963"/>
          <a:ext cx="5391403" cy="9272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422400">
            <a:lnSpc>
              <a:spcPct val="100000"/>
            </a:lnSpc>
            <a:spcBef>
              <a:spcPct val="0"/>
            </a:spcBef>
            <a:spcAft>
              <a:spcPct val="35000"/>
            </a:spcAft>
            <a:buNone/>
          </a:pPr>
          <a:r>
            <a:rPr lang="fr-BE" sz="3200" kern="1200" dirty="0">
              <a:latin typeface="Bahnschrift Light" panose="020B0502040204020203" pitchFamily="34" charset="0"/>
            </a:rPr>
            <a:t>SSM-ULB</a:t>
          </a:r>
          <a:br>
            <a:rPr lang="fr-BE" sz="3200" kern="1200" dirty="0">
              <a:latin typeface="Bahnschrift Light" panose="020B0502040204020203" pitchFamily="34" charset="0"/>
            </a:rPr>
          </a:br>
          <a:r>
            <a:rPr lang="fr-BE" sz="1800" kern="1200" dirty="0">
              <a:latin typeface="Bahnschrift Light" panose="020B0502040204020203" pitchFamily="34" charset="0"/>
            </a:rPr>
            <a:t>(</a:t>
          </a:r>
          <a:r>
            <a:rPr lang="fr-BE" sz="1800" kern="1200" dirty="0" err="1">
              <a:latin typeface="Bahnschrift Light" panose="020B0502040204020203" pitchFamily="34" charset="0"/>
            </a:rPr>
            <a:t>PsyCampus</a:t>
          </a:r>
          <a:r>
            <a:rPr lang="fr-BE" sz="1800" kern="1200" dirty="0">
              <a:latin typeface="Bahnschrift Light" panose="020B0502040204020203" pitchFamily="34" charset="0"/>
            </a:rPr>
            <a:t> et </a:t>
          </a:r>
          <a:r>
            <a:rPr lang="fr-BE" sz="1800" kern="1200" dirty="0" err="1">
              <a:latin typeface="Bahnschrift Light" panose="020B0502040204020203" pitchFamily="34" charset="0"/>
            </a:rPr>
            <a:t>co</a:t>
          </a:r>
          <a:r>
            <a:rPr lang="fr-BE" sz="1800" kern="1200" dirty="0">
              <a:latin typeface="Bahnschrift Light" panose="020B0502040204020203" pitchFamily="34" charset="0"/>
            </a:rPr>
            <a:t>)</a:t>
          </a:r>
          <a:endParaRPr lang="en-US" sz="1800" kern="1200" dirty="0">
            <a:latin typeface="Bahnschrift Light" panose="020B0502040204020203" pitchFamily="34" charset="0"/>
          </a:endParaRPr>
        </a:p>
      </dsp:txBody>
      <dsp:txXfrm>
        <a:off x="5645775" y="2874963"/>
        <a:ext cx="5391403" cy="92722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D4CD3E-ADCE-49FD-BB16-52D459DE0AEB}">
      <dsp:nvSpPr>
        <dsp:cNvPr id="0" name=""/>
        <dsp:cNvSpPr/>
      </dsp:nvSpPr>
      <dsp:spPr>
        <a:xfrm>
          <a:off x="0" y="0"/>
          <a:ext cx="6586489"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98871D0-461F-433C-9692-3C0CE6B6EE7C}">
      <dsp:nvSpPr>
        <dsp:cNvPr id="0" name=""/>
        <dsp:cNvSpPr/>
      </dsp:nvSpPr>
      <dsp:spPr>
        <a:xfrm>
          <a:off x="0" y="0"/>
          <a:ext cx="6586489" cy="1333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fr-BE" sz="3700" b="0" kern="1200" dirty="0">
              <a:latin typeface="Bahnschrift Light" panose="020B0502040204020203" pitchFamily="34" charset="0"/>
            </a:rPr>
            <a:t>Gérer mes démarches administratives et financières </a:t>
          </a:r>
          <a:endParaRPr lang="en-US" sz="3700" b="0" kern="1200" dirty="0">
            <a:latin typeface="Bahnschrift Light" panose="020B0502040204020203" pitchFamily="34" charset="0"/>
          </a:endParaRPr>
        </a:p>
      </dsp:txBody>
      <dsp:txXfrm>
        <a:off x="0" y="0"/>
        <a:ext cx="6586489" cy="1333142"/>
      </dsp:txXfrm>
    </dsp:sp>
    <dsp:sp modelId="{0AE16F4D-E3A5-41F1-B7AB-CEDB24C13BD0}">
      <dsp:nvSpPr>
        <dsp:cNvPr id="0" name=""/>
        <dsp:cNvSpPr/>
      </dsp:nvSpPr>
      <dsp:spPr>
        <a:xfrm>
          <a:off x="0" y="1333142"/>
          <a:ext cx="6586489"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1F0422F-3811-4ADD-98E4-6EB1C506A750}">
      <dsp:nvSpPr>
        <dsp:cNvPr id="0" name=""/>
        <dsp:cNvSpPr/>
      </dsp:nvSpPr>
      <dsp:spPr>
        <a:xfrm>
          <a:off x="0" y="1333142"/>
          <a:ext cx="6586489" cy="1333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fr-BE" sz="3700" b="0" kern="1200" dirty="0">
              <a:solidFill>
                <a:schemeClr val="tx1"/>
              </a:solidFill>
              <a:latin typeface="Bahnschrift Light" panose="020B0502040204020203" pitchFamily="34" charset="0"/>
            </a:rPr>
            <a:t>Prendre soin de mon bien-être et de ma santé</a:t>
          </a:r>
          <a:endParaRPr lang="en-US" sz="3700" b="0" kern="1200" dirty="0">
            <a:solidFill>
              <a:schemeClr val="tx1"/>
            </a:solidFill>
            <a:latin typeface="Bahnschrift Light" panose="020B0502040204020203" pitchFamily="34" charset="0"/>
          </a:endParaRPr>
        </a:p>
      </dsp:txBody>
      <dsp:txXfrm>
        <a:off x="0" y="1333142"/>
        <a:ext cx="6586489" cy="1333142"/>
      </dsp:txXfrm>
    </dsp:sp>
    <dsp:sp modelId="{D92BDEE7-8FB6-435B-8D82-B033C2242049}">
      <dsp:nvSpPr>
        <dsp:cNvPr id="0" name=""/>
        <dsp:cNvSpPr/>
      </dsp:nvSpPr>
      <dsp:spPr>
        <a:xfrm>
          <a:off x="0" y="2666285"/>
          <a:ext cx="6586489"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4C7B280-2585-43C0-BB9D-AD0687331D32}">
      <dsp:nvSpPr>
        <dsp:cNvPr id="0" name=""/>
        <dsp:cNvSpPr/>
      </dsp:nvSpPr>
      <dsp:spPr>
        <a:xfrm>
          <a:off x="0" y="2666285"/>
          <a:ext cx="6586489" cy="1333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b="1" kern="1200" dirty="0" err="1">
              <a:solidFill>
                <a:schemeClr val="tx1"/>
              </a:solidFill>
              <a:latin typeface="Bahnschrift Light" panose="020B0502040204020203" pitchFamily="34" charset="0"/>
            </a:rPr>
            <a:t>Construire</a:t>
          </a:r>
          <a:r>
            <a:rPr lang="en-US" sz="3700" b="1" kern="1200" dirty="0">
              <a:solidFill>
                <a:schemeClr val="tx1"/>
              </a:solidFill>
              <a:latin typeface="Bahnschrift Light" panose="020B0502040204020203" pitchFamily="34" charset="0"/>
            </a:rPr>
            <a:t> son métier </a:t>
          </a:r>
          <a:r>
            <a:rPr lang="en-US" sz="3700" b="1" kern="1200" dirty="0" err="1">
              <a:solidFill>
                <a:schemeClr val="tx1"/>
              </a:solidFill>
              <a:latin typeface="Bahnschrift Light" panose="020B0502040204020203" pitchFamily="34" charset="0"/>
            </a:rPr>
            <a:t>d’étudiant</a:t>
          </a:r>
          <a:endParaRPr lang="en-US" sz="3700" b="1" kern="1200" dirty="0">
            <a:solidFill>
              <a:schemeClr val="tx1"/>
            </a:solidFill>
            <a:latin typeface="Bahnschrift Light" panose="020B0502040204020203" pitchFamily="34" charset="0"/>
          </a:endParaRPr>
        </a:p>
      </dsp:txBody>
      <dsp:txXfrm>
        <a:off x="0" y="2666285"/>
        <a:ext cx="6586489" cy="1333142"/>
      </dsp:txXfrm>
    </dsp:sp>
    <dsp:sp modelId="{44810BD2-B885-47F1-ACA6-0A084169675A}">
      <dsp:nvSpPr>
        <dsp:cNvPr id="0" name=""/>
        <dsp:cNvSpPr/>
      </dsp:nvSpPr>
      <dsp:spPr>
        <a:xfrm>
          <a:off x="0" y="3999427"/>
          <a:ext cx="6586489"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2E3C300-F028-4AAC-BCFE-2D1956B1EFE1}">
      <dsp:nvSpPr>
        <dsp:cNvPr id="0" name=""/>
        <dsp:cNvSpPr/>
      </dsp:nvSpPr>
      <dsp:spPr>
        <a:xfrm>
          <a:off x="0" y="3999427"/>
          <a:ext cx="6586489" cy="1333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fr-BE" sz="3700" b="1" kern="1200" dirty="0">
              <a:solidFill>
                <a:schemeClr val="accent5"/>
              </a:solidFill>
              <a:latin typeface="Bahnschrift Light" panose="020B0502040204020203" pitchFamily="34" charset="0"/>
            </a:rPr>
            <a:t>Développer mon projet et mon orientation </a:t>
          </a:r>
          <a:endParaRPr lang="en-US" sz="3700" kern="1200" dirty="0">
            <a:latin typeface="Bahnschrift Light" panose="020B0502040204020203" pitchFamily="34" charset="0"/>
          </a:endParaRPr>
        </a:p>
      </dsp:txBody>
      <dsp:txXfrm>
        <a:off x="0" y="3999427"/>
        <a:ext cx="6586489" cy="13331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444561-3B80-44F7-8032-2C147554124E}">
      <dsp:nvSpPr>
        <dsp:cNvPr id="0" name=""/>
        <dsp:cNvSpPr/>
      </dsp:nvSpPr>
      <dsp:spPr>
        <a:xfrm>
          <a:off x="1982093" y="733707"/>
          <a:ext cx="1944000" cy="1944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F36299-EF35-4C80-95A4-306AB6071AF9}">
      <dsp:nvSpPr>
        <dsp:cNvPr id="0" name=""/>
        <dsp:cNvSpPr/>
      </dsp:nvSpPr>
      <dsp:spPr>
        <a:xfrm>
          <a:off x="794093" y="3147938"/>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911350">
            <a:lnSpc>
              <a:spcPct val="100000"/>
            </a:lnSpc>
            <a:spcBef>
              <a:spcPct val="0"/>
            </a:spcBef>
            <a:spcAft>
              <a:spcPct val="35000"/>
            </a:spcAft>
            <a:buNone/>
          </a:pPr>
          <a:r>
            <a:rPr lang="fr-BE" sz="4300" b="0" kern="1200" dirty="0" err="1">
              <a:latin typeface="Bahnschrift Light" panose="020B0502040204020203" pitchFamily="34" charset="0"/>
            </a:rPr>
            <a:t>Infor</a:t>
          </a:r>
          <a:r>
            <a:rPr lang="fr-BE" sz="4300" b="0" kern="1200" dirty="0">
              <a:latin typeface="Bahnschrift Light" panose="020B0502040204020203" pitchFamily="34" charset="0"/>
            </a:rPr>
            <a:t>-Etudes</a:t>
          </a:r>
          <a:endParaRPr lang="en-US" sz="4300" b="0" kern="1200" dirty="0">
            <a:latin typeface="Bahnschrift Light" panose="020B0502040204020203" pitchFamily="34" charset="0"/>
          </a:endParaRPr>
        </a:p>
      </dsp:txBody>
      <dsp:txXfrm>
        <a:off x="794093" y="3147938"/>
        <a:ext cx="4320000" cy="720000"/>
      </dsp:txXfrm>
    </dsp:sp>
    <dsp:sp modelId="{6E7490D9-D56A-4C56-A4FC-81F681BBF41D}">
      <dsp:nvSpPr>
        <dsp:cNvPr id="0" name=""/>
        <dsp:cNvSpPr/>
      </dsp:nvSpPr>
      <dsp:spPr>
        <a:xfrm>
          <a:off x="7058093" y="733707"/>
          <a:ext cx="1944000" cy="1944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827ACB7-79BB-4624-9459-6998966399FC}">
      <dsp:nvSpPr>
        <dsp:cNvPr id="0" name=""/>
        <dsp:cNvSpPr/>
      </dsp:nvSpPr>
      <dsp:spPr>
        <a:xfrm>
          <a:off x="5870093" y="3147938"/>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911350">
            <a:lnSpc>
              <a:spcPct val="100000"/>
            </a:lnSpc>
            <a:spcBef>
              <a:spcPct val="0"/>
            </a:spcBef>
            <a:spcAft>
              <a:spcPct val="35000"/>
            </a:spcAft>
            <a:buNone/>
          </a:pPr>
          <a:r>
            <a:rPr lang="fr-BE" sz="4300" kern="1200" dirty="0">
              <a:latin typeface="Bahnschrift Light" panose="020B0502040204020203" pitchFamily="34" charset="0"/>
            </a:rPr>
            <a:t>Secrétariat (PAE)</a:t>
          </a:r>
          <a:endParaRPr lang="en-US" sz="4300" kern="1200" dirty="0">
            <a:latin typeface="Bahnschrift Light" panose="020B0502040204020203" pitchFamily="34" charset="0"/>
          </a:endParaRPr>
        </a:p>
      </dsp:txBody>
      <dsp:txXfrm>
        <a:off x="5870093" y="3147938"/>
        <a:ext cx="4320000" cy="72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D4CD3E-ADCE-49FD-BB16-52D459DE0AEB}">
      <dsp:nvSpPr>
        <dsp:cNvPr id="0" name=""/>
        <dsp:cNvSpPr/>
      </dsp:nvSpPr>
      <dsp:spPr>
        <a:xfrm>
          <a:off x="0" y="0"/>
          <a:ext cx="6586489"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98871D0-461F-433C-9692-3C0CE6B6EE7C}">
      <dsp:nvSpPr>
        <dsp:cNvPr id="0" name=""/>
        <dsp:cNvSpPr/>
      </dsp:nvSpPr>
      <dsp:spPr>
        <a:xfrm>
          <a:off x="0" y="0"/>
          <a:ext cx="6586489" cy="1333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fr-BE" sz="3700" b="1" kern="1200" dirty="0">
              <a:solidFill>
                <a:schemeClr val="accent5"/>
              </a:solidFill>
              <a:latin typeface="Bahnschrift Light" panose="020B0502040204020203" pitchFamily="34" charset="0"/>
            </a:rPr>
            <a:t>Gérer mes démarches administratives et financières </a:t>
          </a:r>
          <a:endParaRPr lang="en-US" sz="3700" kern="1200" dirty="0">
            <a:solidFill>
              <a:schemeClr val="accent5"/>
            </a:solidFill>
            <a:latin typeface="Bahnschrift Light" panose="020B0502040204020203" pitchFamily="34" charset="0"/>
          </a:endParaRPr>
        </a:p>
      </dsp:txBody>
      <dsp:txXfrm>
        <a:off x="0" y="0"/>
        <a:ext cx="6586489" cy="1333142"/>
      </dsp:txXfrm>
    </dsp:sp>
    <dsp:sp modelId="{0AE16F4D-E3A5-41F1-B7AB-CEDB24C13BD0}">
      <dsp:nvSpPr>
        <dsp:cNvPr id="0" name=""/>
        <dsp:cNvSpPr/>
      </dsp:nvSpPr>
      <dsp:spPr>
        <a:xfrm>
          <a:off x="0" y="1333142"/>
          <a:ext cx="6586489"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1F0422F-3811-4ADD-98E4-6EB1C506A750}">
      <dsp:nvSpPr>
        <dsp:cNvPr id="0" name=""/>
        <dsp:cNvSpPr/>
      </dsp:nvSpPr>
      <dsp:spPr>
        <a:xfrm>
          <a:off x="0" y="1333142"/>
          <a:ext cx="6586489" cy="1333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fr-BE" sz="3700" kern="1200" dirty="0">
              <a:latin typeface="Bahnschrift Light" panose="020B0502040204020203" pitchFamily="34" charset="0"/>
            </a:rPr>
            <a:t>Prendre soin de mon bien-être et de ma santé</a:t>
          </a:r>
          <a:endParaRPr lang="en-US" sz="3700" kern="1200" dirty="0">
            <a:latin typeface="Bahnschrift Light" panose="020B0502040204020203" pitchFamily="34" charset="0"/>
          </a:endParaRPr>
        </a:p>
      </dsp:txBody>
      <dsp:txXfrm>
        <a:off x="0" y="1333142"/>
        <a:ext cx="6586489" cy="1333142"/>
      </dsp:txXfrm>
    </dsp:sp>
    <dsp:sp modelId="{D92BDEE7-8FB6-435B-8D82-B033C2242049}">
      <dsp:nvSpPr>
        <dsp:cNvPr id="0" name=""/>
        <dsp:cNvSpPr/>
      </dsp:nvSpPr>
      <dsp:spPr>
        <a:xfrm>
          <a:off x="0" y="2666285"/>
          <a:ext cx="6586489"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4C7B280-2585-43C0-BB9D-AD0687331D32}">
      <dsp:nvSpPr>
        <dsp:cNvPr id="0" name=""/>
        <dsp:cNvSpPr/>
      </dsp:nvSpPr>
      <dsp:spPr>
        <a:xfrm>
          <a:off x="0" y="2666285"/>
          <a:ext cx="6586489" cy="1333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fr-BE" sz="3700" kern="1200" dirty="0">
              <a:latin typeface="Bahnschrift Light" panose="020B0502040204020203" pitchFamily="34" charset="0"/>
            </a:rPr>
            <a:t>Développer mon projet et mon orientation </a:t>
          </a:r>
          <a:endParaRPr lang="en-US" sz="3700" kern="1200" dirty="0">
            <a:latin typeface="Bahnschrift Light" panose="020B0502040204020203" pitchFamily="34" charset="0"/>
          </a:endParaRPr>
        </a:p>
      </dsp:txBody>
      <dsp:txXfrm>
        <a:off x="0" y="2666285"/>
        <a:ext cx="6586489" cy="1333142"/>
      </dsp:txXfrm>
    </dsp:sp>
    <dsp:sp modelId="{44810BD2-B885-47F1-ACA6-0A084169675A}">
      <dsp:nvSpPr>
        <dsp:cNvPr id="0" name=""/>
        <dsp:cNvSpPr/>
      </dsp:nvSpPr>
      <dsp:spPr>
        <a:xfrm>
          <a:off x="0" y="3999427"/>
          <a:ext cx="6586489"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2E3C300-F028-4AAC-BCFE-2D1956B1EFE1}">
      <dsp:nvSpPr>
        <dsp:cNvPr id="0" name=""/>
        <dsp:cNvSpPr/>
      </dsp:nvSpPr>
      <dsp:spPr>
        <a:xfrm>
          <a:off x="0" y="3999427"/>
          <a:ext cx="6586489" cy="13331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fr-BE" sz="3700" kern="1200" dirty="0">
              <a:latin typeface="Bahnschrift Light" panose="020B0502040204020203" pitchFamily="34" charset="0"/>
            </a:rPr>
            <a:t>Construire mon « métier d’étudiant »</a:t>
          </a:r>
          <a:endParaRPr lang="en-US" sz="3700" kern="1200" dirty="0">
            <a:latin typeface="Bahnschrift Light" panose="020B0502040204020203" pitchFamily="34" charset="0"/>
          </a:endParaRPr>
        </a:p>
      </dsp:txBody>
      <dsp:txXfrm>
        <a:off x="0" y="3999427"/>
        <a:ext cx="6586489" cy="133314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5B94C0-1A7B-4818-98B7-5A3F83B17673}">
      <dsp:nvSpPr>
        <dsp:cNvPr id="0" name=""/>
        <dsp:cNvSpPr/>
      </dsp:nvSpPr>
      <dsp:spPr>
        <a:xfrm>
          <a:off x="752324" y="927698"/>
          <a:ext cx="802465" cy="80325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4BDCF33-25E5-4AC6-9FAB-20BFBE817A70}">
      <dsp:nvSpPr>
        <dsp:cNvPr id="0" name=""/>
        <dsp:cNvSpPr/>
      </dsp:nvSpPr>
      <dsp:spPr>
        <a:xfrm>
          <a:off x="7177" y="1825431"/>
          <a:ext cx="2292758" cy="15995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fr-BE" sz="2000" kern="1200" dirty="0">
              <a:latin typeface="Bahnschrift Light" panose="020B0502040204020203" pitchFamily="34" charset="0"/>
            </a:rPr>
            <a:t>Questions administratives et financières </a:t>
          </a:r>
          <a:endParaRPr lang="en-US" sz="2000" kern="1200" dirty="0">
            <a:latin typeface="Bahnschrift Light" panose="020B0502040204020203" pitchFamily="34" charset="0"/>
          </a:endParaRPr>
        </a:p>
      </dsp:txBody>
      <dsp:txXfrm>
        <a:off x="7177" y="1825431"/>
        <a:ext cx="2292758" cy="1599549"/>
      </dsp:txXfrm>
    </dsp:sp>
    <dsp:sp modelId="{F5DC20F9-37B2-490F-A4C4-219DE5A875C6}">
      <dsp:nvSpPr>
        <dsp:cNvPr id="0" name=""/>
        <dsp:cNvSpPr/>
      </dsp:nvSpPr>
      <dsp:spPr>
        <a:xfrm>
          <a:off x="0" y="1542045"/>
          <a:ext cx="2292758" cy="401831"/>
        </a:xfrm>
        <a:prstGeom prst="rect">
          <a:avLst/>
        </a:prstGeom>
        <a:noFill/>
        <a:ln>
          <a:noFill/>
        </a:ln>
        <a:effectLst/>
      </dsp:spPr>
      <dsp:style>
        <a:lnRef idx="0">
          <a:scrgbClr r="0" g="0" b="0"/>
        </a:lnRef>
        <a:fillRef idx="0">
          <a:scrgbClr r="0" g="0" b="0"/>
        </a:fillRef>
        <a:effectRef idx="0">
          <a:scrgbClr r="0" g="0" b="0"/>
        </a:effectRef>
        <a:fontRef idx="minor"/>
      </dsp:style>
    </dsp:sp>
    <dsp:sp modelId="{315743D1-FA9E-4ED8-BBCB-F714688B308C}">
      <dsp:nvSpPr>
        <dsp:cNvPr id="0" name=""/>
        <dsp:cNvSpPr/>
      </dsp:nvSpPr>
      <dsp:spPr>
        <a:xfrm>
          <a:off x="3603427" y="927698"/>
          <a:ext cx="802465" cy="80325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0E90A8B-A365-4DAF-9EEE-8E9D05887FB6}">
      <dsp:nvSpPr>
        <dsp:cNvPr id="0" name=""/>
        <dsp:cNvSpPr/>
      </dsp:nvSpPr>
      <dsp:spPr>
        <a:xfrm>
          <a:off x="2757273" y="1807228"/>
          <a:ext cx="2606981" cy="10456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fr-BE" sz="2000" kern="1200" dirty="0">
              <a:latin typeface="Bahnschrift Light" panose="020B0502040204020203" pitchFamily="34" charset="0"/>
            </a:rPr>
            <a:t>Questions juridiques </a:t>
          </a:r>
          <a:endParaRPr lang="en-US" sz="2000" kern="1200" dirty="0">
            <a:latin typeface="Bahnschrift Light" panose="020B0502040204020203" pitchFamily="34" charset="0"/>
          </a:endParaRPr>
        </a:p>
      </dsp:txBody>
      <dsp:txXfrm>
        <a:off x="2757273" y="1807228"/>
        <a:ext cx="2606981" cy="1045657"/>
      </dsp:txXfrm>
    </dsp:sp>
    <dsp:sp modelId="{895CD6BA-1FD7-4594-BA05-708C14F7B71D}">
      <dsp:nvSpPr>
        <dsp:cNvPr id="0" name=""/>
        <dsp:cNvSpPr/>
      </dsp:nvSpPr>
      <dsp:spPr>
        <a:xfrm>
          <a:off x="2858280" y="3468925"/>
          <a:ext cx="2292758" cy="401831"/>
        </a:xfrm>
        <a:prstGeom prst="rect">
          <a:avLst/>
        </a:prstGeom>
        <a:noFill/>
        <a:ln>
          <a:noFill/>
        </a:ln>
        <a:effectLst/>
      </dsp:spPr>
      <dsp:style>
        <a:lnRef idx="0">
          <a:scrgbClr r="0" g="0" b="0"/>
        </a:lnRef>
        <a:fillRef idx="0">
          <a:scrgbClr r="0" g="0" b="0"/>
        </a:fillRef>
        <a:effectRef idx="0">
          <a:scrgbClr r="0" g="0" b="0"/>
        </a:effectRef>
        <a:fontRef idx="minor"/>
      </dsp:style>
    </dsp:sp>
    <dsp:sp modelId="{45CEB4D6-427C-4B7A-91FF-AC35F211966E}">
      <dsp:nvSpPr>
        <dsp:cNvPr id="0" name=""/>
        <dsp:cNvSpPr/>
      </dsp:nvSpPr>
      <dsp:spPr>
        <a:xfrm>
          <a:off x="6454530" y="927698"/>
          <a:ext cx="802465" cy="80325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3C773E-D3CF-4226-8EE8-FA28E159C44A}">
      <dsp:nvSpPr>
        <dsp:cNvPr id="0" name=""/>
        <dsp:cNvSpPr/>
      </dsp:nvSpPr>
      <dsp:spPr>
        <a:xfrm>
          <a:off x="5915984" y="1815194"/>
          <a:ext cx="2292758" cy="20753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fr-BE" sz="2000" kern="1200" dirty="0">
              <a:latin typeface="Bahnschrift Light" panose="020B0502040204020203" pitchFamily="34" charset="0"/>
            </a:rPr>
            <a:t>Service pour les</a:t>
          </a:r>
        </a:p>
        <a:p>
          <a:pPr marL="0" lvl="0" indent="0" algn="ctr" defTabSz="889000">
            <a:lnSpc>
              <a:spcPct val="100000"/>
            </a:lnSpc>
            <a:spcBef>
              <a:spcPct val="0"/>
            </a:spcBef>
            <a:spcAft>
              <a:spcPct val="35000"/>
            </a:spcAft>
            <a:buNone/>
            <a:defRPr b="1"/>
          </a:pPr>
          <a:r>
            <a:rPr lang="fr-BE" sz="2000" kern="1200" dirty="0">
              <a:latin typeface="Bahnschrift Light" panose="020B0502040204020203" pitchFamily="34" charset="0"/>
            </a:rPr>
            <a:t>EBS</a:t>
          </a:r>
        </a:p>
        <a:p>
          <a:pPr marL="0" lvl="0" indent="0" algn="ctr" defTabSz="889000">
            <a:lnSpc>
              <a:spcPct val="100000"/>
            </a:lnSpc>
            <a:spcBef>
              <a:spcPct val="0"/>
            </a:spcBef>
            <a:spcAft>
              <a:spcPct val="35000"/>
            </a:spcAft>
            <a:buNone/>
            <a:defRPr b="1"/>
          </a:pPr>
          <a:r>
            <a:rPr lang="fr-BE" sz="1600" kern="1200" dirty="0">
              <a:latin typeface="Bahnschrift Light" panose="020B0502040204020203" pitchFamily="34" charset="0"/>
            </a:rPr>
            <a:t> </a:t>
          </a:r>
        </a:p>
        <a:p>
          <a:pPr marL="0" lvl="0" indent="0" algn="ctr" defTabSz="889000">
            <a:lnSpc>
              <a:spcPct val="100000"/>
            </a:lnSpc>
            <a:spcBef>
              <a:spcPct val="0"/>
            </a:spcBef>
            <a:spcAft>
              <a:spcPct val="35000"/>
            </a:spcAft>
            <a:buNone/>
            <a:defRPr b="1"/>
          </a:pPr>
          <a:r>
            <a:rPr lang="fr-BE" sz="1600" b="0" kern="1200" dirty="0">
              <a:latin typeface="Bahnschrift Light" panose="020B0502040204020203" pitchFamily="34" charset="0"/>
            </a:rPr>
            <a:t>(</a:t>
          </a:r>
          <a:r>
            <a:rPr lang="fr-BE" sz="1600" b="0" kern="1200" dirty="0" err="1">
              <a:latin typeface="Bahnschrift Light" panose="020B0502040204020203" pitchFamily="34" charset="0"/>
            </a:rPr>
            <a:t>étudiant.ess</a:t>
          </a:r>
          <a:r>
            <a:rPr lang="fr-BE" sz="1600" b="0" kern="1200" dirty="0">
              <a:latin typeface="Bahnschrift Light" panose="020B0502040204020203" pitchFamily="34" charset="0"/>
            </a:rPr>
            <a:t> à besoins spécifiques et en situation de handicap)</a:t>
          </a:r>
          <a:endParaRPr lang="en-US" sz="1600" b="0" kern="1200" dirty="0">
            <a:latin typeface="Bahnschrift Light" panose="020B0502040204020203" pitchFamily="34" charset="0"/>
          </a:endParaRPr>
        </a:p>
      </dsp:txBody>
      <dsp:txXfrm>
        <a:off x="5915984" y="1815194"/>
        <a:ext cx="2292758" cy="2075383"/>
      </dsp:txXfrm>
    </dsp:sp>
    <dsp:sp modelId="{EC5C5489-09C5-44CC-8EE6-C06C1B847A22}">
      <dsp:nvSpPr>
        <dsp:cNvPr id="0" name=""/>
        <dsp:cNvSpPr/>
      </dsp:nvSpPr>
      <dsp:spPr>
        <a:xfrm>
          <a:off x="5709383" y="3468925"/>
          <a:ext cx="2292758" cy="401831"/>
        </a:xfrm>
        <a:prstGeom prst="rect">
          <a:avLst/>
        </a:prstGeom>
        <a:noFill/>
        <a:ln>
          <a:noFill/>
        </a:ln>
        <a:effectLst/>
      </dsp:spPr>
      <dsp:style>
        <a:lnRef idx="0">
          <a:scrgbClr r="0" g="0" b="0"/>
        </a:lnRef>
        <a:fillRef idx="0">
          <a:scrgbClr r="0" g="0" b="0"/>
        </a:fillRef>
        <a:effectRef idx="0">
          <a:scrgbClr r="0" g="0" b="0"/>
        </a:effectRef>
        <a:fontRef idx="minor"/>
      </dsp:style>
    </dsp:sp>
    <dsp:sp modelId="{9556DB04-B68C-420B-A088-8B3FDC13E30E}">
      <dsp:nvSpPr>
        <dsp:cNvPr id="0" name=""/>
        <dsp:cNvSpPr/>
      </dsp:nvSpPr>
      <dsp:spPr>
        <a:xfrm>
          <a:off x="9148521" y="927698"/>
          <a:ext cx="802465" cy="80325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AC87263-8D10-4885-9B44-17BC08C09B90}">
      <dsp:nvSpPr>
        <dsp:cNvPr id="0" name=""/>
        <dsp:cNvSpPr/>
      </dsp:nvSpPr>
      <dsp:spPr>
        <a:xfrm>
          <a:off x="8410553" y="1836947"/>
          <a:ext cx="2292758" cy="15995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fr-BE" sz="2000" kern="1200" dirty="0">
              <a:latin typeface="Bahnschrift Light" panose="020B0502040204020203" pitchFamily="34" charset="0"/>
            </a:rPr>
            <a:t>Bibliothèques et PUB</a:t>
          </a:r>
          <a:endParaRPr lang="en-US" sz="2000" kern="1200" dirty="0">
            <a:latin typeface="Bahnschrift Light" panose="020B0502040204020203" pitchFamily="34" charset="0"/>
          </a:endParaRPr>
        </a:p>
      </dsp:txBody>
      <dsp:txXfrm>
        <a:off x="8410553" y="1836947"/>
        <a:ext cx="2292758" cy="1599549"/>
      </dsp:txXfrm>
    </dsp:sp>
    <dsp:sp modelId="{9631A768-61B0-4811-B6E5-7E7AC42E450A}">
      <dsp:nvSpPr>
        <dsp:cNvPr id="0" name=""/>
        <dsp:cNvSpPr/>
      </dsp:nvSpPr>
      <dsp:spPr>
        <a:xfrm>
          <a:off x="8403375" y="3468925"/>
          <a:ext cx="2292758" cy="401831"/>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10">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1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9">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F56ADE-E4A3-4530-A71B-639C4D61D25B}" type="datetimeFigureOut">
              <a:rPr lang="fr-FR"/>
              <a:t>11/09/2026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4856B8-7FCE-48A5-A888-B76F1E18B792}" type="slidenum">
              <a:rPr lang="fr-FR"/>
              <a:t>‹N°›</a:t>
            </a:fld>
            <a:endParaRPr lang="fr-FR"/>
          </a:p>
        </p:txBody>
      </p:sp>
    </p:spTree>
    <p:extLst>
      <p:ext uri="{BB962C8B-B14F-4D97-AF65-F5344CB8AC3E}">
        <p14:creationId xmlns:p14="http://schemas.microsoft.com/office/powerpoint/2010/main" val="11840729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monulb.ulb.be/fr/web/support/-/qu-est-ce-que-l-ulbid-"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eduroam.org/what-is-eduroam/"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37ED28A-B65A-4FB1-9F5D-DF36689C182D}" type="slidenum">
              <a:rPr lang="fr-BE" smtClean="0"/>
              <a:t>1</a:t>
            </a:fld>
            <a:endParaRPr lang="fr-BE"/>
          </a:p>
        </p:txBody>
      </p:sp>
    </p:spTree>
    <p:extLst>
      <p:ext uri="{BB962C8B-B14F-4D97-AF65-F5344CB8AC3E}">
        <p14:creationId xmlns:p14="http://schemas.microsoft.com/office/powerpoint/2010/main" val="850727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a:extLst>
              <a:ext uri="{FF2B5EF4-FFF2-40B4-BE49-F238E27FC236}">
                <a16:creationId xmlns:a16="http://schemas.microsoft.com/office/drawing/2014/main" id="{6490337A-74EB-5371-524F-58B55B15F41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Espace réservé des notes 2">
            <a:extLst>
              <a:ext uri="{FF2B5EF4-FFF2-40B4-BE49-F238E27FC236}">
                <a16:creationId xmlns:a16="http://schemas.microsoft.com/office/drawing/2014/main" id="{1843DA5A-8AF4-7995-6ADC-47C4041416E2}"/>
              </a:ext>
            </a:extLst>
          </p:cNvPr>
          <p:cNvSpPr>
            <a:spLocks noGrp="1"/>
          </p:cNvSpPr>
          <p:nvPr>
            <p:ph type="body" idx="1"/>
          </p:nvPr>
        </p:nvSpPr>
        <p:spPr/>
        <p:txBody>
          <a:bodyPr/>
          <a:lstStyle/>
          <a:p>
            <a:pPr>
              <a:spcBef>
                <a:spcPct val="0"/>
              </a:spcBef>
              <a:defRPr/>
            </a:pPr>
            <a:r>
              <a:rPr lang="fr-FR" dirty="0">
                <a:solidFill>
                  <a:prstClr val="black"/>
                </a:solidFill>
                <a:cs typeface="Arial" panose="020B0604020202020204" pitchFamily="34" charset="0"/>
              </a:rPr>
              <a:t>Lors de ton inscription à l’ULB, tu auras deux nouveaux comptes à créer : </a:t>
            </a:r>
          </a:p>
          <a:p>
            <a:pPr>
              <a:spcBef>
                <a:spcPct val="0"/>
              </a:spcBef>
              <a:defRPr/>
            </a:pPr>
            <a:endParaRPr lang="fr-FR" dirty="0">
              <a:solidFill>
                <a:prstClr val="black"/>
              </a:solidFill>
              <a:cs typeface="Arial" panose="020B0604020202020204" pitchFamily="34" charset="0"/>
            </a:endParaRPr>
          </a:p>
          <a:p>
            <a:pPr marL="285737" indent="-285737">
              <a:spcBef>
                <a:spcPct val="0"/>
              </a:spcBef>
              <a:buFont typeface="Wingdings" panose="05000000000000000000" pitchFamily="2" charset="2"/>
              <a:buChar char="Ø"/>
              <a:defRPr/>
            </a:pPr>
            <a:r>
              <a:rPr lang="fr-FR" dirty="0">
                <a:solidFill>
                  <a:prstClr val="black"/>
                </a:solidFill>
                <a:cs typeface="Arial" panose="020B0604020202020204" pitchFamily="34" charset="0"/>
              </a:rPr>
              <a:t>Un </a:t>
            </a:r>
            <a:r>
              <a:rPr lang="fr-FR" dirty="0">
                <a:solidFill>
                  <a:prstClr val="black"/>
                </a:solidFill>
                <a:highlight>
                  <a:srgbClr val="C7EEEE"/>
                </a:highlight>
                <a:cs typeface="Arial" panose="020B0604020202020204" pitchFamily="34" charset="0"/>
              </a:rPr>
              <a:t>compte ULB </a:t>
            </a:r>
            <a:r>
              <a:rPr lang="fr-FR" dirty="0">
                <a:solidFill>
                  <a:prstClr val="black"/>
                </a:solidFill>
                <a:cs typeface="Arial" panose="020B0604020202020204" pitchFamily="34" charset="0"/>
              </a:rPr>
              <a:t>pour accéder à UV, Time Edit, Mon ULB (où tu peux modifier ton adresse email personnelle - qui est bien utile pour récupérer un mot de passe oublié, etc.)</a:t>
            </a:r>
          </a:p>
          <a:p>
            <a:pPr>
              <a:spcBef>
                <a:spcPct val="0"/>
              </a:spcBef>
              <a:defRPr/>
            </a:pPr>
            <a:endParaRPr lang="fr-FR" dirty="0">
              <a:solidFill>
                <a:prstClr val="black"/>
              </a:solidFill>
              <a:cs typeface="Arial" panose="020B0604020202020204" pitchFamily="34" charset="0"/>
            </a:endParaRPr>
          </a:p>
          <a:p>
            <a:pPr marL="285737" indent="-285737">
              <a:spcBef>
                <a:spcPct val="0"/>
              </a:spcBef>
              <a:buFont typeface="Wingdings" panose="05000000000000000000" pitchFamily="2" charset="2"/>
              <a:buChar char="Ø"/>
              <a:defRPr/>
            </a:pPr>
            <a:r>
              <a:rPr lang="fr-FR" dirty="0">
                <a:solidFill>
                  <a:prstClr val="black"/>
                </a:solidFill>
                <a:cs typeface="Arial" panose="020B0604020202020204" pitchFamily="34" charset="0"/>
              </a:rPr>
              <a:t>Un </a:t>
            </a:r>
            <a:r>
              <a:rPr lang="fr-FR" dirty="0">
                <a:solidFill>
                  <a:prstClr val="black"/>
                </a:solidFill>
                <a:highlight>
                  <a:srgbClr val="C7EEEE"/>
                </a:highlight>
                <a:cs typeface="Arial" panose="020B0604020202020204" pitchFamily="34" charset="0"/>
              </a:rPr>
              <a:t>compte Office365 </a:t>
            </a:r>
            <a:r>
              <a:rPr lang="fr-FR" dirty="0">
                <a:solidFill>
                  <a:prstClr val="black"/>
                </a:solidFill>
                <a:cs typeface="Arial" panose="020B0604020202020204" pitchFamily="34" charset="0"/>
              </a:rPr>
              <a:t>pour accéder à ta messagerie @ulb.be, à Teams et aux autres outils comme Outlook, Word, Excel, Drive...</a:t>
            </a:r>
          </a:p>
          <a:p>
            <a:pPr>
              <a:defRPr/>
            </a:pPr>
            <a:endParaRPr lang="fr-BE" dirty="0"/>
          </a:p>
        </p:txBody>
      </p:sp>
      <p:sp>
        <p:nvSpPr>
          <p:cNvPr id="57348" name="Espace réservé du numéro de diapositive 3">
            <a:extLst>
              <a:ext uri="{FF2B5EF4-FFF2-40B4-BE49-F238E27FC236}">
                <a16:creationId xmlns:a16="http://schemas.microsoft.com/office/drawing/2014/main" id="{9F981000-2EDC-54C5-0ACC-253424C5CF6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1C621B6-49F9-44A7-99A2-F71B7D5E24B9}" type="slidenum">
              <a:rPr kumimoji="0" lang="fr-BE" altLang="fr-FR"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BE" altLang="fr-FR"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064856B8-7FCE-48A5-A888-B76F1E18B792}" type="slidenum">
              <a:rPr lang="fr-FR" smtClean="0"/>
              <a:t>4</a:t>
            </a:fld>
            <a:endParaRPr lang="fr-FR" dirty="0"/>
          </a:p>
        </p:txBody>
      </p:sp>
    </p:spTree>
    <p:extLst>
      <p:ext uri="{BB962C8B-B14F-4D97-AF65-F5344CB8AC3E}">
        <p14:creationId xmlns:p14="http://schemas.microsoft.com/office/powerpoint/2010/main" val="4086080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Espace réservé de l'image des diapositives 1">
            <a:extLst>
              <a:ext uri="{FF2B5EF4-FFF2-40B4-BE49-F238E27FC236}">
                <a16:creationId xmlns:a16="http://schemas.microsoft.com/office/drawing/2014/main" id="{976428DE-B741-580A-B726-BF993EE938E2}"/>
              </a:ext>
            </a:extLst>
          </p:cNvPr>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Espace réservé des notes 2">
            <a:extLst>
              <a:ext uri="{FF2B5EF4-FFF2-40B4-BE49-F238E27FC236}">
                <a16:creationId xmlns:a16="http://schemas.microsoft.com/office/drawing/2014/main" id="{2CB870E1-1ABE-9EFB-2192-4BA09BBCB35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a:p>
        </p:txBody>
      </p:sp>
      <p:sp>
        <p:nvSpPr>
          <p:cNvPr id="95236" name="Espace réservé du numéro de diapositive 3">
            <a:extLst>
              <a:ext uri="{FF2B5EF4-FFF2-40B4-BE49-F238E27FC236}">
                <a16:creationId xmlns:a16="http://schemas.microsoft.com/office/drawing/2014/main" id="{53E7ED40-546B-C816-9849-2FAD7D99E72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E73CBE61-17DD-464D-BF21-CE3EE96CC5FB}" type="slidenum">
              <a:rPr lang="fr-FR" altLang="fr-FR" smtClean="0"/>
              <a:pPr/>
              <a:t>10</a:t>
            </a:fld>
            <a:endParaRPr lang="fr-FR" alt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Espace réservé de l'image des diapositives 1">
            <a:extLst>
              <a:ext uri="{FF2B5EF4-FFF2-40B4-BE49-F238E27FC236}">
                <a16:creationId xmlns:a16="http://schemas.microsoft.com/office/drawing/2014/main" id="{C3E5C0D4-85EE-1DDE-4FF0-D324377A0CF9}"/>
              </a:ext>
            </a:extLst>
          </p:cNvPr>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Espace réservé des notes 2">
            <a:extLst>
              <a:ext uri="{FF2B5EF4-FFF2-40B4-BE49-F238E27FC236}">
                <a16:creationId xmlns:a16="http://schemas.microsoft.com/office/drawing/2014/main" id="{1F3B38B1-B447-8445-F7FD-2C5A0C11776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BE" altLang="fr-FR">
                <a:latin typeface="Tw Cen MT" panose="020B0602020104020603" pitchFamily="34" charset="0"/>
              </a:rPr>
              <a:t>Glisse ta souris sur le cours concerné pour voir apparaitre l’intitulé du cours, l’horaire, le local et le nom de l’enseignant.e</a:t>
            </a:r>
          </a:p>
          <a:p>
            <a:endParaRPr lang="fr-FR" altLang="fr-FR"/>
          </a:p>
        </p:txBody>
      </p:sp>
      <p:sp>
        <p:nvSpPr>
          <p:cNvPr id="97284" name="Espace réservé du numéro de diapositive 3">
            <a:extLst>
              <a:ext uri="{FF2B5EF4-FFF2-40B4-BE49-F238E27FC236}">
                <a16:creationId xmlns:a16="http://schemas.microsoft.com/office/drawing/2014/main" id="{12234BAF-EC28-B9B8-86C1-CDC4AE73149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F50E81CD-6A50-4824-86AE-7129385B13D5}" type="slidenum">
              <a:rPr lang="fr-FR" altLang="fr-FR" smtClean="0"/>
              <a:pPr/>
              <a:t>11</a:t>
            </a:fld>
            <a:endParaRPr lang="fr-FR" alt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Espace réservé de l'image des diapositives 1">
            <a:extLst>
              <a:ext uri="{FF2B5EF4-FFF2-40B4-BE49-F238E27FC236}">
                <a16:creationId xmlns:a16="http://schemas.microsoft.com/office/drawing/2014/main" id="{BF170E7A-697B-D731-2BCB-0951EB51BC91}"/>
              </a:ext>
            </a:extLst>
          </p:cNvPr>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Espace réservé des notes 2">
            <a:extLst>
              <a:ext uri="{FF2B5EF4-FFF2-40B4-BE49-F238E27FC236}">
                <a16:creationId xmlns:a16="http://schemas.microsoft.com/office/drawing/2014/main" id="{0D540A1E-B174-6FF3-E601-2E92E9E7C0C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fr-BE" altLang="fr-FR" dirty="0">
                <a:solidFill>
                  <a:srgbClr val="000000"/>
                </a:solidFill>
                <a:latin typeface="Tw Cen MT" panose="020B0602020104020603" pitchFamily="34" charset="0"/>
              </a:rPr>
              <a:t>Accès disponible </a:t>
            </a:r>
            <a:r>
              <a:rPr lang="fr-BE" altLang="fr-FR" b="1" dirty="0">
                <a:solidFill>
                  <a:srgbClr val="000000"/>
                </a:solidFill>
                <a:latin typeface="Tw Cen MT" panose="020B0602020104020603" pitchFamily="34" charset="0"/>
              </a:rPr>
              <a:t>en permanence</a:t>
            </a:r>
            <a:r>
              <a:rPr lang="fr-BE" altLang="fr-FR" dirty="0">
                <a:solidFill>
                  <a:srgbClr val="000000"/>
                </a:solidFill>
                <a:latin typeface="Tw Cen MT" panose="020B0602020104020603" pitchFamily="34" charset="0"/>
              </a:rPr>
              <a:t>,</a:t>
            </a:r>
          </a:p>
          <a:p>
            <a:pPr>
              <a:buFontTx/>
              <a:buChar char="•"/>
            </a:pPr>
            <a:r>
              <a:rPr lang="fr-BE" altLang="fr-FR" b="1" dirty="0">
                <a:solidFill>
                  <a:srgbClr val="000000"/>
                </a:solidFill>
                <a:latin typeface="Tw Cen MT" panose="020B0602020104020603" pitchFamily="34" charset="0"/>
              </a:rPr>
              <a:t> Sans limite de temps </a:t>
            </a:r>
            <a:r>
              <a:rPr lang="fr-BE" altLang="fr-FR" dirty="0">
                <a:solidFill>
                  <a:srgbClr val="000000"/>
                </a:solidFill>
                <a:latin typeface="Tw Cen MT" panose="020B0602020104020603" pitchFamily="34" charset="0"/>
              </a:rPr>
              <a:t>de session,</a:t>
            </a:r>
          </a:p>
          <a:p>
            <a:pPr>
              <a:buFontTx/>
              <a:buChar char="•"/>
            </a:pPr>
            <a:r>
              <a:rPr lang="fr-BE" altLang="fr-FR" dirty="0">
                <a:solidFill>
                  <a:srgbClr val="000000"/>
                </a:solidFill>
                <a:latin typeface="Tw Cen MT" panose="020B0602020104020603" pitchFamily="34" charset="0"/>
              </a:rPr>
              <a:t> Gratuit pour toute personne disposant d'un </a:t>
            </a:r>
            <a:r>
              <a:rPr lang="fr-BE" altLang="fr-FR" dirty="0">
                <a:solidFill>
                  <a:srgbClr val="004994"/>
                </a:solidFill>
                <a:latin typeface="Tw Cen MT" panose="020B0602020104020603" pitchFamily="34" charset="0"/>
                <a:hlinkClick r:id="rId3"/>
              </a:rPr>
              <a:t>ULBID</a:t>
            </a:r>
            <a:r>
              <a:rPr lang="fr-BE" altLang="fr-FR" dirty="0">
                <a:solidFill>
                  <a:srgbClr val="000000"/>
                </a:solidFill>
                <a:latin typeface="Tw Cen MT" panose="020B0602020104020603" pitchFamily="34" charset="0"/>
              </a:rPr>
              <a:t>,</a:t>
            </a:r>
          </a:p>
          <a:p>
            <a:pPr>
              <a:buFontTx/>
              <a:buChar char="•"/>
            </a:pPr>
            <a:r>
              <a:rPr lang="fr-BE" altLang="fr-FR" dirty="0">
                <a:solidFill>
                  <a:srgbClr val="000000"/>
                </a:solidFill>
                <a:latin typeface="Tw Cen MT" panose="020B0602020104020603" pitchFamily="34" charset="0"/>
              </a:rPr>
              <a:t> Sur tous les sites de l'ULB,</a:t>
            </a:r>
          </a:p>
          <a:p>
            <a:pPr>
              <a:buFontTx/>
              <a:buChar char="•"/>
            </a:pPr>
            <a:r>
              <a:rPr lang="fr-BE" altLang="fr-FR" dirty="0">
                <a:solidFill>
                  <a:srgbClr val="000000"/>
                </a:solidFill>
                <a:latin typeface="Tw Cen MT" panose="020B0602020104020603" pitchFamily="34" charset="0"/>
              </a:rPr>
              <a:t> Dans toutes les institutions, écoles et hautes écoles participant à </a:t>
            </a:r>
            <a:r>
              <a:rPr lang="fr-BE" altLang="fr-FR" dirty="0" err="1">
                <a:solidFill>
                  <a:srgbClr val="000000"/>
                </a:solidFill>
                <a:latin typeface="Tw Cen MT" panose="020B0602020104020603" pitchFamily="34" charset="0"/>
              </a:rPr>
              <a:t>eduroam</a:t>
            </a:r>
            <a:r>
              <a:rPr lang="fr-BE" altLang="fr-FR" dirty="0">
                <a:solidFill>
                  <a:srgbClr val="000000"/>
                </a:solidFill>
                <a:latin typeface="Tw Cen MT" panose="020B0602020104020603" pitchFamily="34" charset="0"/>
              </a:rPr>
              <a:t> et ce dans plus de 100 pays (</a:t>
            </a:r>
            <a:r>
              <a:rPr lang="fr-BE" altLang="fr-FR" dirty="0" err="1">
                <a:solidFill>
                  <a:srgbClr val="004994"/>
                </a:solidFill>
                <a:latin typeface="Tw Cen MT" panose="020B0602020104020603" pitchFamily="34" charset="0"/>
                <a:hlinkClick r:id="rId4"/>
              </a:rPr>
              <a:t>What</a:t>
            </a:r>
            <a:r>
              <a:rPr lang="fr-BE" altLang="fr-FR" dirty="0">
                <a:solidFill>
                  <a:srgbClr val="004994"/>
                </a:solidFill>
                <a:latin typeface="Tw Cen MT" panose="020B0602020104020603" pitchFamily="34" charset="0"/>
                <a:hlinkClick r:id="rId4"/>
              </a:rPr>
              <a:t> </a:t>
            </a:r>
            <a:r>
              <a:rPr lang="fr-BE" altLang="fr-FR" dirty="0" err="1">
                <a:solidFill>
                  <a:srgbClr val="004994"/>
                </a:solidFill>
                <a:latin typeface="Tw Cen MT" panose="020B0602020104020603" pitchFamily="34" charset="0"/>
                <a:hlinkClick r:id="rId4"/>
              </a:rPr>
              <a:t>is</a:t>
            </a:r>
            <a:r>
              <a:rPr lang="fr-BE" altLang="fr-FR" dirty="0">
                <a:solidFill>
                  <a:srgbClr val="004994"/>
                </a:solidFill>
                <a:latin typeface="Tw Cen MT" panose="020B0602020104020603" pitchFamily="34" charset="0"/>
                <a:hlinkClick r:id="rId4"/>
              </a:rPr>
              <a:t> </a:t>
            </a:r>
            <a:r>
              <a:rPr lang="fr-BE" altLang="fr-FR" dirty="0" err="1">
                <a:solidFill>
                  <a:srgbClr val="004994"/>
                </a:solidFill>
                <a:latin typeface="Tw Cen MT" panose="020B0602020104020603" pitchFamily="34" charset="0"/>
                <a:hlinkClick r:id="rId4"/>
              </a:rPr>
              <a:t>eduroam</a:t>
            </a:r>
            <a:r>
              <a:rPr lang="fr-BE" altLang="fr-FR" dirty="0">
                <a:solidFill>
                  <a:srgbClr val="004994"/>
                </a:solidFill>
                <a:latin typeface="Tw Cen MT" panose="020B0602020104020603" pitchFamily="34" charset="0"/>
                <a:hlinkClick r:id="rId4"/>
              </a:rPr>
              <a:t>?</a:t>
            </a:r>
            <a:r>
              <a:rPr lang="fr-BE" altLang="fr-FR" dirty="0">
                <a:solidFill>
                  <a:srgbClr val="000000"/>
                </a:solidFill>
                <a:latin typeface="Tw Cen MT" panose="020B0602020104020603" pitchFamily="34" charset="0"/>
              </a:rPr>
              <a:t>), ce qui facilite vos déplacements académiques et scolaires.</a:t>
            </a:r>
          </a:p>
          <a:p>
            <a:r>
              <a:rPr lang="fr-FR" altLang="fr-FR" dirty="0"/>
              <a:t>Si problème, regarder la FAQ de Support ULB </a:t>
            </a:r>
          </a:p>
        </p:txBody>
      </p:sp>
      <p:sp>
        <p:nvSpPr>
          <p:cNvPr id="69636" name="Espace réservé du numéro de diapositive 3">
            <a:extLst>
              <a:ext uri="{FF2B5EF4-FFF2-40B4-BE49-F238E27FC236}">
                <a16:creationId xmlns:a16="http://schemas.microsoft.com/office/drawing/2014/main" id="{E2CE0DDC-0062-B80A-C6DF-56B6FE1DB16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91162F8A-45B2-49A8-9A18-70A62CCFDE8B}" type="slidenum">
              <a:rPr lang="fr-FR" altLang="fr-FR" smtClean="0">
                <a:solidFill>
                  <a:srgbClr val="000000"/>
                </a:solidFill>
                <a:latin typeface="Tw Cen MT" panose="020B0602020104020603" pitchFamily="34" charset="0"/>
              </a:rPr>
              <a:pPr/>
              <a:t>12</a:t>
            </a:fld>
            <a:endParaRPr lang="fr-FR" altLang="fr-FR">
              <a:solidFill>
                <a:srgbClr val="000000"/>
              </a:solidFill>
              <a:latin typeface="Tw Cen MT" panose="020B0602020104020603"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457200" lvl="0" indent="-342900">
              <a:buClr>
                <a:schemeClr val="accent1"/>
              </a:buClr>
              <a:buFont typeface="Arial" panose="020B0604020202020204" pitchFamily="34" charset="0"/>
              <a:buChar char="•"/>
            </a:pPr>
            <a:r>
              <a:rPr lang="fr-BE" sz="1200" dirty="0">
                <a:effectLst/>
                <a:latin typeface="Bahnschrift Light" panose="020B0502040204020203" pitchFamily="34" charset="0"/>
              </a:rPr>
              <a:t>Réfléchir aux enjeux, défis du parcours à l’université;</a:t>
            </a:r>
          </a:p>
          <a:p>
            <a:pPr marL="457200" lvl="0" indent="-342900">
              <a:buClr>
                <a:schemeClr val="accent1"/>
              </a:buClr>
              <a:buFont typeface="Arial" panose="020B0604020202020204" pitchFamily="34" charset="0"/>
              <a:buChar char="•"/>
            </a:pPr>
            <a:r>
              <a:rPr lang="fr-BE" sz="1200" dirty="0">
                <a:effectLst/>
                <a:latin typeface="Bahnschrift Light" panose="020B0502040204020203" pitchFamily="34" charset="0"/>
              </a:rPr>
              <a:t>Découvrir les services qui peuvent vous aider;</a:t>
            </a:r>
          </a:p>
          <a:p>
            <a:pPr marL="457200" lvl="0" indent="-342900">
              <a:buClr>
                <a:schemeClr val="accent1"/>
              </a:buClr>
              <a:buFont typeface="Arial" panose="020B0604020202020204" pitchFamily="34" charset="0"/>
              <a:buChar char="•"/>
            </a:pPr>
            <a:r>
              <a:rPr lang="fr-BE" sz="1200" dirty="0">
                <a:effectLst/>
                <a:latin typeface="Bahnschrift Light" panose="020B0502040204020203" pitchFamily="34" charset="0"/>
              </a:rPr>
              <a:t>Réfléchir ensemble à des stratégies pour relever les défis de la vie universitaire.</a:t>
            </a:r>
          </a:p>
          <a:p>
            <a:pPr indent="-228600">
              <a:buFont typeface="Arial" panose="020B0604020202020204" pitchFamily="34" charset="0"/>
              <a:buChar char="•"/>
            </a:pPr>
            <a:endParaRPr lang="en-US" dirty="0"/>
          </a:p>
          <a:p>
            <a:endParaRPr lang="fr-FR" b="1" dirty="0"/>
          </a:p>
        </p:txBody>
      </p:sp>
      <p:sp>
        <p:nvSpPr>
          <p:cNvPr id="4" name="Espace réservé du numéro de diapositive 3"/>
          <p:cNvSpPr>
            <a:spLocks noGrp="1"/>
          </p:cNvSpPr>
          <p:nvPr>
            <p:ph type="sldNum" sz="quarter" idx="5"/>
          </p:nvPr>
        </p:nvSpPr>
        <p:spPr/>
        <p:txBody>
          <a:bodyPr/>
          <a:lstStyle/>
          <a:p>
            <a:fld id="{064856B8-7FCE-48A5-A888-B76F1E18B792}" type="slidenum">
              <a:rPr lang="fr-FR"/>
              <a:t>13</a:t>
            </a:fld>
            <a:endParaRPr lang="fr-FR"/>
          </a:p>
        </p:txBody>
      </p:sp>
    </p:spTree>
    <p:extLst>
      <p:ext uri="{BB962C8B-B14F-4D97-AF65-F5344CB8AC3E}">
        <p14:creationId xmlns:p14="http://schemas.microsoft.com/office/powerpoint/2010/main" val="4192259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837ED28A-B65A-4FB1-9F5D-DF36689C182D}" type="slidenum">
              <a:rPr lang="fr-BE" smtClean="0"/>
              <a:t>14</a:t>
            </a:fld>
            <a:endParaRPr lang="fr-BE"/>
          </a:p>
        </p:txBody>
      </p:sp>
    </p:spTree>
    <p:extLst>
      <p:ext uri="{BB962C8B-B14F-4D97-AF65-F5344CB8AC3E}">
        <p14:creationId xmlns:p14="http://schemas.microsoft.com/office/powerpoint/2010/main" val="1808183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64856B8-7FCE-48A5-A888-B76F1E18B792}" type="slidenum">
              <a:rPr lang="fr-FR" smtClean="0"/>
              <a:t>16</a:t>
            </a:fld>
            <a:endParaRPr lang="fr-FR"/>
          </a:p>
        </p:txBody>
      </p:sp>
    </p:spTree>
    <p:extLst>
      <p:ext uri="{BB962C8B-B14F-4D97-AF65-F5344CB8AC3E}">
        <p14:creationId xmlns:p14="http://schemas.microsoft.com/office/powerpoint/2010/main" val="951274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 name="Shape 540"/>
          <p:cNvSpPr>
            <a:spLocks noGrp="1" noRot="1" noChangeAspect="1"/>
          </p:cNvSpPr>
          <p:nvPr>
            <p:ph type="sldImg"/>
          </p:nvPr>
        </p:nvSpPr>
        <p:spPr>
          <a:prstGeom prst="rect">
            <a:avLst/>
          </a:prstGeom>
        </p:spPr>
        <p:txBody>
          <a:bodyPr/>
          <a:lstStyle/>
          <a:p>
            <a:endParaRPr/>
          </a:p>
        </p:txBody>
      </p:sp>
      <p:sp>
        <p:nvSpPr>
          <p:cNvPr id="541" name="Shape 541"/>
          <p:cNvSpPr>
            <a:spLocks noGrp="1"/>
          </p:cNvSpPr>
          <p:nvPr>
            <p:ph type="body" sz="quarter" idx="1"/>
          </p:nvPr>
        </p:nvSpPr>
        <p:spPr>
          <a:prstGeom prst="rect">
            <a:avLst/>
          </a:prstGeom>
        </p:spPr>
        <p:txBody>
          <a:bodyPr/>
          <a:lstStyle/>
          <a:p>
            <a:r>
              <a:rPr dirty="0"/>
              <a:t>à </a:t>
            </a:r>
            <a:r>
              <a:rPr dirty="0" err="1"/>
              <a:t>ajuster</a:t>
            </a:r>
            <a:r>
              <a:rPr dirty="0"/>
              <a:t> </a:t>
            </a:r>
            <a:r>
              <a:rPr dirty="0" err="1"/>
              <a:t>en</a:t>
            </a:r>
            <a:r>
              <a:rPr dirty="0"/>
              <a:t> </a:t>
            </a:r>
            <a:r>
              <a:rPr dirty="0" err="1"/>
              <a:t>fonction</a:t>
            </a:r>
            <a:r>
              <a:rPr dirty="0"/>
              <a:t> des fac ! </a:t>
            </a:r>
          </a:p>
        </p:txBody>
      </p:sp>
    </p:spTree>
    <p:extLst>
      <p:ext uri="{BB962C8B-B14F-4D97-AF65-F5344CB8AC3E}">
        <p14:creationId xmlns:p14="http://schemas.microsoft.com/office/powerpoint/2010/main" val="3946342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064856B8-7FCE-48A5-A888-B76F1E18B792}" type="slidenum">
              <a:rPr lang="fr-FR" smtClean="0"/>
              <a:t>18</a:t>
            </a:fld>
            <a:endParaRPr lang="fr-FR"/>
          </a:p>
        </p:txBody>
      </p:sp>
    </p:spTree>
    <p:extLst>
      <p:ext uri="{BB962C8B-B14F-4D97-AF65-F5344CB8AC3E}">
        <p14:creationId xmlns:p14="http://schemas.microsoft.com/office/powerpoint/2010/main" val="1336212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C721F-21C1-A817-902A-680136115CE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4CCCCEA-B041-4F08-CB47-F0475CB2E03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C271685-1537-5501-D499-F768C1891BAF}"/>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8B48765A-DC28-E75D-CF71-3C9783B240A1}"/>
              </a:ext>
            </a:extLst>
          </p:cNvPr>
          <p:cNvSpPr>
            <a:spLocks noGrp="1"/>
          </p:cNvSpPr>
          <p:nvPr>
            <p:ph type="sldNum" sz="quarter" idx="5"/>
          </p:nvPr>
        </p:nvSpPr>
        <p:spPr/>
        <p:txBody>
          <a:bodyPr/>
          <a:lstStyle/>
          <a:p>
            <a:fld id="{064856B8-7FCE-48A5-A888-B76F1E18B792}" type="slidenum">
              <a:rPr lang="fr-FR" smtClean="0"/>
              <a:t>19</a:t>
            </a:fld>
            <a:endParaRPr lang="fr-FR"/>
          </a:p>
        </p:txBody>
      </p:sp>
    </p:spTree>
    <p:extLst>
      <p:ext uri="{BB962C8B-B14F-4D97-AF65-F5344CB8AC3E}">
        <p14:creationId xmlns:p14="http://schemas.microsoft.com/office/powerpoint/2010/main" val="10355801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736F5-5FDA-2915-CC79-2F23B10EDD4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D37D21B-1A2D-368D-5682-58C7D51F076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9FE7E72-F2FC-871D-E40F-02E4CC9FEB8A}"/>
              </a:ext>
            </a:extLst>
          </p:cNvPr>
          <p:cNvSpPr>
            <a:spLocks noGrp="1"/>
          </p:cNvSpPr>
          <p:nvPr>
            <p:ph type="body" idx="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8863CF3D-66AF-47D4-4D04-7EF5A0A68A5E}"/>
              </a:ext>
            </a:extLst>
          </p:cNvPr>
          <p:cNvSpPr>
            <a:spLocks noGrp="1"/>
          </p:cNvSpPr>
          <p:nvPr>
            <p:ph type="sldNum" sz="quarter" idx="5"/>
          </p:nvPr>
        </p:nvSpPr>
        <p:spPr/>
        <p:txBody>
          <a:bodyPr/>
          <a:lstStyle/>
          <a:p>
            <a:fld id="{064856B8-7FCE-48A5-A888-B76F1E18B792}" type="slidenum">
              <a:rPr lang="fr-FR" smtClean="0"/>
              <a:t>20</a:t>
            </a:fld>
            <a:endParaRPr lang="fr-FR"/>
          </a:p>
        </p:txBody>
      </p:sp>
    </p:spTree>
    <p:extLst>
      <p:ext uri="{BB962C8B-B14F-4D97-AF65-F5344CB8AC3E}">
        <p14:creationId xmlns:p14="http://schemas.microsoft.com/office/powerpoint/2010/main" val="1125921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064856B8-7FCE-48A5-A888-B76F1E18B792}" type="slidenum">
              <a:rPr lang="fr-FR" smtClean="0"/>
              <a:t>21</a:t>
            </a:fld>
            <a:endParaRPr lang="fr-FR"/>
          </a:p>
        </p:txBody>
      </p:sp>
    </p:spTree>
    <p:extLst>
      <p:ext uri="{BB962C8B-B14F-4D97-AF65-F5344CB8AC3E}">
        <p14:creationId xmlns:p14="http://schemas.microsoft.com/office/powerpoint/2010/main" val="2237027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a:t>Expliciter le caractère personnel de la prise de notes – expliquer le côté personnel, stratégie par rapport au rythme </a:t>
            </a:r>
          </a:p>
          <a:p>
            <a:r>
              <a:rPr lang="fr-BE" dirty="0"/>
              <a:t>Dire qu’il y aura un atelier sur la </a:t>
            </a:r>
            <a:r>
              <a:rPr lang="fr-BE" dirty="0" err="1"/>
              <a:t>planif</a:t>
            </a:r>
            <a:endParaRPr lang="fr-BE" dirty="0"/>
          </a:p>
        </p:txBody>
      </p:sp>
      <p:sp>
        <p:nvSpPr>
          <p:cNvPr id="4" name="Espace réservé du numéro de diapositive 3"/>
          <p:cNvSpPr>
            <a:spLocks noGrp="1"/>
          </p:cNvSpPr>
          <p:nvPr>
            <p:ph type="sldNum" sz="quarter" idx="5"/>
          </p:nvPr>
        </p:nvSpPr>
        <p:spPr/>
        <p:txBody>
          <a:bodyPr/>
          <a:lstStyle/>
          <a:p>
            <a:fld id="{837ED28A-B65A-4FB1-9F5D-DF36689C182D}" type="slidenum">
              <a:rPr lang="fr-BE" smtClean="0"/>
              <a:t>22</a:t>
            </a:fld>
            <a:endParaRPr lang="fr-BE"/>
          </a:p>
        </p:txBody>
      </p:sp>
    </p:spTree>
    <p:extLst>
      <p:ext uri="{BB962C8B-B14F-4D97-AF65-F5344CB8AC3E}">
        <p14:creationId xmlns:p14="http://schemas.microsoft.com/office/powerpoint/2010/main" val="32814899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60A31-D2DF-D52E-7C60-00C92689FAE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4BBC138-D824-494F-015E-703239B9BBC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B32B2D3-57E4-405E-E3A6-326333133546}"/>
              </a:ext>
            </a:extLst>
          </p:cNvPr>
          <p:cNvSpPr>
            <a:spLocks noGrp="1"/>
          </p:cNvSpPr>
          <p:nvPr>
            <p:ph type="body" idx="1"/>
          </p:nvPr>
        </p:nvSpPr>
        <p:spPr/>
        <p:txBody>
          <a:bodyPr/>
          <a:lstStyle/>
          <a:p>
            <a:r>
              <a:rPr lang="fr-BE" dirty="0"/>
              <a:t>Ne pas renseigner le site car départ via </a:t>
            </a:r>
            <a:r>
              <a:rPr lang="fr-BE" dirty="0" err="1"/>
              <a:t>MonULB</a:t>
            </a:r>
            <a:r>
              <a:rPr lang="fr-BE" dirty="0"/>
              <a:t> (</a:t>
            </a:r>
            <a:r>
              <a:rPr lang="fr-BE" dirty="0" err="1"/>
              <a:t>MesCours</a:t>
            </a:r>
            <a:r>
              <a:rPr lang="fr-BE" dirty="0"/>
              <a:t>, fiches descriptives)</a:t>
            </a:r>
          </a:p>
        </p:txBody>
      </p:sp>
      <p:sp>
        <p:nvSpPr>
          <p:cNvPr id="4" name="Espace réservé du numéro de diapositive 3">
            <a:extLst>
              <a:ext uri="{FF2B5EF4-FFF2-40B4-BE49-F238E27FC236}">
                <a16:creationId xmlns:a16="http://schemas.microsoft.com/office/drawing/2014/main" id="{A267AD0A-2DAE-6695-C2E4-9E32A8136A58}"/>
              </a:ext>
            </a:extLst>
          </p:cNvPr>
          <p:cNvSpPr>
            <a:spLocks noGrp="1"/>
          </p:cNvSpPr>
          <p:nvPr>
            <p:ph type="sldNum" sz="quarter" idx="5"/>
          </p:nvPr>
        </p:nvSpPr>
        <p:spPr/>
        <p:txBody>
          <a:bodyPr/>
          <a:lstStyle/>
          <a:p>
            <a:fld id="{837ED28A-B65A-4FB1-9F5D-DF36689C182D}" type="slidenum">
              <a:rPr lang="fr-BE" smtClean="0"/>
              <a:t>23</a:t>
            </a:fld>
            <a:endParaRPr lang="fr-BE"/>
          </a:p>
        </p:txBody>
      </p:sp>
    </p:spTree>
    <p:extLst>
      <p:ext uri="{BB962C8B-B14F-4D97-AF65-F5344CB8AC3E}">
        <p14:creationId xmlns:p14="http://schemas.microsoft.com/office/powerpoint/2010/main" val="14448660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lang="fr-BE" dirty="0"/>
              <a:t>Bien se renseigner sur les supports disponibles pour le cours </a:t>
            </a:r>
          </a:p>
          <a:p>
            <a:pPr>
              <a:buFont typeface="Wingdings" panose="05000000000000000000" pitchFamily="2" charset="2"/>
              <a:buChar char="à"/>
            </a:pPr>
            <a:endParaRPr lang="fr-BE" dirty="0">
              <a:sym typeface="Wingdings" panose="05000000000000000000" pitchFamily="2" charset="2"/>
            </a:endParaRPr>
          </a:p>
          <a:p>
            <a:pPr>
              <a:buFont typeface="Wingdings" panose="05000000000000000000" pitchFamily="2" charset="2"/>
              <a:buChar char="à"/>
            </a:pPr>
            <a:r>
              <a:rPr lang="fr-BE" dirty="0">
                <a:sym typeface="Wingdings" panose="05000000000000000000" pitchFamily="2" charset="2"/>
              </a:rPr>
              <a:t>Ne pas se laisser impressionner, décourager, stresser, etc.</a:t>
            </a:r>
          </a:p>
          <a:p>
            <a:pPr>
              <a:buFont typeface="Wingdings" panose="05000000000000000000" pitchFamily="2" charset="2"/>
              <a:buChar char="à"/>
            </a:pPr>
            <a:r>
              <a:rPr lang="fr-BE" dirty="0">
                <a:sym typeface="Wingdings" panose="05000000000000000000" pitchFamily="2" charset="2"/>
              </a:rPr>
              <a:t> Prendre du plaisir, être curieux</a:t>
            </a:r>
          </a:p>
          <a:p>
            <a:pPr marL="0" indent="0">
              <a:buNone/>
            </a:pPr>
            <a:r>
              <a:rPr lang="fr-BE" dirty="0">
                <a:sym typeface="Wingdings" panose="05000000000000000000" pitchFamily="2" charset="2"/>
              </a:rPr>
              <a:t>S’interroger sur une séries de dimensions essentielles mais souvent laissées dans l’ombre, dans l’implicite</a:t>
            </a:r>
          </a:p>
          <a:p>
            <a:pPr>
              <a:buFont typeface="Wingdings" panose="05000000000000000000" pitchFamily="2" charset="2"/>
              <a:buChar char="à"/>
            </a:pPr>
            <a:r>
              <a:rPr lang="fr-BE" dirty="0">
                <a:sym typeface="Wingdings" panose="05000000000000000000" pitchFamily="2" charset="2"/>
              </a:rPr>
              <a:t>La « réussite » n’est pas qu’une question de mérite, de bonne volonté ou de quantité de travail</a:t>
            </a:r>
          </a:p>
          <a:p>
            <a:pPr>
              <a:buFont typeface="Wingdings" panose="05000000000000000000" pitchFamily="2" charset="2"/>
              <a:buChar char="à"/>
            </a:pPr>
            <a:r>
              <a:rPr lang="fr-BE" dirty="0"/>
              <a:t> prendre conscience de ses lacunes, de ses besoins, afin d’y remédier rapidement</a:t>
            </a:r>
          </a:p>
          <a:p>
            <a:pPr>
              <a:buFont typeface="Wingdings" panose="05000000000000000000" pitchFamily="2" charset="2"/>
              <a:buChar char="à"/>
            </a:pPr>
            <a:r>
              <a:rPr lang="fr-BE" dirty="0"/>
              <a:t> </a:t>
            </a:r>
          </a:p>
        </p:txBody>
      </p:sp>
      <p:sp>
        <p:nvSpPr>
          <p:cNvPr id="4" name="Espace réservé du numéro de diapositive 3"/>
          <p:cNvSpPr>
            <a:spLocks noGrp="1"/>
          </p:cNvSpPr>
          <p:nvPr>
            <p:ph type="sldNum" sz="quarter" idx="5"/>
          </p:nvPr>
        </p:nvSpPr>
        <p:spPr/>
        <p:txBody>
          <a:bodyPr/>
          <a:lstStyle/>
          <a:p>
            <a:fld id="{064856B8-7FCE-48A5-A888-B76F1E18B792}" type="slidenum">
              <a:rPr lang="fr-FR" smtClean="0"/>
              <a:t>24</a:t>
            </a:fld>
            <a:endParaRPr lang="fr-FR"/>
          </a:p>
        </p:txBody>
      </p:sp>
    </p:spTree>
    <p:extLst>
      <p:ext uri="{BB962C8B-B14F-4D97-AF65-F5344CB8AC3E}">
        <p14:creationId xmlns:p14="http://schemas.microsoft.com/office/powerpoint/2010/main" val="18237402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6E332-A920-351D-C777-448D43BC9F0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D1289BA-5884-F8DD-2FF5-EA9FCD41492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3686FDD-FF8D-F804-5971-CE151576BE65}"/>
              </a:ext>
            </a:extLst>
          </p:cNvPr>
          <p:cNvSpPr>
            <a:spLocks noGrp="1"/>
          </p:cNvSpPr>
          <p:nvPr>
            <p:ph type="body" idx="1"/>
          </p:nvPr>
        </p:nvSpPr>
        <p:spPr/>
        <p:txBody>
          <a:bodyPr/>
          <a:lstStyle/>
          <a:p>
            <a:endParaRPr lang="fr-FR" dirty="0"/>
          </a:p>
          <a:p>
            <a:r>
              <a:rPr lang="fr-FR" dirty="0"/>
              <a:t>Attirer l’attention sur le fait qu’il faut être en ordre IT (adresse, </a:t>
            </a:r>
            <a:r>
              <a:rPr lang="fr-FR" dirty="0" err="1"/>
              <a:t>ulbid</a:t>
            </a:r>
            <a:r>
              <a:rPr lang="fr-FR" dirty="0"/>
              <a:t> </a:t>
            </a:r>
            <a:r>
              <a:rPr lang="fr-FR" dirty="0" err="1"/>
              <a:t>etc</a:t>
            </a:r>
            <a:r>
              <a:rPr lang="fr-FR" dirty="0"/>
              <a:t>) pour pouvoir remplir ces tâches </a:t>
            </a:r>
            <a:r>
              <a:rPr lang="fr-FR" dirty="0">
                <a:sym typeface="Wingdings" pitchFamily="2" charset="2"/>
              </a:rPr>
              <a:t> transition vers la slide suivante</a:t>
            </a:r>
            <a:endParaRPr lang="fr-FR" dirty="0"/>
          </a:p>
          <a:p>
            <a:endParaRPr lang="fr-FR" dirty="0"/>
          </a:p>
          <a:p>
            <a:endParaRPr lang="fr-FR" dirty="0"/>
          </a:p>
        </p:txBody>
      </p:sp>
      <p:sp>
        <p:nvSpPr>
          <p:cNvPr id="4" name="Espace réservé du numéro de diapositive 3">
            <a:extLst>
              <a:ext uri="{FF2B5EF4-FFF2-40B4-BE49-F238E27FC236}">
                <a16:creationId xmlns:a16="http://schemas.microsoft.com/office/drawing/2014/main" id="{9D620C68-97DC-9512-6A7C-1C4A92A37742}"/>
              </a:ext>
            </a:extLst>
          </p:cNvPr>
          <p:cNvSpPr>
            <a:spLocks noGrp="1"/>
          </p:cNvSpPr>
          <p:nvPr>
            <p:ph type="sldNum" sz="quarter" idx="5"/>
          </p:nvPr>
        </p:nvSpPr>
        <p:spPr/>
        <p:txBody>
          <a:bodyPr/>
          <a:lstStyle/>
          <a:p>
            <a:fld id="{837ED28A-B65A-4FB1-9F5D-DF36689C182D}" type="slidenum">
              <a:rPr lang="fr-BE" smtClean="0"/>
              <a:t>30</a:t>
            </a:fld>
            <a:endParaRPr lang="fr-BE"/>
          </a:p>
        </p:txBody>
      </p:sp>
    </p:spTree>
    <p:extLst>
      <p:ext uri="{BB962C8B-B14F-4D97-AF65-F5344CB8AC3E}">
        <p14:creationId xmlns:p14="http://schemas.microsoft.com/office/powerpoint/2010/main" val="86922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Aide au numérique : ateliers </a:t>
            </a:r>
            <a:r>
              <a:rPr lang="fr-FR"/>
              <a:t>collectifs organisés </a:t>
            </a:r>
            <a:endParaRPr lang="fr-BE" dirty="0"/>
          </a:p>
        </p:txBody>
      </p:sp>
      <p:sp>
        <p:nvSpPr>
          <p:cNvPr id="4" name="Espace réservé du numéro de diapositive 3"/>
          <p:cNvSpPr>
            <a:spLocks noGrp="1"/>
          </p:cNvSpPr>
          <p:nvPr>
            <p:ph type="sldNum" sz="quarter" idx="5"/>
          </p:nvPr>
        </p:nvSpPr>
        <p:spPr/>
        <p:txBody>
          <a:bodyPr/>
          <a:lstStyle/>
          <a:p>
            <a:fld id="{064856B8-7FCE-48A5-A888-B76F1E18B792}" type="slidenum">
              <a:rPr lang="fr-FR" smtClean="0"/>
              <a:t>31</a:t>
            </a:fld>
            <a:endParaRPr lang="fr-FR"/>
          </a:p>
        </p:txBody>
      </p:sp>
    </p:spTree>
    <p:extLst>
      <p:ext uri="{BB962C8B-B14F-4D97-AF65-F5344CB8AC3E}">
        <p14:creationId xmlns:p14="http://schemas.microsoft.com/office/powerpoint/2010/main" val="10232732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49E84-2A14-99B0-6E68-CC4A940E30E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2197A7A-79D0-2C3D-F44C-2827E0FB3E7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ECD3E4B-20CF-506B-8C27-A95DE4439126}"/>
              </a:ext>
            </a:extLst>
          </p:cNvPr>
          <p:cNvSpPr>
            <a:spLocks noGrp="1"/>
          </p:cNvSpPr>
          <p:nvPr>
            <p:ph type="body" idx="1"/>
          </p:nvPr>
        </p:nvSpPr>
        <p:spPr/>
        <p:txBody>
          <a:bodyPr/>
          <a:lstStyle/>
          <a:p>
            <a:r>
              <a:rPr lang="fr-BE" dirty="0"/>
              <a:t>Aimer à l’ULB = planning familial</a:t>
            </a:r>
          </a:p>
          <a:p>
            <a:r>
              <a:rPr lang="fr-BE" dirty="0"/>
              <a:t>SSM-ULB = service de santé mentale de l’ULB, plusieurs implantations au </a:t>
            </a:r>
            <a:r>
              <a:rPr lang="fr-BE" dirty="0" err="1"/>
              <a:t>Solbosch</a:t>
            </a:r>
            <a:r>
              <a:rPr lang="fr-BE" dirty="0"/>
              <a:t> (</a:t>
            </a:r>
            <a:r>
              <a:rPr lang="fr-BE" dirty="0" err="1"/>
              <a:t>psycampus</a:t>
            </a:r>
            <a:r>
              <a:rPr lang="fr-BE" dirty="0"/>
              <a:t>), à la plaine, et dans les marolles</a:t>
            </a:r>
          </a:p>
          <a:p>
            <a:r>
              <a:rPr lang="fr-BE" dirty="0"/>
              <a:t>CCUP = centre de consultations universitaire et pluridisciplinaire (-&gt; neuropsychologues, psychologues, logopèdes) </a:t>
            </a:r>
          </a:p>
          <a:p>
            <a:r>
              <a:rPr lang="fr-BE" dirty="0"/>
              <a:t>ULB engagée – plusieurs associations, différents projets en lien avec l’éducation, la migration, l’environnement,…. Dans lesquels ils peuvent s’engager </a:t>
            </a:r>
          </a:p>
          <a:p>
            <a:pPr algn="l" fontAlgn="base"/>
            <a:r>
              <a:rPr lang="fr-BE" b="1" i="0" dirty="0">
                <a:solidFill>
                  <a:srgbClr val="084E91"/>
                </a:solidFill>
                <a:effectLst/>
                <a:latin typeface="fira_sans"/>
              </a:rPr>
              <a:t>Care, la cellule d'accompagnement pour le respect des étudiants et des étudiantes → </a:t>
            </a:r>
            <a:r>
              <a:rPr lang="fr-BE" b="1" i="0" dirty="0">
                <a:solidFill>
                  <a:srgbClr val="040404"/>
                </a:solidFill>
                <a:effectLst/>
                <a:latin typeface="opensans"/>
              </a:rPr>
              <a:t>accueille et accompagne les </a:t>
            </a:r>
            <a:r>
              <a:rPr lang="fr-BE" b="1" i="0" dirty="0" err="1">
                <a:solidFill>
                  <a:srgbClr val="040404"/>
                </a:solidFill>
                <a:effectLst/>
                <a:latin typeface="opensans"/>
              </a:rPr>
              <a:t>étudiant·es</a:t>
            </a:r>
            <a:r>
              <a:rPr lang="fr-BE" b="1" i="0" dirty="0">
                <a:solidFill>
                  <a:srgbClr val="040404"/>
                </a:solidFill>
                <a:effectLst/>
                <a:latin typeface="opensans"/>
              </a:rPr>
              <a:t> </a:t>
            </a:r>
            <a:r>
              <a:rPr lang="fr-BE" b="1" i="0" dirty="0" err="1">
                <a:solidFill>
                  <a:srgbClr val="040404"/>
                </a:solidFill>
                <a:effectLst/>
                <a:latin typeface="opensans"/>
              </a:rPr>
              <a:t>confronté·es</a:t>
            </a:r>
            <a:r>
              <a:rPr lang="fr-BE" b="1" i="0" dirty="0">
                <a:solidFill>
                  <a:srgbClr val="040404"/>
                </a:solidFill>
                <a:effectLst/>
                <a:latin typeface="opensans"/>
              </a:rPr>
              <a:t> à la violence morale ou sexuelle, au harcèlement et à la discrimination durant leurs études. Créé en 2020 sous l'impulsion des </a:t>
            </a:r>
            <a:r>
              <a:rPr lang="fr-BE" b="1" i="0" dirty="0" err="1">
                <a:solidFill>
                  <a:srgbClr val="040404"/>
                </a:solidFill>
                <a:effectLst/>
                <a:latin typeface="opensans"/>
              </a:rPr>
              <a:t>étudiant·es</a:t>
            </a:r>
            <a:r>
              <a:rPr lang="fr-BE" b="1" i="0" dirty="0">
                <a:solidFill>
                  <a:srgbClr val="040404"/>
                </a:solidFill>
                <a:effectLst/>
                <a:latin typeface="opensans"/>
              </a:rPr>
              <a:t> du BEA, le service est indépendant des autorités.</a:t>
            </a:r>
            <a:endParaRPr lang="fr-BE" b="1" i="0" dirty="0">
              <a:solidFill>
                <a:srgbClr val="084E91"/>
              </a:solidFill>
              <a:effectLst/>
              <a:latin typeface="fira_sans"/>
            </a:endParaRPr>
          </a:p>
        </p:txBody>
      </p:sp>
      <p:sp>
        <p:nvSpPr>
          <p:cNvPr id="4" name="Espace réservé du numéro de diapositive 3">
            <a:extLst>
              <a:ext uri="{FF2B5EF4-FFF2-40B4-BE49-F238E27FC236}">
                <a16:creationId xmlns:a16="http://schemas.microsoft.com/office/drawing/2014/main" id="{37EB64C5-4E91-9337-0290-9CFB08A28249}"/>
              </a:ext>
            </a:extLst>
          </p:cNvPr>
          <p:cNvSpPr>
            <a:spLocks noGrp="1"/>
          </p:cNvSpPr>
          <p:nvPr>
            <p:ph type="sldNum" sz="quarter" idx="5"/>
          </p:nvPr>
        </p:nvSpPr>
        <p:spPr/>
        <p:txBody>
          <a:bodyPr/>
          <a:lstStyle/>
          <a:p>
            <a:fld id="{064856B8-7FCE-48A5-A888-B76F1E18B792}" type="slidenum">
              <a:rPr lang="fr-FR" smtClean="0"/>
              <a:t>32</a:t>
            </a:fld>
            <a:endParaRPr lang="fr-FR"/>
          </a:p>
        </p:txBody>
      </p:sp>
    </p:spTree>
    <p:extLst>
      <p:ext uri="{BB962C8B-B14F-4D97-AF65-F5344CB8AC3E}">
        <p14:creationId xmlns:p14="http://schemas.microsoft.com/office/powerpoint/2010/main" val="10155201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BE" sz="1800" b="0" i="0" dirty="0">
                <a:solidFill>
                  <a:srgbClr val="000000"/>
                </a:solidFill>
                <a:effectLst/>
                <a:latin typeface="Candara Light" panose="020E0502030303020204" pitchFamily="34" charset="0"/>
              </a:rPr>
              <a:t> </a:t>
            </a:r>
            <a:endParaRPr lang="fr-BE" dirty="0"/>
          </a:p>
        </p:txBody>
      </p:sp>
      <p:sp>
        <p:nvSpPr>
          <p:cNvPr id="4" name="Espace réservé du numéro de diapositive 3"/>
          <p:cNvSpPr>
            <a:spLocks noGrp="1"/>
          </p:cNvSpPr>
          <p:nvPr>
            <p:ph type="sldNum" sz="quarter" idx="5"/>
          </p:nvPr>
        </p:nvSpPr>
        <p:spPr/>
        <p:txBody>
          <a:bodyPr/>
          <a:lstStyle/>
          <a:p>
            <a:fld id="{064856B8-7FCE-48A5-A888-B76F1E18B792}" type="slidenum">
              <a:rPr lang="fr-FR" smtClean="0"/>
              <a:t>35</a:t>
            </a:fld>
            <a:endParaRPr lang="fr-FR"/>
          </a:p>
        </p:txBody>
      </p:sp>
    </p:spTree>
    <p:extLst>
      <p:ext uri="{BB962C8B-B14F-4D97-AF65-F5344CB8AC3E}">
        <p14:creationId xmlns:p14="http://schemas.microsoft.com/office/powerpoint/2010/main" val="1666138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a:t>Aimer à l’ULB = planning familial</a:t>
            </a:r>
          </a:p>
          <a:p>
            <a:r>
              <a:rPr lang="fr-BE"/>
              <a:t>SSM-ULB = service de santé mentale de l’ULB, plusieurs implantations au </a:t>
            </a:r>
            <a:r>
              <a:rPr lang="fr-BE" dirty="0" err="1"/>
              <a:t>Solbosch</a:t>
            </a:r>
            <a:r>
              <a:rPr lang="fr-BE"/>
              <a:t> (</a:t>
            </a:r>
            <a:r>
              <a:rPr lang="fr-BE" err="1"/>
              <a:t>psycampus</a:t>
            </a:r>
            <a:r>
              <a:rPr lang="fr-BE"/>
              <a:t>), à la plaine, et dans les marolles</a:t>
            </a:r>
          </a:p>
          <a:p>
            <a:r>
              <a:rPr lang="fr-BE"/>
              <a:t>CCUP = centre de consultations universitaire et pluridisciplinaire (-&gt; neuropsychologues, psychologues, logopèdes) </a:t>
            </a:r>
          </a:p>
          <a:p>
            <a:r>
              <a:rPr lang="fr-BE"/>
              <a:t>ULB engagée – plusieurs associations, différents projets en lien avec l’éducation, la migration, l’environnement,…. Dans lesquels ils peuvent s’engager </a:t>
            </a:r>
          </a:p>
          <a:p>
            <a:pPr algn="l" fontAlgn="base"/>
            <a:r>
              <a:rPr lang="fr-BE" b="1" i="0">
                <a:solidFill>
                  <a:srgbClr val="084E91"/>
                </a:solidFill>
                <a:effectLst/>
                <a:latin typeface="fira_sans"/>
              </a:rPr>
              <a:t>Care, la cellule d'accompagnement pour le respect des étudiants et des étudiantes → </a:t>
            </a:r>
            <a:r>
              <a:rPr lang="fr-BE" b="1" i="0">
                <a:solidFill>
                  <a:srgbClr val="040404"/>
                </a:solidFill>
                <a:effectLst/>
                <a:latin typeface="opensans"/>
              </a:rPr>
              <a:t>accueille et accompagne les </a:t>
            </a:r>
            <a:r>
              <a:rPr lang="fr-BE" b="1" i="0" err="1">
                <a:solidFill>
                  <a:srgbClr val="040404"/>
                </a:solidFill>
                <a:effectLst/>
                <a:latin typeface="opensans"/>
              </a:rPr>
              <a:t>étudiant·es</a:t>
            </a:r>
            <a:r>
              <a:rPr lang="fr-BE" b="1" i="0">
                <a:solidFill>
                  <a:srgbClr val="040404"/>
                </a:solidFill>
                <a:effectLst/>
                <a:latin typeface="opensans"/>
              </a:rPr>
              <a:t> </a:t>
            </a:r>
            <a:r>
              <a:rPr lang="fr-BE" b="1" i="0" err="1">
                <a:solidFill>
                  <a:srgbClr val="040404"/>
                </a:solidFill>
                <a:effectLst/>
                <a:latin typeface="opensans"/>
              </a:rPr>
              <a:t>confronté·es</a:t>
            </a:r>
            <a:r>
              <a:rPr lang="fr-BE" b="1" i="0">
                <a:solidFill>
                  <a:srgbClr val="040404"/>
                </a:solidFill>
                <a:effectLst/>
                <a:latin typeface="opensans"/>
              </a:rPr>
              <a:t> à la violence morale ou sexuelle, au harcèlement et à la discrimination durant leurs études. Créé en 2020 sous l'impulsion des </a:t>
            </a:r>
            <a:r>
              <a:rPr lang="fr-BE" b="1" i="0" err="1">
                <a:solidFill>
                  <a:srgbClr val="040404"/>
                </a:solidFill>
                <a:effectLst/>
                <a:latin typeface="opensans"/>
              </a:rPr>
              <a:t>étudiant·es</a:t>
            </a:r>
            <a:r>
              <a:rPr lang="fr-BE" b="1" i="0">
                <a:solidFill>
                  <a:srgbClr val="040404"/>
                </a:solidFill>
                <a:effectLst/>
                <a:latin typeface="opensans"/>
              </a:rPr>
              <a:t> du BEA, le service est indépendant des autorités.</a:t>
            </a:r>
            <a:endParaRPr lang="fr-BE" b="1" i="0">
              <a:solidFill>
                <a:srgbClr val="084E91"/>
              </a:solidFill>
              <a:effectLst/>
              <a:latin typeface="fira_sans"/>
            </a:endParaRPr>
          </a:p>
        </p:txBody>
      </p:sp>
      <p:sp>
        <p:nvSpPr>
          <p:cNvPr id="4" name="Espace réservé du numéro de diapositive 3"/>
          <p:cNvSpPr>
            <a:spLocks noGrp="1"/>
          </p:cNvSpPr>
          <p:nvPr>
            <p:ph type="sldNum" sz="quarter" idx="5"/>
          </p:nvPr>
        </p:nvSpPr>
        <p:spPr/>
        <p:txBody>
          <a:bodyPr/>
          <a:lstStyle/>
          <a:p>
            <a:fld id="{064856B8-7FCE-48A5-A888-B76F1E18B792}" type="slidenum">
              <a:rPr lang="fr-FR" smtClean="0"/>
              <a:t>36</a:t>
            </a:fld>
            <a:endParaRPr lang="fr-FR"/>
          </a:p>
        </p:txBody>
      </p:sp>
    </p:spTree>
    <p:extLst>
      <p:ext uri="{BB962C8B-B14F-4D97-AF65-F5344CB8AC3E}">
        <p14:creationId xmlns:p14="http://schemas.microsoft.com/office/powerpoint/2010/main" val="40679312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2CE4F-546C-DA3C-8381-FD9952B9A5C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78215DB-49ED-399B-DC14-352F5C8C65E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FA14BE3-BCB8-C6EA-BBCC-9C0DA0965453}"/>
              </a:ext>
            </a:extLst>
          </p:cNvPr>
          <p:cNvSpPr>
            <a:spLocks noGrp="1"/>
          </p:cNvSpPr>
          <p:nvPr>
            <p:ph type="body" idx="1"/>
          </p:nvPr>
        </p:nvSpPr>
        <p:spPr/>
        <p:txBody>
          <a:bodyPr/>
          <a:lstStyle/>
          <a:p>
            <a:r>
              <a:rPr lang="fr-BE" dirty="0"/>
              <a:t>Aimer à l’ULB = planning familial</a:t>
            </a:r>
          </a:p>
          <a:p>
            <a:r>
              <a:rPr lang="fr-BE" dirty="0"/>
              <a:t>SSM-ULB = service de santé mentale de l’ULB, plusieurs implantations au </a:t>
            </a:r>
            <a:r>
              <a:rPr lang="fr-BE" dirty="0" err="1"/>
              <a:t>Solbosch</a:t>
            </a:r>
            <a:r>
              <a:rPr lang="fr-BE" dirty="0"/>
              <a:t> (</a:t>
            </a:r>
            <a:r>
              <a:rPr lang="fr-BE" dirty="0" err="1"/>
              <a:t>psycampus</a:t>
            </a:r>
            <a:r>
              <a:rPr lang="fr-BE" dirty="0"/>
              <a:t>), à la plaine, et dans les marolles</a:t>
            </a:r>
          </a:p>
          <a:p>
            <a:r>
              <a:rPr lang="fr-BE" dirty="0"/>
              <a:t>CCUP = centre de consultations universitaire et pluridisciplinaire (-&gt; neuropsychologues, psychologues, logopèdes) </a:t>
            </a:r>
          </a:p>
          <a:p>
            <a:r>
              <a:rPr lang="fr-BE" dirty="0"/>
              <a:t>ULB engagée – plusieurs associations, différents projets en lien avec l’éducation, la migration, l’environnement,…. Dans lesquels ils peuvent s’engager </a:t>
            </a:r>
          </a:p>
          <a:p>
            <a:pPr algn="l" fontAlgn="base"/>
            <a:r>
              <a:rPr lang="fr-BE" b="1" i="0" dirty="0">
                <a:solidFill>
                  <a:srgbClr val="084E91"/>
                </a:solidFill>
                <a:effectLst/>
                <a:latin typeface="fira_sans"/>
              </a:rPr>
              <a:t>Care, la cellule d'accompagnement pour le respect des étudiants et des étudiantes → </a:t>
            </a:r>
            <a:r>
              <a:rPr lang="fr-BE" b="1" i="0" dirty="0">
                <a:solidFill>
                  <a:srgbClr val="040404"/>
                </a:solidFill>
                <a:effectLst/>
                <a:latin typeface="opensans"/>
              </a:rPr>
              <a:t>accueille et accompagne les </a:t>
            </a:r>
            <a:r>
              <a:rPr lang="fr-BE" b="1" i="0" dirty="0" err="1">
                <a:solidFill>
                  <a:srgbClr val="040404"/>
                </a:solidFill>
                <a:effectLst/>
                <a:latin typeface="opensans"/>
              </a:rPr>
              <a:t>étudiant·es</a:t>
            </a:r>
            <a:r>
              <a:rPr lang="fr-BE" b="1" i="0" dirty="0">
                <a:solidFill>
                  <a:srgbClr val="040404"/>
                </a:solidFill>
                <a:effectLst/>
                <a:latin typeface="opensans"/>
              </a:rPr>
              <a:t> </a:t>
            </a:r>
            <a:r>
              <a:rPr lang="fr-BE" b="1" i="0" dirty="0" err="1">
                <a:solidFill>
                  <a:srgbClr val="040404"/>
                </a:solidFill>
                <a:effectLst/>
                <a:latin typeface="opensans"/>
              </a:rPr>
              <a:t>confronté·es</a:t>
            </a:r>
            <a:r>
              <a:rPr lang="fr-BE" b="1" i="0" dirty="0">
                <a:solidFill>
                  <a:srgbClr val="040404"/>
                </a:solidFill>
                <a:effectLst/>
                <a:latin typeface="opensans"/>
              </a:rPr>
              <a:t> à la violence morale ou sexuelle, au harcèlement et à la discrimination durant leurs études. Créé en 2020 sous l'impulsion des </a:t>
            </a:r>
            <a:r>
              <a:rPr lang="fr-BE" b="1" i="0" dirty="0" err="1">
                <a:solidFill>
                  <a:srgbClr val="040404"/>
                </a:solidFill>
                <a:effectLst/>
                <a:latin typeface="opensans"/>
              </a:rPr>
              <a:t>étudiant·es</a:t>
            </a:r>
            <a:r>
              <a:rPr lang="fr-BE" b="1" i="0" dirty="0">
                <a:solidFill>
                  <a:srgbClr val="040404"/>
                </a:solidFill>
                <a:effectLst/>
                <a:latin typeface="opensans"/>
              </a:rPr>
              <a:t> du BEA, le service est indépendant des autorités.</a:t>
            </a:r>
            <a:endParaRPr lang="fr-BE" b="1" i="0" dirty="0">
              <a:solidFill>
                <a:srgbClr val="084E91"/>
              </a:solidFill>
              <a:effectLst/>
              <a:latin typeface="fira_sans"/>
            </a:endParaRPr>
          </a:p>
        </p:txBody>
      </p:sp>
      <p:sp>
        <p:nvSpPr>
          <p:cNvPr id="4" name="Espace réservé du numéro de diapositive 3">
            <a:extLst>
              <a:ext uri="{FF2B5EF4-FFF2-40B4-BE49-F238E27FC236}">
                <a16:creationId xmlns:a16="http://schemas.microsoft.com/office/drawing/2014/main" id="{A9FE48BB-588B-B58D-EC0F-AE3F6AE650E9}"/>
              </a:ext>
            </a:extLst>
          </p:cNvPr>
          <p:cNvSpPr>
            <a:spLocks noGrp="1"/>
          </p:cNvSpPr>
          <p:nvPr>
            <p:ph type="sldNum" sz="quarter" idx="5"/>
          </p:nvPr>
        </p:nvSpPr>
        <p:spPr/>
        <p:txBody>
          <a:bodyPr/>
          <a:lstStyle/>
          <a:p>
            <a:fld id="{064856B8-7FCE-48A5-A888-B76F1E18B792}" type="slidenum">
              <a:rPr lang="fr-FR" smtClean="0"/>
              <a:t>37</a:t>
            </a:fld>
            <a:endParaRPr lang="fr-FR"/>
          </a:p>
        </p:txBody>
      </p:sp>
    </p:spTree>
    <p:extLst>
      <p:ext uri="{BB962C8B-B14F-4D97-AF65-F5344CB8AC3E}">
        <p14:creationId xmlns:p14="http://schemas.microsoft.com/office/powerpoint/2010/main" val="6518816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4DC97-7AB0-5E81-C8C7-6ACE67B9791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91287AD-9E6A-63FF-D59E-5936E835BD0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D8B85B7-E276-9AF0-0DCB-0B2FD6C621EB}"/>
              </a:ext>
            </a:extLst>
          </p:cNvPr>
          <p:cNvSpPr>
            <a:spLocks noGrp="1"/>
          </p:cNvSpPr>
          <p:nvPr>
            <p:ph type="body" idx="1"/>
          </p:nvPr>
        </p:nvSpPr>
        <p:spPr/>
        <p:txBody>
          <a:bodyPr/>
          <a:lstStyle/>
          <a:p>
            <a:r>
              <a:rPr lang="fr-BE" dirty="0"/>
              <a:t>Aimer à l’ULB = planning familial</a:t>
            </a:r>
          </a:p>
          <a:p>
            <a:r>
              <a:rPr lang="fr-BE" dirty="0"/>
              <a:t>SSM-ULB = service de santé mentale de l’ULB, plusieurs implantations au </a:t>
            </a:r>
            <a:r>
              <a:rPr lang="fr-BE" dirty="0" err="1"/>
              <a:t>Solbosch</a:t>
            </a:r>
            <a:r>
              <a:rPr lang="fr-BE" dirty="0"/>
              <a:t> (</a:t>
            </a:r>
            <a:r>
              <a:rPr lang="fr-BE" dirty="0" err="1"/>
              <a:t>psycampus</a:t>
            </a:r>
            <a:r>
              <a:rPr lang="fr-BE" dirty="0"/>
              <a:t>), à la plaine, et dans les marolles</a:t>
            </a:r>
          </a:p>
          <a:p>
            <a:r>
              <a:rPr lang="fr-BE" dirty="0"/>
              <a:t>CCUP = centre de consultations universitaire et pluridisciplinaire (-&gt; neuropsychologues, psychologues, logopèdes) </a:t>
            </a:r>
          </a:p>
          <a:p>
            <a:r>
              <a:rPr lang="fr-BE" dirty="0"/>
              <a:t>ULB engagée – plusieurs associations, différents projets en lien avec l’éducation, la migration, l’environnement,…. Dans lesquels ils peuvent s’engager </a:t>
            </a:r>
          </a:p>
          <a:p>
            <a:pPr algn="l" fontAlgn="base"/>
            <a:r>
              <a:rPr lang="fr-BE" b="1" i="0" dirty="0">
                <a:solidFill>
                  <a:srgbClr val="084E91"/>
                </a:solidFill>
                <a:effectLst/>
                <a:latin typeface="fira_sans"/>
              </a:rPr>
              <a:t>Care, la cellule d'accompagnement pour le respect des étudiants et des étudiantes → </a:t>
            </a:r>
            <a:r>
              <a:rPr lang="fr-BE" b="1" i="0" dirty="0">
                <a:solidFill>
                  <a:srgbClr val="040404"/>
                </a:solidFill>
                <a:effectLst/>
                <a:latin typeface="opensans"/>
              </a:rPr>
              <a:t>accueille et accompagne les </a:t>
            </a:r>
            <a:r>
              <a:rPr lang="fr-BE" b="1" i="0" dirty="0" err="1">
                <a:solidFill>
                  <a:srgbClr val="040404"/>
                </a:solidFill>
                <a:effectLst/>
                <a:latin typeface="opensans"/>
              </a:rPr>
              <a:t>étudiant·es</a:t>
            </a:r>
            <a:r>
              <a:rPr lang="fr-BE" b="1" i="0" dirty="0">
                <a:solidFill>
                  <a:srgbClr val="040404"/>
                </a:solidFill>
                <a:effectLst/>
                <a:latin typeface="opensans"/>
              </a:rPr>
              <a:t> </a:t>
            </a:r>
            <a:r>
              <a:rPr lang="fr-BE" b="1" i="0" dirty="0" err="1">
                <a:solidFill>
                  <a:srgbClr val="040404"/>
                </a:solidFill>
                <a:effectLst/>
                <a:latin typeface="opensans"/>
              </a:rPr>
              <a:t>confronté·es</a:t>
            </a:r>
            <a:r>
              <a:rPr lang="fr-BE" b="1" i="0" dirty="0">
                <a:solidFill>
                  <a:srgbClr val="040404"/>
                </a:solidFill>
                <a:effectLst/>
                <a:latin typeface="opensans"/>
              </a:rPr>
              <a:t> à la violence morale ou sexuelle, au harcèlement et à la discrimination durant leurs études. Créé en 2020 sous l'impulsion des </a:t>
            </a:r>
            <a:r>
              <a:rPr lang="fr-BE" b="1" i="0" dirty="0" err="1">
                <a:solidFill>
                  <a:srgbClr val="040404"/>
                </a:solidFill>
                <a:effectLst/>
                <a:latin typeface="opensans"/>
              </a:rPr>
              <a:t>étudiant·es</a:t>
            </a:r>
            <a:r>
              <a:rPr lang="fr-BE" b="1" i="0" dirty="0">
                <a:solidFill>
                  <a:srgbClr val="040404"/>
                </a:solidFill>
                <a:effectLst/>
                <a:latin typeface="opensans"/>
              </a:rPr>
              <a:t> du BEA, le service est indépendant des autorités.</a:t>
            </a:r>
            <a:endParaRPr lang="fr-BE" b="1" i="0" dirty="0">
              <a:solidFill>
                <a:srgbClr val="084E91"/>
              </a:solidFill>
              <a:effectLst/>
              <a:latin typeface="fira_sans"/>
            </a:endParaRPr>
          </a:p>
        </p:txBody>
      </p:sp>
      <p:sp>
        <p:nvSpPr>
          <p:cNvPr id="4" name="Espace réservé du numéro de diapositive 3">
            <a:extLst>
              <a:ext uri="{FF2B5EF4-FFF2-40B4-BE49-F238E27FC236}">
                <a16:creationId xmlns:a16="http://schemas.microsoft.com/office/drawing/2014/main" id="{CA964995-4585-5B20-6B16-10CA1AE7B241}"/>
              </a:ext>
            </a:extLst>
          </p:cNvPr>
          <p:cNvSpPr>
            <a:spLocks noGrp="1"/>
          </p:cNvSpPr>
          <p:nvPr>
            <p:ph type="sldNum" sz="quarter" idx="5"/>
          </p:nvPr>
        </p:nvSpPr>
        <p:spPr/>
        <p:txBody>
          <a:bodyPr/>
          <a:lstStyle/>
          <a:p>
            <a:fld id="{064856B8-7FCE-48A5-A888-B76F1E18B792}" type="slidenum">
              <a:rPr lang="fr-FR" smtClean="0"/>
              <a:t>38</a:t>
            </a:fld>
            <a:endParaRPr lang="fr-FR"/>
          </a:p>
        </p:txBody>
      </p:sp>
    </p:spTree>
    <p:extLst>
      <p:ext uri="{BB962C8B-B14F-4D97-AF65-F5344CB8AC3E}">
        <p14:creationId xmlns:p14="http://schemas.microsoft.com/office/powerpoint/2010/main" val="42275627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993BB-3528-7651-37DE-E034840F30D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13B7179-F506-4F83-1CAF-E7C34DF2A43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3B38D99-1209-D644-16F2-CD63327B56D9}"/>
              </a:ext>
            </a:extLst>
          </p:cNvPr>
          <p:cNvSpPr>
            <a:spLocks noGrp="1"/>
          </p:cNvSpPr>
          <p:nvPr>
            <p:ph type="body" idx="1"/>
          </p:nvPr>
        </p:nvSpPr>
        <p:spPr/>
        <p:txBody>
          <a:bodyPr/>
          <a:lstStyle/>
          <a:p>
            <a:r>
              <a:rPr lang="fr-BE" dirty="0"/>
              <a:t>Aimer à l’ULB = planning familial</a:t>
            </a:r>
          </a:p>
          <a:p>
            <a:r>
              <a:rPr lang="fr-BE" dirty="0"/>
              <a:t>SSM-ULB = service de santé mentale de l’ULB, plusieurs implantations au </a:t>
            </a:r>
            <a:r>
              <a:rPr lang="fr-BE" dirty="0" err="1"/>
              <a:t>Solbosch</a:t>
            </a:r>
            <a:r>
              <a:rPr lang="fr-BE" dirty="0"/>
              <a:t> (</a:t>
            </a:r>
            <a:r>
              <a:rPr lang="fr-BE" dirty="0" err="1"/>
              <a:t>psycampus</a:t>
            </a:r>
            <a:r>
              <a:rPr lang="fr-BE" dirty="0"/>
              <a:t>), à la plaine, et dans les marolles</a:t>
            </a:r>
          </a:p>
          <a:p>
            <a:r>
              <a:rPr lang="fr-BE" dirty="0"/>
              <a:t>CCUP = centre de consultations universitaire et pluridisciplinaire (-&gt; neuropsychologues, psychologues, logopèdes) </a:t>
            </a:r>
          </a:p>
          <a:p>
            <a:r>
              <a:rPr lang="fr-BE" dirty="0"/>
              <a:t>ULB engagée – plusieurs associations, différents projets en lien avec l’éducation, la migration, l’environnement,…. Dans lesquels ils peuvent s’engager </a:t>
            </a:r>
          </a:p>
          <a:p>
            <a:pPr algn="l" fontAlgn="base"/>
            <a:r>
              <a:rPr lang="fr-BE" b="1" i="0" dirty="0">
                <a:solidFill>
                  <a:srgbClr val="084E91"/>
                </a:solidFill>
                <a:effectLst/>
                <a:latin typeface="fira_sans"/>
              </a:rPr>
              <a:t>Care, la cellule d'accompagnement pour le respect des étudiants et des étudiantes → </a:t>
            </a:r>
            <a:r>
              <a:rPr lang="fr-BE" b="1" i="0" dirty="0">
                <a:solidFill>
                  <a:srgbClr val="040404"/>
                </a:solidFill>
                <a:effectLst/>
                <a:latin typeface="opensans"/>
              </a:rPr>
              <a:t>accueille et accompagne les </a:t>
            </a:r>
            <a:r>
              <a:rPr lang="fr-BE" b="1" i="0" dirty="0" err="1">
                <a:solidFill>
                  <a:srgbClr val="040404"/>
                </a:solidFill>
                <a:effectLst/>
                <a:latin typeface="opensans"/>
              </a:rPr>
              <a:t>étudiant·es</a:t>
            </a:r>
            <a:r>
              <a:rPr lang="fr-BE" b="1" i="0" dirty="0">
                <a:solidFill>
                  <a:srgbClr val="040404"/>
                </a:solidFill>
                <a:effectLst/>
                <a:latin typeface="opensans"/>
              </a:rPr>
              <a:t> </a:t>
            </a:r>
            <a:r>
              <a:rPr lang="fr-BE" b="1" i="0" dirty="0" err="1">
                <a:solidFill>
                  <a:srgbClr val="040404"/>
                </a:solidFill>
                <a:effectLst/>
                <a:latin typeface="opensans"/>
              </a:rPr>
              <a:t>confronté·es</a:t>
            </a:r>
            <a:r>
              <a:rPr lang="fr-BE" b="1" i="0" dirty="0">
                <a:solidFill>
                  <a:srgbClr val="040404"/>
                </a:solidFill>
                <a:effectLst/>
                <a:latin typeface="opensans"/>
              </a:rPr>
              <a:t> à la violence morale ou sexuelle, au harcèlement et à la discrimination durant leurs études. Créé en 2020 sous l'impulsion des </a:t>
            </a:r>
            <a:r>
              <a:rPr lang="fr-BE" b="1" i="0" dirty="0" err="1">
                <a:solidFill>
                  <a:srgbClr val="040404"/>
                </a:solidFill>
                <a:effectLst/>
                <a:latin typeface="opensans"/>
              </a:rPr>
              <a:t>étudiant·es</a:t>
            </a:r>
            <a:r>
              <a:rPr lang="fr-BE" b="1" i="0" dirty="0">
                <a:solidFill>
                  <a:srgbClr val="040404"/>
                </a:solidFill>
                <a:effectLst/>
                <a:latin typeface="opensans"/>
              </a:rPr>
              <a:t> du BEA, le service est indépendant des autorités.</a:t>
            </a:r>
            <a:endParaRPr lang="fr-BE" b="1" i="0" dirty="0">
              <a:solidFill>
                <a:srgbClr val="084E91"/>
              </a:solidFill>
              <a:effectLst/>
              <a:latin typeface="fira_sans"/>
            </a:endParaRPr>
          </a:p>
        </p:txBody>
      </p:sp>
      <p:sp>
        <p:nvSpPr>
          <p:cNvPr id="4" name="Espace réservé du numéro de diapositive 3">
            <a:extLst>
              <a:ext uri="{FF2B5EF4-FFF2-40B4-BE49-F238E27FC236}">
                <a16:creationId xmlns:a16="http://schemas.microsoft.com/office/drawing/2014/main" id="{A7257D05-3156-A83A-656C-A52FDA5AE6E7}"/>
              </a:ext>
            </a:extLst>
          </p:cNvPr>
          <p:cNvSpPr>
            <a:spLocks noGrp="1"/>
          </p:cNvSpPr>
          <p:nvPr>
            <p:ph type="sldNum" sz="quarter" idx="5"/>
          </p:nvPr>
        </p:nvSpPr>
        <p:spPr/>
        <p:txBody>
          <a:bodyPr/>
          <a:lstStyle/>
          <a:p>
            <a:fld id="{064856B8-7FCE-48A5-A888-B76F1E18B792}" type="slidenum">
              <a:rPr lang="fr-FR" smtClean="0"/>
              <a:t>39</a:t>
            </a:fld>
            <a:endParaRPr lang="fr-FR"/>
          </a:p>
        </p:txBody>
      </p:sp>
    </p:spTree>
    <p:extLst>
      <p:ext uri="{BB962C8B-B14F-4D97-AF65-F5344CB8AC3E}">
        <p14:creationId xmlns:p14="http://schemas.microsoft.com/office/powerpoint/2010/main" val="27059189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BE" sz="1800" b="0" i="0" dirty="0">
                <a:solidFill>
                  <a:srgbClr val="000000"/>
                </a:solidFill>
                <a:effectLst/>
                <a:latin typeface="Candara Light" panose="020E0502030303020204" pitchFamily="34" charset="0"/>
              </a:rPr>
              <a:t> </a:t>
            </a:r>
            <a:endParaRPr lang="fr-BE" dirty="0"/>
          </a:p>
        </p:txBody>
      </p:sp>
      <p:sp>
        <p:nvSpPr>
          <p:cNvPr id="4" name="Espace réservé du numéro de diapositive 3"/>
          <p:cNvSpPr>
            <a:spLocks noGrp="1"/>
          </p:cNvSpPr>
          <p:nvPr>
            <p:ph type="sldNum" sz="quarter" idx="5"/>
          </p:nvPr>
        </p:nvSpPr>
        <p:spPr/>
        <p:txBody>
          <a:bodyPr/>
          <a:lstStyle/>
          <a:p>
            <a:fld id="{064856B8-7FCE-48A5-A888-B76F1E18B792}" type="slidenum">
              <a:rPr lang="fr-FR" smtClean="0"/>
              <a:t>40</a:t>
            </a:fld>
            <a:endParaRPr lang="fr-FR"/>
          </a:p>
        </p:txBody>
      </p:sp>
    </p:spTree>
    <p:extLst>
      <p:ext uri="{BB962C8B-B14F-4D97-AF65-F5344CB8AC3E}">
        <p14:creationId xmlns:p14="http://schemas.microsoft.com/office/powerpoint/2010/main" val="42503417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dirty="0" err="1"/>
              <a:t>Infor-études</a:t>
            </a:r>
            <a:r>
              <a:rPr lang="fr-BE" dirty="0"/>
              <a:t> : service d’information et d’orientation de l’ULB – ils organisent des permanences et des rendez-vous individuels – différents moments possibles pour changer de choix d’études : en début d’année (jusqu’au 31 octobre, modification d’inscription sur </a:t>
            </a:r>
            <a:r>
              <a:rPr lang="fr-BE" dirty="0" err="1"/>
              <a:t>MonULB</a:t>
            </a:r>
            <a:r>
              <a:rPr lang="fr-BE" dirty="0"/>
              <a:t>), ou après la session de janvier (15 février) ou après l’année académique. -&gt; des conseillers en orientation sont disponibles pour les accompagner </a:t>
            </a:r>
          </a:p>
          <a:p>
            <a:r>
              <a:rPr lang="fr-BE" dirty="0"/>
              <a:t>SAA &gt; + service SAA –ARE </a:t>
            </a:r>
          </a:p>
          <a:p>
            <a:r>
              <a:rPr lang="fr-BE" dirty="0"/>
              <a:t>Et la VAE: valorisation des acquis de l’expérience</a:t>
            </a:r>
          </a:p>
        </p:txBody>
      </p:sp>
      <p:sp>
        <p:nvSpPr>
          <p:cNvPr id="4" name="Espace réservé du numéro de diapositive 3"/>
          <p:cNvSpPr>
            <a:spLocks noGrp="1"/>
          </p:cNvSpPr>
          <p:nvPr>
            <p:ph type="sldNum" sz="quarter" idx="5"/>
          </p:nvPr>
        </p:nvSpPr>
        <p:spPr/>
        <p:txBody>
          <a:bodyPr/>
          <a:lstStyle/>
          <a:p>
            <a:fld id="{064856B8-7FCE-48A5-A888-B76F1E18B792}" type="slidenum">
              <a:rPr lang="fr-FR" smtClean="0"/>
              <a:t>41</a:t>
            </a:fld>
            <a:endParaRPr lang="fr-FR"/>
          </a:p>
        </p:txBody>
      </p:sp>
    </p:spTree>
    <p:extLst>
      <p:ext uri="{BB962C8B-B14F-4D97-AF65-F5344CB8AC3E}">
        <p14:creationId xmlns:p14="http://schemas.microsoft.com/office/powerpoint/2010/main" val="14142392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BE" sz="1800" b="0" i="0" dirty="0">
                <a:solidFill>
                  <a:srgbClr val="000000"/>
                </a:solidFill>
                <a:effectLst/>
                <a:latin typeface="Candara Light" panose="020E0502030303020204" pitchFamily="34" charset="0"/>
              </a:rPr>
              <a:t> </a:t>
            </a:r>
            <a:r>
              <a:rPr lang="fr-BE" sz="1800" b="1" i="1" dirty="0">
                <a:solidFill>
                  <a:srgbClr val="000000"/>
                </a:solidFill>
                <a:effectLst/>
                <a:latin typeface="Candara Light" panose="020E0502030303020204" pitchFamily="34" charset="0"/>
              </a:rPr>
              <a:t>“quand on lit vos réponses on constate que les défis sont de différents ordres. En fait, ils sont en lien direct avec ce qui va fluidifier ou au contraire compliquer votre  parcours. Autant y penser maintenant et réfléchir à des stratégies pour les relever. </a:t>
            </a:r>
            <a:r>
              <a:rPr lang="fr-FR" sz="1800" b="0" i="0" dirty="0">
                <a:solidFill>
                  <a:srgbClr val="000000"/>
                </a:solidFill>
                <a:effectLst/>
                <a:latin typeface="Candara Light" panose="020E0502030303020204" pitchFamily="34" charset="0"/>
              </a:rPr>
              <a:t> </a:t>
            </a:r>
            <a:endParaRPr lang="fr-FR" b="0" i="0" dirty="0">
              <a:solidFill>
                <a:srgbClr val="000000"/>
              </a:solidFill>
              <a:effectLst/>
              <a:latin typeface="Segoe UI" panose="020B0502040204020203" pitchFamily="34" charset="0"/>
            </a:endParaRPr>
          </a:p>
          <a:p>
            <a:pPr algn="l" rtl="0" fontAlgn="base"/>
            <a:r>
              <a:rPr lang="fr-FR" sz="1800" b="0" i="0" dirty="0">
                <a:solidFill>
                  <a:srgbClr val="000000"/>
                </a:solidFill>
                <a:effectLst/>
                <a:latin typeface="Candara Light" panose="020E0502030303020204" pitchFamily="34" charset="0"/>
              </a:rPr>
              <a:t> </a:t>
            </a:r>
            <a:endParaRPr lang="fr-FR" b="0" i="0" dirty="0">
              <a:solidFill>
                <a:srgbClr val="000000"/>
              </a:solidFill>
              <a:effectLst/>
              <a:latin typeface="Segoe UI" panose="020B0502040204020203" pitchFamily="34" charset="0"/>
            </a:endParaRPr>
          </a:p>
          <a:p>
            <a:pPr algn="l" rtl="0" fontAlgn="base"/>
            <a:r>
              <a:rPr lang="fr-BE" sz="1800" b="1" i="1" dirty="0">
                <a:solidFill>
                  <a:srgbClr val="000000"/>
                </a:solidFill>
                <a:effectLst/>
                <a:latin typeface="Candara Light" panose="020E0502030303020204" pitchFamily="34" charset="0"/>
              </a:rPr>
              <a:t>On peut rassembler les défis et donc les stratégies de réussite en plusieurs catégories ». Certaines sont plus liées au contexte, d’autres directement  au apprentissage et au travail d’étudiant en tant que tel. Pour chaque catégories, vous pouvez trouver à l’ULB des services qui peuvent vous aider.</a:t>
            </a:r>
            <a:endParaRPr lang="fr-FR" b="0" i="0" dirty="0">
              <a:solidFill>
                <a:srgbClr val="000000"/>
              </a:solidFill>
              <a:effectLst/>
              <a:latin typeface="Segoe UI" panose="020B0502040204020203" pitchFamily="34" charset="0"/>
            </a:endParaRPr>
          </a:p>
          <a:p>
            <a:endParaRPr lang="fr-BE" dirty="0"/>
          </a:p>
        </p:txBody>
      </p:sp>
      <p:sp>
        <p:nvSpPr>
          <p:cNvPr id="4" name="Espace réservé du numéro de diapositive 3"/>
          <p:cNvSpPr>
            <a:spLocks noGrp="1"/>
          </p:cNvSpPr>
          <p:nvPr>
            <p:ph type="sldNum" sz="quarter" idx="5"/>
          </p:nvPr>
        </p:nvSpPr>
        <p:spPr/>
        <p:txBody>
          <a:bodyPr/>
          <a:lstStyle/>
          <a:p>
            <a:fld id="{064856B8-7FCE-48A5-A888-B76F1E18B792}" type="slidenum">
              <a:rPr lang="fr-FR" smtClean="0"/>
              <a:t>42</a:t>
            </a:fld>
            <a:endParaRPr lang="fr-FR"/>
          </a:p>
        </p:txBody>
      </p:sp>
    </p:spTree>
    <p:extLst>
      <p:ext uri="{BB962C8B-B14F-4D97-AF65-F5344CB8AC3E}">
        <p14:creationId xmlns:p14="http://schemas.microsoft.com/office/powerpoint/2010/main" val="939524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2A3F475-C72B-4F2E-8A06-F319573F7FA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75C5DC1F-1BBB-4F80-8CEB-1D71CCB672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4B8E447B-660E-41B1-97D0-B74D06DA4080}"/>
              </a:ext>
            </a:extLst>
          </p:cNvPr>
          <p:cNvSpPr>
            <a:spLocks noGrp="1"/>
          </p:cNvSpPr>
          <p:nvPr>
            <p:ph type="dt" sz="half" idx="10"/>
          </p:nvPr>
        </p:nvSpPr>
        <p:spPr/>
        <p:txBody>
          <a:bodyPr/>
          <a:lstStyle/>
          <a:p>
            <a:fld id="{31C00A79-C052-42B1-A77B-6945880007B7}" type="datetimeFigureOut">
              <a:rPr lang="fr-BE" smtClean="0"/>
              <a:t>11-09-26</a:t>
            </a:fld>
            <a:endParaRPr lang="fr-BE"/>
          </a:p>
        </p:txBody>
      </p:sp>
      <p:sp>
        <p:nvSpPr>
          <p:cNvPr id="5" name="Espace réservé du pied de page 4">
            <a:extLst>
              <a:ext uri="{FF2B5EF4-FFF2-40B4-BE49-F238E27FC236}">
                <a16:creationId xmlns:a16="http://schemas.microsoft.com/office/drawing/2014/main" id="{A85140D6-AF55-4DE5-80B9-B7349E27B208}"/>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F09FF3A5-48D5-4B8A-81A5-DFA79794B54C}"/>
              </a:ext>
            </a:extLst>
          </p:cNvPr>
          <p:cNvSpPr>
            <a:spLocks noGrp="1"/>
          </p:cNvSpPr>
          <p:nvPr>
            <p:ph type="sldNum" sz="quarter" idx="12"/>
          </p:nvPr>
        </p:nvSpPr>
        <p:spPr/>
        <p:txBody>
          <a:bodyPr/>
          <a:lstStyle/>
          <a:p>
            <a:fld id="{D92E5C34-92CE-4339-8098-0440E61DF423}" type="slidenum">
              <a:rPr lang="fr-BE" smtClean="0"/>
              <a:t>‹N°›</a:t>
            </a:fld>
            <a:endParaRPr lang="fr-BE"/>
          </a:p>
        </p:txBody>
      </p:sp>
    </p:spTree>
    <p:extLst>
      <p:ext uri="{BB962C8B-B14F-4D97-AF65-F5344CB8AC3E}">
        <p14:creationId xmlns:p14="http://schemas.microsoft.com/office/powerpoint/2010/main" val="2593928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DB89505-771E-45E9-B760-9208D27602A5}"/>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56783F02-5329-4217-82EA-EB899F78EE9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6C5E0729-90F0-4217-A0A2-CE93DBE40C18}"/>
              </a:ext>
            </a:extLst>
          </p:cNvPr>
          <p:cNvSpPr>
            <a:spLocks noGrp="1"/>
          </p:cNvSpPr>
          <p:nvPr>
            <p:ph type="dt" sz="half" idx="10"/>
          </p:nvPr>
        </p:nvSpPr>
        <p:spPr/>
        <p:txBody>
          <a:bodyPr/>
          <a:lstStyle/>
          <a:p>
            <a:fld id="{31C00A79-C052-42B1-A77B-6945880007B7}" type="datetimeFigureOut">
              <a:rPr lang="fr-BE" smtClean="0"/>
              <a:t>11-09-26</a:t>
            </a:fld>
            <a:endParaRPr lang="fr-BE"/>
          </a:p>
        </p:txBody>
      </p:sp>
      <p:sp>
        <p:nvSpPr>
          <p:cNvPr id="5" name="Espace réservé du pied de page 4">
            <a:extLst>
              <a:ext uri="{FF2B5EF4-FFF2-40B4-BE49-F238E27FC236}">
                <a16:creationId xmlns:a16="http://schemas.microsoft.com/office/drawing/2014/main" id="{BDE1CA71-FFCB-4029-B241-1C4FF64EF95C}"/>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703656D9-0DA9-4A15-92E2-266AC39AB6A9}"/>
              </a:ext>
            </a:extLst>
          </p:cNvPr>
          <p:cNvSpPr>
            <a:spLocks noGrp="1"/>
          </p:cNvSpPr>
          <p:nvPr>
            <p:ph type="sldNum" sz="quarter" idx="12"/>
          </p:nvPr>
        </p:nvSpPr>
        <p:spPr/>
        <p:txBody>
          <a:bodyPr/>
          <a:lstStyle/>
          <a:p>
            <a:fld id="{D92E5C34-92CE-4339-8098-0440E61DF423}" type="slidenum">
              <a:rPr lang="fr-BE" smtClean="0"/>
              <a:t>‹N°›</a:t>
            </a:fld>
            <a:endParaRPr lang="fr-BE"/>
          </a:p>
        </p:txBody>
      </p:sp>
    </p:spTree>
    <p:extLst>
      <p:ext uri="{BB962C8B-B14F-4D97-AF65-F5344CB8AC3E}">
        <p14:creationId xmlns:p14="http://schemas.microsoft.com/office/powerpoint/2010/main" val="3080927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A35C13-FD36-4C07-893C-42EAA3CB0A68}"/>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3E7653A7-1D7C-44E6-AE32-39438A6088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467ADAE5-D6BD-495B-BAD7-0BC97DD3BBE9}"/>
              </a:ext>
            </a:extLst>
          </p:cNvPr>
          <p:cNvSpPr>
            <a:spLocks noGrp="1"/>
          </p:cNvSpPr>
          <p:nvPr>
            <p:ph type="dt" sz="half" idx="10"/>
          </p:nvPr>
        </p:nvSpPr>
        <p:spPr/>
        <p:txBody>
          <a:bodyPr/>
          <a:lstStyle/>
          <a:p>
            <a:fld id="{31C00A79-C052-42B1-A77B-6945880007B7}" type="datetimeFigureOut">
              <a:rPr lang="fr-BE" smtClean="0"/>
              <a:t>11-09-26</a:t>
            </a:fld>
            <a:endParaRPr lang="fr-BE"/>
          </a:p>
        </p:txBody>
      </p:sp>
      <p:sp>
        <p:nvSpPr>
          <p:cNvPr id="5" name="Espace réservé du pied de page 4">
            <a:extLst>
              <a:ext uri="{FF2B5EF4-FFF2-40B4-BE49-F238E27FC236}">
                <a16:creationId xmlns:a16="http://schemas.microsoft.com/office/drawing/2014/main" id="{3779C31C-3D87-4B05-A067-F2B8282D581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26A4B25E-6414-47EE-98E0-2A384259FC97}"/>
              </a:ext>
            </a:extLst>
          </p:cNvPr>
          <p:cNvSpPr>
            <a:spLocks noGrp="1"/>
          </p:cNvSpPr>
          <p:nvPr>
            <p:ph type="sldNum" sz="quarter" idx="12"/>
          </p:nvPr>
        </p:nvSpPr>
        <p:spPr/>
        <p:txBody>
          <a:bodyPr/>
          <a:lstStyle/>
          <a:p>
            <a:fld id="{D92E5C34-92CE-4339-8098-0440E61DF423}" type="slidenum">
              <a:rPr lang="fr-BE" smtClean="0"/>
              <a:t>‹N°›</a:t>
            </a:fld>
            <a:endParaRPr lang="fr-BE"/>
          </a:p>
        </p:txBody>
      </p:sp>
    </p:spTree>
    <p:extLst>
      <p:ext uri="{BB962C8B-B14F-4D97-AF65-F5344CB8AC3E}">
        <p14:creationId xmlns:p14="http://schemas.microsoft.com/office/powerpoint/2010/main" val="1054997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C63049-0F88-47CC-A5C3-3D79C7B0658F}"/>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EFE529D4-56EB-4584-A3F1-C97E8795B11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B86CE3D7-6D5F-40DC-8D01-28F632C5DA29}"/>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B2C7D8EB-850B-4E03-9460-6C8934DD3495}"/>
              </a:ext>
            </a:extLst>
          </p:cNvPr>
          <p:cNvSpPr>
            <a:spLocks noGrp="1"/>
          </p:cNvSpPr>
          <p:nvPr>
            <p:ph type="dt" sz="half" idx="10"/>
          </p:nvPr>
        </p:nvSpPr>
        <p:spPr/>
        <p:txBody>
          <a:bodyPr/>
          <a:lstStyle/>
          <a:p>
            <a:fld id="{31C00A79-C052-42B1-A77B-6945880007B7}" type="datetimeFigureOut">
              <a:rPr lang="fr-BE" smtClean="0"/>
              <a:t>11-09-26</a:t>
            </a:fld>
            <a:endParaRPr lang="fr-BE"/>
          </a:p>
        </p:txBody>
      </p:sp>
      <p:sp>
        <p:nvSpPr>
          <p:cNvPr id="6" name="Espace réservé du pied de page 5">
            <a:extLst>
              <a:ext uri="{FF2B5EF4-FFF2-40B4-BE49-F238E27FC236}">
                <a16:creationId xmlns:a16="http://schemas.microsoft.com/office/drawing/2014/main" id="{398DFE35-6C33-4984-8394-26083753DB65}"/>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01FFA29-C669-405E-9B6B-08289D2CF3F3}"/>
              </a:ext>
            </a:extLst>
          </p:cNvPr>
          <p:cNvSpPr>
            <a:spLocks noGrp="1"/>
          </p:cNvSpPr>
          <p:nvPr>
            <p:ph type="sldNum" sz="quarter" idx="12"/>
          </p:nvPr>
        </p:nvSpPr>
        <p:spPr/>
        <p:txBody>
          <a:bodyPr/>
          <a:lstStyle/>
          <a:p>
            <a:fld id="{D92E5C34-92CE-4339-8098-0440E61DF423}" type="slidenum">
              <a:rPr lang="fr-BE" smtClean="0"/>
              <a:t>‹N°›</a:t>
            </a:fld>
            <a:endParaRPr lang="fr-BE"/>
          </a:p>
        </p:txBody>
      </p:sp>
    </p:spTree>
    <p:extLst>
      <p:ext uri="{BB962C8B-B14F-4D97-AF65-F5344CB8AC3E}">
        <p14:creationId xmlns:p14="http://schemas.microsoft.com/office/powerpoint/2010/main" val="2034310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696872-C84F-4BE0-BD72-6198845FE924}"/>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5DDFA92D-9293-4D63-AD1E-4F4C01B922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013D830-AC9C-477D-87EA-CAE87EAC308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DF6C18E8-65AA-4975-849B-02A2430A59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3B8D0BD5-C7EF-40EC-8A38-BC18644FBD7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1CAE8C7B-4BC6-4330-96F6-B4244CEC90FD}"/>
              </a:ext>
            </a:extLst>
          </p:cNvPr>
          <p:cNvSpPr>
            <a:spLocks noGrp="1"/>
          </p:cNvSpPr>
          <p:nvPr>
            <p:ph type="dt" sz="half" idx="10"/>
          </p:nvPr>
        </p:nvSpPr>
        <p:spPr/>
        <p:txBody>
          <a:bodyPr/>
          <a:lstStyle/>
          <a:p>
            <a:fld id="{31C00A79-C052-42B1-A77B-6945880007B7}" type="datetimeFigureOut">
              <a:rPr lang="fr-BE" smtClean="0"/>
              <a:t>11-09-26</a:t>
            </a:fld>
            <a:endParaRPr lang="fr-BE"/>
          </a:p>
        </p:txBody>
      </p:sp>
      <p:sp>
        <p:nvSpPr>
          <p:cNvPr id="8" name="Espace réservé du pied de page 7">
            <a:extLst>
              <a:ext uri="{FF2B5EF4-FFF2-40B4-BE49-F238E27FC236}">
                <a16:creationId xmlns:a16="http://schemas.microsoft.com/office/drawing/2014/main" id="{3415BA91-CFBE-4FE2-B498-72E4878D9EE7}"/>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28864F76-3F91-40A5-AB90-2FAF4FBF9365}"/>
              </a:ext>
            </a:extLst>
          </p:cNvPr>
          <p:cNvSpPr>
            <a:spLocks noGrp="1"/>
          </p:cNvSpPr>
          <p:nvPr>
            <p:ph type="sldNum" sz="quarter" idx="12"/>
          </p:nvPr>
        </p:nvSpPr>
        <p:spPr/>
        <p:txBody>
          <a:bodyPr/>
          <a:lstStyle/>
          <a:p>
            <a:fld id="{D92E5C34-92CE-4339-8098-0440E61DF423}" type="slidenum">
              <a:rPr lang="fr-BE" smtClean="0"/>
              <a:t>‹N°›</a:t>
            </a:fld>
            <a:endParaRPr lang="fr-BE"/>
          </a:p>
        </p:txBody>
      </p:sp>
    </p:spTree>
    <p:extLst>
      <p:ext uri="{BB962C8B-B14F-4D97-AF65-F5344CB8AC3E}">
        <p14:creationId xmlns:p14="http://schemas.microsoft.com/office/powerpoint/2010/main" val="2823093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E53AF2-B0D3-4A61-B92B-803B0BC9750D}"/>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A9B3C98B-CC70-477B-8F23-540172CFD8CA}"/>
              </a:ext>
            </a:extLst>
          </p:cNvPr>
          <p:cNvSpPr>
            <a:spLocks noGrp="1"/>
          </p:cNvSpPr>
          <p:nvPr>
            <p:ph type="dt" sz="half" idx="10"/>
          </p:nvPr>
        </p:nvSpPr>
        <p:spPr/>
        <p:txBody>
          <a:bodyPr/>
          <a:lstStyle/>
          <a:p>
            <a:fld id="{31C00A79-C052-42B1-A77B-6945880007B7}" type="datetimeFigureOut">
              <a:rPr lang="fr-BE" smtClean="0"/>
              <a:t>11-09-26</a:t>
            </a:fld>
            <a:endParaRPr lang="fr-BE"/>
          </a:p>
        </p:txBody>
      </p:sp>
      <p:sp>
        <p:nvSpPr>
          <p:cNvPr id="4" name="Espace réservé du pied de page 3">
            <a:extLst>
              <a:ext uri="{FF2B5EF4-FFF2-40B4-BE49-F238E27FC236}">
                <a16:creationId xmlns:a16="http://schemas.microsoft.com/office/drawing/2014/main" id="{41429150-8E01-4928-8CD7-2B8791F6782C}"/>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FE985020-737D-4DD7-997C-E7C822D4B86C}"/>
              </a:ext>
            </a:extLst>
          </p:cNvPr>
          <p:cNvSpPr>
            <a:spLocks noGrp="1"/>
          </p:cNvSpPr>
          <p:nvPr>
            <p:ph type="sldNum" sz="quarter" idx="12"/>
          </p:nvPr>
        </p:nvSpPr>
        <p:spPr/>
        <p:txBody>
          <a:bodyPr/>
          <a:lstStyle/>
          <a:p>
            <a:fld id="{D92E5C34-92CE-4339-8098-0440E61DF423}" type="slidenum">
              <a:rPr lang="fr-BE" smtClean="0"/>
              <a:t>‹N°›</a:t>
            </a:fld>
            <a:endParaRPr lang="fr-BE"/>
          </a:p>
        </p:txBody>
      </p:sp>
    </p:spTree>
    <p:extLst>
      <p:ext uri="{BB962C8B-B14F-4D97-AF65-F5344CB8AC3E}">
        <p14:creationId xmlns:p14="http://schemas.microsoft.com/office/powerpoint/2010/main" val="2520152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E4E3F1C-CFFC-4699-9EA8-37D47A3BB85E}"/>
              </a:ext>
            </a:extLst>
          </p:cNvPr>
          <p:cNvSpPr>
            <a:spLocks noGrp="1"/>
          </p:cNvSpPr>
          <p:nvPr>
            <p:ph type="dt" sz="half" idx="10"/>
          </p:nvPr>
        </p:nvSpPr>
        <p:spPr/>
        <p:txBody>
          <a:bodyPr/>
          <a:lstStyle/>
          <a:p>
            <a:fld id="{31C00A79-C052-42B1-A77B-6945880007B7}" type="datetimeFigureOut">
              <a:rPr lang="fr-BE" smtClean="0"/>
              <a:t>11-09-26</a:t>
            </a:fld>
            <a:endParaRPr lang="fr-BE"/>
          </a:p>
        </p:txBody>
      </p:sp>
      <p:sp>
        <p:nvSpPr>
          <p:cNvPr id="3" name="Espace réservé du pied de page 2">
            <a:extLst>
              <a:ext uri="{FF2B5EF4-FFF2-40B4-BE49-F238E27FC236}">
                <a16:creationId xmlns:a16="http://schemas.microsoft.com/office/drawing/2014/main" id="{1C6888B8-A1D2-4B67-8E94-AB254DD39CA0}"/>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21954D04-C5C1-4F84-A24B-A75B256BBFA3}"/>
              </a:ext>
            </a:extLst>
          </p:cNvPr>
          <p:cNvSpPr>
            <a:spLocks noGrp="1"/>
          </p:cNvSpPr>
          <p:nvPr>
            <p:ph type="sldNum" sz="quarter" idx="12"/>
          </p:nvPr>
        </p:nvSpPr>
        <p:spPr/>
        <p:txBody>
          <a:bodyPr/>
          <a:lstStyle/>
          <a:p>
            <a:fld id="{D92E5C34-92CE-4339-8098-0440E61DF423}" type="slidenum">
              <a:rPr lang="fr-BE" smtClean="0"/>
              <a:t>‹N°›</a:t>
            </a:fld>
            <a:endParaRPr lang="fr-BE"/>
          </a:p>
        </p:txBody>
      </p:sp>
    </p:spTree>
    <p:extLst>
      <p:ext uri="{BB962C8B-B14F-4D97-AF65-F5344CB8AC3E}">
        <p14:creationId xmlns:p14="http://schemas.microsoft.com/office/powerpoint/2010/main" val="250662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B34394-7FF8-45A6-B748-F92503E3ADB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B8E65C08-B85F-43B5-934C-20F4E5B4D8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93AEEF87-2561-439B-85E3-2E611C3D31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4F94431-C7D0-4B82-B133-2541CF65BE2F}"/>
              </a:ext>
            </a:extLst>
          </p:cNvPr>
          <p:cNvSpPr>
            <a:spLocks noGrp="1"/>
          </p:cNvSpPr>
          <p:nvPr>
            <p:ph type="dt" sz="half" idx="10"/>
          </p:nvPr>
        </p:nvSpPr>
        <p:spPr/>
        <p:txBody>
          <a:bodyPr/>
          <a:lstStyle/>
          <a:p>
            <a:fld id="{31C00A79-C052-42B1-A77B-6945880007B7}" type="datetimeFigureOut">
              <a:rPr lang="fr-BE" smtClean="0"/>
              <a:t>11-09-26</a:t>
            </a:fld>
            <a:endParaRPr lang="fr-BE"/>
          </a:p>
        </p:txBody>
      </p:sp>
      <p:sp>
        <p:nvSpPr>
          <p:cNvPr id="6" name="Espace réservé du pied de page 5">
            <a:extLst>
              <a:ext uri="{FF2B5EF4-FFF2-40B4-BE49-F238E27FC236}">
                <a16:creationId xmlns:a16="http://schemas.microsoft.com/office/drawing/2014/main" id="{BB1CDF4B-CD0B-42AB-BB8E-4A882F61E781}"/>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3D68734C-BFA3-42E7-A063-AACDA612AE4D}"/>
              </a:ext>
            </a:extLst>
          </p:cNvPr>
          <p:cNvSpPr>
            <a:spLocks noGrp="1"/>
          </p:cNvSpPr>
          <p:nvPr>
            <p:ph type="sldNum" sz="quarter" idx="12"/>
          </p:nvPr>
        </p:nvSpPr>
        <p:spPr/>
        <p:txBody>
          <a:bodyPr/>
          <a:lstStyle/>
          <a:p>
            <a:fld id="{D92E5C34-92CE-4339-8098-0440E61DF423}" type="slidenum">
              <a:rPr lang="fr-BE" smtClean="0"/>
              <a:t>‹N°›</a:t>
            </a:fld>
            <a:endParaRPr lang="fr-BE"/>
          </a:p>
        </p:txBody>
      </p:sp>
    </p:spTree>
    <p:extLst>
      <p:ext uri="{BB962C8B-B14F-4D97-AF65-F5344CB8AC3E}">
        <p14:creationId xmlns:p14="http://schemas.microsoft.com/office/powerpoint/2010/main" val="3918058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850612-0A1F-4BC0-9D5C-F704B2C85E2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9007E15E-7A55-422D-AA57-B066F47FB0A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5FF37142-FEF5-4A8D-9F2C-E5AE2117F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66D2F9F-380B-4A75-8EAC-B63888214162}"/>
              </a:ext>
            </a:extLst>
          </p:cNvPr>
          <p:cNvSpPr>
            <a:spLocks noGrp="1"/>
          </p:cNvSpPr>
          <p:nvPr>
            <p:ph type="dt" sz="half" idx="10"/>
          </p:nvPr>
        </p:nvSpPr>
        <p:spPr/>
        <p:txBody>
          <a:bodyPr/>
          <a:lstStyle/>
          <a:p>
            <a:fld id="{31C00A79-C052-42B1-A77B-6945880007B7}" type="datetimeFigureOut">
              <a:rPr lang="fr-BE" smtClean="0"/>
              <a:t>11-09-26</a:t>
            </a:fld>
            <a:endParaRPr lang="fr-BE"/>
          </a:p>
        </p:txBody>
      </p:sp>
      <p:sp>
        <p:nvSpPr>
          <p:cNvPr id="6" name="Espace réservé du pied de page 5">
            <a:extLst>
              <a:ext uri="{FF2B5EF4-FFF2-40B4-BE49-F238E27FC236}">
                <a16:creationId xmlns:a16="http://schemas.microsoft.com/office/drawing/2014/main" id="{E4589D7A-8F8F-4DB5-B436-0B04E5EB4065}"/>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986D1D27-CDF1-4403-9DF7-97867745FC00}"/>
              </a:ext>
            </a:extLst>
          </p:cNvPr>
          <p:cNvSpPr>
            <a:spLocks noGrp="1"/>
          </p:cNvSpPr>
          <p:nvPr>
            <p:ph type="sldNum" sz="quarter" idx="12"/>
          </p:nvPr>
        </p:nvSpPr>
        <p:spPr/>
        <p:txBody>
          <a:bodyPr/>
          <a:lstStyle/>
          <a:p>
            <a:fld id="{D92E5C34-92CE-4339-8098-0440E61DF423}" type="slidenum">
              <a:rPr lang="fr-BE" smtClean="0"/>
              <a:t>‹N°›</a:t>
            </a:fld>
            <a:endParaRPr lang="fr-BE"/>
          </a:p>
        </p:txBody>
      </p:sp>
    </p:spTree>
    <p:extLst>
      <p:ext uri="{BB962C8B-B14F-4D97-AF65-F5344CB8AC3E}">
        <p14:creationId xmlns:p14="http://schemas.microsoft.com/office/powerpoint/2010/main" val="2411033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253370-C899-40A2-A721-07317D0DE171}"/>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FBFA1D9A-BF5A-47CE-AB61-639A36A9C43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1A52CA9-71C8-4504-AEEB-65A818ED8C5C}"/>
              </a:ext>
            </a:extLst>
          </p:cNvPr>
          <p:cNvSpPr>
            <a:spLocks noGrp="1"/>
          </p:cNvSpPr>
          <p:nvPr>
            <p:ph type="dt" sz="half" idx="10"/>
          </p:nvPr>
        </p:nvSpPr>
        <p:spPr/>
        <p:txBody>
          <a:bodyPr/>
          <a:lstStyle/>
          <a:p>
            <a:fld id="{31C00A79-C052-42B1-A77B-6945880007B7}" type="datetimeFigureOut">
              <a:rPr lang="fr-BE" smtClean="0"/>
              <a:t>11-09-26</a:t>
            </a:fld>
            <a:endParaRPr lang="fr-BE"/>
          </a:p>
        </p:txBody>
      </p:sp>
      <p:sp>
        <p:nvSpPr>
          <p:cNvPr id="5" name="Espace réservé du pied de page 4">
            <a:extLst>
              <a:ext uri="{FF2B5EF4-FFF2-40B4-BE49-F238E27FC236}">
                <a16:creationId xmlns:a16="http://schemas.microsoft.com/office/drawing/2014/main" id="{9482FD96-73E5-4EA5-BA6E-A198B99E8826}"/>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5B3DC8BB-5F54-4C28-A287-2A59946D1C6D}"/>
              </a:ext>
            </a:extLst>
          </p:cNvPr>
          <p:cNvSpPr>
            <a:spLocks noGrp="1"/>
          </p:cNvSpPr>
          <p:nvPr>
            <p:ph type="sldNum" sz="quarter" idx="12"/>
          </p:nvPr>
        </p:nvSpPr>
        <p:spPr/>
        <p:txBody>
          <a:bodyPr/>
          <a:lstStyle/>
          <a:p>
            <a:fld id="{D92E5C34-92CE-4339-8098-0440E61DF423}" type="slidenum">
              <a:rPr lang="fr-BE" smtClean="0"/>
              <a:t>‹N°›</a:t>
            </a:fld>
            <a:endParaRPr lang="fr-BE"/>
          </a:p>
        </p:txBody>
      </p:sp>
    </p:spTree>
    <p:extLst>
      <p:ext uri="{BB962C8B-B14F-4D97-AF65-F5344CB8AC3E}">
        <p14:creationId xmlns:p14="http://schemas.microsoft.com/office/powerpoint/2010/main" val="2447426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73AE4248-9680-4841-8179-2AC9164F26D5}"/>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9A134AB5-FF47-461E-8CB5-DA5CDF4D5DF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DB8406C2-1627-4FA2-B453-2269214B9B7D}"/>
              </a:ext>
            </a:extLst>
          </p:cNvPr>
          <p:cNvSpPr>
            <a:spLocks noGrp="1"/>
          </p:cNvSpPr>
          <p:nvPr>
            <p:ph type="dt" sz="half" idx="10"/>
          </p:nvPr>
        </p:nvSpPr>
        <p:spPr/>
        <p:txBody>
          <a:bodyPr/>
          <a:lstStyle/>
          <a:p>
            <a:fld id="{31C00A79-C052-42B1-A77B-6945880007B7}" type="datetimeFigureOut">
              <a:rPr lang="fr-BE" smtClean="0"/>
              <a:t>11-09-26</a:t>
            </a:fld>
            <a:endParaRPr lang="fr-BE"/>
          </a:p>
        </p:txBody>
      </p:sp>
      <p:sp>
        <p:nvSpPr>
          <p:cNvPr id="5" name="Espace réservé du pied de page 4">
            <a:extLst>
              <a:ext uri="{FF2B5EF4-FFF2-40B4-BE49-F238E27FC236}">
                <a16:creationId xmlns:a16="http://schemas.microsoft.com/office/drawing/2014/main" id="{A8BAA52A-3D44-44E5-ADB1-D8632BCA9176}"/>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6A835DFA-94B0-4EF8-A81D-5D8DBAB21C47}"/>
              </a:ext>
            </a:extLst>
          </p:cNvPr>
          <p:cNvSpPr>
            <a:spLocks noGrp="1"/>
          </p:cNvSpPr>
          <p:nvPr>
            <p:ph type="sldNum" sz="quarter" idx="12"/>
          </p:nvPr>
        </p:nvSpPr>
        <p:spPr/>
        <p:txBody>
          <a:bodyPr/>
          <a:lstStyle/>
          <a:p>
            <a:fld id="{D92E5C34-92CE-4339-8098-0440E61DF423}" type="slidenum">
              <a:rPr lang="fr-BE" smtClean="0"/>
              <a:t>‹N°›</a:t>
            </a:fld>
            <a:endParaRPr lang="fr-BE"/>
          </a:p>
        </p:txBody>
      </p:sp>
    </p:spTree>
    <p:extLst>
      <p:ext uri="{BB962C8B-B14F-4D97-AF65-F5344CB8AC3E}">
        <p14:creationId xmlns:p14="http://schemas.microsoft.com/office/powerpoint/2010/main" val="26099071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Blank">
    <p:spTree>
      <p:nvGrpSpPr>
        <p:cNvPr id="1" name=""/>
        <p:cNvGrpSpPr/>
        <p:nvPr/>
      </p:nvGrpSpPr>
      <p:grpSpPr>
        <a:xfrm>
          <a:off x="0" y="0"/>
          <a:ext cx="0" cy="0"/>
          <a:chOff x="0" y="0"/>
          <a:chExt cx="0" cy="0"/>
        </a:xfrm>
      </p:grpSpPr>
      <p:sp>
        <p:nvSpPr>
          <p:cNvPr id="4" name="Picture Placeholder 13"/>
          <p:cNvSpPr>
            <a:spLocks noGrp="1"/>
          </p:cNvSpPr>
          <p:nvPr>
            <p:ph type="pic" sz="quarter" idx="13"/>
          </p:nvPr>
        </p:nvSpPr>
        <p:spPr>
          <a:xfrm>
            <a:off x="2" y="0"/>
            <a:ext cx="12192000" cy="6858000"/>
          </a:xfrm>
          <a:effectLst/>
        </p:spPr>
        <p:txBody>
          <a:bodyPr>
            <a:normAutofit/>
          </a:bodyPr>
          <a:lstStyle>
            <a:lvl1pPr marL="0" indent="0">
              <a:buNone/>
              <a:defRPr sz="2100">
                <a:ln>
                  <a:noFill/>
                </a:ln>
                <a:solidFill>
                  <a:schemeClr val="bg1">
                    <a:lumMod val="85000"/>
                  </a:schemeClr>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9331803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3"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extLst>
      <p:ext uri="{BB962C8B-B14F-4D97-AF65-F5344CB8AC3E}">
        <p14:creationId xmlns:p14="http://schemas.microsoft.com/office/powerpoint/2010/main" val="301309774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23221D9-93B6-44FB-9F7D-A90620620A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7C55B9F2-4A47-4E43-9F6C-3AEEC5BDCA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CF0E5236-F9BA-4C28-855D-CF08F3BE0C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C00A79-C052-42B1-A77B-6945880007B7}" type="datetimeFigureOut">
              <a:rPr lang="fr-BE" smtClean="0"/>
              <a:t>11-09-26</a:t>
            </a:fld>
            <a:endParaRPr lang="fr-BE"/>
          </a:p>
        </p:txBody>
      </p:sp>
      <p:sp>
        <p:nvSpPr>
          <p:cNvPr id="5" name="Espace réservé du pied de page 4">
            <a:extLst>
              <a:ext uri="{FF2B5EF4-FFF2-40B4-BE49-F238E27FC236}">
                <a16:creationId xmlns:a16="http://schemas.microsoft.com/office/drawing/2014/main" id="{CE8D8DB7-6B0A-4759-8B3D-707E6FFA36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26E3C7F6-24F9-4CC4-A6AA-0317C10243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2E5C34-92CE-4339-8098-0440E61DF423}" type="slidenum">
              <a:rPr lang="fr-BE" smtClean="0"/>
              <a:t>‹N°›</a:t>
            </a:fld>
            <a:endParaRPr lang="fr-BE"/>
          </a:p>
        </p:txBody>
      </p:sp>
    </p:spTree>
    <p:extLst>
      <p:ext uri="{BB962C8B-B14F-4D97-AF65-F5344CB8AC3E}">
        <p14:creationId xmlns:p14="http://schemas.microsoft.com/office/powerpoint/2010/main" val="31441055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jpe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hyperlink" Target="https://monpsy.ulb.be/" TargetMode="External"/><Relationship Id="rId2" Type="http://schemas.microsoft.com/office/2018/10/relationships/comments" Target="../comments/modernComment_302_9C090C3B.xml"/><Relationship Id="rId1" Type="http://schemas.openxmlformats.org/officeDocument/2006/relationships/slideLayout" Target="../slideLayouts/slideLayout2.xml"/><Relationship Id="rId6" Type="http://schemas.openxmlformats.org/officeDocument/2006/relationships/hyperlink" Target="mailto:aude.fenaux@ulb.be" TargetMode="External"/><Relationship Id="rId5" Type="http://schemas.openxmlformats.org/officeDocument/2006/relationships/hyperlink" Target="https://monpsy.ulb.be/apps/calendrier/?service=ba.fspe" TargetMode="External"/><Relationship Id="rId4" Type="http://schemas.openxmlformats.org/officeDocument/2006/relationships/hyperlink" Target="https://monpsy.ulb.be/apps/faq/index.php"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ulb.be/fr/inscriptions/reorientation" TargetMode="External"/><Relationship Id="rId2" Type="http://schemas.microsoft.com/office/2018/10/relationships/comments" Target="../comments/modernComment_303_DA27654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hyperlink" Target="mailto:pr&#233;nom.nom@ulb.b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jpg"/></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7.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33.jpe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7.png"/><Relationship Id="rId7" Type="http://schemas.openxmlformats.org/officeDocument/2006/relationships/image" Target="../media/image40.png"/><Relationship Id="rId2" Type="http://schemas.openxmlformats.org/officeDocument/2006/relationships/image" Target="../media/image36.jpeg"/><Relationship Id="rId1" Type="http://schemas.openxmlformats.org/officeDocument/2006/relationships/slideLayout" Target="../slideLayouts/slideLayout1.xml"/><Relationship Id="rId6" Type="http://schemas.openxmlformats.org/officeDocument/2006/relationships/hyperlink" Target="mailto:fleur.van.nedrev@ulb.be" TargetMode="External"/><Relationship Id="rId5" Type="http://schemas.openxmlformats.org/officeDocument/2006/relationships/image" Target="../media/image39.jpg"/><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jpeg"/><Relationship Id="rId7"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svg"/><Relationship Id="rId4" Type="http://schemas.openxmlformats.org/officeDocument/2006/relationships/image" Target="../media/image43.jpeg"/></Relationships>
</file>

<file path=ppt/slides/_rels/slide3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19.xml"/><Relationship Id="rId7" Type="http://schemas.openxmlformats.org/officeDocument/2006/relationships/diagramColors" Target="../diagrams/colors1.xml"/><Relationship Id="rId2" Type="http://schemas.openxmlformats.org/officeDocument/2006/relationships/slideLayout" Target="../slideLayouts/slideLayout7.xml"/><Relationship Id="rId1" Type="http://schemas.openxmlformats.org/officeDocument/2006/relationships/themeOverride" Target="../theme/themeOverride1.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51.png"/><Relationship Id="rId4" Type="http://schemas.openxmlformats.org/officeDocument/2006/relationships/diagramData" Target="../diagrams/data1.xml"/><Relationship Id="rId9" Type="http://schemas.openxmlformats.org/officeDocument/2006/relationships/image" Target="../media/image50.png"/></Relationships>
</file>

<file path=ppt/slides/_rels/slide3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3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5.jpeg"/><Relationship Id="rId7" Type="http://schemas.openxmlformats.org/officeDocument/2006/relationships/diagramColors" Target="../diagrams/colors2.xml"/><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36.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59.png"/></Relationships>
</file>

<file path=ppt/slides/_rels/slide37.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63.png"/></Relationships>
</file>

<file path=ppt/slides/_rels/slide38.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notesSlide" Target="../notesSlides/notesSlide24.xml"/><Relationship Id="rId7" Type="http://schemas.openxmlformats.org/officeDocument/2006/relationships/image" Target="../media/image67.sv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64.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72.svg"/><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71.png"/><Relationship Id="rId5" Type="http://schemas.openxmlformats.org/officeDocument/2006/relationships/image" Target="../media/image70.svg"/><Relationship Id="rId4" Type="http://schemas.openxmlformats.org/officeDocument/2006/relationships/image" Target="../media/image69.png"/></Relationships>
</file>

<file path=ppt/slides/_rels/slide4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55.jpeg"/><Relationship Id="rId7" Type="http://schemas.openxmlformats.org/officeDocument/2006/relationships/diagramColors" Target="../diagrams/colors5.xml"/><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2.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55.jpeg"/><Relationship Id="rId7" Type="http://schemas.openxmlformats.org/officeDocument/2006/relationships/diagramColors" Target="../diagrams/colors7.xml"/><Relationship Id="rId2" Type="http://schemas.openxmlformats.org/officeDocument/2006/relationships/notesSlide" Target="../notesSlides/notesSlide28.xml"/><Relationship Id="rId1" Type="http://schemas.openxmlformats.org/officeDocument/2006/relationships/slideLayout" Target="../slideLayouts/slideLayout9.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B4222ED-1CD9-9536-72E4-A3E40329C84B}"/>
              </a:ext>
            </a:extLst>
          </p:cNvPr>
          <p:cNvSpPr/>
          <p:nvPr/>
        </p:nvSpPr>
        <p:spPr>
          <a:xfrm>
            <a:off x="0" y="0"/>
            <a:ext cx="3276600" cy="6858000"/>
          </a:xfrm>
          <a:prstGeom prst="rect">
            <a:avLst/>
          </a:prstGeom>
          <a:solidFill>
            <a:schemeClr val="accent1">
              <a:lumMod val="75000"/>
            </a:schemeClr>
          </a:solidFill>
          <a:ln>
            <a:solidFill>
              <a:srgbClr val="305A9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sz="3600">
                <a:solidFill>
                  <a:prstClr val="white"/>
                </a:solidFill>
              </a:rPr>
              <a:t>Test </a:t>
            </a:r>
            <a:r>
              <a:rPr lang="en-US" sz="3600" err="1">
                <a:solidFill>
                  <a:prstClr val="white"/>
                </a:solidFill>
              </a:rPr>
              <a:t>indicateur</a:t>
            </a:r>
            <a:r>
              <a:rPr lang="en-US" sz="3600">
                <a:solidFill>
                  <a:prstClr val="white"/>
                </a:solidFill>
              </a:rPr>
              <a:t> : </a:t>
            </a:r>
            <a:br>
              <a:rPr lang="en-US" sz="3600">
                <a:solidFill>
                  <a:prstClr val="white"/>
                </a:solidFill>
              </a:rPr>
            </a:br>
            <a:r>
              <a:rPr lang="en-US" sz="3600" err="1">
                <a:solidFill>
                  <a:prstClr val="white"/>
                </a:solidFill>
              </a:rPr>
              <a:t>cibler</a:t>
            </a:r>
            <a:r>
              <a:rPr lang="en-US" sz="3600">
                <a:solidFill>
                  <a:prstClr val="white"/>
                </a:solidFill>
              </a:rPr>
              <a:t> </a:t>
            </a:r>
            <a:r>
              <a:rPr lang="en-US" sz="3600" err="1">
                <a:solidFill>
                  <a:prstClr val="white"/>
                </a:solidFill>
              </a:rPr>
              <a:t>vos</a:t>
            </a:r>
            <a:r>
              <a:rPr lang="en-US" sz="3600">
                <a:solidFill>
                  <a:prstClr val="white"/>
                </a:solidFill>
              </a:rPr>
              <a:t> </a:t>
            </a:r>
            <a:r>
              <a:rPr lang="en-US" sz="3600" err="1">
                <a:solidFill>
                  <a:prstClr val="white"/>
                </a:solidFill>
              </a:rPr>
              <a:t>besoins</a:t>
            </a:r>
            <a:r>
              <a:rPr lang="en-US" sz="3600">
                <a:solidFill>
                  <a:prstClr val="white"/>
                </a:solidFill>
              </a:rPr>
              <a:t>, les </a:t>
            </a:r>
            <a:r>
              <a:rPr lang="en-US" sz="3600" err="1">
                <a:solidFill>
                  <a:prstClr val="white"/>
                </a:solidFill>
              </a:rPr>
              <a:t>activités</a:t>
            </a:r>
            <a:r>
              <a:rPr lang="en-US" sz="3600">
                <a:solidFill>
                  <a:prstClr val="white"/>
                </a:solidFill>
              </a:rPr>
              <a:t> qui </a:t>
            </a:r>
            <a:r>
              <a:rPr lang="en-US" sz="3600" err="1">
                <a:solidFill>
                  <a:prstClr val="white"/>
                </a:solidFill>
              </a:rPr>
              <a:t>vont</a:t>
            </a:r>
            <a:r>
              <a:rPr lang="en-US" sz="3600">
                <a:solidFill>
                  <a:prstClr val="white"/>
                </a:solidFill>
              </a:rPr>
              <a:t> </a:t>
            </a:r>
            <a:r>
              <a:rPr lang="en-US" sz="3600" err="1">
                <a:solidFill>
                  <a:prstClr val="white"/>
                </a:solidFill>
              </a:rPr>
              <a:t>vous</a:t>
            </a:r>
            <a:r>
              <a:rPr lang="en-US" sz="3600">
                <a:solidFill>
                  <a:prstClr val="white"/>
                </a:solidFill>
              </a:rPr>
              <a:t> </a:t>
            </a:r>
            <a:r>
              <a:rPr lang="en-US" sz="3600" err="1">
                <a:solidFill>
                  <a:prstClr val="white"/>
                </a:solidFill>
              </a:rPr>
              <a:t>concerner</a:t>
            </a:r>
            <a:r>
              <a:rPr lang="en-US" sz="3600">
                <a:solidFill>
                  <a:prstClr val="white"/>
                </a:solidFill>
              </a:rPr>
              <a:t>, etc.</a:t>
            </a:r>
            <a:endParaRPr lang="fr-BE" sz="3600">
              <a:solidFill>
                <a:prstClr val="white"/>
              </a:solidFill>
            </a:endParaRPr>
          </a:p>
        </p:txBody>
      </p:sp>
      <p:pic>
        <p:nvPicPr>
          <p:cNvPr id="7" name="Image 6">
            <a:extLst>
              <a:ext uri="{FF2B5EF4-FFF2-40B4-BE49-F238E27FC236}">
                <a16:creationId xmlns:a16="http://schemas.microsoft.com/office/drawing/2014/main" id="{0A8FBE23-1E0B-3B18-8C6E-2EA82DFCED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6652" y="416731"/>
            <a:ext cx="4549140" cy="6024537"/>
          </a:xfrm>
          <a:prstGeom prst="rect">
            <a:avLst/>
          </a:prstGeom>
        </p:spPr>
      </p:pic>
    </p:spTree>
    <p:extLst>
      <p:ext uri="{BB962C8B-B14F-4D97-AF65-F5344CB8AC3E}">
        <p14:creationId xmlns:p14="http://schemas.microsoft.com/office/powerpoint/2010/main" val="2365279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26B7E08-3EE8-4BA5-8451-631FAE5CC51C}"/>
              </a:ext>
            </a:extLst>
          </p:cNvPr>
          <p:cNvSpPr/>
          <p:nvPr/>
        </p:nvSpPr>
        <p:spPr>
          <a:xfrm>
            <a:off x="0" y="1443519"/>
            <a:ext cx="12192000" cy="2334828"/>
          </a:xfrm>
          <a:prstGeom prst="rect">
            <a:avLst/>
          </a:prstGeom>
          <a:solidFill>
            <a:srgbClr val="305A9A"/>
          </a:solidFill>
          <a:ln>
            <a:solidFill>
              <a:srgbClr val="305A9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fr-BE" sz="3300" b="1" dirty="0">
                <a:solidFill>
                  <a:prstClr val="white"/>
                </a:solidFill>
                <a:latin typeface="Bahnschrift" panose="020B0502040204020203" pitchFamily="34" charset="0"/>
              </a:rPr>
              <a:t>Bienvenue à la Faculté de Psychologie, des Sciences de l’Education et de Logopédie!</a:t>
            </a:r>
          </a:p>
        </p:txBody>
      </p:sp>
      <p:pic>
        <p:nvPicPr>
          <p:cNvPr id="3" name="Image 2">
            <a:extLst>
              <a:ext uri="{FF2B5EF4-FFF2-40B4-BE49-F238E27FC236}">
                <a16:creationId xmlns:a16="http://schemas.microsoft.com/office/drawing/2014/main" id="{7A3EF6FC-44F8-4CC0-9A7A-86AE5C1950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7128" y="281470"/>
            <a:ext cx="1730791" cy="747229"/>
          </a:xfrm>
          <a:prstGeom prst="rect">
            <a:avLst/>
          </a:prstGeom>
        </p:spPr>
      </p:pic>
      <p:pic>
        <p:nvPicPr>
          <p:cNvPr id="9" name="Image 8">
            <a:extLst>
              <a:ext uri="{FF2B5EF4-FFF2-40B4-BE49-F238E27FC236}">
                <a16:creationId xmlns:a16="http://schemas.microsoft.com/office/drawing/2014/main" id="{590FA501-3930-40E0-9889-B6194A56A47A}"/>
              </a:ext>
            </a:extLst>
          </p:cNvPr>
          <p:cNvPicPr>
            <a:picLocks noChangeAspect="1"/>
          </p:cNvPicPr>
          <p:nvPr/>
        </p:nvPicPr>
        <p:blipFill>
          <a:blip r:embed="rId3"/>
          <a:stretch>
            <a:fillRect/>
          </a:stretch>
        </p:blipFill>
        <p:spPr>
          <a:xfrm>
            <a:off x="7781109" y="74059"/>
            <a:ext cx="2446019" cy="1162049"/>
          </a:xfrm>
          <a:prstGeom prst="rect">
            <a:avLst/>
          </a:prstGeom>
        </p:spPr>
      </p:pic>
      <p:sp>
        <p:nvSpPr>
          <p:cNvPr id="10" name="Titre 1">
            <a:extLst>
              <a:ext uri="{FF2B5EF4-FFF2-40B4-BE49-F238E27FC236}">
                <a16:creationId xmlns:a16="http://schemas.microsoft.com/office/drawing/2014/main" id="{55B90F52-4C4C-4C4C-9CF7-47A5C3AF0A7E}"/>
              </a:ext>
            </a:extLst>
          </p:cNvPr>
          <p:cNvSpPr txBox="1">
            <a:spLocks/>
          </p:cNvSpPr>
          <p:nvPr/>
        </p:nvSpPr>
        <p:spPr>
          <a:xfrm>
            <a:off x="1603899" y="3881761"/>
            <a:ext cx="9144000" cy="2387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BE" b="1" dirty="0">
                <a:solidFill>
                  <a:schemeClr val="accent1">
                    <a:lumMod val="50000"/>
                  </a:schemeClr>
                </a:solidFill>
              </a:rPr>
              <a:t>Les indispensables pour démarrer sa première année à l’université</a:t>
            </a:r>
          </a:p>
        </p:txBody>
      </p:sp>
    </p:spTree>
    <p:extLst>
      <p:ext uri="{BB962C8B-B14F-4D97-AF65-F5344CB8AC3E}">
        <p14:creationId xmlns:p14="http://schemas.microsoft.com/office/powerpoint/2010/main" val="2342255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 coins arrondis 26">
            <a:extLst>
              <a:ext uri="{FF2B5EF4-FFF2-40B4-BE49-F238E27FC236}">
                <a16:creationId xmlns:a16="http://schemas.microsoft.com/office/drawing/2014/main" id="{25FC2328-2236-57AC-13F5-BE723E4AF010}"/>
              </a:ext>
            </a:extLst>
          </p:cNvPr>
          <p:cNvSpPr/>
          <p:nvPr/>
        </p:nvSpPr>
        <p:spPr>
          <a:xfrm>
            <a:off x="5376154" y="5312521"/>
            <a:ext cx="2389449" cy="1314450"/>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350" b="0" i="0" u="none" strike="noStrike" kern="1200" cap="none" spc="0" normalizeH="0" baseline="0" noProof="0" dirty="0">
                <a:ln>
                  <a:noFill/>
                </a:ln>
                <a:solidFill>
                  <a:srgbClr val="A5A5A5">
                    <a:lumMod val="50000"/>
                  </a:srgbClr>
                </a:solidFill>
                <a:effectLst/>
                <a:uLnTx/>
                <a:uFillTx/>
                <a:latin typeface="Calibri" panose="020F0502020204030204"/>
                <a:ea typeface="+mn-ea"/>
                <a:cs typeface="+mn-cs"/>
              </a:rPr>
              <a:t>Plateforme d’apprentissage </a:t>
            </a:r>
            <a:r>
              <a:rPr kumimoji="0" lang="fr-BE" sz="1350" b="0" i="0" u="none" strike="noStrike" kern="1200" cap="none" spc="0" normalizeH="0" baseline="0" noProof="0" dirty="0">
                <a:ln>
                  <a:noFill/>
                </a:ln>
                <a:solidFill>
                  <a:srgbClr val="A5A5A5">
                    <a:lumMod val="50000"/>
                  </a:srgbClr>
                </a:solidFill>
                <a:effectLst/>
                <a:uLnTx/>
                <a:uFillTx/>
                <a:latin typeface="Calibri" panose="020F0502020204030204"/>
                <a:ea typeface="+mn-ea"/>
                <a:cs typeface="+mn-cs"/>
                <a:sym typeface="Wingdings" pitchFamily="2" charset="2"/>
              </a:rPr>
              <a:t> </a:t>
            </a:r>
            <a:r>
              <a:rPr kumimoji="0" lang="fr-BE" sz="1350" b="0" i="0" u="none" strike="noStrike" kern="1200" cap="none" spc="0" normalizeH="0" baseline="0" noProof="0" dirty="0">
                <a:ln>
                  <a:noFill/>
                </a:ln>
                <a:solidFill>
                  <a:srgbClr val="A5A5A5">
                    <a:lumMod val="50000"/>
                  </a:srgbClr>
                </a:solidFill>
                <a:effectLst/>
                <a:uLnTx/>
                <a:uFillTx/>
                <a:latin typeface="Calibri" panose="020F0502020204030204"/>
                <a:ea typeface="+mn-ea"/>
                <a:cs typeface="+mn-cs"/>
              </a:rPr>
              <a:t>Trouver toutes les informations et les supports pédagogiques de vos cours </a:t>
            </a:r>
          </a:p>
        </p:txBody>
      </p:sp>
      <p:sp>
        <p:nvSpPr>
          <p:cNvPr id="4" name="Rectangle 3">
            <a:extLst>
              <a:ext uri="{FF2B5EF4-FFF2-40B4-BE49-F238E27FC236}">
                <a16:creationId xmlns:a16="http://schemas.microsoft.com/office/drawing/2014/main" id="{F876B90B-130A-53AC-C486-D4E7996A9892}"/>
              </a:ext>
            </a:extLst>
          </p:cNvPr>
          <p:cNvSpPr/>
          <p:nvPr/>
        </p:nvSpPr>
        <p:spPr>
          <a:xfrm>
            <a:off x="3176033" y="1243569"/>
            <a:ext cx="1252537" cy="452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800" b="1" i="0" u="none" strike="noStrike" kern="1200" cap="none" spc="0" normalizeH="0" baseline="0" noProof="0" dirty="0">
                <a:ln>
                  <a:noFill/>
                </a:ln>
                <a:solidFill>
                  <a:prstClr val="white"/>
                </a:solidFill>
                <a:effectLst/>
                <a:uLnTx/>
                <a:uFillTx/>
                <a:latin typeface="Calibri" panose="020F0502020204030204"/>
                <a:ea typeface="+mn-ea"/>
                <a:cs typeface="+mn-cs"/>
              </a:rPr>
              <a:t>ULBID</a:t>
            </a:r>
          </a:p>
        </p:txBody>
      </p:sp>
      <p:pic>
        <p:nvPicPr>
          <p:cNvPr id="3" name="UV.jpg" descr="UV.jpg">
            <a:extLst>
              <a:ext uri="{FF2B5EF4-FFF2-40B4-BE49-F238E27FC236}">
                <a16:creationId xmlns:a16="http://schemas.microsoft.com/office/drawing/2014/main" id="{CB12116E-B7C8-A782-04AC-BD8375FE880E}"/>
              </a:ext>
            </a:extLst>
          </p:cNvPr>
          <p:cNvPicPr>
            <a:picLocks noChangeAspect="1"/>
          </p:cNvPicPr>
          <p:nvPr/>
        </p:nvPicPr>
        <p:blipFill>
          <a:blip r:embed="rId3"/>
          <a:stretch>
            <a:fillRect/>
          </a:stretch>
        </p:blipFill>
        <p:spPr>
          <a:xfrm>
            <a:off x="5280230" y="4619701"/>
            <a:ext cx="2581298" cy="770654"/>
          </a:xfrm>
          <a:prstGeom prst="rect">
            <a:avLst/>
          </a:prstGeom>
          <a:ln w="12700">
            <a:solidFill>
              <a:srgbClr val="014A94">
                <a:alpha val="35000"/>
              </a:srgbClr>
            </a:solidFill>
            <a:miter lim="400000"/>
          </a:ln>
          <a:effectLst>
            <a:outerShdw blurRad="127000" dist="63500" dir="5400000" rotWithShape="0">
              <a:srgbClr val="000000">
                <a:alpha val="70000"/>
              </a:srgbClr>
            </a:outerShdw>
            <a:softEdge rad="0"/>
          </a:effectLst>
        </p:spPr>
      </p:pic>
      <p:grpSp>
        <p:nvGrpSpPr>
          <p:cNvPr id="56325" name="monULB.png">
            <a:extLst>
              <a:ext uri="{FF2B5EF4-FFF2-40B4-BE49-F238E27FC236}">
                <a16:creationId xmlns:a16="http://schemas.microsoft.com/office/drawing/2014/main" id="{76B9A44A-D98A-97F6-1AA9-4090DE52A62C}"/>
              </a:ext>
            </a:extLst>
          </p:cNvPr>
          <p:cNvGrpSpPr>
            <a:grpSpLocks/>
          </p:cNvGrpSpPr>
          <p:nvPr/>
        </p:nvGrpSpPr>
        <p:grpSpPr bwMode="auto">
          <a:xfrm>
            <a:off x="2244002" y="2032417"/>
            <a:ext cx="2839271" cy="749900"/>
            <a:chOff x="0" y="0"/>
            <a:chExt cx="4680957" cy="1206442"/>
          </a:xfrm>
        </p:grpSpPr>
        <p:pic>
          <p:nvPicPr>
            <p:cNvPr id="56346" name="monULB.png" descr="monULB.png">
              <a:extLst>
                <a:ext uri="{FF2B5EF4-FFF2-40B4-BE49-F238E27FC236}">
                  <a16:creationId xmlns:a16="http://schemas.microsoft.com/office/drawing/2014/main" id="{A3D9EF9C-4835-8BB7-36AA-8CCECC9A41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 y="38100"/>
              <a:ext cx="4579358" cy="1041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47" name="monULB.png" descr="monULB.png">
              <a:extLst>
                <a:ext uri="{FF2B5EF4-FFF2-40B4-BE49-F238E27FC236}">
                  <a16:creationId xmlns:a16="http://schemas.microsoft.com/office/drawing/2014/main" id="{A55A8C57-48A9-AEE2-0A44-70C6AC828089}"/>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4680958" cy="1206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Rectangle : coins arrondis 19">
            <a:extLst>
              <a:ext uri="{FF2B5EF4-FFF2-40B4-BE49-F238E27FC236}">
                <a16:creationId xmlns:a16="http://schemas.microsoft.com/office/drawing/2014/main" id="{44755BCA-AD62-1E70-3E9A-6C95C03377E4}"/>
              </a:ext>
            </a:extLst>
          </p:cNvPr>
          <p:cNvSpPr/>
          <p:nvPr/>
        </p:nvSpPr>
        <p:spPr>
          <a:xfrm>
            <a:off x="2695765" y="2919330"/>
            <a:ext cx="2308225" cy="527050"/>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350" b="0" i="0" u="none" strike="noStrike" kern="1200" cap="none" spc="0" normalizeH="0" baseline="0" noProof="0" dirty="0">
                <a:ln>
                  <a:noFill/>
                </a:ln>
                <a:solidFill>
                  <a:srgbClr val="A5A5A5">
                    <a:lumMod val="50000"/>
                  </a:srgbClr>
                </a:solidFill>
                <a:effectLst/>
                <a:uLnTx/>
                <a:uFillTx/>
                <a:latin typeface="Calibri" panose="020F0502020204030204"/>
                <a:ea typeface="+mn-ea"/>
                <a:cs typeface="+mn-cs"/>
              </a:rPr>
              <a:t>Gérer votre parcours et vos inscriptions</a:t>
            </a:r>
          </a:p>
        </p:txBody>
      </p:sp>
      <p:sp>
        <p:nvSpPr>
          <p:cNvPr id="21" name="Rectangle : coins arrondis 20">
            <a:extLst>
              <a:ext uri="{FF2B5EF4-FFF2-40B4-BE49-F238E27FC236}">
                <a16:creationId xmlns:a16="http://schemas.microsoft.com/office/drawing/2014/main" id="{D3A3576A-32B4-C232-50AB-E9FE22C54C60}"/>
              </a:ext>
            </a:extLst>
          </p:cNvPr>
          <p:cNvSpPr/>
          <p:nvPr/>
        </p:nvSpPr>
        <p:spPr>
          <a:xfrm>
            <a:off x="2695764" y="3620898"/>
            <a:ext cx="2308225" cy="431800"/>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350" b="0" i="0" u="none" strike="noStrike" kern="1200" cap="none" spc="0" normalizeH="0" baseline="0" noProof="0" dirty="0">
                <a:ln>
                  <a:noFill/>
                </a:ln>
                <a:solidFill>
                  <a:srgbClr val="A5A5A5">
                    <a:lumMod val="50000"/>
                  </a:srgbClr>
                </a:solidFill>
                <a:effectLst/>
                <a:uLnTx/>
                <a:uFillTx/>
                <a:latin typeface="Calibri" panose="020F0502020204030204"/>
                <a:ea typeface="+mn-ea"/>
                <a:cs typeface="+mn-cs"/>
              </a:rPr>
              <a:t>Choisir vos options </a:t>
            </a:r>
          </a:p>
        </p:txBody>
      </p:sp>
      <p:sp>
        <p:nvSpPr>
          <p:cNvPr id="22" name="Rectangle : coins arrondis 21">
            <a:extLst>
              <a:ext uri="{FF2B5EF4-FFF2-40B4-BE49-F238E27FC236}">
                <a16:creationId xmlns:a16="http://schemas.microsoft.com/office/drawing/2014/main" id="{659C57F1-1ABE-6580-D7F2-D7DA7C9C07D4}"/>
              </a:ext>
            </a:extLst>
          </p:cNvPr>
          <p:cNvSpPr/>
          <p:nvPr/>
        </p:nvSpPr>
        <p:spPr>
          <a:xfrm>
            <a:off x="2695074" y="4198559"/>
            <a:ext cx="2314244" cy="349378"/>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350" b="0" i="0" u="none" strike="noStrike" kern="1200" cap="none" spc="0" normalizeH="0" baseline="0" noProof="0" dirty="0">
                <a:ln>
                  <a:noFill/>
                </a:ln>
                <a:solidFill>
                  <a:srgbClr val="A5A5A5">
                    <a:lumMod val="50000"/>
                  </a:srgbClr>
                </a:solidFill>
                <a:effectLst/>
                <a:uLnTx/>
                <a:uFillTx/>
                <a:latin typeface="Calibri" panose="020F0502020204030204"/>
                <a:ea typeface="+mn-ea"/>
                <a:cs typeface="+mn-cs"/>
              </a:rPr>
              <a:t>Consulter vos notes </a:t>
            </a:r>
          </a:p>
        </p:txBody>
      </p:sp>
      <p:sp>
        <p:nvSpPr>
          <p:cNvPr id="23" name="Rectangle : coins arrondis 22">
            <a:extLst>
              <a:ext uri="{FF2B5EF4-FFF2-40B4-BE49-F238E27FC236}">
                <a16:creationId xmlns:a16="http://schemas.microsoft.com/office/drawing/2014/main" id="{0182E67C-6A92-D7DE-3278-B8FCB3106599}"/>
              </a:ext>
            </a:extLst>
          </p:cNvPr>
          <p:cNvSpPr/>
          <p:nvPr/>
        </p:nvSpPr>
        <p:spPr>
          <a:xfrm>
            <a:off x="2714813" y="4745146"/>
            <a:ext cx="2270125" cy="482600"/>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350" b="0" i="0" u="none" strike="noStrike" kern="1200" cap="none" spc="0" normalizeH="0" baseline="0" noProof="0" dirty="0">
                <a:ln>
                  <a:noFill/>
                </a:ln>
                <a:solidFill>
                  <a:srgbClr val="A5A5A5">
                    <a:lumMod val="50000"/>
                  </a:srgbClr>
                </a:solidFill>
                <a:effectLst/>
                <a:uLnTx/>
                <a:uFillTx/>
                <a:latin typeface="Calibri" panose="020F0502020204030204"/>
                <a:ea typeface="+mn-ea"/>
                <a:cs typeface="+mn-cs"/>
              </a:rPr>
              <a:t>Trouver les annonces importantes de la Faculté</a:t>
            </a:r>
          </a:p>
        </p:txBody>
      </p:sp>
      <p:pic>
        <p:nvPicPr>
          <p:cNvPr id="56331" name="Image 30" descr="Une image contenant dessin, signe&#10;&#10;Description générée automatiquement">
            <a:extLst>
              <a:ext uri="{FF2B5EF4-FFF2-40B4-BE49-F238E27FC236}">
                <a16:creationId xmlns:a16="http://schemas.microsoft.com/office/drawing/2014/main" id="{B041C622-2CD4-4A8F-CBBE-A6CBC2EF804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38330" y="2655469"/>
            <a:ext cx="1038816" cy="1038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2" name="ZoneTexte 7">
            <a:extLst>
              <a:ext uri="{FF2B5EF4-FFF2-40B4-BE49-F238E27FC236}">
                <a16:creationId xmlns:a16="http://schemas.microsoft.com/office/drawing/2014/main" id="{322FC764-80CC-DA3E-0D71-0A3B870806FD}"/>
              </a:ext>
            </a:extLst>
          </p:cNvPr>
          <p:cNvSpPr txBox="1">
            <a:spLocks noChangeArrowheads="1"/>
          </p:cNvSpPr>
          <p:nvPr/>
        </p:nvSpPr>
        <p:spPr bwMode="auto">
          <a:xfrm>
            <a:off x="5835452" y="3254643"/>
            <a:ext cx="1646008" cy="954107"/>
          </a:xfrm>
          <a:prstGeom prst="rect">
            <a:avLst/>
          </a:prstGeom>
          <a:solidFill>
            <a:schemeClr val="bg1"/>
          </a:solidFill>
          <a:ln w="9525">
            <a:solidFill>
              <a:srgbClr val="014A94">
                <a:alpha val="84000"/>
              </a:srgbClr>
            </a:solidFill>
            <a:miter lim="800000"/>
            <a:headEnd/>
            <a:tailEnd/>
          </a:ln>
          <a:effectLst>
            <a:outerShdw blurRad="127000" dist="50800" dir="5400000" algn="ctr" rotWithShape="0">
              <a:schemeClr val="tx1">
                <a:alpha val="90000"/>
              </a:schemeClr>
            </a:outerShdw>
          </a:effec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fr-BE" altLang="fr-FR" sz="2800" b="1" dirty="0">
                <a:solidFill>
                  <a:srgbClr val="014A94"/>
                </a:solidFill>
              </a:rPr>
              <a:t>Mes</a:t>
            </a:r>
            <a:r>
              <a:rPr kumimoji="0" lang="fr-BE" altLang="fr-FR" sz="2800" b="1" i="0" u="none" strike="noStrike" kern="1200" cap="none" spc="0" normalizeH="0" baseline="0" noProof="0" dirty="0">
                <a:ln>
                  <a:noFill/>
                </a:ln>
                <a:solidFill>
                  <a:srgbClr val="014A94"/>
                </a:solidFill>
                <a:effectLst/>
                <a:uLnTx/>
                <a:uFillTx/>
                <a:latin typeface="Calibri" panose="020F0502020204030204" pitchFamily="34" charset="0"/>
                <a:ea typeface="+mn-ea"/>
                <a:cs typeface="+mn-cs"/>
              </a:rPr>
              <a:t> horaires</a:t>
            </a:r>
          </a:p>
        </p:txBody>
      </p:sp>
      <p:sp>
        <p:nvSpPr>
          <p:cNvPr id="35" name="Rectangle : coins arrondis 34">
            <a:extLst>
              <a:ext uri="{FF2B5EF4-FFF2-40B4-BE49-F238E27FC236}">
                <a16:creationId xmlns:a16="http://schemas.microsoft.com/office/drawing/2014/main" id="{4906333A-EFBB-7FBC-3F8E-CF17D0B8CC3D}"/>
              </a:ext>
            </a:extLst>
          </p:cNvPr>
          <p:cNvSpPr/>
          <p:nvPr/>
        </p:nvSpPr>
        <p:spPr>
          <a:xfrm>
            <a:off x="10301289" y="3562350"/>
            <a:ext cx="1708150" cy="1277938"/>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350" b="0" i="0" u="none" strike="noStrike" kern="1200" cap="none" spc="0" normalizeH="0" baseline="0" noProof="0" dirty="0">
                <a:ln>
                  <a:noFill/>
                </a:ln>
                <a:solidFill>
                  <a:srgbClr val="A5A5A5">
                    <a:lumMod val="50000"/>
                  </a:srgbClr>
                </a:solidFill>
                <a:effectLst/>
                <a:uLnTx/>
                <a:uFillTx/>
                <a:latin typeface="Calibri" panose="020F0502020204030204"/>
                <a:ea typeface="+mn-ea"/>
                <a:cs typeface="+mn-cs"/>
              </a:rPr>
              <a:t>Votre boite mail de l’ULB : Communiquer avec la Faculté, vos professeurs, l’ULB</a:t>
            </a:r>
          </a:p>
        </p:txBody>
      </p:sp>
      <p:pic>
        <p:nvPicPr>
          <p:cNvPr id="56334" name="Image 38">
            <a:extLst>
              <a:ext uri="{FF2B5EF4-FFF2-40B4-BE49-F238E27FC236}">
                <a16:creationId xmlns:a16="http://schemas.microsoft.com/office/drawing/2014/main" id="{635168D4-1B32-DB31-17D8-07EBA76487E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12971" b="25189"/>
          <a:stretch>
            <a:fillRect/>
          </a:stretch>
        </p:blipFill>
        <p:spPr bwMode="auto">
          <a:xfrm>
            <a:off x="10264356" y="2975646"/>
            <a:ext cx="1652587"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8958C1AB-52E3-3A9A-6E84-6DB3006E88AC}"/>
              </a:ext>
            </a:extLst>
          </p:cNvPr>
          <p:cNvSpPr/>
          <p:nvPr/>
        </p:nvSpPr>
        <p:spPr>
          <a:xfrm>
            <a:off x="9303830" y="1224244"/>
            <a:ext cx="1624515" cy="452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800" b="1" i="0" u="none" strike="noStrike" kern="1200" cap="none" spc="0" normalizeH="0" baseline="0" noProof="0" dirty="0">
                <a:ln>
                  <a:noFill/>
                </a:ln>
                <a:solidFill>
                  <a:prstClr val="white"/>
                </a:solidFill>
                <a:effectLst/>
                <a:uLnTx/>
                <a:uFillTx/>
                <a:latin typeface="Calibri" panose="020F0502020204030204"/>
                <a:ea typeface="+mn-ea"/>
                <a:cs typeface="+mn-cs"/>
              </a:rPr>
              <a:t>ADRESSE MAIL </a:t>
            </a:r>
          </a:p>
        </p:txBody>
      </p:sp>
      <p:cxnSp>
        <p:nvCxnSpPr>
          <p:cNvPr id="19" name="Connecteur droit avec flèche 18">
            <a:extLst>
              <a:ext uri="{FF2B5EF4-FFF2-40B4-BE49-F238E27FC236}">
                <a16:creationId xmlns:a16="http://schemas.microsoft.com/office/drawing/2014/main" id="{AEFA76B4-FFE2-BAC2-85DB-68CFACB93EE3}"/>
              </a:ext>
            </a:extLst>
          </p:cNvPr>
          <p:cNvCxnSpPr>
            <a:cxnSpLocks/>
          </p:cNvCxnSpPr>
          <p:nvPr/>
        </p:nvCxnSpPr>
        <p:spPr>
          <a:xfrm>
            <a:off x="3804147" y="1713862"/>
            <a:ext cx="0" cy="4712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FDE3AF6E-AA95-59CC-059B-A650A59A2C05}"/>
              </a:ext>
            </a:extLst>
          </p:cNvPr>
          <p:cNvCxnSpPr>
            <a:cxnSpLocks/>
          </p:cNvCxnSpPr>
          <p:nvPr/>
        </p:nvCxnSpPr>
        <p:spPr>
          <a:xfrm>
            <a:off x="5097654" y="2765468"/>
            <a:ext cx="652612" cy="4264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44EF8732-3BDE-13C6-B65A-B8394E5A69C5}"/>
              </a:ext>
            </a:extLst>
          </p:cNvPr>
          <p:cNvCxnSpPr>
            <a:cxnSpLocks/>
          </p:cNvCxnSpPr>
          <p:nvPr/>
        </p:nvCxnSpPr>
        <p:spPr>
          <a:xfrm>
            <a:off x="5068893" y="2741786"/>
            <a:ext cx="711539" cy="18061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Connecteur droit avec flèche 42">
            <a:extLst>
              <a:ext uri="{FF2B5EF4-FFF2-40B4-BE49-F238E27FC236}">
                <a16:creationId xmlns:a16="http://schemas.microsoft.com/office/drawing/2014/main" id="{C4BE5F69-CB09-1B39-3D3E-6DBBF04B2917}"/>
              </a:ext>
            </a:extLst>
          </p:cNvPr>
          <p:cNvCxnSpPr>
            <a:cxnSpLocks/>
          </p:cNvCxnSpPr>
          <p:nvPr/>
        </p:nvCxnSpPr>
        <p:spPr>
          <a:xfrm flipH="1">
            <a:off x="9374185" y="1791370"/>
            <a:ext cx="201204" cy="8303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Rectangle : coins arrondis 45">
            <a:extLst>
              <a:ext uri="{FF2B5EF4-FFF2-40B4-BE49-F238E27FC236}">
                <a16:creationId xmlns:a16="http://schemas.microsoft.com/office/drawing/2014/main" id="{86166672-3907-37CA-92F3-58393B4A01A0}"/>
              </a:ext>
            </a:extLst>
          </p:cNvPr>
          <p:cNvSpPr/>
          <p:nvPr/>
        </p:nvSpPr>
        <p:spPr>
          <a:xfrm>
            <a:off x="8186738" y="3569494"/>
            <a:ext cx="1708150" cy="1277938"/>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350" b="0" i="0" u="none" strike="noStrike" kern="1200" cap="none" spc="0" normalizeH="0" baseline="0" noProof="0" dirty="0">
                <a:ln>
                  <a:noFill/>
                </a:ln>
                <a:solidFill>
                  <a:srgbClr val="A5A5A5">
                    <a:lumMod val="50000"/>
                  </a:srgbClr>
                </a:solidFill>
                <a:effectLst/>
                <a:uLnTx/>
                <a:uFillTx/>
                <a:latin typeface="Calibri" panose="020F0502020204030204"/>
                <a:ea typeface="+mn-ea"/>
                <a:cs typeface="+mn-cs"/>
              </a:rPr>
              <a:t>TEAMS: Activités d’enseignement et entretiens en ligne</a:t>
            </a:r>
          </a:p>
        </p:txBody>
      </p:sp>
      <p:cxnSp>
        <p:nvCxnSpPr>
          <p:cNvPr id="47" name="Connecteur droit avec flèche 46">
            <a:extLst>
              <a:ext uri="{FF2B5EF4-FFF2-40B4-BE49-F238E27FC236}">
                <a16:creationId xmlns:a16="http://schemas.microsoft.com/office/drawing/2014/main" id="{1AC0CE26-B55F-0E1A-655C-DFA413AB6A79}"/>
              </a:ext>
            </a:extLst>
          </p:cNvPr>
          <p:cNvCxnSpPr>
            <a:cxnSpLocks/>
          </p:cNvCxnSpPr>
          <p:nvPr/>
        </p:nvCxnSpPr>
        <p:spPr>
          <a:xfrm>
            <a:off x="10566400" y="1763128"/>
            <a:ext cx="170657" cy="8513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Connecteur droit avec flèche 50">
            <a:extLst>
              <a:ext uri="{FF2B5EF4-FFF2-40B4-BE49-F238E27FC236}">
                <a16:creationId xmlns:a16="http://schemas.microsoft.com/office/drawing/2014/main" id="{6FCD971E-2E22-BDCA-7E88-61576DC6F46F}"/>
              </a:ext>
            </a:extLst>
          </p:cNvPr>
          <p:cNvCxnSpPr>
            <a:cxnSpLocks/>
          </p:cNvCxnSpPr>
          <p:nvPr/>
        </p:nvCxnSpPr>
        <p:spPr>
          <a:xfrm>
            <a:off x="10080038" y="1813050"/>
            <a:ext cx="7017" cy="35773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3" name="Signe Plus 52">
            <a:extLst>
              <a:ext uri="{FF2B5EF4-FFF2-40B4-BE49-F238E27FC236}">
                <a16:creationId xmlns:a16="http://schemas.microsoft.com/office/drawing/2014/main" id="{375AF5E9-9481-21B1-E18D-6098D28EE88C}"/>
              </a:ext>
            </a:extLst>
          </p:cNvPr>
          <p:cNvSpPr/>
          <p:nvPr/>
        </p:nvSpPr>
        <p:spPr>
          <a:xfrm>
            <a:off x="8404226" y="5358608"/>
            <a:ext cx="677863" cy="668337"/>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345" name="ZoneTexte 53">
            <a:extLst>
              <a:ext uri="{FF2B5EF4-FFF2-40B4-BE49-F238E27FC236}">
                <a16:creationId xmlns:a16="http://schemas.microsoft.com/office/drawing/2014/main" id="{5FEF1DD0-D6A4-9AA1-D879-FBCC9250C62B}"/>
              </a:ext>
            </a:extLst>
          </p:cNvPr>
          <p:cNvSpPr txBox="1">
            <a:spLocks noChangeArrowheads="1"/>
          </p:cNvSpPr>
          <p:nvPr/>
        </p:nvSpPr>
        <p:spPr bwMode="auto">
          <a:xfrm>
            <a:off x="9082089" y="5351464"/>
            <a:ext cx="22796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BE" altLang="fr-F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Tous les autres outils de la Suite Office 365</a:t>
            </a:r>
          </a:p>
        </p:txBody>
      </p:sp>
      <p:cxnSp>
        <p:nvCxnSpPr>
          <p:cNvPr id="10" name="Connecteur droit avec flèche 9">
            <a:extLst>
              <a:ext uri="{FF2B5EF4-FFF2-40B4-BE49-F238E27FC236}">
                <a16:creationId xmlns:a16="http://schemas.microsoft.com/office/drawing/2014/main" id="{0AA05DD2-7E48-DBF4-DFA1-F6DC8AB8CB2D}"/>
              </a:ext>
            </a:extLst>
          </p:cNvPr>
          <p:cNvCxnSpPr>
            <a:cxnSpLocks/>
          </p:cNvCxnSpPr>
          <p:nvPr/>
        </p:nvCxnSpPr>
        <p:spPr>
          <a:xfrm flipH="1">
            <a:off x="1762039" y="2880921"/>
            <a:ext cx="681437" cy="10233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Rectangle : coins arrondis 12">
            <a:extLst>
              <a:ext uri="{FF2B5EF4-FFF2-40B4-BE49-F238E27FC236}">
                <a16:creationId xmlns:a16="http://schemas.microsoft.com/office/drawing/2014/main" id="{9417ED90-C8D7-DEC6-67DD-02C769DC5F0F}"/>
              </a:ext>
            </a:extLst>
          </p:cNvPr>
          <p:cNvSpPr/>
          <p:nvPr/>
        </p:nvSpPr>
        <p:spPr>
          <a:xfrm>
            <a:off x="116972" y="4496007"/>
            <a:ext cx="2308225" cy="527050"/>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350" b="0" i="0" u="none" strike="noStrike" kern="1200" cap="none" spc="0" normalizeH="0" baseline="0" noProof="0" dirty="0">
                <a:ln>
                  <a:noFill/>
                </a:ln>
                <a:solidFill>
                  <a:srgbClr val="A5A5A5">
                    <a:lumMod val="50000"/>
                  </a:srgbClr>
                </a:solidFill>
                <a:effectLst/>
                <a:uLnTx/>
                <a:uFillTx/>
                <a:latin typeface="Calibri" panose="020F0502020204030204"/>
                <a:ea typeface="+mn-ea"/>
                <a:cs typeface="+mn-cs"/>
              </a:rPr>
              <a:t>Les formulaires étudiants</a:t>
            </a:r>
          </a:p>
        </p:txBody>
      </p:sp>
      <p:sp>
        <p:nvSpPr>
          <p:cNvPr id="18" name="Rectangle : coins arrondis 17">
            <a:extLst>
              <a:ext uri="{FF2B5EF4-FFF2-40B4-BE49-F238E27FC236}">
                <a16:creationId xmlns:a16="http://schemas.microsoft.com/office/drawing/2014/main" id="{159EEEA7-C606-EE4A-C041-1D2166BF1B9C}"/>
              </a:ext>
            </a:extLst>
          </p:cNvPr>
          <p:cNvSpPr/>
          <p:nvPr/>
        </p:nvSpPr>
        <p:spPr>
          <a:xfrm>
            <a:off x="98048" y="5162192"/>
            <a:ext cx="2308225" cy="527050"/>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350" b="0" i="0" u="none" strike="noStrike" kern="1200" cap="none" spc="0" normalizeH="0" baseline="0" noProof="0" dirty="0">
                <a:ln>
                  <a:noFill/>
                </a:ln>
                <a:solidFill>
                  <a:srgbClr val="A5A5A5">
                    <a:lumMod val="50000"/>
                  </a:srgbClr>
                </a:solidFill>
                <a:effectLst/>
                <a:uLnTx/>
                <a:uFillTx/>
                <a:latin typeface="Calibri" panose="020F0502020204030204"/>
                <a:ea typeface="+mn-ea"/>
                <a:cs typeface="+mn-cs"/>
              </a:rPr>
              <a:t>Les permanences du secrétariat</a:t>
            </a:r>
          </a:p>
        </p:txBody>
      </p:sp>
      <p:sp>
        <p:nvSpPr>
          <p:cNvPr id="24" name="Rectangle : coins arrondis 23">
            <a:extLst>
              <a:ext uri="{FF2B5EF4-FFF2-40B4-BE49-F238E27FC236}">
                <a16:creationId xmlns:a16="http://schemas.microsoft.com/office/drawing/2014/main" id="{738D7D72-4AD3-8228-7D2A-72FCC9009D4A}"/>
              </a:ext>
            </a:extLst>
          </p:cNvPr>
          <p:cNvSpPr/>
          <p:nvPr/>
        </p:nvSpPr>
        <p:spPr>
          <a:xfrm>
            <a:off x="97358" y="5835482"/>
            <a:ext cx="2308225" cy="527050"/>
          </a:xfrm>
          <a:prstGeom prst="roundRec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350" b="0" i="0" u="none" strike="noStrike" kern="1200" cap="none" spc="0" normalizeH="0" baseline="0" noProof="0" dirty="0">
                <a:ln>
                  <a:noFill/>
                </a:ln>
                <a:solidFill>
                  <a:srgbClr val="A5A5A5">
                    <a:lumMod val="50000"/>
                  </a:srgbClr>
                </a:solidFill>
                <a:effectLst/>
                <a:uLnTx/>
                <a:uFillTx/>
                <a:latin typeface="Calibri" panose="020F0502020204030204"/>
                <a:ea typeface="+mn-ea"/>
                <a:cs typeface="+mn-cs"/>
              </a:rPr>
              <a:t>Les demandes d’allègement</a:t>
            </a:r>
          </a:p>
        </p:txBody>
      </p:sp>
      <p:sp>
        <p:nvSpPr>
          <p:cNvPr id="5" name="Rectangle 4">
            <a:extLst>
              <a:ext uri="{FF2B5EF4-FFF2-40B4-BE49-F238E27FC236}">
                <a16:creationId xmlns:a16="http://schemas.microsoft.com/office/drawing/2014/main" id="{B375A848-3FF1-812D-83F9-20DE7B236A1C}"/>
              </a:ext>
            </a:extLst>
          </p:cNvPr>
          <p:cNvSpPr/>
          <p:nvPr/>
        </p:nvSpPr>
        <p:spPr>
          <a:xfrm>
            <a:off x="0" y="2"/>
            <a:ext cx="12191999" cy="1080064"/>
          </a:xfrm>
          <a:prstGeom prst="rect">
            <a:avLst/>
          </a:prstGeom>
          <a:solidFill>
            <a:srgbClr val="305A9A"/>
          </a:solidFill>
          <a:ln>
            <a:solidFill>
              <a:srgbClr val="305A9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fr-FR" sz="3300" b="1" dirty="0">
                <a:solidFill>
                  <a:prstClr val="white"/>
                </a:solidFill>
                <a:latin typeface="Bahnschrift" panose="020B0502040204020203" pitchFamily="34" charset="0"/>
              </a:rPr>
              <a:t>L’ENVIRONNEMENT NUMÉRIQUE À L’ULB </a:t>
            </a:r>
          </a:p>
        </p:txBody>
      </p:sp>
      <p:pic>
        <p:nvPicPr>
          <p:cNvPr id="2" name="Picture 2" descr="Microsoft Word - Wikipedia">
            <a:extLst>
              <a:ext uri="{FF2B5EF4-FFF2-40B4-BE49-F238E27FC236}">
                <a16:creationId xmlns:a16="http://schemas.microsoft.com/office/drawing/2014/main" id="{E281F468-2FD1-D0C7-8D55-4739641F553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45411" y="6290839"/>
            <a:ext cx="361553" cy="336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a:extLst>
              <a:ext uri="{FF2B5EF4-FFF2-40B4-BE49-F238E27FC236}">
                <a16:creationId xmlns:a16="http://schemas.microsoft.com/office/drawing/2014/main" id="{66EF2E55-60F7-1585-DFB8-B1B87F04156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447468" y="6265252"/>
            <a:ext cx="417633" cy="387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Microsoft PowerPoint - Wikipedia">
            <a:extLst>
              <a:ext uri="{FF2B5EF4-FFF2-40B4-BE49-F238E27FC236}">
                <a16:creationId xmlns:a16="http://schemas.microsoft.com/office/drawing/2014/main" id="{5FC97140-AA00-C2EA-3E18-46FA0DCB627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964946" y="6253841"/>
            <a:ext cx="400925" cy="373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8">
            <a:extLst>
              <a:ext uri="{FF2B5EF4-FFF2-40B4-BE49-F238E27FC236}">
                <a16:creationId xmlns:a16="http://schemas.microsoft.com/office/drawing/2014/main" id="{341BBF55-189F-5858-C9C5-A483F5A9ABE7}"/>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358874" y="6181851"/>
            <a:ext cx="572245" cy="571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 13" descr="Microsoft Copilot Logo: Meaning, History and Evolution">
            <a:extLst>
              <a:ext uri="{FF2B5EF4-FFF2-40B4-BE49-F238E27FC236}">
                <a16:creationId xmlns:a16="http://schemas.microsoft.com/office/drawing/2014/main" id="{31006917-7B48-89E4-E1E8-070DD5DC14A4}"/>
              </a:ext>
            </a:extLst>
          </p:cNvPr>
          <p:cNvPicPr>
            <a:picLocks noChangeAspect="1"/>
          </p:cNvPicPr>
          <p:nvPr/>
        </p:nvPicPr>
        <p:blipFill>
          <a:blip r:embed="rId12"/>
          <a:stretch>
            <a:fillRect/>
          </a:stretch>
        </p:blipFill>
        <p:spPr>
          <a:xfrm>
            <a:off x="8743157" y="6295423"/>
            <a:ext cx="752450" cy="423044"/>
          </a:xfrm>
          <a:prstGeom prst="rect">
            <a:avLst/>
          </a:prstGeom>
        </p:spPr>
      </p:pic>
      <p:sp>
        <p:nvSpPr>
          <p:cNvPr id="12" name="ZoneTexte 7">
            <a:extLst>
              <a:ext uri="{FF2B5EF4-FFF2-40B4-BE49-F238E27FC236}">
                <a16:creationId xmlns:a16="http://schemas.microsoft.com/office/drawing/2014/main" id="{9B548063-4177-0E21-F762-7B929F119A42}"/>
              </a:ext>
            </a:extLst>
          </p:cNvPr>
          <p:cNvSpPr txBox="1">
            <a:spLocks noChangeArrowheads="1"/>
          </p:cNvSpPr>
          <p:nvPr/>
        </p:nvSpPr>
        <p:spPr bwMode="auto">
          <a:xfrm>
            <a:off x="476564" y="4043420"/>
            <a:ext cx="1522412" cy="523220"/>
          </a:xfrm>
          <a:prstGeom prst="rect">
            <a:avLst/>
          </a:prstGeom>
          <a:solidFill>
            <a:schemeClr val="bg1"/>
          </a:solidFill>
          <a:ln w="9525">
            <a:solidFill>
              <a:srgbClr val="014A94">
                <a:alpha val="84000"/>
              </a:srgbClr>
            </a:solidFill>
            <a:miter lim="800000"/>
            <a:headEnd/>
            <a:tailEnd/>
          </a:ln>
          <a:effectLst>
            <a:outerShdw blurRad="127000" dist="50800" dir="5400000" algn="ctr" rotWithShape="0">
              <a:schemeClr val="tx1">
                <a:alpha val="90000"/>
              </a:schemeClr>
            </a:outerShdw>
          </a:effec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BE" altLang="fr-FR" sz="2800" b="1" i="0" u="none" strike="noStrike" kern="1200" cap="none" spc="0" normalizeH="0" baseline="0" noProof="0" dirty="0" err="1">
                <a:ln>
                  <a:noFill/>
                </a:ln>
                <a:solidFill>
                  <a:srgbClr val="014A94"/>
                </a:solidFill>
                <a:effectLst/>
                <a:uLnTx/>
                <a:uFillTx/>
                <a:latin typeface="Calibri" panose="020F0502020204030204" pitchFamily="34" charset="0"/>
                <a:ea typeface="+mn-ea"/>
                <a:cs typeface="+mn-cs"/>
              </a:rPr>
              <a:t>MaFac</a:t>
            </a:r>
            <a:endParaRPr kumimoji="0" lang="fr-BE" altLang="fr-FR" sz="2800" b="1" i="0" u="none" strike="noStrike" kern="1200" cap="none" spc="0" normalizeH="0" baseline="0" noProof="0" dirty="0">
              <a:ln>
                <a:noFill/>
              </a:ln>
              <a:solidFill>
                <a:srgbClr val="014A94"/>
              </a:solidFill>
              <a:effectLst/>
              <a:uLnTx/>
              <a:uFillTx/>
              <a:latin typeface="Calibri" panose="020F0502020204030204" pitchFamily="34" charset="0"/>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D45E95-5FA6-4DE7-867D-5EAC45C288DD}"/>
              </a:ext>
            </a:extLst>
          </p:cNvPr>
          <p:cNvSpPr>
            <a:spLocks noGrp="1"/>
          </p:cNvSpPr>
          <p:nvPr>
            <p:ph type="title"/>
          </p:nvPr>
        </p:nvSpPr>
        <p:spPr>
          <a:xfrm>
            <a:off x="497732" y="-62164"/>
            <a:ext cx="10515600" cy="1325563"/>
          </a:xfrm>
        </p:spPr>
        <p:txBody>
          <a:bodyPr>
            <a:normAutofit/>
          </a:bodyPr>
          <a:lstStyle/>
          <a:p>
            <a:r>
              <a:rPr lang="fr-BE" sz="4000" dirty="0">
                <a:solidFill>
                  <a:schemeClr val="tx2"/>
                </a:solidFill>
              </a:rPr>
              <a:t>Mon ULB</a:t>
            </a:r>
          </a:p>
        </p:txBody>
      </p:sp>
      <p:pic>
        <p:nvPicPr>
          <p:cNvPr id="5" name="Image 4">
            <a:extLst>
              <a:ext uri="{FF2B5EF4-FFF2-40B4-BE49-F238E27FC236}">
                <a16:creationId xmlns:a16="http://schemas.microsoft.com/office/drawing/2014/main" id="{9F10D60A-6E53-4F2C-A4B6-4AB88B7817AB}"/>
              </a:ext>
            </a:extLst>
          </p:cNvPr>
          <p:cNvPicPr>
            <a:picLocks noChangeAspect="1"/>
          </p:cNvPicPr>
          <p:nvPr/>
        </p:nvPicPr>
        <p:blipFill>
          <a:blip r:embed="rId3"/>
          <a:stretch>
            <a:fillRect/>
          </a:stretch>
        </p:blipFill>
        <p:spPr>
          <a:xfrm>
            <a:off x="212123" y="1432175"/>
            <a:ext cx="11640065" cy="1208418"/>
          </a:xfrm>
          <a:prstGeom prst="rect">
            <a:avLst/>
          </a:prstGeom>
        </p:spPr>
      </p:pic>
      <p:sp>
        <p:nvSpPr>
          <p:cNvPr id="6" name="Ellipse 5">
            <a:extLst>
              <a:ext uri="{FF2B5EF4-FFF2-40B4-BE49-F238E27FC236}">
                <a16:creationId xmlns:a16="http://schemas.microsoft.com/office/drawing/2014/main" id="{93B44298-E474-45C8-ACD3-362FF2B7334E}"/>
              </a:ext>
            </a:extLst>
          </p:cNvPr>
          <p:cNvSpPr/>
          <p:nvPr/>
        </p:nvSpPr>
        <p:spPr>
          <a:xfrm>
            <a:off x="339812" y="1124832"/>
            <a:ext cx="2082112" cy="1485839"/>
          </a:xfrm>
          <a:prstGeom prst="ellipse">
            <a:avLst/>
          </a:prstGeom>
          <a:noFill/>
          <a:ln w="19050"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fr-BE" dirty="0"/>
          </a:p>
        </p:txBody>
      </p:sp>
      <p:cxnSp>
        <p:nvCxnSpPr>
          <p:cNvPr id="8" name="Connecteur droit avec flèche 7">
            <a:extLst>
              <a:ext uri="{FF2B5EF4-FFF2-40B4-BE49-F238E27FC236}">
                <a16:creationId xmlns:a16="http://schemas.microsoft.com/office/drawing/2014/main" id="{AD3EED35-D750-4092-AD3C-14F1AED42DDF}"/>
              </a:ext>
            </a:extLst>
          </p:cNvPr>
          <p:cNvCxnSpPr>
            <a:cxnSpLocks/>
            <a:stCxn id="6" idx="4"/>
            <a:endCxn id="10" idx="0"/>
          </p:cNvCxnSpPr>
          <p:nvPr/>
        </p:nvCxnSpPr>
        <p:spPr>
          <a:xfrm>
            <a:off x="1380868" y="2610671"/>
            <a:ext cx="136748" cy="1096972"/>
          </a:xfrm>
          <a:prstGeom prst="straightConnector1">
            <a:avLst/>
          </a:prstGeom>
          <a:ln w="28575">
            <a:tailEnd type="triangle"/>
          </a:ln>
        </p:spPr>
        <p:style>
          <a:lnRef idx="2">
            <a:schemeClr val="accent6"/>
          </a:lnRef>
          <a:fillRef idx="0">
            <a:schemeClr val="accent6"/>
          </a:fillRef>
          <a:effectRef idx="1">
            <a:schemeClr val="accent6"/>
          </a:effectRef>
          <a:fontRef idx="minor">
            <a:schemeClr val="tx1"/>
          </a:fontRef>
        </p:style>
      </p:cxnSp>
      <p:sp>
        <p:nvSpPr>
          <p:cNvPr id="10" name="ZoneTexte 9">
            <a:extLst>
              <a:ext uri="{FF2B5EF4-FFF2-40B4-BE49-F238E27FC236}">
                <a16:creationId xmlns:a16="http://schemas.microsoft.com/office/drawing/2014/main" id="{C48DF79D-05B9-4591-93F3-AC876278B07B}"/>
              </a:ext>
            </a:extLst>
          </p:cNvPr>
          <p:cNvSpPr txBox="1"/>
          <p:nvPr/>
        </p:nvSpPr>
        <p:spPr>
          <a:xfrm>
            <a:off x="378427" y="3707643"/>
            <a:ext cx="2278378" cy="166199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marL="285750" indent="-285750">
              <a:buFontTx/>
              <a:buChar char="-"/>
            </a:pPr>
            <a:r>
              <a:rPr lang="fr-BE" sz="1700" dirty="0">
                <a:latin typeface="Bahnschrift Light" panose="020B0502040204020203" pitchFamily="34" charset="0"/>
              </a:rPr>
              <a:t>Annonces (de l’ULB ou de ta faculté) </a:t>
            </a:r>
          </a:p>
          <a:p>
            <a:pPr marL="285750" indent="-285750">
              <a:buFontTx/>
              <a:buChar char="-"/>
            </a:pPr>
            <a:r>
              <a:rPr lang="fr-BE" sz="1700" dirty="0">
                <a:latin typeface="Bahnschrift Light" panose="020B0502040204020203" pitchFamily="34" charset="0"/>
              </a:rPr>
              <a:t>Agenda </a:t>
            </a:r>
          </a:p>
          <a:p>
            <a:pPr marL="285750" indent="-285750">
              <a:buFontTx/>
              <a:buChar char="-"/>
            </a:pPr>
            <a:r>
              <a:rPr lang="fr-BE" sz="1700" dirty="0">
                <a:latin typeface="Bahnschrift Light" panose="020B0502040204020203" pitchFamily="34" charset="0"/>
              </a:rPr>
              <a:t>Enquêtes de l’ULB</a:t>
            </a:r>
          </a:p>
          <a:p>
            <a:pPr marL="285750" indent="-285750">
              <a:buFontTx/>
              <a:buChar char="-"/>
            </a:pPr>
            <a:r>
              <a:rPr lang="fr-BE" sz="1700" dirty="0">
                <a:latin typeface="Bahnschrift Light" panose="020B0502040204020203" pitchFamily="34" charset="0"/>
              </a:rPr>
              <a:t>Accès à tes mails </a:t>
            </a:r>
          </a:p>
        </p:txBody>
      </p:sp>
      <p:sp>
        <p:nvSpPr>
          <p:cNvPr id="12" name="Ellipse 11">
            <a:extLst>
              <a:ext uri="{FF2B5EF4-FFF2-40B4-BE49-F238E27FC236}">
                <a16:creationId xmlns:a16="http://schemas.microsoft.com/office/drawing/2014/main" id="{2BB97C36-A1B0-4308-BEAE-820669485ABB}"/>
              </a:ext>
            </a:extLst>
          </p:cNvPr>
          <p:cNvSpPr/>
          <p:nvPr/>
        </p:nvSpPr>
        <p:spPr>
          <a:xfrm>
            <a:off x="2421925" y="1154754"/>
            <a:ext cx="1479723" cy="1485839"/>
          </a:xfrm>
          <a:prstGeom prst="ellipse">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fr-BE" dirty="0"/>
          </a:p>
        </p:txBody>
      </p:sp>
      <p:sp>
        <p:nvSpPr>
          <p:cNvPr id="14" name="ZoneTexte 13">
            <a:extLst>
              <a:ext uri="{FF2B5EF4-FFF2-40B4-BE49-F238E27FC236}">
                <a16:creationId xmlns:a16="http://schemas.microsoft.com/office/drawing/2014/main" id="{60E759C1-5874-46BB-A4F1-BA0348319EE9}"/>
              </a:ext>
            </a:extLst>
          </p:cNvPr>
          <p:cNvSpPr txBox="1"/>
          <p:nvPr/>
        </p:nvSpPr>
        <p:spPr>
          <a:xfrm>
            <a:off x="2924096" y="3689023"/>
            <a:ext cx="2823561" cy="2446824"/>
          </a:xfrm>
          <a:prstGeom prst="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wrap="square" rtlCol="0">
            <a:spAutoFit/>
          </a:bodyPr>
          <a:lstStyle/>
          <a:p>
            <a:pPr marL="285750" indent="-285750">
              <a:buFontTx/>
              <a:buChar char="-"/>
            </a:pPr>
            <a:r>
              <a:rPr lang="fr-BE" sz="1700" dirty="0">
                <a:solidFill>
                  <a:schemeClr val="tx1"/>
                </a:solidFill>
                <a:latin typeface="Bahnschrift Light" panose="020B0502040204020203" pitchFamily="34" charset="0"/>
              </a:rPr>
              <a:t>Tes unités d’ enseignements (PAE) et</a:t>
            </a:r>
            <a:r>
              <a:rPr lang="fr-BE" sz="1700" b="1" dirty="0">
                <a:solidFill>
                  <a:schemeClr val="tx1"/>
                </a:solidFill>
                <a:latin typeface="Bahnschrift Light" panose="020B0502040204020203" pitchFamily="34" charset="0"/>
              </a:rPr>
              <a:t> </a:t>
            </a:r>
            <a:r>
              <a:rPr lang="fr-BE" sz="1700" dirty="0">
                <a:solidFill>
                  <a:schemeClr val="tx1"/>
                </a:solidFill>
                <a:latin typeface="Bahnschrift Light" panose="020B0502040204020203" pitchFamily="34" charset="0"/>
              </a:rPr>
              <a:t>tes choix d’option </a:t>
            </a:r>
          </a:p>
          <a:p>
            <a:pPr marL="285750" indent="-285750">
              <a:buFontTx/>
              <a:buChar char="-"/>
            </a:pPr>
            <a:r>
              <a:rPr lang="fr-BE" sz="1700" dirty="0">
                <a:solidFill>
                  <a:schemeClr val="tx1"/>
                </a:solidFill>
                <a:latin typeface="Bahnschrift Light" panose="020B0502040204020203" pitchFamily="34" charset="0"/>
              </a:rPr>
              <a:t>Tes notes </a:t>
            </a:r>
          </a:p>
          <a:p>
            <a:pPr marL="285750" indent="-285750">
              <a:buFontTx/>
              <a:buChar char="-"/>
            </a:pPr>
            <a:r>
              <a:rPr lang="fr-BE" sz="1700" dirty="0">
                <a:solidFill>
                  <a:schemeClr val="tx1"/>
                </a:solidFill>
                <a:latin typeface="Bahnschrift Light" panose="020B0502040204020203" pitchFamily="34" charset="0"/>
              </a:rPr>
              <a:t>L’évaluation des enseignants à remplir</a:t>
            </a:r>
          </a:p>
          <a:p>
            <a:pPr marL="285750" indent="-285750">
              <a:buFontTx/>
              <a:buChar char="-"/>
            </a:pPr>
            <a:r>
              <a:rPr lang="fr-BE" sz="1700" dirty="0">
                <a:solidFill>
                  <a:schemeClr val="tx1"/>
                </a:solidFill>
                <a:latin typeface="Bahnschrift Light" panose="020B0502040204020203" pitchFamily="34" charset="0"/>
              </a:rPr>
              <a:t>Le statut de votre </a:t>
            </a:r>
            <a:r>
              <a:rPr lang="fr-BE" sz="1700" dirty="0" err="1">
                <a:solidFill>
                  <a:schemeClr val="tx1"/>
                </a:solidFill>
                <a:latin typeface="Bahnschrift Light" panose="020B0502040204020203" pitchFamily="34" charset="0"/>
              </a:rPr>
              <a:t>finançabilité</a:t>
            </a:r>
            <a:r>
              <a:rPr lang="fr-BE" sz="1700" dirty="0">
                <a:solidFill>
                  <a:schemeClr val="tx1"/>
                </a:solidFill>
                <a:latin typeface="Bahnschrift Light" panose="020B0502040204020203" pitchFamily="34" charset="0"/>
              </a:rPr>
              <a:t> (inscriptions et notes)</a:t>
            </a:r>
          </a:p>
        </p:txBody>
      </p:sp>
      <p:sp>
        <p:nvSpPr>
          <p:cNvPr id="15" name="Ellipse 14">
            <a:extLst>
              <a:ext uri="{FF2B5EF4-FFF2-40B4-BE49-F238E27FC236}">
                <a16:creationId xmlns:a16="http://schemas.microsoft.com/office/drawing/2014/main" id="{7103180D-31B0-4BFD-8273-21FE3C831118}"/>
              </a:ext>
            </a:extLst>
          </p:cNvPr>
          <p:cNvSpPr/>
          <p:nvPr/>
        </p:nvSpPr>
        <p:spPr>
          <a:xfrm>
            <a:off x="4094201" y="1154754"/>
            <a:ext cx="2529021" cy="1485839"/>
          </a:xfrm>
          <a:prstGeom prst="ellipse">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endParaRPr lang="fr-BE" dirty="0"/>
          </a:p>
        </p:txBody>
      </p:sp>
      <p:sp>
        <p:nvSpPr>
          <p:cNvPr id="16" name="ZoneTexte 15">
            <a:extLst>
              <a:ext uri="{FF2B5EF4-FFF2-40B4-BE49-F238E27FC236}">
                <a16:creationId xmlns:a16="http://schemas.microsoft.com/office/drawing/2014/main" id="{9B3E83A6-54F5-4B29-8FAD-7125A83D1AB8}"/>
              </a:ext>
            </a:extLst>
          </p:cNvPr>
          <p:cNvSpPr txBox="1"/>
          <p:nvPr/>
        </p:nvSpPr>
        <p:spPr>
          <a:xfrm>
            <a:off x="5877072" y="3689023"/>
            <a:ext cx="3050111" cy="1661993"/>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marL="285750" indent="-285750">
              <a:buFontTx/>
              <a:buChar char="-"/>
            </a:pPr>
            <a:r>
              <a:rPr lang="fr-BE" sz="1700" dirty="0">
                <a:solidFill>
                  <a:schemeClr val="tx1"/>
                </a:solidFill>
                <a:latin typeface="Bahnschrift Light" panose="020B0502040204020203" pitchFamily="34" charset="0"/>
              </a:rPr>
              <a:t>Etat de ton inscription ! </a:t>
            </a:r>
          </a:p>
          <a:p>
            <a:pPr marL="285750" indent="-285750">
              <a:buFontTx/>
              <a:buChar char="-"/>
            </a:pPr>
            <a:r>
              <a:rPr lang="fr-BE" sz="1700" dirty="0">
                <a:solidFill>
                  <a:schemeClr val="tx1"/>
                </a:solidFill>
                <a:latin typeface="Bahnschrift Light" panose="020B0502040204020203" pitchFamily="34" charset="0"/>
              </a:rPr>
              <a:t>Situation financière  (demande de bourse)</a:t>
            </a:r>
          </a:p>
          <a:p>
            <a:pPr marL="285750" indent="-285750">
              <a:buFontTx/>
              <a:buChar char="-"/>
            </a:pPr>
            <a:r>
              <a:rPr lang="fr-BE" sz="1700" dirty="0">
                <a:solidFill>
                  <a:schemeClr val="tx1"/>
                </a:solidFill>
                <a:latin typeface="Bahnschrift Light" panose="020B0502040204020203" pitchFamily="34" charset="0"/>
              </a:rPr>
              <a:t>Attestations (STIB, allocations familiales,…)</a:t>
            </a:r>
          </a:p>
          <a:p>
            <a:pPr marL="285750" indent="-285750">
              <a:buFontTx/>
              <a:buChar char="-"/>
            </a:pPr>
            <a:r>
              <a:rPr lang="fr-BE" sz="1700" dirty="0">
                <a:solidFill>
                  <a:schemeClr val="tx1"/>
                </a:solidFill>
                <a:latin typeface="Bahnschrift Light" panose="020B0502040204020203" pitchFamily="34" charset="0"/>
              </a:rPr>
              <a:t>Données personnelles </a:t>
            </a:r>
          </a:p>
        </p:txBody>
      </p:sp>
      <p:sp>
        <p:nvSpPr>
          <p:cNvPr id="18" name="Ellipse 17">
            <a:extLst>
              <a:ext uri="{FF2B5EF4-FFF2-40B4-BE49-F238E27FC236}">
                <a16:creationId xmlns:a16="http://schemas.microsoft.com/office/drawing/2014/main" id="{33F3AA71-C136-44CC-9514-544F3FF06552}"/>
              </a:ext>
            </a:extLst>
          </p:cNvPr>
          <p:cNvSpPr/>
          <p:nvPr/>
        </p:nvSpPr>
        <p:spPr>
          <a:xfrm>
            <a:off x="6700450" y="1196358"/>
            <a:ext cx="3271453" cy="1325563"/>
          </a:xfrm>
          <a:prstGeom prst="ellipse">
            <a:avLst/>
          </a:prstGeom>
          <a:noFill/>
          <a:ln w="9525" cap="flat" cmpd="sng" algn="ctr">
            <a:solidFill>
              <a:schemeClr val="accent4"/>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lang="fr-BE" dirty="0"/>
          </a:p>
        </p:txBody>
      </p:sp>
      <p:sp>
        <p:nvSpPr>
          <p:cNvPr id="19" name="ZoneTexte 18">
            <a:extLst>
              <a:ext uri="{FF2B5EF4-FFF2-40B4-BE49-F238E27FC236}">
                <a16:creationId xmlns:a16="http://schemas.microsoft.com/office/drawing/2014/main" id="{3FD6A3AF-FCFE-4004-B036-C20B3FF55BB1}"/>
              </a:ext>
            </a:extLst>
          </p:cNvPr>
          <p:cNvSpPr txBox="1"/>
          <p:nvPr/>
        </p:nvSpPr>
        <p:spPr>
          <a:xfrm>
            <a:off x="9272806" y="3707642"/>
            <a:ext cx="2540768" cy="1661993"/>
          </a:xfrm>
          <a:prstGeom prst="rect">
            <a:avLst/>
          </a:prstGeom>
          <a:solidFill>
            <a:schemeClr val="accent4">
              <a:alpha val="50000"/>
            </a:schemeClr>
          </a:solidFill>
          <a:ln w="28575">
            <a:solidFill>
              <a:schemeClr val="accent4">
                <a:lumMod val="40000"/>
                <a:lumOff val="60000"/>
              </a:schemeClr>
            </a:solidFill>
          </a:ln>
        </p:spPr>
        <p:style>
          <a:lnRef idx="0">
            <a:scrgbClr r="0" g="0" b="0"/>
          </a:lnRef>
          <a:fillRef idx="0">
            <a:scrgbClr r="0" g="0" b="0"/>
          </a:fillRef>
          <a:effectRef idx="0">
            <a:scrgbClr r="0" g="0" b="0"/>
          </a:effectRef>
          <a:fontRef idx="minor">
            <a:schemeClr val="lt1"/>
          </a:fontRef>
        </p:style>
        <p:txBody>
          <a:bodyPr wrap="square" rtlCol="0">
            <a:spAutoFit/>
          </a:bodyPr>
          <a:lstStyle/>
          <a:p>
            <a:pPr marL="285750" indent="-285750">
              <a:buFontTx/>
              <a:buChar char="-"/>
            </a:pPr>
            <a:r>
              <a:rPr lang="fr-BE" sz="1700" dirty="0">
                <a:solidFill>
                  <a:schemeClr val="tx1"/>
                </a:solidFill>
                <a:latin typeface="Bahnschrift Light" panose="020B0502040204020203" pitchFamily="34" charset="0"/>
              </a:rPr>
              <a:t>Informations relatives à ta faculté</a:t>
            </a:r>
          </a:p>
          <a:p>
            <a:pPr marL="285750" indent="-285750">
              <a:buFontTx/>
              <a:buChar char="-"/>
            </a:pPr>
            <a:r>
              <a:rPr lang="fr-BE" sz="1700" dirty="0">
                <a:solidFill>
                  <a:schemeClr val="tx1"/>
                </a:solidFill>
                <a:latin typeface="Bahnschrift Light" panose="020B0502040204020203" pitchFamily="34" charset="0"/>
              </a:rPr>
              <a:t>Dans « mes services » tu retrouveras plein d’informations utiles</a:t>
            </a:r>
          </a:p>
        </p:txBody>
      </p:sp>
      <p:cxnSp>
        <p:nvCxnSpPr>
          <p:cNvPr id="24" name="Connecteur droit avec flèche 23">
            <a:extLst>
              <a:ext uri="{FF2B5EF4-FFF2-40B4-BE49-F238E27FC236}">
                <a16:creationId xmlns:a16="http://schemas.microsoft.com/office/drawing/2014/main" id="{95C7E960-51AE-4634-B4A1-0592ED10B3EB}"/>
              </a:ext>
            </a:extLst>
          </p:cNvPr>
          <p:cNvCxnSpPr>
            <a:cxnSpLocks/>
            <a:endCxn id="14" idx="0"/>
          </p:cNvCxnSpPr>
          <p:nvPr/>
        </p:nvCxnSpPr>
        <p:spPr>
          <a:xfrm>
            <a:off x="3172526" y="2621973"/>
            <a:ext cx="1163351" cy="1067050"/>
          </a:xfrm>
          <a:prstGeom prst="straightConnector1">
            <a:avLst/>
          </a:prstGeom>
          <a:ln w="19050">
            <a:tailEnd type="triangle"/>
          </a:ln>
        </p:spPr>
        <p:style>
          <a:lnRef idx="2">
            <a:schemeClr val="dk1"/>
          </a:lnRef>
          <a:fillRef idx="0">
            <a:schemeClr val="dk1"/>
          </a:fillRef>
          <a:effectRef idx="1">
            <a:schemeClr val="dk1"/>
          </a:effectRef>
          <a:fontRef idx="minor">
            <a:schemeClr val="tx1"/>
          </a:fontRef>
        </p:style>
      </p:cxnSp>
      <p:cxnSp>
        <p:nvCxnSpPr>
          <p:cNvPr id="26" name="Connecteur droit avec flèche 25">
            <a:extLst>
              <a:ext uri="{FF2B5EF4-FFF2-40B4-BE49-F238E27FC236}">
                <a16:creationId xmlns:a16="http://schemas.microsoft.com/office/drawing/2014/main" id="{35DE05E0-4C72-479E-887A-76F28CE09915}"/>
              </a:ext>
            </a:extLst>
          </p:cNvPr>
          <p:cNvCxnSpPr>
            <a:cxnSpLocks/>
            <a:stCxn id="15" idx="4"/>
            <a:endCxn id="16" idx="0"/>
          </p:cNvCxnSpPr>
          <p:nvPr/>
        </p:nvCxnSpPr>
        <p:spPr>
          <a:xfrm>
            <a:off x="5358712" y="2640593"/>
            <a:ext cx="2043416" cy="1048430"/>
          </a:xfrm>
          <a:prstGeom prst="straightConnector1">
            <a:avLst/>
          </a:prstGeom>
          <a:ln w="19050">
            <a:tailEnd type="triangle"/>
          </a:ln>
        </p:spPr>
        <p:style>
          <a:lnRef idx="2">
            <a:schemeClr val="accent5"/>
          </a:lnRef>
          <a:fillRef idx="0">
            <a:schemeClr val="accent5"/>
          </a:fillRef>
          <a:effectRef idx="1">
            <a:schemeClr val="accent5"/>
          </a:effectRef>
          <a:fontRef idx="minor">
            <a:schemeClr val="tx1"/>
          </a:fontRef>
        </p:style>
      </p:cxnSp>
      <p:cxnSp>
        <p:nvCxnSpPr>
          <p:cNvPr id="30" name="Connecteur droit avec flèche 29">
            <a:extLst>
              <a:ext uri="{FF2B5EF4-FFF2-40B4-BE49-F238E27FC236}">
                <a16:creationId xmlns:a16="http://schemas.microsoft.com/office/drawing/2014/main" id="{A79A8209-F94C-49E3-9E25-8912892AA522}"/>
              </a:ext>
            </a:extLst>
          </p:cNvPr>
          <p:cNvCxnSpPr>
            <a:cxnSpLocks/>
            <a:endCxn id="19" idx="0"/>
          </p:cNvCxnSpPr>
          <p:nvPr/>
        </p:nvCxnSpPr>
        <p:spPr>
          <a:xfrm>
            <a:off x="8408709" y="2521921"/>
            <a:ext cx="2134481" cy="1185721"/>
          </a:xfrm>
          <a:prstGeom prst="straightConnector1">
            <a:avLst/>
          </a:prstGeom>
          <a:ln w="19050">
            <a:tailEnd type="triangle"/>
          </a:ln>
        </p:spPr>
        <p:style>
          <a:lnRef idx="2">
            <a:schemeClr val="accent4"/>
          </a:lnRef>
          <a:fillRef idx="0">
            <a:schemeClr val="accent4"/>
          </a:fillRef>
          <a:effectRef idx="1">
            <a:schemeClr val="accent4"/>
          </a:effectRef>
          <a:fontRef idx="minor">
            <a:schemeClr val="tx1"/>
          </a:fontRef>
        </p:style>
      </p:cxnSp>
      <p:pic>
        <p:nvPicPr>
          <p:cNvPr id="31" name="Picture 2" descr="Afficher l’image source">
            <a:extLst>
              <a:ext uri="{FF2B5EF4-FFF2-40B4-BE49-F238E27FC236}">
                <a16:creationId xmlns:a16="http://schemas.microsoft.com/office/drawing/2014/main" id="{C3CB8EE6-A6A2-4E74-9407-96510A953A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60334" y="126563"/>
            <a:ext cx="2802924" cy="831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278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2" grpId="0" animBg="1"/>
      <p:bldP spid="14" grpId="0" animBg="1"/>
      <p:bldP spid="15" grpId="0" animBg="1"/>
      <p:bldP spid="16" grpId="0" animBg="1"/>
      <p:bldP spid="18" grpId="0" animBg="1"/>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73B6C59-D9E6-BC35-BC26-7B38A61D8F94}"/>
              </a:ext>
            </a:extLst>
          </p:cNvPr>
          <p:cNvSpPr>
            <a:spLocks noGrp="1"/>
          </p:cNvSpPr>
          <p:nvPr>
            <p:ph idx="1"/>
          </p:nvPr>
        </p:nvSpPr>
        <p:spPr>
          <a:xfrm>
            <a:off x="112642" y="1865382"/>
            <a:ext cx="10979427" cy="4351338"/>
          </a:xfrm>
        </p:spPr>
        <p:txBody>
          <a:bodyPr>
            <a:normAutofit/>
          </a:bodyPr>
          <a:lstStyle/>
          <a:p>
            <a:pPr rtl="0"/>
            <a:r>
              <a:rPr lang="fr-BE" sz="2800" dirty="0"/>
              <a:t>Lire les mails ULB </a:t>
            </a:r>
            <a:r>
              <a:rPr lang="fr-BE" sz="2800" u="sng" dirty="0"/>
              <a:t>régulièrement </a:t>
            </a:r>
            <a:r>
              <a:rPr lang="fr-BE" sz="2800" dirty="0"/>
              <a:t>(et y répondre si nécessaire) et consulter TEAMS également </a:t>
            </a:r>
          </a:p>
          <a:p>
            <a:r>
              <a:rPr lang="fr-BE" sz="2800" dirty="0"/>
              <a:t>Utiliser votre adresse mail ULB</a:t>
            </a:r>
          </a:p>
          <a:p>
            <a:r>
              <a:rPr lang="fr-BE" sz="2800" dirty="0"/>
              <a:t>Pensez à consulter l’</a:t>
            </a:r>
            <a:r>
              <a:rPr lang="fr-BE" sz="2800" dirty="0">
                <a:hlinkClick r:id="rId3">
                  <a:extLst>
                    <a:ext uri="{A12FA001-AC4F-418D-AE19-62706E023703}">
                      <ahyp:hlinkClr xmlns:ahyp="http://schemas.microsoft.com/office/drawing/2018/hyperlinkcolor" val="tx"/>
                    </a:ext>
                  </a:extLst>
                </a:hlinkClick>
              </a:rPr>
              <a:t>intranet</a:t>
            </a:r>
            <a:r>
              <a:rPr lang="fr-BE" sz="2800" dirty="0"/>
              <a:t> de notre faculté</a:t>
            </a:r>
          </a:p>
          <a:p>
            <a:pPr rtl="0"/>
            <a:r>
              <a:rPr lang="fr-BE" sz="2800" dirty="0">
                <a:hlinkClick r:id="rId4">
                  <a:extLst>
                    <a:ext uri="{A12FA001-AC4F-418D-AE19-62706E023703}">
                      <ahyp:hlinkClr xmlns:ahyp="http://schemas.microsoft.com/office/drawing/2018/hyperlinkcolor" val="tx"/>
                    </a:ext>
                  </a:extLst>
                </a:hlinkClick>
              </a:rPr>
              <a:t>FAQ</a:t>
            </a:r>
            <a:r>
              <a:rPr lang="fr-BE" sz="2800" dirty="0"/>
              <a:t>: </a:t>
            </a:r>
            <a:r>
              <a:rPr lang="fr-BE" sz="2800" dirty="0">
                <a:hlinkClick r:id="rId4">
                  <a:extLst>
                    <a:ext uri="{A12FA001-AC4F-418D-AE19-62706E023703}">
                      <ahyp:hlinkClr xmlns:ahyp="http://schemas.microsoft.com/office/drawing/2018/hyperlinkcolor" val="tx"/>
                    </a:ext>
                  </a:extLst>
                </a:hlinkClick>
              </a:rPr>
              <a:t>https://monpsy.ulb.be/apps/faq/index.php</a:t>
            </a:r>
            <a:endParaRPr lang="fr-BE" sz="2800" dirty="0"/>
          </a:p>
          <a:p>
            <a:pPr rtl="0"/>
            <a:r>
              <a:rPr lang="fr-BE" sz="2800" dirty="0"/>
              <a:t>Permanence: </a:t>
            </a:r>
            <a:r>
              <a:rPr lang="fr-BE" sz="2800" dirty="0" err="1">
                <a:hlinkClick r:id="rId5">
                  <a:extLst>
                    <a:ext uri="{A12FA001-AC4F-418D-AE19-62706E023703}">
                      <ahyp:hlinkClr xmlns:ahyp="http://schemas.microsoft.com/office/drawing/2018/hyperlinkcolor" val="tx"/>
                    </a:ext>
                  </a:extLst>
                </a:hlinkClick>
              </a:rPr>
              <a:t>MonPSY</a:t>
            </a:r>
            <a:r>
              <a:rPr lang="fr-BE" sz="2800" dirty="0">
                <a:hlinkClick r:id="rId5">
                  <a:extLst>
                    <a:ext uri="{A12FA001-AC4F-418D-AE19-62706E023703}">
                      <ahyp:hlinkClr xmlns:ahyp="http://schemas.microsoft.com/office/drawing/2018/hyperlinkcolor" val="tx"/>
                    </a:ext>
                  </a:extLst>
                </a:hlinkClick>
              </a:rPr>
              <a:t> | Disponibilités de </a:t>
            </a:r>
            <a:r>
              <a:rPr lang="fr-BE" sz="2800" dirty="0" err="1">
                <a:hlinkClick r:id="rId5">
                  <a:extLst>
                    <a:ext uri="{A12FA001-AC4F-418D-AE19-62706E023703}">
                      <ahyp:hlinkClr xmlns:ahyp="http://schemas.microsoft.com/office/drawing/2018/hyperlinkcolor" val="tx"/>
                    </a:ext>
                  </a:extLst>
                </a:hlinkClick>
              </a:rPr>
              <a:t>ba.fspe</a:t>
            </a:r>
            <a:r>
              <a:rPr lang="fr-BE" sz="2800" dirty="0">
                <a:hlinkClick r:id="rId5">
                  <a:extLst>
                    <a:ext uri="{A12FA001-AC4F-418D-AE19-62706E023703}">
                      <ahyp:hlinkClr xmlns:ahyp="http://schemas.microsoft.com/office/drawing/2018/hyperlinkcolor" val="tx"/>
                    </a:ext>
                  </a:extLst>
                </a:hlinkClick>
              </a:rPr>
              <a:t> (ulb.be)</a:t>
            </a:r>
            <a:endParaRPr lang="fr-BE" sz="2800" dirty="0"/>
          </a:p>
          <a:p>
            <a:pPr rtl="0"/>
            <a:r>
              <a:rPr lang="fr-BE" sz="2800" dirty="0"/>
              <a:t>Respecter les consignes, les groupes et les délais</a:t>
            </a:r>
          </a:p>
          <a:p>
            <a:pPr rtl="0"/>
            <a:r>
              <a:rPr lang="fr-BE" sz="2800" dirty="0"/>
              <a:t>Travaux pratiques (</a:t>
            </a:r>
            <a:r>
              <a:rPr lang="fr-BE" dirty="0"/>
              <a:t>Initiation aux épistémologies</a:t>
            </a:r>
            <a:r>
              <a:rPr lang="fr-BE" sz="2800" dirty="0"/>
              <a:t>): Aude Fenaux (disponible sur place les lundis et mardis): </a:t>
            </a:r>
            <a:r>
              <a:rPr lang="fr-BE" sz="2800" dirty="0">
                <a:hlinkClick r:id="rId6">
                  <a:extLst>
                    <a:ext uri="{A12FA001-AC4F-418D-AE19-62706E023703}">
                      <ahyp:hlinkClr xmlns:ahyp="http://schemas.microsoft.com/office/drawing/2018/hyperlinkcolor" val="tx"/>
                    </a:ext>
                  </a:extLst>
                </a:hlinkClick>
              </a:rPr>
              <a:t>aude.fenaux@ulb.be</a:t>
            </a:r>
            <a:endParaRPr lang="fr-BE" sz="2800" dirty="0"/>
          </a:p>
          <a:p>
            <a:endParaRPr lang="fr-BE" dirty="0"/>
          </a:p>
        </p:txBody>
      </p:sp>
      <p:sp>
        <p:nvSpPr>
          <p:cNvPr id="4" name="Rectangle 3">
            <a:extLst>
              <a:ext uri="{FF2B5EF4-FFF2-40B4-BE49-F238E27FC236}">
                <a16:creationId xmlns:a16="http://schemas.microsoft.com/office/drawing/2014/main" id="{F8497341-7053-68E8-85B7-A88744155B3F}"/>
              </a:ext>
            </a:extLst>
          </p:cNvPr>
          <p:cNvSpPr/>
          <p:nvPr/>
        </p:nvSpPr>
        <p:spPr>
          <a:xfrm>
            <a:off x="0" y="2"/>
            <a:ext cx="12191999" cy="1347788"/>
          </a:xfrm>
          <a:prstGeom prst="rect">
            <a:avLst/>
          </a:prstGeom>
          <a:solidFill>
            <a:srgbClr val="305A9A"/>
          </a:solidFill>
          <a:ln>
            <a:solidFill>
              <a:srgbClr val="305A9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fr-FR" sz="3300" b="1" dirty="0">
                <a:solidFill>
                  <a:prstClr val="white"/>
                </a:solidFill>
                <a:latin typeface="Bahnschrift" panose="020B0502040204020203" pitchFamily="34" charset="0"/>
              </a:rPr>
              <a:t>La communication et les outils en faculté</a:t>
            </a:r>
          </a:p>
        </p:txBody>
      </p:sp>
    </p:spTree>
    <p:extLst>
      <p:ext uri="{BB962C8B-B14F-4D97-AF65-F5344CB8AC3E}">
        <p14:creationId xmlns:p14="http://schemas.microsoft.com/office/powerpoint/2010/main" val="2617838651"/>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texte, capture d’écran, logiciel, Icône d’ordinateur&#10;&#10;Description générée automatiquement">
            <a:extLst>
              <a:ext uri="{FF2B5EF4-FFF2-40B4-BE49-F238E27FC236}">
                <a16:creationId xmlns:a16="http://schemas.microsoft.com/office/drawing/2014/main" id="{D5F817E5-8D82-30EE-69FF-71592D172BA6}"/>
              </a:ext>
            </a:extLst>
          </p:cNvPr>
          <p:cNvPicPr>
            <a:picLocks noChangeAspect="1"/>
          </p:cNvPicPr>
          <p:nvPr/>
        </p:nvPicPr>
        <p:blipFill>
          <a:blip r:embed="rId2"/>
          <a:stretch>
            <a:fillRect/>
          </a:stretch>
        </p:blipFill>
        <p:spPr>
          <a:xfrm>
            <a:off x="1023347" y="1744579"/>
            <a:ext cx="5441697" cy="4737440"/>
          </a:xfrm>
          <a:prstGeom prst="rect">
            <a:avLst/>
          </a:prstGeom>
          <a:ln>
            <a:solidFill>
              <a:srgbClr val="4472C4"/>
            </a:solidFill>
          </a:ln>
        </p:spPr>
      </p:pic>
      <p:sp>
        <p:nvSpPr>
          <p:cNvPr id="3" name="Rectangle 2">
            <a:extLst>
              <a:ext uri="{FF2B5EF4-FFF2-40B4-BE49-F238E27FC236}">
                <a16:creationId xmlns:a16="http://schemas.microsoft.com/office/drawing/2014/main" id="{CFD7FD5C-A6C1-E9A7-4180-0829AD8A6D41}"/>
              </a:ext>
            </a:extLst>
          </p:cNvPr>
          <p:cNvSpPr/>
          <p:nvPr/>
        </p:nvSpPr>
        <p:spPr>
          <a:xfrm>
            <a:off x="0" y="2"/>
            <a:ext cx="12191999" cy="1347788"/>
          </a:xfrm>
          <a:prstGeom prst="rect">
            <a:avLst/>
          </a:prstGeom>
          <a:solidFill>
            <a:srgbClr val="305A9A"/>
          </a:solidFill>
          <a:ln>
            <a:solidFill>
              <a:srgbClr val="305A9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fr-FR" sz="3300" b="1" dirty="0">
                <a:solidFill>
                  <a:prstClr val="white"/>
                </a:solidFill>
                <a:latin typeface="Bahnschrift" panose="020B0502040204020203" pitchFamily="34" charset="0"/>
              </a:rPr>
              <a:t>L’INTRANET FACULTAIRE </a:t>
            </a:r>
          </a:p>
        </p:txBody>
      </p:sp>
      <p:sp>
        <p:nvSpPr>
          <p:cNvPr id="4" name="ZoneTexte 3">
            <a:extLst>
              <a:ext uri="{FF2B5EF4-FFF2-40B4-BE49-F238E27FC236}">
                <a16:creationId xmlns:a16="http://schemas.microsoft.com/office/drawing/2014/main" id="{3B551A3D-C381-81DB-0006-78DFC047B381}"/>
              </a:ext>
            </a:extLst>
          </p:cNvPr>
          <p:cNvSpPr txBox="1"/>
          <p:nvPr/>
        </p:nvSpPr>
        <p:spPr>
          <a:xfrm>
            <a:off x="6581273" y="2297417"/>
            <a:ext cx="5245769" cy="2246769"/>
          </a:xfrm>
          <a:prstGeom prst="rect">
            <a:avLst/>
          </a:prstGeom>
          <a:noFill/>
        </p:spPr>
        <p:txBody>
          <a:bodyPr wrap="square" rtlCol="0">
            <a:spAutoFit/>
          </a:bodyPr>
          <a:lstStyle/>
          <a:p>
            <a:pPr marL="457200" indent="-457200">
              <a:buFontTx/>
              <a:buChar char="-"/>
            </a:pPr>
            <a:r>
              <a:rPr lang="fr-BE" sz="2800" dirty="0">
                <a:latin typeface="Bahnschrift Light" panose="020B0502040204020203" pitchFamily="34" charset="0"/>
              </a:rPr>
              <a:t>Votre PAE </a:t>
            </a:r>
          </a:p>
          <a:p>
            <a:pPr marL="457200" indent="-457200">
              <a:buFontTx/>
              <a:buChar char="-"/>
            </a:pPr>
            <a:r>
              <a:rPr lang="fr-BE" sz="2800" dirty="0">
                <a:latin typeface="Bahnschrift Light" panose="020B0502040204020203" pitchFamily="34" charset="0"/>
              </a:rPr>
              <a:t>Les formulaires étudiants</a:t>
            </a:r>
          </a:p>
          <a:p>
            <a:pPr marL="457200" indent="-457200">
              <a:buFontTx/>
              <a:buChar char="-"/>
            </a:pPr>
            <a:r>
              <a:rPr lang="fr-BE" sz="2800" dirty="0">
                <a:latin typeface="Bahnschrift Light" panose="020B0502040204020203" pitchFamily="34" charset="0"/>
              </a:rPr>
              <a:t>La FAQ</a:t>
            </a:r>
          </a:p>
          <a:p>
            <a:pPr marL="457200" indent="-457200">
              <a:buFontTx/>
              <a:buChar char="-"/>
            </a:pPr>
            <a:r>
              <a:rPr lang="fr-BE" sz="2800" dirty="0">
                <a:latin typeface="Bahnschrift Light" panose="020B0502040204020203" pitchFamily="34" charset="0"/>
              </a:rPr>
              <a:t>Les permanences du  	secrétariat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23E2072-9DE0-C195-421A-8300A5AB16A1}"/>
              </a:ext>
            </a:extLst>
          </p:cNvPr>
          <p:cNvSpPr>
            <a:spLocks noGrp="1"/>
          </p:cNvSpPr>
          <p:nvPr>
            <p:ph idx="1"/>
          </p:nvPr>
        </p:nvSpPr>
        <p:spPr>
          <a:xfrm>
            <a:off x="838199" y="2253008"/>
            <a:ext cx="10515600" cy="4351338"/>
          </a:xfrm>
        </p:spPr>
        <p:txBody>
          <a:bodyPr>
            <a:normAutofit fontScale="70000" lnSpcReduction="20000"/>
          </a:bodyPr>
          <a:lstStyle/>
          <a:p>
            <a:pPr marL="0" indent="0">
              <a:buNone/>
            </a:pPr>
            <a:endParaRPr lang="fr-BE" sz="2400" b="1" i="0" dirty="0">
              <a:effectLst/>
              <a:cs typeface="Times New Roman" panose="02020603050405020304" pitchFamily="18" charset="0"/>
            </a:endParaRPr>
          </a:p>
          <a:p>
            <a:pPr marL="0" indent="0">
              <a:buNone/>
            </a:pPr>
            <a:r>
              <a:rPr lang="fr-BE" sz="2800" b="1" i="0" dirty="0">
                <a:effectLst/>
                <a:cs typeface="Times New Roman" panose="02020603050405020304" pitchFamily="18" charset="0"/>
              </a:rPr>
              <a:t>Réorientation interne</a:t>
            </a:r>
          </a:p>
          <a:p>
            <a:r>
              <a:rPr lang="fr-BE" sz="2800" b="0" i="0" dirty="0">
                <a:effectLst/>
                <a:cs typeface="Times New Roman" panose="02020603050405020304" pitchFamily="18" charset="0"/>
              </a:rPr>
              <a:t>Si vous êtes </a:t>
            </a:r>
            <a:r>
              <a:rPr lang="fr-BE" sz="2800" b="0" i="0" dirty="0" err="1">
                <a:effectLst/>
                <a:cs typeface="Times New Roman" panose="02020603050405020304" pitchFamily="18" charset="0"/>
              </a:rPr>
              <a:t>un·e</a:t>
            </a:r>
            <a:r>
              <a:rPr lang="fr-BE" sz="2800" b="0" i="0" dirty="0">
                <a:effectLst/>
                <a:cs typeface="Times New Roman" panose="02020603050405020304" pitchFamily="18" charset="0"/>
              </a:rPr>
              <a:t> </a:t>
            </a:r>
            <a:r>
              <a:rPr lang="fr-BE" sz="2800" b="0" i="0" dirty="0" err="1">
                <a:effectLst/>
                <a:cs typeface="Times New Roman" panose="02020603050405020304" pitchFamily="18" charset="0"/>
              </a:rPr>
              <a:t>étudiant·e</a:t>
            </a:r>
            <a:r>
              <a:rPr lang="fr-BE" sz="2800" b="0" i="0" dirty="0">
                <a:effectLst/>
                <a:cs typeface="Times New Roman" panose="02020603050405020304" pitchFamily="18" charset="0"/>
              </a:rPr>
              <a:t> de 1</a:t>
            </a:r>
            <a:r>
              <a:rPr lang="fr-BE" sz="2800" b="0" i="0" baseline="30000" dirty="0">
                <a:effectLst/>
                <a:cs typeface="Times New Roman" panose="02020603050405020304" pitchFamily="18" charset="0"/>
              </a:rPr>
              <a:t>ère</a:t>
            </a:r>
            <a:r>
              <a:rPr lang="fr-BE" sz="2800" b="0" i="0" dirty="0">
                <a:effectLst/>
                <a:cs typeface="Times New Roman" panose="02020603050405020304" pitchFamily="18" charset="0"/>
              </a:rPr>
              <a:t> année de 1</a:t>
            </a:r>
            <a:r>
              <a:rPr lang="fr-BE" sz="2800" b="0" i="0" baseline="30000" dirty="0">
                <a:effectLst/>
                <a:cs typeface="Times New Roman" panose="02020603050405020304" pitchFamily="18" charset="0"/>
              </a:rPr>
              <a:t>er</a:t>
            </a:r>
            <a:r>
              <a:rPr lang="fr-BE" sz="2800" b="0" i="0" dirty="0">
                <a:effectLst/>
                <a:cs typeface="Times New Roman" panose="02020603050405020304" pitchFamily="18" charset="0"/>
              </a:rPr>
              <a:t> cycle, vous pouvez demander une réorientation afin de poursuivre votre année académique au sein d'un autre cursus entre le 1</a:t>
            </a:r>
            <a:r>
              <a:rPr lang="fr-BE" sz="2800" b="0" i="0" baseline="30000" dirty="0">
                <a:effectLst/>
                <a:cs typeface="Times New Roman" panose="02020603050405020304" pitchFamily="18" charset="0"/>
              </a:rPr>
              <a:t>er</a:t>
            </a:r>
            <a:r>
              <a:rPr lang="fr-BE" sz="2800" b="0" i="0" dirty="0">
                <a:effectLst/>
                <a:cs typeface="Times New Roman" panose="02020603050405020304" pitchFamily="18" charset="0"/>
              </a:rPr>
              <a:t> novembre et le 15 février.</a:t>
            </a:r>
          </a:p>
          <a:p>
            <a:r>
              <a:rPr lang="fr-BE" sz="2800" b="0" i="0" dirty="0">
                <a:effectLst/>
                <a:cs typeface="Times New Roman" panose="02020603050405020304" pitchFamily="18" charset="0"/>
              </a:rPr>
              <a:t>La demande doit être motivée, elle est conditionnée à l'accord du président du jury de l'année d'études visée. Le président du jury peut soit accepter la réorientation, soit la refuser, soit encore l’accepter mais en la conditionnant à un allègement du programme annuel.</a:t>
            </a:r>
          </a:p>
          <a:p>
            <a:r>
              <a:rPr lang="fr-BE" sz="2800" b="0" i="0" dirty="0">
                <a:effectLst/>
                <a:cs typeface="Times New Roman" panose="02020603050405020304" pitchFamily="18" charset="0"/>
              </a:rPr>
              <a:t>La demande s'effectue via votre portail </a:t>
            </a:r>
            <a:r>
              <a:rPr lang="fr-BE" sz="2800" b="0" i="0" dirty="0" err="1">
                <a:effectLst/>
                <a:cs typeface="Times New Roman" panose="02020603050405020304" pitchFamily="18" charset="0"/>
              </a:rPr>
              <a:t>MonULB</a:t>
            </a:r>
            <a:r>
              <a:rPr lang="fr-BE" sz="2800" b="0" i="0" dirty="0">
                <a:effectLst/>
                <a:cs typeface="Times New Roman" panose="02020603050405020304" pitchFamily="18" charset="0"/>
              </a:rPr>
              <a:t>, Mon secrétariat virtuel-Mes inscriptions- Réorientation BA1. Vous devrez sélectionner le nouveau choix d'études et nous fournir le formulaire de réorientation interne complété.</a:t>
            </a:r>
          </a:p>
          <a:p>
            <a:endParaRPr lang="fr-BE" sz="2400" dirty="0">
              <a:latin typeface="Times New Roman" panose="02020603050405020304" pitchFamily="18" charset="0"/>
              <a:cs typeface="Times New Roman" panose="02020603050405020304" pitchFamily="18" charset="0"/>
            </a:endParaRPr>
          </a:p>
          <a:p>
            <a:pPr marL="0" indent="0">
              <a:buNone/>
            </a:pPr>
            <a:r>
              <a:rPr lang="fr-BE" sz="2800" b="1" i="0" dirty="0">
                <a:effectLst/>
                <a:cs typeface="Times New Roman" panose="02020603050405020304" pitchFamily="18" charset="0"/>
              </a:rPr>
              <a:t>Réorientation externe</a:t>
            </a:r>
          </a:p>
          <a:p>
            <a:r>
              <a:rPr lang="fr-BE" sz="2800" i="0" dirty="0">
                <a:effectLst/>
                <a:cs typeface="Times New Roman" panose="02020603050405020304" pitchFamily="18" charset="0"/>
              </a:rPr>
              <a:t>Toutes les informations se trouvent ici: </a:t>
            </a:r>
            <a:r>
              <a:rPr lang="fr-BE" sz="2800" dirty="0">
                <a:cs typeface="Times New Roman" panose="02020603050405020304" pitchFamily="18" charset="0"/>
                <a:hlinkClick r:id="rId3">
                  <a:extLst>
                    <a:ext uri="{A12FA001-AC4F-418D-AE19-62706E023703}">
                      <ahyp:hlinkClr xmlns:ahyp="http://schemas.microsoft.com/office/drawing/2018/hyperlinkcolor" val="tx"/>
                    </a:ext>
                  </a:extLst>
                </a:hlinkClick>
              </a:rPr>
              <a:t>Réorientation - ULB</a:t>
            </a:r>
            <a:endParaRPr lang="fr-BE" sz="2800" b="1" i="0" dirty="0">
              <a:effectLst/>
              <a:cs typeface="Times New Roman" panose="02020603050405020304" pitchFamily="18" charset="0"/>
            </a:endParaRPr>
          </a:p>
          <a:p>
            <a:pPr marL="0" indent="0">
              <a:buNone/>
            </a:pPr>
            <a:endParaRPr lang="fr-BE" dirty="0"/>
          </a:p>
        </p:txBody>
      </p:sp>
      <p:sp>
        <p:nvSpPr>
          <p:cNvPr id="4" name="Rectangle 3">
            <a:extLst>
              <a:ext uri="{FF2B5EF4-FFF2-40B4-BE49-F238E27FC236}">
                <a16:creationId xmlns:a16="http://schemas.microsoft.com/office/drawing/2014/main" id="{C70D35E8-C416-A72D-61DB-BC5A7931829D}"/>
              </a:ext>
            </a:extLst>
          </p:cNvPr>
          <p:cNvSpPr/>
          <p:nvPr/>
        </p:nvSpPr>
        <p:spPr>
          <a:xfrm>
            <a:off x="0" y="2"/>
            <a:ext cx="12191999" cy="1347788"/>
          </a:xfrm>
          <a:prstGeom prst="rect">
            <a:avLst/>
          </a:prstGeom>
          <a:solidFill>
            <a:srgbClr val="305A9A"/>
          </a:solidFill>
          <a:ln>
            <a:solidFill>
              <a:srgbClr val="305A9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fr-FR" sz="3300" b="1" dirty="0">
                <a:solidFill>
                  <a:prstClr val="white"/>
                </a:solidFill>
                <a:latin typeface="Bahnschrift" panose="020B0502040204020203" pitchFamily="34" charset="0"/>
              </a:rPr>
              <a:t>La communication et les outils en faculté</a:t>
            </a:r>
          </a:p>
        </p:txBody>
      </p:sp>
      <p:sp>
        <p:nvSpPr>
          <p:cNvPr id="5" name="Rectangle 4">
            <a:extLst>
              <a:ext uri="{FF2B5EF4-FFF2-40B4-BE49-F238E27FC236}">
                <a16:creationId xmlns:a16="http://schemas.microsoft.com/office/drawing/2014/main" id="{248A5432-7DD9-14C9-8240-D61066F60E62}"/>
              </a:ext>
            </a:extLst>
          </p:cNvPr>
          <p:cNvSpPr/>
          <p:nvPr/>
        </p:nvSpPr>
        <p:spPr>
          <a:xfrm>
            <a:off x="0" y="1347790"/>
            <a:ext cx="12192000" cy="749367"/>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fr-BE" sz="2800" dirty="0"/>
              <a:t>Quelques informations administratives importantes </a:t>
            </a:r>
          </a:p>
        </p:txBody>
      </p:sp>
    </p:spTree>
    <p:extLst>
      <p:ext uri="{BB962C8B-B14F-4D97-AF65-F5344CB8AC3E}">
        <p14:creationId xmlns:p14="http://schemas.microsoft.com/office/powerpoint/2010/main" val="3660014913"/>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3DC62E9-BF81-D423-BE6F-CB07BF5A50B1}"/>
              </a:ext>
            </a:extLst>
          </p:cNvPr>
          <p:cNvSpPr>
            <a:spLocks noGrp="1"/>
          </p:cNvSpPr>
          <p:nvPr>
            <p:ph idx="1"/>
          </p:nvPr>
        </p:nvSpPr>
        <p:spPr>
          <a:xfrm>
            <a:off x="728869" y="2243068"/>
            <a:ext cx="10515600" cy="4351338"/>
          </a:xfrm>
        </p:spPr>
        <p:txBody>
          <a:bodyPr/>
          <a:lstStyle/>
          <a:p>
            <a:pPr marL="0" indent="0">
              <a:buNone/>
            </a:pPr>
            <a:r>
              <a:rPr lang="fr-BE" b="1" dirty="0"/>
              <a:t>Sessions d’examens</a:t>
            </a:r>
          </a:p>
          <a:p>
            <a:r>
              <a:rPr lang="fr-BE" dirty="0"/>
              <a:t>Session de janvier pour les cours du Q1</a:t>
            </a:r>
          </a:p>
          <a:p>
            <a:r>
              <a:rPr lang="fr-BE" dirty="0"/>
              <a:t>Session de mai pour les cours du Q2 et redite de la session de janvier (attention inscription) </a:t>
            </a:r>
          </a:p>
          <a:p>
            <a:r>
              <a:rPr lang="fr-BE" dirty="0"/>
              <a:t>Deuxième session en août </a:t>
            </a:r>
          </a:p>
          <a:p>
            <a:pPr marL="0" indent="0">
              <a:buNone/>
            </a:pPr>
            <a:r>
              <a:rPr lang="fr-BE" b="1" dirty="0"/>
              <a:t>Possibilités d’allègement </a:t>
            </a:r>
          </a:p>
          <a:p>
            <a:pPr marL="0" indent="0">
              <a:buNone/>
            </a:pPr>
            <a:r>
              <a:rPr lang="fr-BE" dirty="0"/>
              <a:t>• Statut EBS </a:t>
            </a:r>
          </a:p>
          <a:p>
            <a:pPr marL="0" indent="0">
              <a:buNone/>
            </a:pPr>
            <a:r>
              <a:rPr lang="fr-BE" dirty="0"/>
              <a:t>• </a:t>
            </a:r>
            <a:r>
              <a:rPr lang="fr-BE" dirty="0" err="1"/>
              <a:t>Tout·e</a:t>
            </a:r>
            <a:r>
              <a:rPr lang="fr-BE" dirty="0"/>
              <a:t> </a:t>
            </a:r>
            <a:r>
              <a:rPr lang="fr-BE" dirty="0" err="1"/>
              <a:t>étudiant·e</a:t>
            </a:r>
            <a:r>
              <a:rPr lang="fr-BE" dirty="0"/>
              <a:t> de B1 après la session de janvier </a:t>
            </a:r>
          </a:p>
        </p:txBody>
      </p:sp>
      <p:sp>
        <p:nvSpPr>
          <p:cNvPr id="4" name="Rectangle 3">
            <a:extLst>
              <a:ext uri="{FF2B5EF4-FFF2-40B4-BE49-F238E27FC236}">
                <a16:creationId xmlns:a16="http://schemas.microsoft.com/office/drawing/2014/main" id="{0F150438-3E53-B6F4-DB79-75A676B652A6}"/>
              </a:ext>
            </a:extLst>
          </p:cNvPr>
          <p:cNvSpPr/>
          <p:nvPr/>
        </p:nvSpPr>
        <p:spPr>
          <a:xfrm>
            <a:off x="0" y="2"/>
            <a:ext cx="12191999" cy="1347788"/>
          </a:xfrm>
          <a:prstGeom prst="rect">
            <a:avLst/>
          </a:prstGeom>
          <a:solidFill>
            <a:srgbClr val="305A9A"/>
          </a:solidFill>
          <a:ln>
            <a:solidFill>
              <a:srgbClr val="305A9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fr-FR" sz="3300" b="1" dirty="0">
                <a:solidFill>
                  <a:prstClr val="white"/>
                </a:solidFill>
                <a:latin typeface="Bahnschrift" panose="020B0502040204020203" pitchFamily="34" charset="0"/>
              </a:rPr>
              <a:t>La communication et les outils en faculté</a:t>
            </a:r>
          </a:p>
        </p:txBody>
      </p:sp>
      <p:sp>
        <p:nvSpPr>
          <p:cNvPr id="5" name="Rectangle 4">
            <a:extLst>
              <a:ext uri="{FF2B5EF4-FFF2-40B4-BE49-F238E27FC236}">
                <a16:creationId xmlns:a16="http://schemas.microsoft.com/office/drawing/2014/main" id="{06B13714-F22A-C0E8-82D6-4EE53777A860}"/>
              </a:ext>
            </a:extLst>
          </p:cNvPr>
          <p:cNvSpPr/>
          <p:nvPr/>
        </p:nvSpPr>
        <p:spPr>
          <a:xfrm>
            <a:off x="0" y="1347790"/>
            <a:ext cx="12192000" cy="749367"/>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fr-BE" sz="2800" dirty="0"/>
              <a:t>Quelques informations administratives importantes </a:t>
            </a:r>
          </a:p>
        </p:txBody>
      </p:sp>
    </p:spTree>
    <p:extLst>
      <p:ext uri="{BB962C8B-B14F-4D97-AF65-F5344CB8AC3E}">
        <p14:creationId xmlns:p14="http://schemas.microsoft.com/office/powerpoint/2010/main" val="3299098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1EE2449-08A0-D18B-5976-47C2B75B93FF}"/>
              </a:ext>
            </a:extLst>
          </p:cNvPr>
          <p:cNvSpPr>
            <a:spLocks noGrp="1"/>
          </p:cNvSpPr>
          <p:nvPr>
            <p:ph idx="1"/>
          </p:nvPr>
        </p:nvSpPr>
        <p:spPr>
          <a:xfrm>
            <a:off x="738809" y="2272886"/>
            <a:ext cx="10515600" cy="1214093"/>
          </a:xfrm>
        </p:spPr>
        <p:txBody>
          <a:bodyPr/>
          <a:lstStyle/>
          <a:p>
            <a:r>
              <a:rPr lang="fr-BE" dirty="0"/>
              <a:t>Les choix d’option </a:t>
            </a:r>
          </a:p>
        </p:txBody>
      </p:sp>
      <p:pic>
        <p:nvPicPr>
          <p:cNvPr id="5" name="Image 4">
            <a:extLst>
              <a:ext uri="{FF2B5EF4-FFF2-40B4-BE49-F238E27FC236}">
                <a16:creationId xmlns:a16="http://schemas.microsoft.com/office/drawing/2014/main" id="{A213F2E7-3E36-E757-115B-BE287EF7A98E}"/>
              </a:ext>
            </a:extLst>
          </p:cNvPr>
          <p:cNvPicPr>
            <a:picLocks noChangeAspect="1"/>
          </p:cNvPicPr>
          <p:nvPr/>
        </p:nvPicPr>
        <p:blipFill>
          <a:blip r:embed="rId2"/>
          <a:stretch>
            <a:fillRect/>
          </a:stretch>
        </p:blipFill>
        <p:spPr>
          <a:xfrm>
            <a:off x="395287" y="4200939"/>
            <a:ext cx="11401425" cy="1219200"/>
          </a:xfrm>
          <a:prstGeom prst="rect">
            <a:avLst/>
          </a:prstGeom>
        </p:spPr>
      </p:pic>
      <p:sp>
        <p:nvSpPr>
          <p:cNvPr id="6" name="Rectangle 5">
            <a:extLst>
              <a:ext uri="{FF2B5EF4-FFF2-40B4-BE49-F238E27FC236}">
                <a16:creationId xmlns:a16="http://schemas.microsoft.com/office/drawing/2014/main" id="{6E36CED0-9BA4-7404-CC68-D5FE6F16D7D0}"/>
              </a:ext>
            </a:extLst>
          </p:cNvPr>
          <p:cNvSpPr/>
          <p:nvPr/>
        </p:nvSpPr>
        <p:spPr>
          <a:xfrm>
            <a:off x="0" y="2"/>
            <a:ext cx="12191999" cy="1347788"/>
          </a:xfrm>
          <a:prstGeom prst="rect">
            <a:avLst/>
          </a:prstGeom>
          <a:solidFill>
            <a:srgbClr val="305A9A"/>
          </a:solidFill>
          <a:ln>
            <a:solidFill>
              <a:srgbClr val="305A9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fr-FR" sz="3300" b="1" dirty="0">
                <a:solidFill>
                  <a:prstClr val="white"/>
                </a:solidFill>
                <a:latin typeface="Bahnschrift" panose="020B0502040204020203" pitchFamily="34" charset="0"/>
              </a:rPr>
              <a:t>La communication et les outils en faculté</a:t>
            </a:r>
          </a:p>
        </p:txBody>
      </p:sp>
      <p:sp>
        <p:nvSpPr>
          <p:cNvPr id="7" name="Rectangle 6">
            <a:extLst>
              <a:ext uri="{FF2B5EF4-FFF2-40B4-BE49-F238E27FC236}">
                <a16:creationId xmlns:a16="http://schemas.microsoft.com/office/drawing/2014/main" id="{75CDE50F-F312-1FB8-F190-34A7177F1A91}"/>
              </a:ext>
            </a:extLst>
          </p:cNvPr>
          <p:cNvSpPr/>
          <p:nvPr/>
        </p:nvSpPr>
        <p:spPr>
          <a:xfrm>
            <a:off x="0" y="1312383"/>
            <a:ext cx="12192000" cy="749367"/>
          </a:xfrm>
          <a:prstGeom prst="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fr-BE" sz="2800" dirty="0"/>
              <a:t>Quelques informations administratives importantes </a:t>
            </a:r>
          </a:p>
        </p:txBody>
      </p:sp>
    </p:spTree>
    <p:extLst>
      <p:ext uri="{BB962C8B-B14F-4D97-AF65-F5344CB8AC3E}">
        <p14:creationId xmlns:p14="http://schemas.microsoft.com/office/powerpoint/2010/main" val="2876371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6D869842-6F72-06C4-8D7B-2A726A275156}"/>
              </a:ext>
            </a:extLst>
          </p:cNvPr>
          <p:cNvPicPr>
            <a:picLocks noChangeAspect="1"/>
          </p:cNvPicPr>
          <p:nvPr/>
        </p:nvPicPr>
        <p:blipFill>
          <a:blip r:embed="rId3"/>
          <a:stretch>
            <a:fillRect/>
          </a:stretch>
        </p:blipFill>
        <p:spPr>
          <a:xfrm>
            <a:off x="0" y="296379"/>
            <a:ext cx="12192000" cy="626524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Image 2">
            <a:extLst>
              <a:ext uri="{FF2B5EF4-FFF2-40B4-BE49-F238E27FC236}">
                <a16:creationId xmlns:a16="http://schemas.microsoft.com/office/drawing/2014/main" id="{FAF43D8B-F074-7739-01BA-85DCAA1FDE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182689"/>
            <a:ext cx="9144000" cy="449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FE4DA85-6826-43A8-3137-D3B736E94232}"/>
              </a:ext>
            </a:extLst>
          </p:cNvPr>
          <p:cNvSpPr/>
          <p:nvPr/>
        </p:nvSpPr>
        <p:spPr>
          <a:xfrm>
            <a:off x="0" y="2"/>
            <a:ext cx="12191999" cy="1530349"/>
          </a:xfrm>
          <a:prstGeom prst="rect">
            <a:avLst/>
          </a:prstGeom>
          <a:solidFill>
            <a:srgbClr val="305A9A"/>
          </a:solidFill>
          <a:ln>
            <a:solidFill>
              <a:srgbClr val="305A9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fr-FR" sz="3300" b="1" dirty="0">
              <a:solidFill>
                <a:prstClr val="white"/>
              </a:solidFill>
              <a:latin typeface="Bahnschrift" panose="020B0502040204020203" pitchFamily="34" charset="0"/>
            </a:endParaRPr>
          </a:p>
          <a:p>
            <a:pPr algn="ctr"/>
            <a:r>
              <a:rPr lang="fr-FR" sz="3300" b="1" dirty="0">
                <a:solidFill>
                  <a:prstClr val="white"/>
                </a:solidFill>
                <a:latin typeface="Bahnschrift" panose="020B0502040204020203" pitchFamily="34" charset="0"/>
              </a:rPr>
              <a:t>LE WIFI ULB</a:t>
            </a:r>
          </a:p>
          <a:p>
            <a:pPr algn="ctr"/>
            <a:r>
              <a:rPr lang="fr-FR" sz="3300" b="1" dirty="0">
                <a:solidFill>
                  <a:prstClr val="white"/>
                </a:solidFill>
                <a:latin typeface="Bahnschrift" panose="020B0502040204020203" pitchFamily="34" charset="0"/>
              </a:rPr>
              <a:t>CONNEXION - PROCÉDURE</a:t>
            </a:r>
          </a:p>
          <a:p>
            <a:pPr algn="ctr"/>
            <a:endParaRPr lang="fr-FR" sz="3300" b="1" dirty="0">
              <a:solidFill>
                <a:prstClr val="white"/>
              </a:solidFill>
              <a:latin typeface="Bahnschrift" panose="020B0502040204020203" pitchFamily="34" charset="0"/>
            </a:endParaRPr>
          </a:p>
        </p:txBody>
      </p:sp>
      <p:pic>
        <p:nvPicPr>
          <p:cNvPr id="68611" name="Graphique 5" descr="Empreinte digitale">
            <a:extLst>
              <a:ext uri="{FF2B5EF4-FFF2-40B4-BE49-F238E27FC236}">
                <a16:creationId xmlns:a16="http://schemas.microsoft.com/office/drawing/2014/main" id="{33D44CC0-B996-E385-C30C-4CDC179AD8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1814" y="125414"/>
            <a:ext cx="1404937" cy="1404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2" name="ZoneTexte 8">
            <a:extLst>
              <a:ext uri="{FF2B5EF4-FFF2-40B4-BE49-F238E27FC236}">
                <a16:creationId xmlns:a16="http://schemas.microsoft.com/office/drawing/2014/main" id="{9ED1CC72-6E90-9AE1-F5D2-58BB48E3D01C}"/>
              </a:ext>
            </a:extLst>
          </p:cNvPr>
          <p:cNvSpPr txBox="1">
            <a:spLocks noChangeArrowheads="1"/>
          </p:cNvSpPr>
          <p:nvPr/>
        </p:nvSpPr>
        <p:spPr bwMode="auto">
          <a:xfrm>
            <a:off x="2474914" y="2038350"/>
            <a:ext cx="7648575"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1363" indent="-284163">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endParaRPr lang="fr-FR" altLang="fr-FR" sz="2200" dirty="0">
              <a:solidFill>
                <a:srgbClr val="10253F"/>
              </a:solidFill>
              <a:latin typeface="Tw Cen MT" panose="020B0602020104020603" pitchFamily="34" charset="0"/>
            </a:endParaRPr>
          </a:p>
          <a:p>
            <a:pPr>
              <a:spcBef>
                <a:spcPct val="0"/>
              </a:spcBef>
              <a:buFont typeface="Calibri" panose="020F0502020204030204" pitchFamily="34" charset="0"/>
              <a:buAutoNum type="arabicPeriod"/>
            </a:pPr>
            <a:r>
              <a:rPr lang="fr-BE" altLang="fr-FR" sz="2400" dirty="0">
                <a:solidFill>
                  <a:srgbClr val="000000"/>
                </a:solidFill>
                <a:latin typeface="Tw Cen MT" panose="020B0602020104020603" pitchFamily="34" charset="0"/>
              </a:rPr>
              <a:t>Sélectionner le réseau </a:t>
            </a:r>
            <a:r>
              <a:rPr lang="fr-BE" altLang="fr-FR" sz="2400" dirty="0" err="1">
                <a:solidFill>
                  <a:srgbClr val="000000"/>
                </a:solidFill>
                <a:latin typeface="Tw Cen MT" panose="020B0602020104020603" pitchFamily="34" charset="0"/>
              </a:rPr>
              <a:t>eduroam</a:t>
            </a:r>
            <a:r>
              <a:rPr lang="fr-BE" altLang="fr-FR" sz="2400" dirty="0">
                <a:solidFill>
                  <a:srgbClr val="000000"/>
                </a:solidFill>
                <a:latin typeface="Tw Cen MT" panose="020B0602020104020603" pitchFamily="34" charset="0"/>
              </a:rPr>
              <a:t> ;</a:t>
            </a:r>
          </a:p>
          <a:p>
            <a:pPr>
              <a:spcBef>
                <a:spcPct val="0"/>
              </a:spcBef>
              <a:buFont typeface="Calibri" panose="020F0502020204030204" pitchFamily="34" charset="0"/>
              <a:buAutoNum type="arabicPeriod"/>
            </a:pPr>
            <a:endParaRPr lang="fr-BE" altLang="fr-FR" sz="2400" dirty="0">
              <a:solidFill>
                <a:srgbClr val="000000"/>
              </a:solidFill>
              <a:latin typeface="Tw Cen MT" panose="020B0602020104020603" pitchFamily="34" charset="0"/>
            </a:endParaRPr>
          </a:p>
          <a:p>
            <a:pPr>
              <a:spcBef>
                <a:spcPct val="0"/>
              </a:spcBef>
              <a:buFont typeface="Calibri" panose="020F0502020204030204" pitchFamily="34" charset="0"/>
              <a:buAutoNum type="arabicPeriod"/>
            </a:pPr>
            <a:r>
              <a:rPr lang="fr-BE" altLang="fr-FR" sz="2400" dirty="0">
                <a:solidFill>
                  <a:srgbClr val="000000"/>
                </a:solidFill>
                <a:latin typeface="Tw Cen MT" panose="020B0602020104020603" pitchFamily="34" charset="0"/>
              </a:rPr>
              <a:t>Saisir le nom d'utilisateur </a:t>
            </a:r>
          </a:p>
          <a:p>
            <a:pPr>
              <a:spcBef>
                <a:spcPct val="0"/>
              </a:spcBef>
              <a:buNone/>
            </a:pPr>
            <a:r>
              <a:rPr lang="fr-BE" altLang="fr-FR" sz="2400" dirty="0">
                <a:solidFill>
                  <a:srgbClr val="000000"/>
                </a:solidFill>
                <a:latin typeface="Tw Cen MT" panose="020B0602020104020603" pitchFamily="34" charset="0"/>
                <a:hlinkClick r:id="rId4">
                  <a:extLst>
                    <a:ext uri="{A12FA001-AC4F-418D-AE19-62706E023703}">
                      <ahyp:hlinkClr xmlns:ahyp="http://schemas.microsoft.com/office/drawing/2018/hyperlinkcolor" val="tx"/>
                    </a:ext>
                  </a:extLst>
                </a:hlinkClick>
              </a:rPr>
              <a:t>prénom</a:t>
            </a:r>
            <a:r>
              <a:rPr lang="fr-BE" altLang="fr-FR" sz="2400" dirty="0">
                <a:solidFill>
                  <a:srgbClr val="1F85DB"/>
                </a:solidFill>
                <a:latin typeface="Tw Cen MT" panose="020B0602020104020603" pitchFamily="34" charset="0"/>
                <a:hlinkClick r:id="rId4">
                  <a:extLst>
                    <a:ext uri="{A12FA001-AC4F-418D-AE19-62706E023703}">
                      <ahyp:hlinkClr xmlns:ahyp="http://schemas.microsoft.com/office/drawing/2018/hyperlinkcolor" val="tx"/>
                    </a:ext>
                  </a:extLst>
                </a:hlinkClick>
              </a:rPr>
              <a:t>.nom@ulb.be</a:t>
            </a:r>
            <a:endParaRPr lang="fr-BE" altLang="fr-FR" sz="2400" dirty="0">
              <a:solidFill>
                <a:srgbClr val="000000"/>
              </a:solidFill>
              <a:latin typeface="Tw Cen MT" panose="020B0602020104020603" pitchFamily="34" charset="0"/>
            </a:endParaRPr>
          </a:p>
          <a:p>
            <a:pPr marL="457200" lvl="1" indent="0">
              <a:spcBef>
                <a:spcPct val="0"/>
              </a:spcBef>
              <a:buNone/>
            </a:pPr>
            <a:endParaRPr lang="fr-BE" altLang="fr-FR" sz="2400" dirty="0">
              <a:solidFill>
                <a:srgbClr val="000000"/>
              </a:solidFill>
              <a:latin typeface="Tw Cen MT" panose="020B0602020104020603" pitchFamily="34" charset="0"/>
            </a:endParaRPr>
          </a:p>
          <a:p>
            <a:pPr lvl="1">
              <a:spcBef>
                <a:spcPct val="0"/>
              </a:spcBef>
              <a:buFont typeface="Calibri" panose="020F0502020204030204" pitchFamily="34" charset="0"/>
              <a:buAutoNum type="arabicPeriod"/>
            </a:pPr>
            <a:endParaRPr lang="fr-BE" altLang="fr-FR" sz="2400" dirty="0">
              <a:solidFill>
                <a:srgbClr val="000000"/>
              </a:solidFill>
              <a:latin typeface="Tw Cen MT" panose="020B0602020104020603" pitchFamily="34" charset="0"/>
            </a:endParaRPr>
          </a:p>
          <a:p>
            <a:pPr>
              <a:spcBef>
                <a:spcPct val="0"/>
              </a:spcBef>
              <a:buFont typeface="Calibri" panose="020F0502020204030204" pitchFamily="34" charset="0"/>
              <a:buAutoNum type="arabicPeriod"/>
            </a:pPr>
            <a:r>
              <a:rPr lang="fr-BE" altLang="fr-FR" sz="2400" dirty="0">
                <a:solidFill>
                  <a:srgbClr val="000000"/>
                </a:solidFill>
                <a:latin typeface="Tw Cen MT" panose="020B0602020104020603" pitchFamily="34" charset="0"/>
              </a:rPr>
              <a:t>Introduire votre mot de passe associé à votre ULBID (UV, </a:t>
            </a:r>
            <a:r>
              <a:rPr lang="fr-BE" altLang="fr-FR" sz="2400" dirty="0" err="1">
                <a:solidFill>
                  <a:srgbClr val="000000"/>
                </a:solidFill>
                <a:latin typeface="Tw Cen MT" panose="020B0602020104020603" pitchFamily="34" charset="0"/>
              </a:rPr>
              <a:t>MonULB</a:t>
            </a:r>
            <a:r>
              <a:rPr lang="fr-BE" altLang="fr-FR" sz="2400" dirty="0">
                <a:solidFill>
                  <a:srgbClr val="000000"/>
                </a:solidFill>
                <a:latin typeface="Tw Cen MT" panose="020B0602020104020603" pitchFamily="34" charset="0"/>
              </a:rPr>
              <a:t>,…).</a:t>
            </a:r>
          </a:p>
          <a:p>
            <a:pPr>
              <a:spcBef>
                <a:spcPct val="0"/>
              </a:spcBef>
              <a:buFontTx/>
              <a:buNone/>
            </a:pPr>
            <a:endParaRPr lang="fr-FR" altLang="fr-FR" sz="2200" dirty="0">
              <a:solidFill>
                <a:srgbClr val="10253F"/>
              </a:solidFill>
              <a:latin typeface="Tw Cen MT" panose="020B0602020104020603" pitchFamily="34" charset="0"/>
            </a:endParaRPr>
          </a:p>
          <a:p>
            <a:pPr>
              <a:spcBef>
                <a:spcPct val="0"/>
              </a:spcBef>
              <a:buFontTx/>
              <a:buNone/>
            </a:pPr>
            <a:endParaRPr lang="fr-FR" altLang="fr-FR" sz="2200" dirty="0">
              <a:solidFill>
                <a:srgbClr val="10253F"/>
              </a:solidFill>
              <a:latin typeface="Tw Cen MT" panose="020B0602020104020603" pitchFamily="34" charset="0"/>
            </a:endParaRPr>
          </a:p>
          <a:p>
            <a:pPr>
              <a:spcBef>
                <a:spcPct val="0"/>
              </a:spcBef>
              <a:buFontTx/>
              <a:buNone/>
            </a:pPr>
            <a:endParaRPr lang="fr-FR" altLang="fr-FR" sz="2200" dirty="0">
              <a:solidFill>
                <a:srgbClr val="10253F"/>
              </a:solidFill>
              <a:latin typeface="Tw Cen MT" panose="020B0602020104020603"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20C94561-80F1-4DD8-9985-0D7B48AA58FE}"/>
              </a:ext>
            </a:extLst>
          </p:cNvPr>
          <p:cNvPicPr>
            <a:picLocks noChangeAspect="1"/>
          </p:cNvPicPr>
          <p:nvPr/>
        </p:nvPicPr>
        <p:blipFill rotWithShape="1">
          <a:blip r:embed="rId3">
            <a:extLst>
              <a:ext uri="{28A0092B-C50C-407E-A947-70E740481C1C}">
                <a14:useLocalDpi xmlns:a14="http://schemas.microsoft.com/office/drawing/2010/main" val="0"/>
              </a:ext>
            </a:extLst>
          </a:blip>
          <a:srcRect l="5902" t="9091" r="28312" b="-1"/>
          <a:stretch/>
        </p:blipFill>
        <p:spPr>
          <a:xfrm>
            <a:off x="4197282" y="3085"/>
            <a:ext cx="7789620" cy="6162665"/>
          </a:xfrm>
          <a:prstGeom prst="rect">
            <a:avLst/>
          </a:prstGeom>
        </p:spPr>
      </p:pic>
      <p:sp>
        <p:nvSpPr>
          <p:cNvPr id="9" name="Titre 1">
            <a:extLst>
              <a:ext uri="{FF2B5EF4-FFF2-40B4-BE49-F238E27FC236}">
                <a16:creationId xmlns:a16="http://schemas.microsoft.com/office/drawing/2014/main" id="{056D4767-8393-4EEC-9B30-6DF6605F8C31}"/>
              </a:ext>
            </a:extLst>
          </p:cNvPr>
          <p:cNvSpPr txBox="1">
            <a:spLocks/>
          </p:cNvSpPr>
          <p:nvPr/>
        </p:nvSpPr>
        <p:spPr>
          <a:xfrm>
            <a:off x="458169" y="1018951"/>
            <a:ext cx="4998896" cy="144849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4800" dirty="0">
                <a:solidFill>
                  <a:schemeClr val="accent1"/>
                </a:solidFill>
                <a:latin typeface="Bahnschrift Light" panose="020B0502040204020203" pitchFamily="34" charset="0"/>
              </a:rPr>
              <a:t>Ma vie d’étudiant</a:t>
            </a:r>
          </a:p>
        </p:txBody>
      </p:sp>
      <p:sp>
        <p:nvSpPr>
          <p:cNvPr id="10" name="Sous-titre 2">
            <a:extLst>
              <a:ext uri="{FF2B5EF4-FFF2-40B4-BE49-F238E27FC236}">
                <a16:creationId xmlns:a16="http://schemas.microsoft.com/office/drawing/2014/main" id="{83C9152F-3ECE-45D7-B371-D96057A259AD}"/>
              </a:ext>
            </a:extLst>
          </p:cNvPr>
          <p:cNvSpPr txBox="1">
            <a:spLocks/>
          </p:cNvSpPr>
          <p:nvPr/>
        </p:nvSpPr>
        <p:spPr>
          <a:xfrm>
            <a:off x="732800" y="2886307"/>
            <a:ext cx="4023359" cy="7139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BE" sz="3200" b="1" dirty="0">
                <a:solidFill>
                  <a:schemeClr val="bg2">
                    <a:lumMod val="50000"/>
                  </a:schemeClr>
                </a:solidFill>
                <a:latin typeface="Bahnschrift Light" panose="020B0502040204020203" pitchFamily="34" charset="0"/>
                <a:ea typeface="Calibri" panose="020F0502020204030204" pitchFamily="34" charset="0"/>
                <a:cs typeface="Times New Roman" panose="02020603050405020304" pitchFamily="18" charset="0"/>
              </a:rPr>
              <a:t>Le métier d’étudiant</a:t>
            </a:r>
            <a:endParaRPr lang="fr-BE" sz="3200" dirty="0">
              <a:solidFill>
                <a:schemeClr val="bg2">
                  <a:lumMod val="50000"/>
                </a:schemeClr>
              </a:solidFill>
              <a:latin typeface="Bahnschrift Light" panose="020B0502040204020203" pitchFamily="34" charset="0"/>
            </a:endParaRPr>
          </a:p>
        </p:txBody>
      </p:sp>
      <p:pic>
        <p:nvPicPr>
          <p:cNvPr id="12" name="Image 11">
            <a:extLst>
              <a:ext uri="{FF2B5EF4-FFF2-40B4-BE49-F238E27FC236}">
                <a16:creationId xmlns:a16="http://schemas.microsoft.com/office/drawing/2014/main" id="{54517C42-75AE-489A-8914-E88A34C400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9202" y="5478147"/>
            <a:ext cx="2676728" cy="1375206"/>
          </a:xfrm>
          <a:prstGeom prst="rect">
            <a:avLst/>
          </a:prstGeom>
        </p:spPr>
      </p:pic>
      <p:cxnSp>
        <p:nvCxnSpPr>
          <p:cNvPr id="14" name="Connecteur droit 13">
            <a:extLst>
              <a:ext uri="{FF2B5EF4-FFF2-40B4-BE49-F238E27FC236}">
                <a16:creationId xmlns:a16="http://schemas.microsoft.com/office/drawing/2014/main" id="{F0F17834-5B48-4E12-84F5-DA1FF2214BA6}"/>
              </a:ext>
            </a:extLst>
          </p:cNvPr>
          <p:cNvCxnSpPr/>
          <p:nvPr/>
        </p:nvCxnSpPr>
        <p:spPr>
          <a:xfrm>
            <a:off x="542925" y="2705100"/>
            <a:ext cx="4600575"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Image 2" descr="Une image contenant texte, arme, matériel&#10;&#10;Description générée automatiquement">
            <a:extLst>
              <a:ext uri="{FF2B5EF4-FFF2-40B4-BE49-F238E27FC236}">
                <a16:creationId xmlns:a16="http://schemas.microsoft.com/office/drawing/2014/main" id="{FA3A1320-9193-4230-91AE-42459927DE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032" y="5478147"/>
            <a:ext cx="5683170" cy="1375206"/>
          </a:xfrm>
          <a:prstGeom prst="rect">
            <a:avLst/>
          </a:prstGeom>
        </p:spPr>
      </p:pic>
    </p:spTree>
    <p:extLst>
      <p:ext uri="{BB962C8B-B14F-4D97-AF65-F5344CB8AC3E}">
        <p14:creationId xmlns:p14="http://schemas.microsoft.com/office/powerpoint/2010/main" val="3255824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llipse 5">
            <a:extLst>
              <a:ext uri="{FF2B5EF4-FFF2-40B4-BE49-F238E27FC236}">
                <a16:creationId xmlns:a16="http://schemas.microsoft.com/office/drawing/2014/main" id="{C4D706DB-699F-499E-AA1C-042148C0543F}"/>
              </a:ext>
            </a:extLst>
          </p:cNvPr>
          <p:cNvSpPr/>
          <p:nvPr/>
        </p:nvSpPr>
        <p:spPr>
          <a:xfrm>
            <a:off x="7118430" y="-1273215"/>
            <a:ext cx="6265763" cy="6053560"/>
          </a:xfrm>
          <a:prstGeom prst="ellipse">
            <a:avLst/>
          </a:pr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 name="Ellipse 6">
            <a:extLst>
              <a:ext uri="{FF2B5EF4-FFF2-40B4-BE49-F238E27FC236}">
                <a16:creationId xmlns:a16="http://schemas.microsoft.com/office/drawing/2014/main" id="{34786626-9343-48CB-8B02-DC325452DE28}"/>
              </a:ext>
            </a:extLst>
          </p:cNvPr>
          <p:cNvSpPr/>
          <p:nvPr/>
        </p:nvSpPr>
        <p:spPr>
          <a:xfrm>
            <a:off x="7510039" y="-127320"/>
            <a:ext cx="4398380" cy="4444678"/>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Bulle narrative : ronde 7">
            <a:extLst>
              <a:ext uri="{FF2B5EF4-FFF2-40B4-BE49-F238E27FC236}">
                <a16:creationId xmlns:a16="http://schemas.microsoft.com/office/drawing/2014/main" id="{46181955-8A03-4E0B-9EF8-C55927335496}"/>
              </a:ext>
            </a:extLst>
          </p:cNvPr>
          <p:cNvSpPr/>
          <p:nvPr/>
        </p:nvSpPr>
        <p:spPr>
          <a:xfrm>
            <a:off x="69449" y="2504503"/>
            <a:ext cx="2176040" cy="1180619"/>
          </a:xfrm>
          <a:prstGeom prst="wedgeEllipseCallou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a:solidFill>
                  <a:schemeClr val="accent3">
                    <a:lumMod val="50000"/>
                  </a:schemeClr>
                </a:solidFill>
                <a:latin typeface="Bahnschrift Light" panose="020B0502040204020203" pitchFamily="34" charset="0"/>
              </a:rPr>
              <a:t>Gérer la masse de travail </a:t>
            </a:r>
          </a:p>
        </p:txBody>
      </p:sp>
      <p:sp>
        <p:nvSpPr>
          <p:cNvPr id="9" name="Bulle narrative : ronde 8">
            <a:extLst>
              <a:ext uri="{FF2B5EF4-FFF2-40B4-BE49-F238E27FC236}">
                <a16:creationId xmlns:a16="http://schemas.microsoft.com/office/drawing/2014/main" id="{7F466EB3-100A-4E75-AEA0-E17A98FDC5BA}"/>
              </a:ext>
            </a:extLst>
          </p:cNvPr>
          <p:cNvSpPr/>
          <p:nvPr/>
        </p:nvSpPr>
        <p:spPr>
          <a:xfrm>
            <a:off x="4875905" y="2210316"/>
            <a:ext cx="2176040" cy="1180619"/>
          </a:xfrm>
          <a:prstGeom prst="wedgeEllipseCallout">
            <a:avLst/>
          </a:prstGeom>
          <a:solidFill>
            <a:schemeClr val="accent2">
              <a:lumMod val="20000"/>
              <a:lumOff val="8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800" b="0" i="0" u="none" strike="noStrike" kern="0" cap="none" spc="0" normalizeH="0" baseline="0" noProof="0" dirty="0">
                <a:ln>
                  <a:noFill/>
                </a:ln>
                <a:solidFill>
                  <a:srgbClr val="A5A5A5">
                    <a:lumMod val="50000"/>
                  </a:srgbClr>
                </a:solidFill>
                <a:effectLst/>
                <a:uLnTx/>
                <a:uFillTx/>
                <a:latin typeface="Bahnschrift Light" panose="020B0502040204020203" pitchFamily="34" charset="0"/>
                <a:ea typeface="+mn-ea"/>
                <a:cs typeface="+mn-cs"/>
              </a:rPr>
              <a:t>Comprendre la matière</a:t>
            </a:r>
          </a:p>
        </p:txBody>
      </p:sp>
      <p:sp>
        <p:nvSpPr>
          <p:cNvPr id="10" name="Bulle narrative : ronde 9">
            <a:extLst>
              <a:ext uri="{FF2B5EF4-FFF2-40B4-BE49-F238E27FC236}">
                <a16:creationId xmlns:a16="http://schemas.microsoft.com/office/drawing/2014/main" id="{6F888E87-E55B-45BC-982C-0D1057591984}"/>
              </a:ext>
            </a:extLst>
          </p:cNvPr>
          <p:cNvSpPr/>
          <p:nvPr/>
        </p:nvSpPr>
        <p:spPr>
          <a:xfrm>
            <a:off x="2458682" y="2142979"/>
            <a:ext cx="2176040" cy="1180619"/>
          </a:xfrm>
          <a:prstGeom prst="wedgeEllipseCallou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a:solidFill>
                  <a:schemeClr val="accent3">
                    <a:lumMod val="50000"/>
                  </a:schemeClr>
                </a:solidFill>
                <a:latin typeface="Bahnschrift Light" panose="020B0502040204020203" pitchFamily="34" charset="0"/>
              </a:rPr>
              <a:t>Trouver les bonnes informations </a:t>
            </a:r>
          </a:p>
        </p:txBody>
      </p:sp>
      <p:sp>
        <p:nvSpPr>
          <p:cNvPr id="11" name="Bulle narrative : ronde 10">
            <a:extLst>
              <a:ext uri="{FF2B5EF4-FFF2-40B4-BE49-F238E27FC236}">
                <a16:creationId xmlns:a16="http://schemas.microsoft.com/office/drawing/2014/main" id="{587599DA-C82E-49DD-8094-FFD28DD14F78}"/>
              </a:ext>
            </a:extLst>
          </p:cNvPr>
          <p:cNvSpPr/>
          <p:nvPr/>
        </p:nvSpPr>
        <p:spPr>
          <a:xfrm>
            <a:off x="396895" y="4103506"/>
            <a:ext cx="2176040" cy="1180619"/>
          </a:xfrm>
          <a:prstGeom prst="wedgeEllipseCallou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a:solidFill>
                  <a:schemeClr val="accent3">
                    <a:lumMod val="50000"/>
                  </a:schemeClr>
                </a:solidFill>
                <a:latin typeface="Bahnschrift Light" panose="020B0502040204020203" pitchFamily="34" charset="0"/>
              </a:rPr>
              <a:t>Gérer son temps et planifier </a:t>
            </a:r>
          </a:p>
        </p:txBody>
      </p:sp>
      <p:sp>
        <p:nvSpPr>
          <p:cNvPr id="13" name="Bulle narrative : ronde 12">
            <a:extLst>
              <a:ext uri="{FF2B5EF4-FFF2-40B4-BE49-F238E27FC236}">
                <a16:creationId xmlns:a16="http://schemas.microsoft.com/office/drawing/2014/main" id="{48B4D62D-6C5A-4D61-A32F-74362E4B5E0F}"/>
              </a:ext>
            </a:extLst>
          </p:cNvPr>
          <p:cNvSpPr/>
          <p:nvPr/>
        </p:nvSpPr>
        <p:spPr>
          <a:xfrm>
            <a:off x="4515948" y="4950751"/>
            <a:ext cx="2435986" cy="1446837"/>
          </a:xfrm>
          <a:prstGeom prst="wedgeEllipseCallou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a:solidFill>
                  <a:schemeClr val="accent3">
                    <a:lumMod val="50000"/>
                  </a:schemeClr>
                </a:solidFill>
                <a:latin typeface="Bahnschrift Light" panose="020B0502040204020203" pitchFamily="34" charset="0"/>
              </a:rPr>
              <a:t>S’adapter et comprendre les discours universitaires</a:t>
            </a:r>
          </a:p>
        </p:txBody>
      </p:sp>
      <p:sp>
        <p:nvSpPr>
          <p:cNvPr id="14" name="Bulle narrative : ronde 13">
            <a:extLst>
              <a:ext uri="{FF2B5EF4-FFF2-40B4-BE49-F238E27FC236}">
                <a16:creationId xmlns:a16="http://schemas.microsoft.com/office/drawing/2014/main" id="{7455352C-869A-43BB-9054-B98605617928}"/>
              </a:ext>
            </a:extLst>
          </p:cNvPr>
          <p:cNvSpPr/>
          <p:nvPr/>
        </p:nvSpPr>
        <p:spPr>
          <a:xfrm>
            <a:off x="5817217" y="3685122"/>
            <a:ext cx="2176040" cy="1180619"/>
          </a:xfrm>
          <a:prstGeom prst="wedgeEllipseCallou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a:solidFill>
                  <a:schemeClr val="accent3">
                    <a:lumMod val="50000"/>
                  </a:schemeClr>
                </a:solidFill>
                <a:latin typeface="Bahnschrift Light" panose="020B0502040204020203" pitchFamily="34" charset="0"/>
              </a:rPr>
              <a:t>S’adapter au contexte  universitaire</a:t>
            </a:r>
          </a:p>
        </p:txBody>
      </p:sp>
      <p:sp>
        <p:nvSpPr>
          <p:cNvPr id="15" name="Bulle narrative : ronde 14">
            <a:extLst>
              <a:ext uri="{FF2B5EF4-FFF2-40B4-BE49-F238E27FC236}">
                <a16:creationId xmlns:a16="http://schemas.microsoft.com/office/drawing/2014/main" id="{9E31E9CE-38B9-407F-A39F-FF1E04C181D5}"/>
              </a:ext>
            </a:extLst>
          </p:cNvPr>
          <p:cNvSpPr/>
          <p:nvPr/>
        </p:nvSpPr>
        <p:spPr>
          <a:xfrm>
            <a:off x="3249568" y="3810739"/>
            <a:ext cx="2176040" cy="1180619"/>
          </a:xfrm>
          <a:prstGeom prst="wedgeEllipseCallou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a:solidFill>
                  <a:schemeClr val="accent3">
                    <a:lumMod val="50000"/>
                  </a:schemeClr>
                </a:solidFill>
                <a:latin typeface="Bahnschrift Light" panose="020B0502040204020203" pitchFamily="34" charset="0"/>
              </a:rPr>
              <a:t>Trouver et gérer les supports de cours </a:t>
            </a:r>
          </a:p>
        </p:txBody>
      </p:sp>
      <p:sp>
        <p:nvSpPr>
          <p:cNvPr id="16" name="Bulle narrative : ronde 15">
            <a:extLst>
              <a:ext uri="{FF2B5EF4-FFF2-40B4-BE49-F238E27FC236}">
                <a16:creationId xmlns:a16="http://schemas.microsoft.com/office/drawing/2014/main" id="{C7590F33-7FE6-4CCC-BC67-F9A0F12E5984}"/>
              </a:ext>
            </a:extLst>
          </p:cNvPr>
          <p:cNvSpPr/>
          <p:nvPr/>
        </p:nvSpPr>
        <p:spPr>
          <a:xfrm>
            <a:off x="1977398" y="5072541"/>
            <a:ext cx="2176040" cy="1180619"/>
          </a:xfrm>
          <a:prstGeom prst="wedgeEllipseCallou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a:solidFill>
                  <a:schemeClr val="accent3">
                    <a:lumMod val="50000"/>
                  </a:schemeClr>
                </a:solidFill>
                <a:latin typeface="Bahnschrift Light" panose="020B0502040204020203" pitchFamily="34" charset="0"/>
              </a:rPr>
              <a:t>Gérer l’autonomie</a:t>
            </a:r>
          </a:p>
        </p:txBody>
      </p:sp>
      <p:sp>
        <p:nvSpPr>
          <p:cNvPr id="17" name="ZoneTexte 16">
            <a:extLst>
              <a:ext uri="{FF2B5EF4-FFF2-40B4-BE49-F238E27FC236}">
                <a16:creationId xmlns:a16="http://schemas.microsoft.com/office/drawing/2014/main" id="{4A95ACF0-2223-4B3A-BE4B-D8EE068E2B05}"/>
              </a:ext>
            </a:extLst>
          </p:cNvPr>
          <p:cNvSpPr txBox="1"/>
          <p:nvPr/>
        </p:nvSpPr>
        <p:spPr>
          <a:xfrm>
            <a:off x="679694" y="183905"/>
            <a:ext cx="6438736" cy="1569660"/>
          </a:xfrm>
          <a:prstGeom prst="rect">
            <a:avLst/>
          </a:prstGeom>
          <a:noFill/>
        </p:spPr>
        <p:txBody>
          <a:bodyPr wrap="square" rtlCol="0">
            <a:spAutoFit/>
          </a:bodyPr>
          <a:lstStyle/>
          <a:p>
            <a:r>
              <a:rPr lang="fr-BE" sz="4800" dirty="0">
                <a:solidFill>
                  <a:schemeClr val="accent5">
                    <a:lumMod val="75000"/>
                  </a:schemeClr>
                </a:solidFill>
                <a:latin typeface="Bahnschrift Light" panose="020B0502040204020203" pitchFamily="34" charset="0"/>
              </a:rPr>
              <a:t>Construire mon métier d’étudiant  </a:t>
            </a:r>
          </a:p>
        </p:txBody>
      </p:sp>
    </p:spTree>
    <p:extLst>
      <p:ext uri="{BB962C8B-B14F-4D97-AF65-F5344CB8AC3E}">
        <p14:creationId xmlns:p14="http://schemas.microsoft.com/office/powerpoint/2010/main" val="1387020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animBg="1"/>
      <p:bldP spid="15"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31A22AC-E246-47F6-8D37-3C2EF9560348}"/>
              </a:ext>
            </a:extLst>
          </p:cNvPr>
          <p:cNvSpPr/>
          <p:nvPr/>
        </p:nvSpPr>
        <p:spPr>
          <a:xfrm>
            <a:off x="0" y="1"/>
            <a:ext cx="12192000" cy="126062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3600" dirty="0">
                <a:latin typeface="Bahnschrift" panose="020B0502040204020203" pitchFamily="34" charset="0"/>
              </a:rPr>
              <a:t>ACTEUR OU ACTRICE DE TES APPRENTISSAGES</a:t>
            </a:r>
          </a:p>
        </p:txBody>
      </p:sp>
      <p:sp>
        <p:nvSpPr>
          <p:cNvPr id="6" name="ZoneTexte 5">
            <a:extLst>
              <a:ext uri="{FF2B5EF4-FFF2-40B4-BE49-F238E27FC236}">
                <a16:creationId xmlns:a16="http://schemas.microsoft.com/office/drawing/2014/main" id="{1A0C2321-610B-42F4-A550-C1E306DC864D}"/>
              </a:ext>
            </a:extLst>
          </p:cNvPr>
          <p:cNvSpPr txBox="1"/>
          <p:nvPr/>
        </p:nvSpPr>
        <p:spPr>
          <a:xfrm>
            <a:off x="1020417" y="1497496"/>
            <a:ext cx="10137913" cy="1354217"/>
          </a:xfrm>
          <a:prstGeom prst="rect">
            <a:avLst/>
          </a:prstGeom>
          <a:noFill/>
        </p:spPr>
        <p:txBody>
          <a:bodyPr wrap="square" rtlCol="0">
            <a:spAutoFit/>
          </a:bodyPr>
          <a:lstStyle/>
          <a:p>
            <a:r>
              <a:rPr lang="fr-FR" sz="3200" b="0" dirty="0">
                <a:solidFill>
                  <a:schemeClr val="accent1">
                    <a:lumMod val="50000"/>
                  </a:schemeClr>
                </a:solidFill>
                <a:latin typeface="Bahnschrift" panose="020B0502040204020203" pitchFamily="34" charset="0"/>
              </a:rPr>
              <a:t>Pour assurer le métier étudiant, d’après toi combien d’heures de travail minimum t’attend par semaine ? </a:t>
            </a:r>
          </a:p>
          <a:p>
            <a:endParaRPr lang="fr-BE" dirty="0">
              <a:latin typeface="Bahnschrift" panose="020B0502040204020203" pitchFamily="34" charset="0"/>
            </a:endParaRPr>
          </a:p>
        </p:txBody>
      </p:sp>
      <p:sp>
        <p:nvSpPr>
          <p:cNvPr id="7" name="ZoneTexte 6">
            <a:extLst>
              <a:ext uri="{FF2B5EF4-FFF2-40B4-BE49-F238E27FC236}">
                <a16:creationId xmlns:a16="http://schemas.microsoft.com/office/drawing/2014/main" id="{71D0ECFF-5625-4A30-909E-F78710F0AB32}"/>
              </a:ext>
            </a:extLst>
          </p:cNvPr>
          <p:cNvSpPr txBox="1"/>
          <p:nvPr/>
        </p:nvSpPr>
        <p:spPr>
          <a:xfrm>
            <a:off x="2226365" y="3697357"/>
            <a:ext cx="6069496" cy="2246769"/>
          </a:xfrm>
          <a:prstGeom prst="rect">
            <a:avLst/>
          </a:prstGeom>
          <a:noFill/>
        </p:spPr>
        <p:txBody>
          <a:bodyPr wrap="square" rtlCol="0">
            <a:spAutoFit/>
          </a:bodyPr>
          <a:lstStyle/>
          <a:p>
            <a:r>
              <a:rPr lang="fr-BE" sz="2800" dirty="0">
                <a:solidFill>
                  <a:schemeClr val="accent1">
                    <a:lumMod val="50000"/>
                  </a:schemeClr>
                </a:solidFill>
                <a:latin typeface="Bahnschrift" panose="020B0502040204020203" pitchFamily="34" charset="0"/>
              </a:rPr>
              <a:t>Entre 20 et 30h</a:t>
            </a:r>
          </a:p>
          <a:p>
            <a:endParaRPr lang="fr-BE" sz="2800" dirty="0">
              <a:solidFill>
                <a:schemeClr val="accent1">
                  <a:lumMod val="50000"/>
                </a:schemeClr>
              </a:solidFill>
              <a:latin typeface="Bahnschrift" panose="020B0502040204020203" pitchFamily="34" charset="0"/>
            </a:endParaRPr>
          </a:p>
          <a:p>
            <a:r>
              <a:rPr lang="fr-BE" sz="2800" dirty="0">
                <a:solidFill>
                  <a:schemeClr val="accent1">
                    <a:lumMod val="50000"/>
                  </a:schemeClr>
                </a:solidFill>
                <a:latin typeface="Bahnschrift" panose="020B0502040204020203" pitchFamily="34" charset="0"/>
              </a:rPr>
              <a:t>Entre 40h et 50h </a:t>
            </a:r>
          </a:p>
          <a:p>
            <a:endParaRPr lang="fr-BE" sz="2800" dirty="0">
              <a:solidFill>
                <a:schemeClr val="accent1">
                  <a:lumMod val="50000"/>
                </a:schemeClr>
              </a:solidFill>
              <a:latin typeface="Bahnschrift" panose="020B0502040204020203" pitchFamily="34" charset="0"/>
            </a:endParaRPr>
          </a:p>
          <a:p>
            <a:r>
              <a:rPr lang="fr-BE" sz="2800" dirty="0">
                <a:solidFill>
                  <a:schemeClr val="accent1">
                    <a:lumMod val="50000"/>
                  </a:schemeClr>
                </a:solidFill>
                <a:latin typeface="Bahnschrift" panose="020B0502040204020203" pitchFamily="34" charset="0"/>
              </a:rPr>
              <a:t>Entre 30 et 40h</a:t>
            </a:r>
          </a:p>
        </p:txBody>
      </p:sp>
      <p:sp>
        <p:nvSpPr>
          <p:cNvPr id="8" name="Ellipse 7">
            <a:extLst>
              <a:ext uri="{FF2B5EF4-FFF2-40B4-BE49-F238E27FC236}">
                <a16:creationId xmlns:a16="http://schemas.microsoft.com/office/drawing/2014/main" id="{F4E365E0-2380-4BB0-A638-C0C1377AE411}"/>
              </a:ext>
            </a:extLst>
          </p:cNvPr>
          <p:cNvSpPr/>
          <p:nvPr/>
        </p:nvSpPr>
        <p:spPr>
          <a:xfrm>
            <a:off x="1364974" y="3657601"/>
            <a:ext cx="728870" cy="675860"/>
          </a:xfrm>
          <a:prstGeom prst="ellips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a:t>1</a:t>
            </a:r>
          </a:p>
        </p:txBody>
      </p:sp>
      <p:sp>
        <p:nvSpPr>
          <p:cNvPr id="10" name="Ellipse 9">
            <a:extLst>
              <a:ext uri="{FF2B5EF4-FFF2-40B4-BE49-F238E27FC236}">
                <a16:creationId xmlns:a16="http://schemas.microsoft.com/office/drawing/2014/main" id="{DFA07566-3610-4EE0-9FD7-C0C23598847D}"/>
              </a:ext>
            </a:extLst>
          </p:cNvPr>
          <p:cNvSpPr/>
          <p:nvPr/>
        </p:nvSpPr>
        <p:spPr>
          <a:xfrm>
            <a:off x="1364974" y="4482811"/>
            <a:ext cx="728870" cy="675860"/>
          </a:xfrm>
          <a:prstGeom prst="ellips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a:t>2</a:t>
            </a:r>
          </a:p>
        </p:txBody>
      </p:sp>
      <p:sp>
        <p:nvSpPr>
          <p:cNvPr id="12" name="Ellipse 11">
            <a:extLst>
              <a:ext uri="{FF2B5EF4-FFF2-40B4-BE49-F238E27FC236}">
                <a16:creationId xmlns:a16="http://schemas.microsoft.com/office/drawing/2014/main" id="{FACDD2C4-F103-4A5C-8728-D8E275183A96}"/>
              </a:ext>
            </a:extLst>
          </p:cNvPr>
          <p:cNvSpPr/>
          <p:nvPr/>
        </p:nvSpPr>
        <p:spPr>
          <a:xfrm>
            <a:off x="1364974" y="5360504"/>
            <a:ext cx="728870" cy="675860"/>
          </a:xfrm>
          <a:prstGeom prst="ellipse">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a:t>3</a:t>
            </a:r>
          </a:p>
        </p:txBody>
      </p:sp>
      <p:sp>
        <p:nvSpPr>
          <p:cNvPr id="16" name="Ellipse 15">
            <a:extLst>
              <a:ext uri="{FF2B5EF4-FFF2-40B4-BE49-F238E27FC236}">
                <a16:creationId xmlns:a16="http://schemas.microsoft.com/office/drawing/2014/main" id="{EA17C288-7B8D-41F7-8569-FF0E416885DD}"/>
              </a:ext>
            </a:extLst>
          </p:cNvPr>
          <p:cNvSpPr/>
          <p:nvPr/>
        </p:nvSpPr>
        <p:spPr>
          <a:xfrm>
            <a:off x="1364974" y="4482811"/>
            <a:ext cx="728870" cy="675860"/>
          </a:xfrm>
          <a:prstGeom prst="ellipse">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dirty="0"/>
              <a:t>2</a:t>
            </a:r>
          </a:p>
        </p:txBody>
      </p:sp>
      <p:pic>
        <p:nvPicPr>
          <p:cNvPr id="2" name="Image 1" descr="Une image contenant personne, cravate, homme, complet&#10;&#10;Description générée automatiquement">
            <a:extLst>
              <a:ext uri="{FF2B5EF4-FFF2-40B4-BE49-F238E27FC236}">
                <a16:creationId xmlns:a16="http://schemas.microsoft.com/office/drawing/2014/main" id="{C2572982-5B55-64C7-F7CA-8FAB34E755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9677" y="3045929"/>
            <a:ext cx="4476750" cy="2314575"/>
          </a:xfrm>
          <a:prstGeom prst="rect">
            <a:avLst/>
          </a:prstGeom>
        </p:spPr>
      </p:pic>
    </p:spTree>
    <p:extLst>
      <p:ext uri="{BB962C8B-B14F-4D97-AF65-F5344CB8AC3E}">
        <p14:creationId xmlns:p14="http://schemas.microsoft.com/office/powerpoint/2010/main" val="44870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B9C784F-4DDE-2AD6-76AB-E59675EB03C8}"/>
              </a:ext>
            </a:extLst>
          </p:cNvPr>
          <p:cNvSpPr/>
          <p:nvPr/>
        </p:nvSpPr>
        <p:spPr>
          <a:xfrm>
            <a:off x="0" y="1"/>
            <a:ext cx="12192000" cy="126062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3600" dirty="0"/>
              <a:t>ACTEUR OU ACTRICE DE TES APPRENTISSAGES</a:t>
            </a:r>
          </a:p>
        </p:txBody>
      </p:sp>
      <p:sp>
        <p:nvSpPr>
          <p:cNvPr id="7" name="Rectangle 6">
            <a:extLst>
              <a:ext uri="{FF2B5EF4-FFF2-40B4-BE49-F238E27FC236}">
                <a16:creationId xmlns:a16="http://schemas.microsoft.com/office/drawing/2014/main" id="{97EB3894-6A4A-2E93-B628-52A0DE19B810}"/>
              </a:ext>
            </a:extLst>
          </p:cNvPr>
          <p:cNvSpPr/>
          <p:nvPr/>
        </p:nvSpPr>
        <p:spPr>
          <a:xfrm>
            <a:off x="0" y="1254312"/>
            <a:ext cx="12192000" cy="901260"/>
          </a:xfrm>
          <a:prstGeom prst="rect">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2800" dirty="0">
                <a:solidFill>
                  <a:schemeClr val="accent1">
                    <a:lumMod val="50000"/>
                  </a:schemeClr>
                </a:solidFill>
              </a:rPr>
              <a:t>Explication…</a:t>
            </a:r>
          </a:p>
        </p:txBody>
      </p:sp>
      <p:sp>
        <p:nvSpPr>
          <p:cNvPr id="2" name="Rectangle : coins arrondis 1">
            <a:extLst>
              <a:ext uri="{FF2B5EF4-FFF2-40B4-BE49-F238E27FC236}">
                <a16:creationId xmlns:a16="http://schemas.microsoft.com/office/drawing/2014/main" id="{93CBFD44-DFCA-3538-E22A-FCF4BEB349AE}"/>
              </a:ext>
            </a:extLst>
          </p:cNvPr>
          <p:cNvSpPr/>
          <p:nvPr/>
        </p:nvSpPr>
        <p:spPr>
          <a:xfrm>
            <a:off x="3617494" y="2743427"/>
            <a:ext cx="4957011" cy="6305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dirty="0"/>
              <a:t>1 an = 60 crédits </a:t>
            </a:r>
          </a:p>
        </p:txBody>
      </p:sp>
      <p:sp>
        <p:nvSpPr>
          <p:cNvPr id="8" name="Rectangle : coins arrondis 7">
            <a:extLst>
              <a:ext uri="{FF2B5EF4-FFF2-40B4-BE49-F238E27FC236}">
                <a16:creationId xmlns:a16="http://schemas.microsoft.com/office/drawing/2014/main" id="{F78941F3-6FB7-82F2-57D2-DD336198CD7D}"/>
              </a:ext>
            </a:extLst>
          </p:cNvPr>
          <p:cNvSpPr/>
          <p:nvPr/>
        </p:nvSpPr>
        <p:spPr>
          <a:xfrm>
            <a:off x="3617494" y="3961870"/>
            <a:ext cx="4957010" cy="6305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dirty="0"/>
              <a:t>1 crédit = 30h de travail </a:t>
            </a:r>
          </a:p>
        </p:txBody>
      </p:sp>
      <p:sp>
        <p:nvSpPr>
          <p:cNvPr id="9" name="Rectangle : coins arrondis 8">
            <a:extLst>
              <a:ext uri="{FF2B5EF4-FFF2-40B4-BE49-F238E27FC236}">
                <a16:creationId xmlns:a16="http://schemas.microsoft.com/office/drawing/2014/main" id="{424E3EFB-5AF3-F425-3C42-9EDDA9F1FEE9}"/>
              </a:ext>
            </a:extLst>
          </p:cNvPr>
          <p:cNvSpPr/>
          <p:nvPr/>
        </p:nvSpPr>
        <p:spPr>
          <a:xfrm>
            <a:off x="3617493" y="5277500"/>
            <a:ext cx="4957009" cy="6305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dirty="0"/>
              <a:t>60 crédits = 1800h de travail étudiant</a:t>
            </a:r>
          </a:p>
        </p:txBody>
      </p:sp>
    </p:spTree>
    <p:extLst>
      <p:ext uri="{BB962C8B-B14F-4D97-AF65-F5344CB8AC3E}">
        <p14:creationId xmlns:p14="http://schemas.microsoft.com/office/powerpoint/2010/main" val="2213078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 name="Supérieur…"/>
          <p:cNvSpPr/>
          <p:nvPr/>
        </p:nvSpPr>
        <p:spPr>
          <a:xfrm>
            <a:off x="6379293" y="2235929"/>
            <a:ext cx="4329718" cy="4318844"/>
          </a:xfrm>
          <a:prstGeom prst="roundRect">
            <a:avLst>
              <a:gd name="adj" fmla="val 5168"/>
            </a:avLst>
          </a:prstGeom>
          <a:solidFill>
            <a:srgbClr val="0088B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p>
            <a:pPr algn="ctr">
              <a:defRPr b="1">
                <a:solidFill>
                  <a:srgbClr val="FFFFFF"/>
                </a:solidFill>
              </a:defRPr>
            </a:pPr>
            <a:r>
              <a:rPr lang="fr-BE" sz="2000" dirty="0"/>
              <a:t>SUPÉRIEUR</a:t>
            </a:r>
          </a:p>
          <a:p>
            <a:pPr>
              <a:defRPr>
                <a:solidFill>
                  <a:srgbClr val="FFFFFF"/>
                </a:solidFill>
              </a:defRPr>
            </a:pPr>
            <a:endParaRPr dirty="0"/>
          </a:p>
          <a:p>
            <a:pPr>
              <a:defRPr>
                <a:solidFill>
                  <a:srgbClr val="FFFFFF"/>
                </a:solidFill>
              </a:defRPr>
            </a:pPr>
            <a:r>
              <a:rPr sz="2000" dirty="0"/>
              <a:t>28 </a:t>
            </a:r>
            <a:r>
              <a:rPr sz="2000" dirty="0" err="1"/>
              <a:t>semaines</a:t>
            </a:r>
            <a:r>
              <a:rPr sz="2000" dirty="0"/>
              <a:t> de </a:t>
            </a:r>
            <a:r>
              <a:rPr sz="2000" dirty="0" err="1"/>
              <a:t>cours</a:t>
            </a:r>
            <a:r>
              <a:rPr sz="2000" dirty="0"/>
              <a:t> </a:t>
            </a:r>
            <a:r>
              <a:rPr lang="fr-FR" sz="2000" dirty="0"/>
              <a:t>(</a:t>
            </a:r>
            <a:r>
              <a:rPr sz="2000" dirty="0" err="1"/>
              <a:t>moy</a:t>
            </a:r>
            <a:r>
              <a:rPr sz="2000" dirty="0"/>
              <a:t>. 30h / </a:t>
            </a:r>
            <a:r>
              <a:rPr sz="2000" dirty="0" err="1"/>
              <a:t>sem</a:t>
            </a:r>
            <a:r>
              <a:rPr sz="2000" dirty="0"/>
              <a:t>) </a:t>
            </a:r>
          </a:p>
          <a:p>
            <a:pPr>
              <a:defRPr>
                <a:solidFill>
                  <a:srgbClr val="FFFFFF"/>
                </a:solidFill>
              </a:defRPr>
            </a:pPr>
            <a:endParaRPr sz="2000" dirty="0"/>
          </a:p>
          <a:p>
            <a:pPr>
              <a:defRPr>
                <a:solidFill>
                  <a:srgbClr val="FFFFFF"/>
                </a:solidFill>
              </a:defRPr>
            </a:pPr>
            <a:endParaRPr lang="fr-FR" sz="2000" dirty="0"/>
          </a:p>
          <a:p>
            <a:pPr>
              <a:defRPr>
                <a:solidFill>
                  <a:srgbClr val="FFFFFF"/>
                </a:solidFill>
              </a:defRPr>
            </a:pPr>
            <a:r>
              <a:rPr sz="2000" dirty="0"/>
              <a:t>=   </a:t>
            </a:r>
            <a:r>
              <a:rPr lang="fr-BE" sz="2000" dirty="0"/>
              <a:t>84</a:t>
            </a:r>
            <a:r>
              <a:rPr sz="2000" dirty="0"/>
              <a:t>0h</a:t>
            </a:r>
            <a:r>
              <a:rPr lang="fr-BE" sz="2000" dirty="0"/>
              <a:t> en cours</a:t>
            </a:r>
            <a:endParaRPr sz="2000" dirty="0"/>
          </a:p>
        </p:txBody>
      </p:sp>
      <p:sp>
        <p:nvSpPr>
          <p:cNvPr id="537" name="Secondaire…"/>
          <p:cNvSpPr/>
          <p:nvPr/>
        </p:nvSpPr>
        <p:spPr>
          <a:xfrm>
            <a:off x="1519268" y="2235929"/>
            <a:ext cx="4329718" cy="4318844"/>
          </a:xfrm>
          <a:prstGeom prst="roundRect">
            <a:avLst>
              <a:gd name="adj" fmla="val 5361"/>
            </a:avLst>
          </a:prstGeom>
          <a:solidFill>
            <a:srgbClr val="0088B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p>
            <a:pPr algn="ctr">
              <a:defRPr b="1">
                <a:solidFill>
                  <a:srgbClr val="FFFFFF"/>
                </a:solidFill>
              </a:defRPr>
            </a:pPr>
            <a:r>
              <a:rPr lang="fr-BE" sz="2000" dirty="0"/>
              <a:t>SECONDAIRE</a:t>
            </a:r>
          </a:p>
          <a:p>
            <a:pPr>
              <a:defRPr>
                <a:solidFill>
                  <a:srgbClr val="FFFFFF"/>
                </a:solidFill>
              </a:defRPr>
            </a:pPr>
            <a:endParaRPr dirty="0"/>
          </a:p>
          <a:p>
            <a:pPr>
              <a:defRPr>
                <a:solidFill>
                  <a:srgbClr val="FFFFFF"/>
                </a:solidFill>
              </a:defRPr>
            </a:pPr>
            <a:r>
              <a:rPr lang="fr-FR" sz="2000" dirty="0"/>
              <a:t>+- </a:t>
            </a:r>
            <a:r>
              <a:rPr sz="2000" dirty="0"/>
              <a:t>30 </a:t>
            </a:r>
            <a:r>
              <a:rPr sz="2000" dirty="0" err="1"/>
              <a:t>semaines</a:t>
            </a:r>
            <a:r>
              <a:rPr sz="2000" dirty="0"/>
              <a:t> de </a:t>
            </a:r>
            <a:r>
              <a:rPr sz="2000" dirty="0" err="1"/>
              <a:t>cours</a:t>
            </a:r>
            <a:r>
              <a:rPr sz="2000" dirty="0"/>
              <a:t> </a:t>
            </a:r>
            <a:r>
              <a:rPr lang="fr-FR" sz="2000" dirty="0"/>
              <a:t>(</a:t>
            </a:r>
            <a:r>
              <a:rPr sz="2000" dirty="0"/>
              <a:t>32h</a:t>
            </a:r>
            <a:r>
              <a:rPr lang="fr-FR" sz="2000" dirty="0"/>
              <a:t>-</a:t>
            </a:r>
            <a:r>
              <a:rPr sz="2000" dirty="0"/>
              <a:t>36h</a:t>
            </a:r>
            <a:r>
              <a:rPr lang="fr-FR" sz="2000" dirty="0"/>
              <a:t>/</a:t>
            </a:r>
            <a:r>
              <a:rPr lang="fr-FR" sz="2000" dirty="0" err="1"/>
              <a:t>sem</a:t>
            </a:r>
            <a:r>
              <a:rPr lang="fr-FR" sz="2000" dirty="0"/>
              <a:t>)</a:t>
            </a:r>
            <a:endParaRPr sz="2000" dirty="0"/>
          </a:p>
          <a:p>
            <a:pPr>
              <a:defRPr>
                <a:solidFill>
                  <a:srgbClr val="FFFFFF"/>
                </a:solidFill>
              </a:defRPr>
            </a:pPr>
            <a:endParaRPr sz="2000" dirty="0"/>
          </a:p>
          <a:p>
            <a:pPr>
              <a:defRPr>
                <a:solidFill>
                  <a:srgbClr val="FFFFFF"/>
                </a:solidFill>
              </a:defRPr>
            </a:pPr>
            <a:endParaRPr lang="fr-FR" sz="2000" dirty="0"/>
          </a:p>
          <a:p>
            <a:pPr>
              <a:defRPr>
                <a:solidFill>
                  <a:srgbClr val="FFFFFF"/>
                </a:solidFill>
              </a:defRPr>
            </a:pPr>
            <a:r>
              <a:rPr sz="2000" dirty="0"/>
              <a:t>= 1020h en </a:t>
            </a:r>
            <a:r>
              <a:rPr sz="2000" dirty="0" err="1"/>
              <a:t>classe</a:t>
            </a:r>
            <a:endParaRPr lang="fr-BE" sz="2000" dirty="0"/>
          </a:p>
          <a:p>
            <a:pPr>
              <a:defRPr>
                <a:solidFill>
                  <a:srgbClr val="FFFFFF"/>
                </a:solidFill>
              </a:defRPr>
            </a:pPr>
            <a:endParaRPr lang="fr-BE" sz="2000" dirty="0"/>
          </a:p>
          <a:p>
            <a:pPr>
              <a:defRPr sz="2100"/>
            </a:pPr>
            <a:endParaRPr lang="fr-BE" sz="2400" b="1" dirty="0">
              <a:solidFill>
                <a:schemeClr val="bg1"/>
              </a:solidFill>
            </a:endParaRPr>
          </a:p>
          <a:p>
            <a:pPr>
              <a:defRPr sz="2100"/>
            </a:pPr>
            <a:r>
              <a:rPr lang="fr-BE" sz="2400" b="1" dirty="0">
                <a:solidFill>
                  <a:schemeClr val="bg1"/>
                </a:solidFill>
              </a:rPr>
              <a:t>En moyenne, 500 h sont à fournir </a:t>
            </a:r>
            <a:r>
              <a:rPr lang="fr-BE" sz="2400" b="1" dirty="0" err="1">
                <a:solidFill>
                  <a:schemeClr val="bg1"/>
                </a:solidFill>
              </a:rPr>
              <a:t>seul.e</a:t>
            </a:r>
            <a:r>
              <a:rPr lang="fr-BE" sz="2400" b="1" dirty="0">
                <a:solidFill>
                  <a:schemeClr val="bg1"/>
                </a:solidFill>
              </a:rPr>
              <a:t> (le soir, le WE et aux examens)</a:t>
            </a:r>
          </a:p>
          <a:p>
            <a:pPr>
              <a:defRPr>
                <a:solidFill>
                  <a:srgbClr val="FFFFFF"/>
                </a:solidFill>
              </a:defRPr>
            </a:pPr>
            <a:endParaRPr dirty="0"/>
          </a:p>
        </p:txBody>
      </p:sp>
      <p:sp>
        <p:nvSpPr>
          <p:cNvPr id="538" name="Je dois donc fournir tout seul une moyenne de 500 h…"/>
          <p:cNvSpPr txBox="1"/>
          <p:nvPr/>
        </p:nvSpPr>
        <p:spPr>
          <a:xfrm>
            <a:off x="2447077" y="4188508"/>
            <a:ext cx="3214389" cy="41549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100"/>
            </a:pPr>
            <a:endParaRPr sz="2100" dirty="0">
              <a:solidFill>
                <a:schemeClr val="bg1"/>
              </a:solidFill>
            </a:endParaRPr>
          </a:p>
        </p:txBody>
      </p:sp>
      <p:sp>
        <p:nvSpPr>
          <p:cNvPr id="539" name="Je dois donc fournir tout seul une moyenne de 1240 h !"/>
          <p:cNvSpPr txBox="1"/>
          <p:nvPr/>
        </p:nvSpPr>
        <p:spPr>
          <a:xfrm>
            <a:off x="6625061" y="4772691"/>
            <a:ext cx="3553643" cy="8309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2100"/>
            </a:pPr>
            <a:r>
              <a:rPr lang="fr-BE" sz="2400" b="1" dirty="0">
                <a:solidFill>
                  <a:schemeClr val="bg1"/>
                </a:solidFill>
              </a:rPr>
              <a:t>En moyenne, 1000h sont à fournir </a:t>
            </a:r>
            <a:r>
              <a:rPr lang="fr-BE" sz="2400" b="1" dirty="0" err="1">
                <a:solidFill>
                  <a:schemeClr val="bg1"/>
                </a:solidFill>
              </a:rPr>
              <a:t>seul.e</a:t>
            </a:r>
            <a:endParaRPr sz="2400" b="1" dirty="0">
              <a:solidFill>
                <a:schemeClr val="bg1"/>
              </a:solidFill>
            </a:endParaRPr>
          </a:p>
        </p:txBody>
      </p:sp>
      <p:sp>
        <p:nvSpPr>
          <p:cNvPr id="3" name="Rectangle 2">
            <a:extLst>
              <a:ext uri="{FF2B5EF4-FFF2-40B4-BE49-F238E27FC236}">
                <a16:creationId xmlns:a16="http://schemas.microsoft.com/office/drawing/2014/main" id="{6F00ECFD-D085-46D1-BB07-A45EB65E34BC}"/>
              </a:ext>
            </a:extLst>
          </p:cNvPr>
          <p:cNvSpPr/>
          <p:nvPr/>
        </p:nvSpPr>
        <p:spPr>
          <a:xfrm>
            <a:off x="0" y="1"/>
            <a:ext cx="12192000" cy="126062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3600" dirty="0"/>
              <a:t>ACTEUR OU ACTRICE DE TES APPRENTISSAGES</a:t>
            </a:r>
          </a:p>
        </p:txBody>
      </p:sp>
      <p:sp>
        <p:nvSpPr>
          <p:cNvPr id="4" name="Rectangle 3">
            <a:extLst>
              <a:ext uri="{FF2B5EF4-FFF2-40B4-BE49-F238E27FC236}">
                <a16:creationId xmlns:a16="http://schemas.microsoft.com/office/drawing/2014/main" id="{465358A6-2EF2-4105-92FD-C8E296670FF3}"/>
              </a:ext>
            </a:extLst>
          </p:cNvPr>
          <p:cNvSpPr/>
          <p:nvPr/>
        </p:nvSpPr>
        <p:spPr>
          <a:xfrm>
            <a:off x="0" y="1254312"/>
            <a:ext cx="12192000" cy="901260"/>
          </a:xfrm>
          <a:prstGeom prst="rect">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2800" dirty="0">
                <a:solidFill>
                  <a:schemeClr val="accent1">
                    <a:lumMod val="50000"/>
                  </a:schemeClr>
                </a:solidFill>
              </a:rPr>
              <a:t>Être </a:t>
            </a:r>
            <a:r>
              <a:rPr lang="fr-BE" sz="2800" dirty="0" err="1">
                <a:solidFill>
                  <a:schemeClr val="accent1">
                    <a:lumMod val="50000"/>
                  </a:schemeClr>
                </a:solidFill>
              </a:rPr>
              <a:t>étudiant·e</a:t>
            </a:r>
            <a:r>
              <a:rPr lang="fr-BE" sz="2800" dirty="0">
                <a:solidFill>
                  <a:schemeClr val="accent1">
                    <a:lumMod val="50000"/>
                  </a:schemeClr>
                </a:solidFill>
              </a:rPr>
              <a:t>, c’est apprendre à gérer son autonomie</a:t>
            </a:r>
          </a:p>
        </p:txBody>
      </p:sp>
    </p:spTree>
    <p:extLst>
      <p:ext uri="{BB962C8B-B14F-4D97-AF65-F5344CB8AC3E}">
        <p14:creationId xmlns:p14="http://schemas.microsoft.com/office/powerpoint/2010/main" val="206358501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A88ED22-D4C6-4B51-8A02-8962936324C4}"/>
              </a:ext>
            </a:extLst>
          </p:cNvPr>
          <p:cNvSpPr/>
          <p:nvPr/>
        </p:nvSpPr>
        <p:spPr>
          <a:xfrm>
            <a:off x="0" y="-84220"/>
            <a:ext cx="12192000" cy="126062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3600" dirty="0">
                <a:latin typeface="Bahnschrift" panose="020B0502040204020203" pitchFamily="34" charset="0"/>
              </a:rPr>
              <a:t>TON ANNÉE ACADÉMIQUE</a:t>
            </a:r>
          </a:p>
        </p:txBody>
      </p:sp>
      <p:pic>
        <p:nvPicPr>
          <p:cNvPr id="4" name="Image 3">
            <a:extLst>
              <a:ext uri="{FF2B5EF4-FFF2-40B4-BE49-F238E27FC236}">
                <a16:creationId xmlns:a16="http://schemas.microsoft.com/office/drawing/2014/main" id="{38FC16D3-1F3E-9448-F3C9-685B4EB28DEB}"/>
              </a:ext>
            </a:extLst>
          </p:cNvPr>
          <p:cNvPicPr>
            <a:picLocks noChangeAspect="1"/>
          </p:cNvPicPr>
          <p:nvPr/>
        </p:nvPicPr>
        <p:blipFill>
          <a:blip r:embed="rId3">
            <a:extLst>
              <a:ext uri="{28A0092B-C50C-407E-A947-70E740481C1C}">
                <a14:useLocalDpi xmlns:a14="http://schemas.microsoft.com/office/drawing/2010/main" val="0"/>
              </a:ext>
            </a:extLst>
          </a:blip>
          <a:srcRect t="1" b="60320"/>
          <a:stretch>
            <a:fillRect/>
          </a:stretch>
        </p:blipFill>
        <p:spPr>
          <a:xfrm>
            <a:off x="854261" y="1459945"/>
            <a:ext cx="10483478" cy="4810987"/>
          </a:xfrm>
          <a:prstGeom prst="rect">
            <a:avLst/>
          </a:prstGeom>
        </p:spPr>
      </p:pic>
    </p:spTree>
    <p:extLst>
      <p:ext uri="{BB962C8B-B14F-4D97-AF65-F5344CB8AC3E}">
        <p14:creationId xmlns:p14="http://schemas.microsoft.com/office/powerpoint/2010/main" val="1690961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5620C-FED7-0648-2A44-365F072589AD}"/>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84D3EB8-B9D6-FE6F-5119-784732512058}"/>
              </a:ext>
            </a:extLst>
          </p:cNvPr>
          <p:cNvSpPr/>
          <p:nvPr/>
        </p:nvSpPr>
        <p:spPr>
          <a:xfrm>
            <a:off x="0" y="-84220"/>
            <a:ext cx="12192000" cy="126062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3600" dirty="0">
                <a:latin typeface="Bahnschrift" panose="020B0502040204020203" pitchFamily="34" charset="0"/>
              </a:rPr>
              <a:t>TON ANNÉE ACADÉMIQUE</a:t>
            </a:r>
          </a:p>
        </p:txBody>
      </p:sp>
      <p:pic>
        <p:nvPicPr>
          <p:cNvPr id="3" name="Image 2">
            <a:extLst>
              <a:ext uri="{FF2B5EF4-FFF2-40B4-BE49-F238E27FC236}">
                <a16:creationId xmlns:a16="http://schemas.microsoft.com/office/drawing/2014/main" id="{A840E534-03D8-986F-BB1E-54E3E14DFFFC}"/>
              </a:ext>
            </a:extLst>
          </p:cNvPr>
          <p:cNvPicPr>
            <a:picLocks noChangeAspect="1"/>
          </p:cNvPicPr>
          <p:nvPr/>
        </p:nvPicPr>
        <p:blipFill>
          <a:blip r:embed="rId3">
            <a:extLst>
              <a:ext uri="{28A0092B-C50C-407E-A947-70E740481C1C}">
                <a14:useLocalDpi xmlns:a14="http://schemas.microsoft.com/office/drawing/2010/main" val="0"/>
              </a:ext>
            </a:extLst>
          </a:blip>
          <a:srcRect t="39628" b="15985"/>
          <a:stretch>
            <a:fillRect/>
          </a:stretch>
        </p:blipFill>
        <p:spPr>
          <a:xfrm>
            <a:off x="1072929" y="1481329"/>
            <a:ext cx="10046142" cy="5157216"/>
          </a:xfrm>
          <a:prstGeom prst="rect">
            <a:avLst/>
          </a:prstGeom>
        </p:spPr>
      </p:pic>
    </p:spTree>
    <p:extLst>
      <p:ext uri="{BB962C8B-B14F-4D97-AF65-F5344CB8AC3E}">
        <p14:creationId xmlns:p14="http://schemas.microsoft.com/office/powerpoint/2010/main" val="4100394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C72BE-762A-D45D-F329-BBD4C92219F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88052253-F3EE-568C-32E8-47759796BD72}"/>
              </a:ext>
            </a:extLst>
          </p:cNvPr>
          <p:cNvSpPr/>
          <p:nvPr/>
        </p:nvSpPr>
        <p:spPr>
          <a:xfrm>
            <a:off x="0" y="-84220"/>
            <a:ext cx="12192000" cy="126062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3600" dirty="0">
                <a:latin typeface="Bahnschrift" panose="020B0502040204020203" pitchFamily="34" charset="0"/>
              </a:rPr>
              <a:t>TON ANNÉE ACADÉMIQUE</a:t>
            </a:r>
          </a:p>
        </p:txBody>
      </p:sp>
      <p:pic>
        <p:nvPicPr>
          <p:cNvPr id="4" name="Image 3">
            <a:extLst>
              <a:ext uri="{FF2B5EF4-FFF2-40B4-BE49-F238E27FC236}">
                <a16:creationId xmlns:a16="http://schemas.microsoft.com/office/drawing/2014/main" id="{6CC329CC-8151-4725-D20C-8B8165488308}"/>
              </a:ext>
            </a:extLst>
          </p:cNvPr>
          <p:cNvPicPr>
            <a:picLocks noChangeAspect="1"/>
          </p:cNvPicPr>
          <p:nvPr/>
        </p:nvPicPr>
        <p:blipFill>
          <a:blip r:embed="rId3">
            <a:extLst>
              <a:ext uri="{28A0092B-C50C-407E-A947-70E740481C1C}">
                <a14:useLocalDpi xmlns:a14="http://schemas.microsoft.com/office/drawing/2010/main" val="0"/>
              </a:ext>
            </a:extLst>
          </a:blip>
          <a:srcRect t="79454"/>
          <a:stretch>
            <a:fillRect/>
          </a:stretch>
        </p:blipFill>
        <p:spPr>
          <a:xfrm>
            <a:off x="997161" y="2606041"/>
            <a:ext cx="10197678" cy="2423159"/>
          </a:xfrm>
          <a:prstGeom prst="rect">
            <a:avLst/>
          </a:prstGeom>
        </p:spPr>
      </p:pic>
      <p:pic>
        <p:nvPicPr>
          <p:cNvPr id="8" name="Graphique 7" descr="Code QR">
            <a:extLst>
              <a:ext uri="{FF2B5EF4-FFF2-40B4-BE49-F238E27FC236}">
                <a16:creationId xmlns:a16="http://schemas.microsoft.com/office/drawing/2014/main" id="{A9514AD5-A019-8206-13DC-2C76CD0A760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28762" y="5029200"/>
            <a:ext cx="1332294" cy="1684020"/>
          </a:xfrm>
          <a:prstGeom prst="rect">
            <a:avLst/>
          </a:prstGeom>
        </p:spPr>
      </p:pic>
    </p:spTree>
    <p:extLst>
      <p:ext uri="{BB962C8B-B14F-4D97-AF65-F5344CB8AC3E}">
        <p14:creationId xmlns:p14="http://schemas.microsoft.com/office/powerpoint/2010/main" val="24314562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9DC4E6-C959-4399-BDB1-9B850C7FC550}"/>
              </a:ext>
            </a:extLst>
          </p:cNvPr>
          <p:cNvSpPr/>
          <p:nvPr/>
        </p:nvSpPr>
        <p:spPr>
          <a:xfrm>
            <a:off x="0" y="1"/>
            <a:ext cx="12192000" cy="126062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3600" dirty="0"/>
              <a:t>ACTEUR OU ACTRICE DE TES APPRENTISSAGES</a:t>
            </a:r>
          </a:p>
          <a:p>
            <a:pPr algn="ctr"/>
            <a:r>
              <a:rPr lang="fr-BE" sz="3600" dirty="0"/>
              <a:t>Quelques témoignages d’étudiant.es</a:t>
            </a:r>
          </a:p>
        </p:txBody>
      </p:sp>
      <p:sp>
        <p:nvSpPr>
          <p:cNvPr id="4" name="Rectangle : coins arrondis 3">
            <a:extLst>
              <a:ext uri="{FF2B5EF4-FFF2-40B4-BE49-F238E27FC236}">
                <a16:creationId xmlns:a16="http://schemas.microsoft.com/office/drawing/2014/main" id="{C6ACDFBB-A9DE-45C4-BF4B-CC727252B0A6}"/>
              </a:ext>
            </a:extLst>
          </p:cNvPr>
          <p:cNvSpPr/>
          <p:nvPr/>
        </p:nvSpPr>
        <p:spPr>
          <a:xfrm>
            <a:off x="5884036" y="1610604"/>
            <a:ext cx="5939161" cy="2121763"/>
          </a:xfrm>
          <a:prstGeom prst="roundRect">
            <a:avLst/>
          </a:prstGeom>
          <a:ln w="38100">
            <a:solidFill>
              <a:srgbClr val="305A9A"/>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BE"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J'ai eu un peu de mal à mettre en place ma méthode de travail, </a:t>
            </a:r>
            <a:r>
              <a:rPr lang="fr-BE" sz="18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je ne savais pas si je devais prendre note à l'ordi ou à la main, ce que les profs attendaient de nous et donc ce que je devais noter </a:t>
            </a:r>
            <a:r>
              <a:rPr lang="fr-BE"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ou non etc. J'ai donc </a:t>
            </a:r>
            <a:r>
              <a:rPr lang="fr-BE" sz="1800" b="1"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testé plusieurs méthodes</a:t>
            </a:r>
            <a:r>
              <a:rPr lang="fr-BE"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jusqu'à en trouver une qui me convenait et j'ai continué à l'ajuster au fur et à mesure de l'année. </a:t>
            </a:r>
          </a:p>
        </p:txBody>
      </p:sp>
      <p:sp>
        <p:nvSpPr>
          <p:cNvPr id="7" name="Rectangle : coins arrondis 6">
            <a:extLst>
              <a:ext uri="{FF2B5EF4-FFF2-40B4-BE49-F238E27FC236}">
                <a16:creationId xmlns:a16="http://schemas.microsoft.com/office/drawing/2014/main" id="{D3AD6776-49F8-4356-8B72-7EBEECF49EC4}"/>
              </a:ext>
            </a:extLst>
          </p:cNvPr>
          <p:cNvSpPr/>
          <p:nvPr/>
        </p:nvSpPr>
        <p:spPr>
          <a:xfrm>
            <a:off x="634409" y="3131474"/>
            <a:ext cx="4699591" cy="1979720"/>
          </a:xfrm>
          <a:prstGeom prst="roundRect">
            <a:avLst/>
          </a:prstGeom>
          <a:ln w="38100">
            <a:solidFill>
              <a:srgbClr val="305A9A"/>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fr-BE" dirty="0">
                <a:solidFill>
                  <a:schemeClr val="tx1"/>
                </a:solidFill>
                <a:latin typeface="Calibri" panose="020F0502020204030204" pitchFamily="34" charset="0"/>
                <a:ea typeface="Times New Roman" panose="02020603050405020304" pitchFamily="18" charset="0"/>
              </a:rPr>
              <a:t>M</a:t>
            </a:r>
            <a:r>
              <a:rPr lang="fr-BE" sz="1800" dirty="0">
                <a:solidFill>
                  <a:schemeClr val="tx1"/>
                </a:solidFill>
                <a:effectLst/>
                <a:latin typeface="Calibri" panose="020F0502020204030204" pitchFamily="34" charset="0"/>
                <a:ea typeface="Times New Roman" panose="02020603050405020304" pitchFamily="18" charset="0"/>
              </a:rPr>
              <a:t>es études Ne sont pas très bien passées la première année. Le premier quadri, j'avais réussi un seul cours. J'ai alors fait beaucoup de recherches et ainsi </a:t>
            </a:r>
            <a:r>
              <a:rPr lang="fr-BE" sz="1800" b="1" dirty="0">
                <a:solidFill>
                  <a:schemeClr val="tx1"/>
                </a:solidFill>
                <a:effectLst/>
                <a:latin typeface="Calibri" panose="020F0502020204030204" pitchFamily="34" charset="0"/>
                <a:ea typeface="Times New Roman" panose="02020603050405020304" pitchFamily="18" charset="0"/>
              </a:rPr>
              <a:t>j'ai trouvé une méthode de travail qui me correspond</a:t>
            </a:r>
            <a:r>
              <a:rPr lang="fr-BE" sz="1800" dirty="0">
                <a:solidFill>
                  <a:schemeClr val="tx1"/>
                </a:solidFill>
                <a:effectLst/>
                <a:latin typeface="Calibri" panose="020F0502020204030204" pitchFamily="34" charset="0"/>
                <a:ea typeface="Times New Roman" panose="02020603050405020304" pitchFamily="18" charset="0"/>
              </a:rPr>
              <a:t>.</a:t>
            </a:r>
            <a:endParaRPr lang="fr-BE" sz="18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p:txBody>
      </p:sp>
      <p:sp>
        <p:nvSpPr>
          <p:cNvPr id="6" name="Rectangle : coins arrondis 5">
            <a:extLst>
              <a:ext uri="{FF2B5EF4-FFF2-40B4-BE49-F238E27FC236}">
                <a16:creationId xmlns:a16="http://schemas.microsoft.com/office/drawing/2014/main" id="{42095FCF-8345-4F83-94E5-CFF1155B6D96}"/>
              </a:ext>
            </a:extLst>
          </p:cNvPr>
          <p:cNvSpPr/>
          <p:nvPr/>
        </p:nvSpPr>
        <p:spPr>
          <a:xfrm>
            <a:off x="5784111" y="5111194"/>
            <a:ext cx="5773480" cy="1346825"/>
          </a:xfrm>
          <a:prstGeom prst="roundRect">
            <a:avLst/>
          </a:prstGeom>
          <a:solidFill>
            <a:schemeClr val="bg1"/>
          </a:solidFill>
          <a:ln w="38100">
            <a:solidFill>
              <a:srgbClr val="305A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6000"/>
              </a:lnSpc>
              <a:spcAft>
                <a:spcPts val="800"/>
              </a:spcAft>
            </a:pPr>
            <a:r>
              <a:rPr lang="fr-BE" dirty="0">
                <a:solidFill>
                  <a:schemeClr val="tx1"/>
                </a:solidFill>
                <a:latin typeface="Calibri" panose="020F0502020204030204" pitchFamily="34" charset="0"/>
              </a:rPr>
              <a:t> J'ai rencontré des difficultés dans certains cours que la faculté nous proposait. </a:t>
            </a:r>
            <a:r>
              <a:rPr lang="fr-BE" b="1" dirty="0">
                <a:solidFill>
                  <a:schemeClr val="tx1"/>
                </a:solidFill>
                <a:latin typeface="Calibri" panose="020F0502020204030204" pitchFamily="34" charset="0"/>
              </a:rPr>
              <a:t>J'ai surmonté CERTAINES de mes difficultés en prenant des cours particuliers et en allant aux guidances proposées par l'université.  </a:t>
            </a:r>
          </a:p>
        </p:txBody>
      </p:sp>
    </p:spTree>
    <p:extLst>
      <p:ext uri="{BB962C8B-B14F-4D97-AF65-F5344CB8AC3E}">
        <p14:creationId xmlns:p14="http://schemas.microsoft.com/office/powerpoint/2010/main" val="32786610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B9736EB-E224-D5B7-8185-43469AD74D58}"/>
              </a:ext>
            </a:extLst>
          </p:cNvPr>
          <p:cNvSpPr/>
          <p:nvPr/>
        </p:nvSpPr>
        <p:spPr>
          <a:xfrm>
            <a:off x="0" y="1260627"/>
            <a:ext cx="3808520" cy="5597371"/>
          </a:xfrm>
          <a:prstGeom prst="rect">
            <a:avLst/>
          </a:prstGeom>
          <a:solidFill>
            <a:schemeClr val="accent3">
              <a:lumMod val="40000"/>
              <a:lumOff val="6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7" name="Rectangle 6">
            <a:extLst>
              <a:ext uri="{FF2B5EF4-FFF2-40B4-BE49-F238E27FC236}">
                <a16:creationId xmlns:a16="http://schemas.microsoft.com/office/drawing/2014/main" id="{45D24BB4-FE7E-5224-9971-F8DF6F5B3B45}"/>
              </a:ext>
            </a:extLst>
          </p:cNvPr>
          <p:cNvSpPr/>
          <p:nvPr/>
        </p:nvSpPr>
        <p:spPr>
          <a:xfrm>
            <a:off x="0" y="1"/>
            <a:ext cx="12192000" cy="126062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3600">
                <a:latin typeface="Bahnschrift" panose="020B0502040204020203" pitchFamily="34" charset="0"/>
              </a:rPr>
              <a:t>ACTEUR.RICE DE TES APPRENTISSAGES</a:t>
            </a:r>
          </a:p>
        </p:txBody>
      </p:sp>
      <p:sp>
        <p:nvSpPr>
          <p:cNvPr id="8" name="Rectangle 7">
            <a:extLst>
              <a:ext uri="{FF2B5EF4-FFF2-40B4-BE49-F238E27FC236}">
                <a16:creationId xmlns:a16="http://schemas.microsoft.com/office/drawing/2014/main" id="{700EF2EA-4227-C39B-3FDB-F17C08527333}"/>
              </a:ext>
            </a:extLst>
          </p:cNvPr>
          <p:cNvSpPr/>
          <p:nvPr/>
        </p:nvSpPr>
        <p:spPr>
          <a:xfrm>
            <a:off x="4717997" y="1805766"/>
            <a:ext cx="6564526" cy="703015"/>
          </a:xfrm>
          <a:prstGeom prst="rect">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a:solidFill>
                  <a:srgbClr val="002060"/>
                </a:solidFill>
                <a:latin typeface="Bahnschrift Light" panose="020B0502040204020203" pitchFamily="34" charset="0"/>
              </a:rPr>
              <a:t>Quels sont les supports disponibles pour ce cours? </a:t>
            </a:r>
          </a:p>
        </p:txBody>
      </p:sp>
      <p:sp>
        <p:nvSpPr>
          <p:cNvPr id="9" name="Rectangle 8">
            <a:extLst>
              <a:ext uri="{FF2B5EF4-FFF2-40B4-BE49-F238E27FC236}">
                <a16:creationId xmlns:a16="http://schemas.microsoft.com/office/drawing/2014/main" id="{AD105D1E-7DD8-11D0-7324-9866E718DA8D}"/>
              </a:ext>
            </a:extLst>
          </p:cNvPr>
          <p:cNvSpPr/>
          <p:nvPr/>
        </p:nvSpPr>
        <p:spPr>
          <a:xfrm>
            <a:off x="4717997" y="2702410"/>
            <a:ext cx="6564526" cy="703015"/>
          </a:xfrm>
          <a:prstGeom prst="rect">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a:solidFill>
                  <a:srgbClr val="002060"/>
                </a:solidFill>
                <a:latin typeface="Bahnschrift Light" panose="020B0502040204020203" pitchFamily="34" charset="0"/>
              </a:rPr>
              <a:t>Prendre des notes? Comment? </a:t>
            </a:r>
          </a:p>
        </p:txBody>
      </p:sp>
      <p:sp>
        <p:nvSpPr>
          <p:cNvPr id="11" name="Rectangle 10">
            <a:extLst>
              <a:ext uri="{FF2B5EF4-FFF2-40B4-BE49-F238E27FC236}">
                <a16:creationId xmlns:a16="http://schemas.microsoft.com/office/drawing/2014/main" id="{125EE4E0-A11B-57AE-8A1A-257406EE3953}"/>
              </a:ext>
            </a:extLst>
          </p:cNvPr>
          <p:cNvSpPr/>
          <p:nvPr/>
        </p:nvSpPr>
        <p:spPr>
          <a:xfrm>
            <a:off x="4717997" y="3613680"/>
            <a:ext cx="6564526" cy="703015"/>
          </a:xfrm>
          <a:prstGeom prst="rect">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a:solidFill>
                  <a:srgbClr val="002060"/>
                </a:solidFill>
                <a:latin typeface="Bahnschrift Light" panose="020B0502040204020203" pitchFamily="34" charset="0"/>
              </a:rPr>
              <a:t>Quelles sont les exigences du professeur? </a:t>
            </a:r>
          </a:p>
        </p:txBody>
      </p:sp>
      <p:sp>
        <p:nvSpPr>
          <p:cNvPr id="12" name="Rectangle 11">
            <a:extLst>
              <a:ext uri="{FF2B5EF4-FFF2-40B4-BE49-F238E27FC236}">
                <a16:creationId xmlns:a16="http://schemas.microsoft.com/office/drawing/2014/main" id="{DF34A770-F368-7CCF-E14F-419797FD864E}"/>
              </a:ext>
            </a:extLst>
          </p:cNvPr>
          <p:cNvSpPr/>
          <p:nvPr/>
        </p:nvSpPr>
        <p:spPr>
          <a:xfrm>
            <a:off x="4717997" y="4647614"/>
            <a:ext cx="6564526" cy="703015"/>
          </a:xfrm>
          <a:prstGeom prst="rect">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a:solidFill>
                  <a:srgbClr val="002060"/>
                </a:solidFill>
                <a:latin typeface="Bahnschrift Light" panose="020B0502040204020203" pitchFamily="34" charset="0"/>
              </a:rPr>
              <a:t>Et après le cours, que faire? </a:t>
            </a:r>
          </a:p>
        </p:txBody>
      </p:sp>
      <p:sp>
        <p:nvSpPr>
          <p:cNvPr id="13" name="Rectangle 12">
            <a:extLst>
              <a:ext uri="{FF2B5EF4-FFF2-40B4-BE49-F238E27FC236}">
                <a16:creationId xmlns:a16="http://schemas.microsoft.com/office/drawing/2014/main" id="{6DAC9FE1-79F7-7EE9-45E4-C58617F114CA}"/>
              </a:ext>
            </a:extLst>
          </p:cNvPr>
          <p:cNvSpPr/>
          <p:nvPr/>
        </p:nvSpPr>
        <p:spPr>
          <a:xfrm>
            <a:off x="4717997" y="5668337"/>
            <a:ext cx="6564526" cy="703015"/>
          </a:xfrm>
          <a:prstGeom prst="rect">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a:solidFill>
                  <a:srgbClr val="002060"/>
                </a:solidFill>
                <a:latin typeface="Bahnschrift Light" panose="020B0502040204020203" pitchFamily="34" charset="0"/>
              </a:rPr>
              <a:t>Comment organiser les apprentissages au fil des semaines? Quels objectifs fixer? Faire un bilan régulièrement? </a:t>
            </a:r>
          </a:p>
        </p:txBody>
      </p:sp>
      <p:sp>
        <p:nvSpPr>
          <p:cNvPr id="2" name="ZoneTexte 1">
            <a:extLst>
              <a:ext uri="{FF2B5EF4-FFF2-40B4-BE49-F238E27FC236}">
                <a16:creationId xmlns:a16="http://schemas.microsoft.com/office/drawing/2014/main" id="{17D3F229-B78A-EC12-9425-B22349642C63}"/>
              </a:ext>
            </a:extLst>
          </p:cNvPr>
          <p:cNvSpPr txBox="1"/>
          <p:nvPr/>
        </p:nvSpPr>
        <p:spPr>
          <a:xfrm>
            <a:off x="-178319" y="2157273"/>
            <a:ext cx="4165157" cy="3539430"/>
          </a:xfrm>
          <a:prstGeom prst="rect">
            <a:avLst/>
          </a:prstGeom>
          <a:noFill/>
        </p:spPr>
        <p:txBody>
          <a:bodyPr wrap="square" rtlCol="0">
            <a:spAutoFit/>
          </a:bodyPr>
          <a:lstStyle/>
          <a:p>
            <a:pPr algn="ctr"/>
            <a:r>
              <a:rPr lang="fr-BE" sz="2800">
                <a:solidFill>
                  <a:schemeClr val="accent1">
                    <a:lumMod val="50000"/>
                  </a:schemeClr>
                </a:solidFill>
              </a:rPr>
              <a:t>METS AU POINT UNE </a:t>
            </a:r>
          </a:p>
          <a:p>
            <a:pPr algn="ctr"/>
            <a:endParaRPr lang="fr-BE" sz="2800">
              <a:solidFill>
                <a:schemeClr val="accent1">
                  <a:lumMod val="50000"/>
                </a:schemeClr>
              </a:solidFill>
            </a:endParaRPr>
          </a:p>
          <a:p>
            <a:pPr algn="ctr"/>
            <a:endParaRPr lang="fr-BE" sz="2800" b="1">
              <a:solidFill>
                <a:schemeClr val="accent1">
                  <a:lumMod val="50000"/>
                </a:schemeClr>
              </a:solidFill>
            </a:endParaRPr>
          </a:p>
          <a:p>
            <a:pPr algn="ctr"/>
            <a:r>
              <a:rPr lang="fr-BE" sz="2800" b="1">
                <a:solidFill>
                  <a:schemeClr val="accent1">
                    <a:lumMod val="50000"/>
                  </a:schemeClr>
                </a:solidFill>
              </a:rPr>
              <a:t>STRATÉGIE D’APPRENTISSAGE </a:t>
            </a:r>
          </a:p>
          <a:p>
            <a:pPr algn="ctr"/>
            <a:endParaRPr lang="fr-BE" sz="2800">
              <a:solidFill>
                <a:schemeClr val="accent1">
                  <a:lumMod val="50000"/>
                </a:schemeClr>
              </a:solidFill>
            </a:endParaRPr>
          </a:p>
          <a:p>
            <a:pPr algn="ctr"/>
            <a:endParaRPr lang="fr-BE" sz="2800">
              <a:solidFill>
                <a:schemeClr val="accent1">
                  <a:lumMod val="50000"/>
                </a:schemeClr>
              </a:solidFill>
            </a:endParaRPr>
          </a:p>
          <a:p>
            <a:pPr algn="ctr"/>
            <a:r>
              <a:rPr lang="fr-BE" sz="2800">
                <a:solidFill>
                  <a:schemeClr val="accent1">
                    <a:lumMod val="50000"/>
                  </a:schemeClr>
                </a:solidFill>
              </a:rPr>
              <a:t>POUR CHAQUE COURS</a:t>
            </a:r>
          </a:p>
        </p:txBody>
      </p:sp>
    </p:spTree>
    <p:extLst>
      <p:ext uri="{BB962C8B-B14F-4D97-AF65-F5344CB8AC3E}">
        <p14:creationId xmlns:p14="http://schemas.microsoft.com/office/powerpoint/2010/main" val="14885669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60836-C53D-735B-DD64-ECFCD54373A6}"/>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9147E4FC-6CB8-E399-1D24-28784172D9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245" y="2410929"/>
            <a:ext cx="5657680" cy="1927989"/>
          </a:xfrm>
          <a:prstGeom prst="rect">
            <a:avLst/>
          </a:prstGeom>
        </p:spPr>
      </p:pic>
      <p:sp>
        <p:nvSpPr>
          <p:cNvPr id="7" name="Rectangle 6">
            <a:extLst>
              <a:ext uri="{FF2B5EF4-FFF2-40B4-BE49-F238E27FC236}">
                <a16:creationId xmlns:a16="http://schemas.microsoft.com/office/drawing/2014/main" id="{22F1F183-50A1-2ADD-DD85-EF788803647D}"/>
              </a:ext>
            </a:extLst>
          </p:cNvPr>
          <p:cNvSpPr/>
          <p:nvPr/>
        </p:nvSpPr>
        <p:spPr>
          <a:xfrm>
            <a:off x="-10696" y="0"/>
            <a:ext cx="12192000" cy="126062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3600" dirty="0">
                <a:latin typeface="Bahnschrift" panose="020B0502040204020203" pitchFamily="34" charset="0"/>
              </a:rPr>
              <a:t>ACTEUR.RICE DE TES APPRENTISSAGES</a:t>
            </a:r>
          </a:p>
        </p:txBody>
      </p:sp>
      <p:sp>
        <p:nvSpPr>
          <p:cNvPr id="11" name="Rectangle 10">
            <a:extLst>
              <a:ext uri="{FF2B5EF4-FFF2-40B4-BE49-F238E27FC236}">
                <a16:creationId xmlns:a16="http://schemas.microsoft.com/office/drawing/2014/main" id="{C14FBC8B-98FB-B9B9-2C67-0F6668456161}"/>
              </a:ext>
            </a:extLst>
          </p:cNvPr>
          <p:cNvSpPr/>
          <p:nvPr/>
        </p:nvSpPr>
        <p:spPr>
          <a:xfrm>
            <a:off x="182573" y="1400832"/>
            <a:ext cx="6564526" cy="703015"/>
          </a:xfrm>
          <a:prstGeom prst="rect">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dirty="0">
                <a:solidFill>
                  <a:srgbClr val="002060"/>
                </a:solidFill>
                <a:latin typeface="Bahnschrift Light" panose="020B0502040204020203" pitchFamily="34" charset="0"/>
              </a:rPr>
              <a:t>Quelles sont les exigences du professeur? </a:t>
            </a:r>
          </a:p>
        </p:txBody>
      </p:sp>
      <p:sp>
        <p:nvSpPr>
          <p:cNvPr id="10" name="Rectangle 9">
            <a:extLst>
              <a:ext uri="{FF2B5EF4-FFF2-40B4-BE49-F238E27FC236}">
                <a16:creationId xmlns:a16="http://schemas.microsoft.com/office/drawing/2014/main" id="{E64A2DF8-4AF4-2C69-30EE-44E1DE6B8AF9}"/>
              </a:ext>
            </a:extLst>
          </p:cNvPr>
          <p:cNvSpPr/>
          <p:nvPr/>
        </p:nvSpPr>
        <p:spPr>
          <a:xfrm>
            <a:off x="94008" y="2624933"/>
            <a:ext cx="853222" cy="403123"/>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8" name="Flèche vers la droite 17">
            <a:extLst>
              <a:ext uri="{FF2B5EF4-FFF2-40B4-BE49-F238E27FC236}">
                <a16:creationId xmlns:a16="http://schemas.microsoft.com/office/drawing/2014/main" id="{CD013725-C450-7B5D-9119-27B40FD8CBFC}"/>
              </a:ext>
            </a:extLst>
          </p:cNvPr>
          <p:cNvSpPr/>
          <p:nvPr/>
        </p:nvSpPr>
        <p:spPr>
          <a:xfrm>
            <a:off x="17961" y="6154451"/>
            <a:ext cx="621792" cy="179341"/>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0000"/>
              </a:highlight>
            </a:endParaRPr>
          </a:p>
        </p:txBody>
      </p:sp>
      <p:sp>
        <p:nvSpPr>
          <p:cNvPr id="19" name="Flèche vers la droite 18">
            <a:extLst>
              <a:ext uri="{FF2B5EF4-FFF2-40B4-BE49-F238E27FC236}">
                <a16:creationId xmlns:a16="http://schemas.microsoft.com/office/drawing/2014/main" id="{FD2B4E9A-EB65-7796-067C-2D66CF593760}"/>
              </a:ext>
            </a:extLst>
          </p:cNvPr>
          <p:cNvSpPr/>
          <p:nvPr/>
        </p:nvSpPr>
        <p:spPr>
          <a:xfrm>
            <a:off x="5229133" y="4754154"/>
            <a:ext cx="621792" cy="179341"/>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highlight>
                <a:srgbClr val="FF0000"/>
              </a:highlight>
            </a:endParaRPr>
          </a:p>
        </p:txBody>
      </p:sp>
      <p:sp>
        <p:nvSpPr>
          <p:cNvPr id="14" name="ZoneTexte 13">
            <a:extLst>
              <a:ext uri="{FF2B5EF4-FFF2-40B4-BE49-F238E27FC236}">
                <a16:creationId xmlns:a16="http://schemas.microsoft.com/office/drawing/2014/main" id="{70E2F759-B61E-4737-B0DD-DD0BFA319FD1}"/>
              </a:ext>
            </a:extLst>
          </p:cNvPr>
          <p:cNvSpPr txBox="1"/>
          <p:nvPr/>
        </p:nvSpPr>
        <p:spPr>
          <a:xfrm>
            <a:off x="399967" y="3226443"/>
            <a:ext cx="372544" cy="369332"/>
          </a:xfrm>
          <a:prstGeom prst="rect">
            <a:avLst/>
          </a:prstGeom>
          <a:noFill/>
        </p:spPr>
        <p:txBody>
          <a:bodyPr wrap="square" rtlCol="0">
            <a:spAutoFit/>
          </a:bodyPr>
          <a:lstStyle/>
          <a:p>
            <a:r>
              <a:rPr lang="fr-FR" b="1" dirty="0">
                <a:solidFill>
                  <a:srgbClr val="FF0000"/>
                </a:solidFill>
              </a:rPr>
              <a:t>1.</a:t>
            </a:r>
          </a:p>
        </p:txBody>
      </p:sp>
      <p:sp>
        <p:nvSpPr>
          <p:cNvPr id="15" name="ZoneTexte 14">
            <a:extLst>
              <a:ext uri="{FF2B5EF4-FFF2-40B4-BE49-F238E27FC236}">
                <a16:creationId xmlns:a16="http://schemas.microsoft.com/office/drawing/2014/main" id="{7C7D52C2-3C56-A394-635B-39CDC3ABDCD8}"/>
              </a:ext>
            </a:extLst>
          </p:cNvPr>
          <p:cNvSpPr txBox="1"/>
          <p:nvPr/>
        </p:nvSpPr>
        <p:spPr>
          <a:xfrm>
            <a:off x="128321" y="5701059"/>
            <a:ext cx="372544" cy="369332"/>
          </a:xfrm>
          <a:prstGeom prst="rect">
            <a:avLst/>
          </a:prstGeom>
          <a:noFill/>
        </p:spPr>
        <p:txBody>
          <a:bodyPr wrap="square" rtlCol="0">
            <a:spAutoFit/>
          </a:bodyPr>
          <a:lstStyle/>
          <a:p>
            <a:r>
              <a:rPr lang="fr-FR" b="1" dirty="0">
                <a:solidFill>
                  <a:srgbClr val="FF0000"/>
                </a:solidFill>
              </a:rPr>
              <a:t>2.</a:t>
            </a:r>
          </a:p>
        </p:txBody>
      </p:sp>
      <p:sp>
        <p:nvSpPr>
          <p:cNvPr id="16" name="ZoneTexte 15">
            <a:extLst>
              <a:ext uri="{FF2B5EF4-FFF2-40B4-BE49-F238E27FC236}">
                <a16:creationId xmlns:a16="http://schemas.microsoft.com/office/drawing/2014/main" id="{C4439297-07A9-A6B8-5222-5F14F0E31C2D}"/>
              </a:ext>
            </a:extLst>
          </p:cNvPr>
          <p:cNvSpPr txBox="1"/>
          <p:nvPr/>
        </p:nvSpPr>
        <p:spPr>
          <a:xfrm>
            <a:off x="5685103" y="3338207"/>
            <a:ext cx="372544" cy="369332"/>
          </a:xfrm>
          <a:prstGeom prst="rect">
            <a:avLst/>
          </a:prstGeom>
          <a:noFill/>
        </p:spPr>
        <p:txBody>
          <a:bodyPr wrap="square" rtlCol="0">
            <a:spAutoFit/>
          </a:bodyPr>
          <a:lstStyle/>
          <a:p>
            <a:r>
              <a:rPr lang="fr-FR" b="1" dirty="0">
                <a:solidFill>
                  <a:srgbClr val="FF0000"/>
                </a:solidFill>
              </a:rPr>
              <a:t>3.</a:t>
            </a:r>
          </a:p>
        </p:txBody>
      </p:sp>
      <p:pic>
        <p:nvPicPr>
          <p:cNvPr id="3" name="Image 2">
            <a:extLst>
              <a:ext uri="{FF2B5EF4-FFF2-40B4-BE49-F238E27FC236}">
                <a16:creationId xmlns:a16="http://schemas.microsoft.com/office/drawing/2014/main" id="{A8AA8410-11D9-1F9E-73AA-56E8542D015D}"/>
              </a:ext>
            </a:extLst>
          </p:cNvPr>
          <p:cNvPicPr>
            <a:picLocks noChangeAspect="1"/>
          </p:cNvPicPr>
          <p:nvPr/>
        </p:nvPicPr>
        <p:blipFill>
          <a:blip r:embed="rId4"/>
          <a:srcRect t="22716"/>
          <a:stretch>
            <a:fillRect/>
          </a:stretch>
        </p:blipFill>
        <p:spPr>
          <a:xfrm>
            <a:off x="639753" y="5431803"/>
            <a:ext cx="4573149" cy="1155356"/>
          </a:xfrm>
          <a:prstGeom prst="rect">
            <a:avLst/>
          </a:prstGeom>
        </p:spPr>
      </p:pic>
      <p:pic>
        <p:nvPicPr>
          <p:cNvPr id="9" name="Image 8">
            <a:extLst>
              <a:ext uri="{FF2B5EF4-FFF2-40B4-BE49-F238E27FC236}">
                <a16:creationId xmlns:a16="http://schemas.microsoft.com/office/drawing/2014/main" id="{BB55B30E-BD38-C77E-2997-8540825C517F}"/>
              </a:ext>
            </a:extLst>
          </p:cNvPr>
          <p:cNvPicPr>
            <a:picLocks noChangeAspect="1"/>
          </p:cNvPicPr>
          <p:nvPr/>
        </p:nvPicPr>
        <p:blipFill>
          <a:blip r:embed="rId5"/>
          <a:stretch>
            <a:fillRect/>
          </a:stretch>
        </p:blipFill>
        <p:spPr>
          <a:xfrm>
            <a:off x="6182273" y="3989483"/>
            <a:ext cx="5369974" cy="2730003"/>
          </a:xfrm>
          <a:prstGeom prst="rect">
            <a:avLst/>
          </a:prstGeom>
        </p:spPr>
      </p:pic>
      <p:pic>
        <p:nvPicPr>
          <p:cNvPr id="13" name="Image 12">
            <a:extLst>
              <a:ext uri="{FF2B5EF4-FFF2-40B4-BE49-F238E27FC236}">
                <a16:creationId xmlns:a16="http://schemas.microsoft.com/office/drawing/2014/main" id="{33F216DC-8082-C347-5E71-559729DCEEC9}"/>
              </a:ext>
            </a:extLst>
          </p:cNvPr>
          <p:cNvPicPr>
            <a:picLocks noChangeAspect="1"/>
          </p:cNvPicPr>
          <p:nvPr/>
        </p:nvPicPr>
        <p:blipFill>
          <a:blip r:embed="rId6"/>
          <a:srcRect b="10618"/>
          <a:stretch>
            <a:fillRect/>
          </a:stretch>
        </p:blipFill>
        <p:spPr>
          <a:xfrm>
            <a:off x="6234939" y="2270903"/>
            <a:ext cx="4144564" cy="1551524"/>
          </a:xfrm>
          <a:prstGeom prst="rect">
            <a:avLst/>
          </a:prstGeom>
        </p:spPr>
      </p:pic>
    </p:spTree>
    <p:extLst>
      <p:ext uri="{BB962C8B-B14F-4D97-AF65-F5344CB8AC3E}">
        <p14:creationId xmlns:p14="http://schemas.microsoft.com/office/powerpoint/2010/main" val="13178756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6C509876-8BA5-4523-AC71-F8BE136D8796}"/>
              </a:ext>
            </a:extLst>
          </p:cNvPr>
          <p:cNvPicPr>
            <a:picLocks noChangeAspect="1"/>
          </p:cNvPicPr>
          <p:nvPr/>
        </p:nvPicPr>
        <p:blipFill>
          <a:blip r:embed="rId3"/>
          <a:stretch>
            <a:fillRect/>
          </a:stretch>
        </p:blipFill>
        <p:spPr>
          <a:xfrm>
            <a:off x="5474518" y="1973337"/>
            <a:ext cx="4562475" cy="4171950"/>
          </a:xfrm>
          <a:prstGeom prst="rect">
            <a:avLst/>
          </a:prstGeom>
        </p:spPr>
      </p:pic>
      <p:sp>
        <p:nvSpPr>
          <p:cNvPr id="31" name="Rectangle 30">
            <a:extLst>
              <a:ext uri="{FF2B5EF4-FFF2-40B4-BE49-F238E27FC236}">
                <a16:creationId xmlns:a16="http://schemas.microsoft.com/office/drawing/2014/main" id="{B1A0571B-FB41-4664-8784-37C7CFA570FD}"/>
              </a:ext>
            </a:extLst>
          </p:cNvPr>
          <p:cNvSpPr/>
          <p:nvPr/>
        </p:nvSpPr>
        <p:spPr>
          <a:xfrm>
            <a:off x="0" y="1260627"/>
            <a:ext cx="3808520" cy="5597371"/>
          </a:xfrm>
          <a:prstGeom prst="rect">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dirty="0"/>
          </a:p>
        </p:txBody>
      </p:sp>
      <p:sp>
        <p:nvSpPr>
          <p:cNvPr id="33" name="ZoneTexte 32">
            <a:extLst>
              <a:ext uri="{FF2B5EF4-FFF2-40B4-BE49-F238E27FC236}">
                <a16:creationId xmlns:a16="http://schemas.microsoft.com/office/drawing/2014/main" id="{714C681E-A53A-40E3-8939-D00EF8F36F23}"/>
              </a:ext>
            </a:extLst>
          </p:cNvPr>
          <p:cNvSpPr txBox="1"/>
          <p:nvPr/>
        </p:nvSpPr>
        <p:spPr>
          <a:xfrm>
            <a:off x="0" y="2157274"/>
            <a:ext cx="4165157" cy="3539430"/>
          </a:xfrm>
          <a:prstGeom prst="rect">
            <a:avLst/>
          </a:prstGeom>
          <a:noFill/>
        </p:spPr>
        <p:txBody>
          <a:bodyPr wrap="square" rtlCol="0">
            <a:spAutoFit/>
          </a:bodyPr>
          <a:lstStyle/>
          <a:p>
            <a:pPr algn="ctr"/>
            <a:r>
              <a:rPr lang="fr-BE" sz="2800" dirty="0">
                <a:solidFill>
                  <a:schemeClr val="accent1">
                    <a:lumMod val="50000"/>
                  </a:schemeClr>
                </a:solidFill>
                <a:latin typeface="Bahnschrift Light" panose="020B0502040204020203" pitchFamily="34" charset="0"/>
              </a:rPr>
              <a:t>METS AU POINT UNE </a:t>
            </a:r>
          </a:p>
          <a:p>
            <a:pPr algn="ctr"/>
            <a:endParaRPr lang="fr-BE" sz="2800" dirty="0">
              <a:solidFill>
                <a:schemeClr val="accent1">
                  <a:lumMod val="50000"/>
                </a:schemeClr>
              </a:solidFill>
              <a:latin typeface="Bahnschrift Light" panose="020B0502040204020203" pitchFamily="34" charset="0"/>
            </a:endParaRPr>
          </a:p>
          <a:p>
            <a:pPr algn="ctr"/>
            <a:endParaRPr lang="fr-BE" sz="2800" b="1" dirty="0">
              <a:solidFill>
                <a:schemeClr val="accent1">
                  <a:lumMod val="50000"/>
                </a:schemeClr>
              </a:solidFill>
              <a:latin typeface="Bahnschrift Light" panose="020B0502040204020203" pitchFamily="34" charset="0"/>
            </a:endParaRPr>
          </a:p>
          <a:p>
            <a:pPr algn="ctr"/>
            <a:r>
              <a:rPr lang="fr-BE" sz="2800" b="1" dirty="0">
                <a:solidFill>
                  <a:schemeClr val="accent1">
                    <a:lumMod val="50000"/>
                  </a:schemeClr>
                </a:solidFill>
                <a:latin typeface="Bahnschrift Light" panose="020B0502040204020203" pitchFamily="34" charset="0"/>
              </a:rPr>
              <a:t>STRATÉGIE D’APPRENTISSAGE </a:t>
            </a:r>
          </a:p>
          <a:p>
            <a:pPr algn="ctr"/>
            <a:endParaRPr lang="fr-BE" sz="2800" dirty="0">
              <a:solidFill>
                <a:schemeClr val="accent1">
                  <a:lumMod val="50000"/>
                </a:schemeClr>
              </a:solidFill>
              <a:latin typeface="Bahnschrift Light" panose="020B0502040204020203" pitchFamily="34" charset="0"/>
            </a:endParaRPr>
          </a:p>
          <a:p>
            <a:pPr algn="ctr"/>
            <a:endParaRPr lang="fr-BE" sz="2800" dirty="0">
              <a:solidFill>
                <a:schemeClr val="accent1">
                  <a:lumMod val="50000"/>
                </a:schemeClr>
              </a:solidFill>
              <a:latin typeface="Bahnschrift Light" panose="020B0502040204020203" pitchFamily="34" charset="0"/>
            </a:endParaRPr>
          </a:p>
          <a:p>
            <a:pPr algn="ctr"/>
            <a:r>
              <a:rPr lang="fr-BE" sz="2800" dirty="0">
                <a:solidFill>
                  <a:schemeClr val="accent1">
                    <a:lumMod val="50000"/>
                  </a:schemeClr>
                </a:solidFill>
                <a:latin typeface="Bahnschrift Light" panose="020B0502040204020203" pitchFamily="34" charset="0"/>
              </a:rPr>
              <a:t>POUR CHAQUE COURS</a:t>
            </a:r>
          </a:p>
        </p:txBody>
      </p:sp>
      <p:sp>
        <p:nvSpPr>
          <p:cNvPr id="35" name="Rectangle 34">
            <a:extLst>
              <a:ext uri="{FF2B5EF4-FFF2-40B4-BE49-F238E27FC236}">
                <a16:creationId xmlns:a16="http://schemas.microsoft.com/office/drawing/2014/main" id="{ADF719EA-4F95-4AF1-9D1E-B882AA46015B}"/>
              </a:ext>
            </a:extLst>
          </p:cNvPr>
          <p:cNvSpPr/>
          <p:nvPr/>
        </p:nvSpPr>
        <p:spPr>
          <a:xfrm>
            <a:off x="0" y="1"/>
            <a:ext cx="12192000" cy="126062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3600" dirty="0">
                <a:latin typeface="Bahnschrift" panose="020B0502040204020203" pitchFamily="34" charset="0"/>
              </a:rPr>
              <a:t>ACTEUR OU ACTRICE DE TES APPRENTISSAGES</a:t>
            </a:r>
          </a:p>
        </p:txBody>
      </p:sp>
    </p:spTree>
    <p:extLst>
      <p:ext uri="{BB962C8B-B14F-4D97-AF65-F5344CB8AC3E}">
        <p14:creationId xmlns:p14="http://schemas.microsoft.com/office/powerpoint/2010/main" val="850210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2921B7-ED59-4412-A156-BB12B746C08C}"/>
              </a:ext>
            </a:extLst>
          </p:cNvPr>
          <p:cNvSpPr/>
          <p:nvPr/>
        </p:nvSpPr>
        <p:spPr>
          <a:xfrm>
            <a:off x="0" y="1260629"/>
            <a:ext cx="3808520" cy="5597371"/>
          </a:xfrm>
          <a:prstGeom prst="rect">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3200" dirty="0">
                <a:solidFill>
                  <a:schemeClr val="accent1">
                    <a:lumMod val="75000"/>
                  </a:schemeClr>
                </a:solidFill>
                <a:latin typeface="Bahnschrift" panose="020B0502040204020203" pitchFamily="34" charset="0"/>
              </a:rPr>
              <a:t>DEVIENS UN ÉTUDIANT STRATÉGIQUE</a:t>
            </a:r>
          </a:p>
        </p:txBody>
      </p:sp>
      <p:sp>
        <p:nvSpPr>
          <p:cNvPr id="8" name="Rectangle : coins arrondis 7">
            <a:extLst>
              <a:ext uri="{FF2B5EF4-FFF2-40B4-BE49-F238E27FC236}">
                <a16:creationId xmlns:a16="http://schemas.microsoft.com/office/drawing/2014/main" id="{74A3F36A-E32E-43A2-AE04-5BC9EEB3BD9C}"/>
              </a:ext>
            </a:extLst>
          </p:cNvPr>
          <p:cNvSpPr/>
          <p:nvPr/>
        </p:nvSpPr>
        <p:spPr>
          <a:xfrm>
            <a:off x="4572000" y="1754777"/>
            <a:ext cx="6445405" cy="71508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2000" dirty="0">
                <a:solidFill>
                  <a:srgbClr val="002060"/>
                </a:solidFill>
                <a:latin typeface="Bahnschrift Light" panose="020B0502040204020203" pitchFamily="34" charset="0"/>
              </a:rPr>
              <a:t>Il n’y a pas de mauvais choix</a:t>
            </a:r>
          </a:p>
        </p:txBody>
      </p:sp>
      <p:sp>
        <p:nvSpPr>
          <p:cNvPr id="9" name="Rectangle : coins arrondis 8">
            <a:extLst>
              <a:ext uri="{FF2B5EF4-FFF2-40B4-BE49-F238E27FC236}">
                <a16:creationId xmlns:a16="http://schemas.microsoft.com/office/drawing/2014/main" id="{FDD6B104-558E-4BB0-B4E2-B532DDD376F0}"/>
              </a:ext>
            </a:extLst>
          </p:cNvPr>
          <p:cNvSpPr/>
          <p:nvPr/>
        </p:nvSpPr>
        <p:spPr>
          <a:xfrm>
            <a:off x="4572000" y="2821528"/>
            <a:ext cx="6534614" cy="2096429"/>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hangingPunct="0"/>
            <a:r>
              <a:rPr lang="fr-FR" sz="2000" dirty="0">
                <a:solidFill>
                  <a:srgbClr val="002060"/>
                </a:solidFill>
                <a:latin typeface="Bahnschrift Light" panose="020B0502040204020203" pitchFamily="34" charset="0"/>
                <a:ea typeface="Calibri"/>
                <a:cs typeface="Calibri"/>
                <a:sym typeface="Calibri"/>
              </a:rPr>
              <a:t>Tes choix doivent te correspondre à toi et toi </a:t>
            </a:r>
            <a:r>
              <a:rPr lang="fr-FR" sz="2000" dirty="0" err="1">
                <a:solidFill>
                  <a:srgbClr val="002060"/>
                </a:solidFill>
                <a:latin typeface="Bahnschrift Light" panose="020B0502040204020203" pitchFamily="34" charset="0"/>
                <a:ea typeface="Calibri"/>
                <a:cs typeface="Calibri"/>
                <a:sym typeface="Calibri"/>
              </a:rPr>
              <a:t>seul·e</a:t>
            </a:r>
            <a:r>
              <a:rPr lang="fr-FR" sz="2000" dirty="0">
                <a:solidFill>
                  <a:srgbClr val="002060"/>
                </a:solidFill>
                <a:latin typeface="Bahnschrift Light" panose="020B0502040204020203" pitchFamily="34" charset="0"/>
                <a:ea typeface="Calibri"/>
                <a:cs typeface="Calibri"/>
                <a:sym typeface="Calibri"/>
              </a:rPr>
              <a:t> (à ton profil, tes envies tes priorités, ta situation personnelle). Ce seront les bonnes décisions si elles te conviennent et te permettent d’atteindre tes objectifs quels qu’ils soient. </a:t>
            </a:r>
          </a:p>
        </p:txBody>
      </p:sp>
      <p:sp>
        <p:nvSpPr>
          <p:cNvPr id="10" name="Rectangle : coins arrondis 9">
            <a:extLst>
              <a:ext uri="{FF2B5EF4-FFF2-40B4-BE49-F238E27FC236}">
                <a16:creationId xmlns:a16="http://schemas.microsoft.com/office/drawing/2014/main" id="{7DFE4E32-D951-44DB-A6CD-EAF25DEE7D7A}"/>
              </a:ext>
            </a:extLst>
          </p:cNvPr>
          <p:cNvSpPr/>
          <p:nvPr/>
        </p:nvSpPr>
        <p:spPr>
          <a:xfrm>
            <a:off x="4572000" y="5269625"/>
            <a:ext cx="6534614" cy="111512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hangingPunct="0"/>
            <a:r>
              <a:rPr lang="fr-BE" sz="2000" dirty="0">
                <a:solidFill>
                  <a:srgbClr val="002060"/>
                </a:solidFill>
                <a:latin typeface="Bahnschrift Light" panose="020B0502040204020203" pitchFamily="34" charset="0"/>
                <a:ea typeface="Calibri"/>
                <a:cs typeface="Calibri"/>
                <a:sym typeface="Calibri"/>
              </a:rPr>
              <a:t>Explore autant les ressources matérielles qu’humaines qui sont là pour t’aider !</a:t>
            </a:r>
          </a:p>
        </p:txBody>
      </p:sp>
      <p:sp>
        <p:nvSpPr>
          <p:cNvPr id="11" name="Rectangle 10">
            <a:extLst>
              <a:ext uri="{FF2B5EF4-FFF2-40B4-BE49-F238E27FC236}">
                <a16:creationId xmlns:a16="http://schemas.microsoft.com/office/drawing/2014/main" id="{B200497F-2ED9-46E5-A314-F68F240251C8}"/>
              </a:ext>
            </a:extLst>
          </p:cNvPr>
          <p:cNvSpPr/>
          <p:nvPr/>
        </p:nvSpPr>
        <p:spPr>
          <a:xfrm>
            <a:off x="0" y="0"/>
            <a:ext cx="12192000" cy="126062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3600" dirty="0">
                <a:latin typeface="Bahnschrift" panose="020B0502040204020203" pitchFamily="34" charset="0"/>
              </a:rPr>
              <a:t>ACTEUR OU ACTRICE DE TES APPRENTISSAGES</a:t>
            </a:r>
          </a:p>
        </p:txBody>
      </p:sp>
    </p:spTree>
    <p:extLst>
      <p:ext uri="{BB962C8B-B14F-4D97-AF65-F5344CB8AC3E}">
        <p14:creationId xmlns:p14="http://schemas.microsoft.com/office/powerpoint/2010/main" val="2401913001"/>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CC81228-CEA3-402B-B8E5-688F5BFA7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c 11">
            <a:extLst>
              <a:ext uri="{FF2B5EF4-FFF2-40B4-BE49-F238E27FC236}">
                <a16:creationId xmlns:a16="http://schemas.microsoft.com/office/drawing/2014/main" id="{BC0916B8-FF7A-4ECB-9FD7-C7668658D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011959" flipH="1">
            <a:off x="548353" y="3147190"/>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62AC582-0FBC-4CE3-92EF-8AA33E8C09D8}"/>
              </a:ext>
            </a:extLst>
          </p:cNvPr>
          <p:cNvSpPr>
            <a:spLocks noGrp="1"/>
          </p:cNvSpPr>
          <p:nvPr>
            <p:ph type="ctrTitle"/>
          </p:nvPr>
        </p:nvSpPr>
        <p:spPr>
          <a:xfrm>
            <a:off x="1043366" y="3013299"/>
            <a:ext cx="5491090" cy="2387600"/>
          </a:xfrm>
        </p:spPr>
        <p:txBody>
          <a:bodyPr anchor="b">
            <a:normAutofit/>
          </a:bodyPr>
          <a:lstStyle/>
          <a:p>
            <a:pPr algn="l"/>
            <a:r>
              <a:rPr lang="fr-BE" sz="4400" dirty="0">
                <a:solidFill>
                  <a:schemeClr val="accent1">
                    <a:lumMod val="60000"/>
                    <a:lumOff val="40000"/>
                  </a:schemeClr>
                </a:solidFill>
                <a:latin typeface="Bahnschrift Light" panose="020B0502040204020203" pitchFamily="34" charset="0"/>
              </a:rPr>
              <a:t>D</a:t>
            </a:r>
            <a:r>
              <a:rPr lang="fr-BE" sz="4400" dirty="0">
                <a:latin typeface="Bahnschrift Light" panose="020B0502040204020203" pitchFamily="34" charset="0"/>
              </a:rPr>
              <a:t>es services pour vous accompagner</a:t>
            </a:r>
          </a:p>
        </p:txBody>
      </p:sp>
      <p:pic>
        <p:nvPicPr>
          <p:cNvPr id="5" name="Image 4">
            <a:extLst>
              <a:ext uri="{FF2B5EF4-FFF2-40B4-BE49-F238E27FC236}">
                <a16:creationId xmlns:a16="http://schemas.microsoft.com/office/drawing/2014/main" id="{AC5E9C6B-91F1-49CC-A06C-7B2D1217B3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7733" y="654567"/>
            <a:ext cx="5169282" cy="3230798"/>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p:spPr>
      </p:pic>
      <p:sp>
        <p:nvSpPr>
          <p:cNvPr id="14" name="Rectangle 13">
            <a:extLst>
              <a:ext uri="{FF2B5EF4-FFF2-40B4-BE49-F238E27FC236}">
                <a16:creationId xmlns:a16="http://schemas.microsoft.com/office/drawing/2014/main" id="{9DC011D4-C95F-4B2E-9A3C-A46DCDE956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38584" y="447363"/>
            <a:ext cx="734141" cy="734141"/>
          </a:xfrm>
          <a:prstGeom prst="rect">
            <a:avLst/>
          </a:prstGeom>
          <a:noFill/>
          <a:ln w="127000">
            <a:solidFill>
              <a:schemeClr val="accent6"/>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9" name="Image 8">
            <a:extLst>
              <a:ext uri="{FF2B5EF4-FFF2-40B4-BE49-F238E27FC236}">
                <a16:creationId xmlns:a16="http://schemas.microsoft.com/office/drawing/2014/main" id="{AAA36394-8024-497E-A38F-769B4432CE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6775" y="120307"/>
            <a:ext cx="2601962" cy="1336794"/>
          </a:xfrm>
          <a:prstGeom prst="rect">
            <a:avLst/>
          </a:prstGeom>
        </p:spPr>
      </p:pic>
      <p:sp>
        <p:nvSpPr>
          <p:cNvPr id="11" name="ZoneTexte 10">
            <a:extLst>
              <a:ext uri="{FF2B5EF4-FFF2-40B4-BE49-F238E27FC236}">
                <a16:creationId xmlns:a16="http://schemas.microsoft.com/office/drawing/2014/main" id="{53A21ABF-46D2-4AEB-95ED-27E9BB7834DF}"/>
              </a:ext>
            </a:extLst>
          </p:cNvPr>
          <p:cNvSpPr txBox="1"/>
          <p:nvPr/>
        </p:nvSpPr>
        <p:spPr>
          <a:xfrm>
            <a:off x="7614704" y="3429000"/>
            <a:ext cx="3790950" cy="184666"/>
          </a:xfrm>
          <a:prstGeom prst="rect">
            <a:avLst/>
          </a:prstGeom>
          <a:noFill/>
        </p:spPr>
        <p:txBody>
          <a:bodyPr wrap="square">
            <a:spAutoFit/>
          </a:bodyPr>
          <a:lstStyle/>
          <a:p>
            <a:r>
              <a:rPr lang="fr-BE" sz="600" dirty="0">
                <a:latin typeface="Bahnschrift Light" panose="020B0502040204020203" pitchFamily="34" charset="0"/>
              </a:rPr>
              <a:t>&lt;a href='https://fr.freepik.com/vecteurs/affaires'&gt;Affaires vecteur créé par </a:t>
            </a:r>
            <a:r>
              <a:rPr lang="fr-BE" sz="600" dirty="0" err="1">
                <a:latin typeface="Bahnschrift Light" panose="020B0502040204020203" pitchFamily="34" charset="0"/>
              </a:rPr>
              <a:t>pch.vector</a:t>
            </a:r>
            <a:r>
              <a:rPr lang="fr-BE" sz="600" dirty="0">
                <a:latin typeface="Bahnschrift Light" panose="020B0502040204020203" pitchFamily="34" charset="0"/>
              </a:rPr>
              <a:t> - fr.freepik.com&lt;/a&gt;</a:t>
            </a:r>
          </a:p>
        </p:txBody>
      </p:sp>
      <p:sp>
        <p:nvSpPr>
          <p:cNvPr id="13" name="ZoneTexte 12">
            <a:extLst>
              <a:ext uri="{FF2B5EF4-FFF2-40B4-BE49-F238E27FC236}">
                <a16:creationId xmlns:a16="http://schemas.microsoft.com/office/drawing/2014/main" id="{E0013772-4AE5-405C-A1EB-0757AD17884B}"/>
              </a:ext>
            </a:extLst>
          </p:cNvPr>
          <p:cNvSpPr txBox="1"/>
          <p:nvPr/>
        </p:nvSpPr>
        <p:spPr>
          <a:xfrm>
            <a:off x="1043366" y="1678614"/>
            <a:ext cx="4870693" cy="954107"/>
          </a:xfrm>
          <a:prstGeom prst="rect">
            <a:avLst/>
          </a:prstGeom>
          <a:noFill/>
        </p:spPr>
        <p:txBody>
          <a:bodyPr wrap="square">
            <a:spAutoFit/>
          </a:bodyPr>
          <a:lstStyle/>
          <a:p>
            <a:pPr algn="ctr"/>
            <a:r>
              <a:rPr lang="fr-BE" sz="2800" b="1" dirty="0">
                <a:solidFill>
                  <a:schemeClr val="accent3">
                    <a:lumMod val="75000"/>
                  </a:schemeClr>
                </a:solidFill>
                <a:latin typeface="Bahnschrift Light" panose="020B0502040204020203" pitchFamily="34" charset="0"/>
              </a:rPr>
              <a:t>Vous n’êtes pas </a:t>
            </a:r>
            <a:r>
              <a:rPr lang="fr-BE" sz="2800" b="1" dirty="0" err="1">
                <a:solidFill>
                  <a:schemeClr val="accent3">
                    <a:lumMod val="75000"/>
                  </a:schemeClr>
                </a:solidFill>
                <a:latin typeface="Bahnschrift Light" panose="020B0502040204020203" pitchFamily="34" charset="0"/>
              </a:rPr>
              <a:t>seul.e.s</a:t>
            </a:r>
            <a:r>
              <a:rPr lang="fr-BE" sz="2800" b="1" dirty="0">
                <a:solidFill>
                  <a:schemeClr val="accent3">
                    <a:lumMod val="75000"/>
                  </a:schemeClr>
                </a:solidFill>
                <a:latin typeface="Bahnschrift Light" panose="020B0502040204020203" pitchFamily="34" charset="0"/>
              </a:rPr>
              <a:t> !</a:t>
            </a:r>
          </a:p>
          <a:p>
            <a:pPr algn="ctr"/>
            <a:endParaRPr lang="fr-BE" sz="2800" b="1" dirty="0">
              <a:solidFill>
                <a:schemeClr val="accent3">
                  <a:lumMod val="75000"/>
                </a:schemeClr>
              </a:solidFill>
              <a:latin typeface="Bahnschrift Light" panose="020B0502040204020203" pitchFamily="34" charset="0"/>
            </a:endParaRPr>
          </a:p>
        </p:txBody>
      </p:sp>
      <p:pic>
        <p:nvPicPr>
          <p:cNvPr id="15" name="Image 14" descr="Une image contenant texte, arme, matériel&#10;&#10;Description générée automatiquement">
            <a:extLst>
              <a:ext uri="{FF2B5EF4-FFF2-40B4-BE49-F238E27FC236}">
                <a16:creationId xmlns:a16="http://schemas.microsoft.com/office/drawing/2014/main" id="{44D43B1F-5A3E-4BFD-9B8B-2D05A85B33D7}"/>
              </a:ext>
            </a:extLst>
          </p:cNvPr>
          <p:cNvPicPr>
            <a:picLocks noChangeAspect="1"/>
          </p:cNvPicPr>
          <p:nvPr/>
        </p:nvPicPr>
        <p:blipFill rotWithShape="1">
          <a:blip r:embed="rId4">
            <a:extLst>
              <a:ext uri="{28A0092B-C50C-407E-A947-70E740481C1C}">
                <a14:useLocalDpi xmlns:a14="http://schemas.microsoft.com/office/drawing/2010/main" val="0"/>
              </a:ext>
            </a:extLst>
          </a:blip>
          <a:srcRect l="43434"/>
          <a:stretch/>
        </p:blipFill>
        <p:spPr>
          <a:xfrm>
            <a:off x="136400" y="63087"/>
            <a:ext cx="3811803" cy="1630632"/>
          </a:xfrm>
          <a:prstGeom prst="rect">
            <a:avLst/>
          </a:prstGeom>
        </p:spPr>
      </p:pic>
    </p:spTree>
    <p:extLst>
      <p:ext uri="{BB962C8B-B14F-4D97-AF65-F5344CB8AC3E}">
        <p14:creationId xmlns:p14="http://schemas.microsoft.com/office/powerpoint/2010/main" val="4284408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5B14C-2BEC-A0A5-4251-C63BCDAF188D}"/>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C0B55574-7268-23E2-C640-1776A6C7DC8B}"/>
              </a:ext>
            </a:extLst>
          </p:cNvPr>
          <p:cNvSpPr/>
          <p:nvPr/>
        </p:nvSpPr>
        <p:spPr>
          <a:xfrm>
            <a:off x="0" y="1"/>
            <a:ext cx="12192000" cy="126062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3600" dirty="0"/>
              <a:t>AIDES À LA RÉUSSITE DANS TA FAC</a:t>
            </a:r>
          </a:p>
        </p:txBody>
      </p:sp>
      <p:pic>
        <p:nvPicPr>
          <p:cNvPr id="5" name="Image 4">
            <a:extLst>
              <a:ext uri="{FF2B5EF4-FFF2-40B4-BE49-F238E27FC236}">
                <a16:creationId xmlns:a16="http://schemas.microsoft.com/office/drawing/2014/main" id="{2C244A27-394A-A4B3-9FD3-17D7A36091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4080" y="1402115"/>
            <a:ext cx="10403840" cy="5455885"/>
          </a:xfrm>
          <a:prstGeom prst="rect">
            <a:avLst/>
          </a:prstGeom>
        </p:spPr>
      </p:pic>
      <p:sp>
        <p:nvSpPr>
          <p:cNvPr id="6" name="TextBox 5">
            <a:extLst>
              <a:ext uri="{FF2B5EF4-FFF2-40B4-BE49-F238E27FC236}">
                <a16:creationId xmlns:a16="http://schemas.microsoft.com/office/drawing/2014/main" id="{821B31D7-8619-746B-C66E-AEC22B36D3F5}"/>
              </a:ext>
            </a:extLst>
          </p:cNvPr>
          <p:cNvSpPr txBox="1"/>
          <p:nvPr/>
        </p:nvSpPr>
        <p:spPr>
          <a:xfrm>
            <a:off x="2289549" y="6289260"/>
            <a:ext cx="7954831" cy="400110"/>
          </a:xfrm>
          <a:prstGeom prst="rect">
            <a:avLst/>
          </a:prstGeom>
          <a:noFill/>
        </p:spPr>
        <p:txBody>
          <a:bodyPr wrap="square">
            <a:spAutoFit/>
          </a:bodyPr>
          <a:lstStyle/>
          <a:p>
            <a:r>
              <a:rPr lang="fr-BE" sz="2000" b="1" dirty="0"/>
              <a:t>Pose les questions progressivement… N’attends pas le dernier moment! </a:t>
            </a:r>
          </a:p>
        </p:txBody>
      </p:sp>
    </p:spTree>
    <p:extLst>
      <p:ext uri="{BB962C8B-B14F-4D97-AF65-F5344CB8AC3E}">
        <p14:creationId xmlns:p14="http://schemas.microsoft.com/office/powerpoint/2010/main" val="11811746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82420-8226-F0C4-5ACF-44DC9BE942C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50583B03-3672-ED32-59CB-AEE6F5B46F70}"/>
              </a:ext>
            </a:extLst>
          </p:cNvPr>
          <p:cNvSpPr/>
          <p:nvPr/>
        </p:nvSpPr>
        <p:spPr>
          <a:xfrm>
            <a:off x="0" y="1"/>
            <a:ext cx="12192000" cy="126062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3600" dirty="0"/>
              <a:t>AIDES À LA RÉUSSITE DANS TA FAC</a:t>
            </a:r>
          </a:p>
        </p:txBody>
      </p:sp>
      <p:pic>
        <p:nvPicPr>
          <p:cNvPr id="2" name="Image 1">
            <a:extLst>
              <a:ext uri="{FF2B5EF4-FFF2-40B4-BE49-F238E27FC236}">
                <a16:creationId xmlns:a16="http://schemas.microsoft.com/office/drawing/2014/main" id="{E0B58AF2-43E1-DF07-CB5D-162A0D6CBD9B}"/>
              </a:ext>
            </a:extLst>
          </p:cNvPr>
          <p:cNvPicPr>
            <a:picLocks noChangeAspect="1"/>
          </p:cNvPicPr>
          <p:nvPr/>
        </p:nvPicPr>
        <p:blipFill>
          <a:blip r:embed="rId2"/>
          <a:stretch>
            <a:fillRect/>
          </a:stretch>
        </p:blipFill>
        <p:spPr>
          <a:xfrm>
            <a:off x="1265745" y="1307307"/>
            <a:ext cx="9867900" cy="5550693"/>
          </a:xfrm>
          <a:prstGeom prst="rect">
            <a:avLst/>
          </a:prstGeom>
        </p:spPr>
      </p:pic>
    </p:spTree>
    <p:extLst>
      <p:ext uri="{BB962C8B-B14F-4D97-AF65-F5344CB8AC3E}">
        <p14:creationId xmlns:p14="http://schemas.microsoft.com/office/powerpoint/2010/main" val="68989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Connecteur en arc 29">
            <a:extLst>
              <a:ext uri="{FF2B5EF4-FFF2-40B4-BE49-F238E27FC236}">
                <a16:creationId xmlns:a16="http://schemas.microsoft.com/office/drawing/2014/main" id="{04AC5AC8-9FF4-8D59-20F7-07D7E0502022}"/>
              </a:ext>
            </a:extLst>
          </p:cNvPr>
          <p:cNvCxnSpPr>
            <a:cxnSpLocks/>
            <a:stCxn id="24" idx="2"/>
          </p:cNvCxnSpPr>
          <p:nvPr/>
        </p:nvCxnSpPr>
        <p:spPr>
          <a:xfrm rot="5400000">
            <a:off x="7409716" y="2227203"/>
            <a:ext cx="3294241" cy="2299704"/>
          </a:xfrm>
          <a:prstGeom prst="curvedConnector3">
            <a:avLst>
              <a:gd name="adj1" fmla="val 103075"/>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Connecteur en arc 39">
            <a:extLst>
              <a:ext uri="{FF2B5EF4-FFF2-40B4-BE49-F238E27FC236}">
                <a16:creationId xmlns:a16="http://schemas.microsoft.com/office/drawing/2014/main" id="{CA6BF16E-87E4-2A2A-1528-F0ACE20B5AB1}"/>
              </a:ext>
            </a:extLst>
          </p:cNvPr>
          <p:cNvCxnSpPr>
            <a:cxnSpLocks/>
            <a:stCxn id="10" idx="3"/>
          </p:cNvCxnSpPr>
          <p:nvPr/>
        </p:nvCxnSpPr>
        <p:spPr>
          <a:xfrm flipV="1">
            <a:off x="4116549" y="1424933"/>
            <a:ext cx="4501402" cy="1229162"/>
          </a:xfrm>
          <a:prstGeom prst="curvedConnector3">
            <a:avLst>
              <a:gd name="adj1" fmla="val 47098"/>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5" descr="https://westeurope1-mediap.svc.ms/transform/thumbnail?provider=spo&amp;inputFormat=jpg&amp;cs=fFNQTw&amp;docid=https%3A%2F%2Funiversitelibrebruxelles-my.sharepoint.com%3A443%2F_api%2Fv2.0%2Fdrives%2Fb!T8B6cjldUk2Ed_QlBdn-aQTg0j19lfxClVSfUoBz4fylu_wd26tCTrhTIXssFWFp%2Fitems%2F01QVXSZJH3UAFSP5PCRNDYTS6DMSCO5JNO%3Fversion%3DPublished&amp;access_token=eyJ0eXAiOiJKV1QiLCJhbGciOiJub25lIn0.eyJhdWQiOiIwMDAwMDAwMy0wMDAwLTBmZjEtY2UwMC0wMDAwMDAwMDAwMDAvdW5pdmVyc2l0ZWxpYnJlYnJ1eGVsbGVzLW15LnNoYXJlcG9pbnQuY29tQDMwYTUxNDVlLTc1YmQtNDIxMi1iYjAyLThmZjljMGVhNGFlOSIsImlzcyI6IjAwMDAwMDAzLTAwMDAtMGZmMS1jZTAwLTAwMDAwMDAwMDAwMCIsIm5iZiI6IjE2MjA4MTAwMDAiLCJleHAiOiIxNjIwODMxNjAwIiwiZW5kcG9pbnR1cmwiOiJEcmFxL2NSOU5xU0hYaVJWRkRtZ3JwdFNSTnV1T1dYMG5jaUZvS1V2ZTF3PSIsImVuZHBvaW50dXJsTGVuZ3RoIjoiMTM0IiwiaXNsb29wYmFjayI6IlRydWUiLCJ2ZXIiOiJoYXNoZWRwcm9vZnRva2VuIiwic2l0ZWlkIjoiTnpJM1lXTXdOR1l0TldRek9TMDBaRFV5TFRnME56Y3RaalF5TlRBMVpEbG1aVFk1Iiwic2lnbmluX3N0YXRlIjoiW1wia21zaVwiXSIsIm5hbWVpZCI6IjAjLmZ8bWVtYmVyc2hpcHxtYXRoaWxkZS52YW5rZXJraG92ZW5AdWxiLmJlIiwibmlpIjoibWljcm9zb2Z0LnNoYXJlcG9pbnQiLCJpc3VzZXIiOiJ0cnVlIiwiY2FjaGVrZXkiOiIwaC5mfG1lbWJlcnNoaXB8MTAwMzIwMDEzYTY0MTRkZkBsaXZlLmNvbSIsInR0IjoiMCIsInVzZVBlcnNpc3RlbnRDb29raWUiOiIzIn0.bC83bzE2bkRNZGEydUx4WW1YRUZTbDQxV1dESTRDekMrcTdzczBueTZkQT0&amp;encodeFailures=1&amp;width=281&amp;height=281&amp;srcWidth=281&amp;srcHeight=281">
            <a:extLst>
              <a:ext uri="{FF2B5EF4-FFF2-40B4-BE49-F238E27FC236}">
                <a16:creationId xmlns:a16="http://schemas.microsoft.com/office/drawing/2014/main" id="{7F4DB988-C938-2B01-A073-52F78E8A92B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822539" y="58746"/>
            <a:ext cx="842498" cy="842498"/>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descr="Une image contenant texte, Police, Graphique, capture d’écran&#10;&#10;Description générée automatiquement">
            <a:extLst>
              <a:ext uri="{FF2B5EF4-FFF2-40B4-BE49-F238E27FC236}">
                <a16:creationId xmlns:a16="http://schemas.microsoft.com/office/drawing/2014/main" id="{E9AE5ADB-DE12-1D3F-9AB3-F2EA7F8C5A3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4828" y="111420"/>
            <a:ext cx="1613996" cy="696805"/>
          </a:xfrm>
          <a:prstGeom prst="rect">
            <a:avLst/>
          </a:prstGeom>
        </p:spPr>
      </p:pic>
      <p:pic>
        <p:nvPicPr>
          <p:cNvPr id="10" name="Image 9" descr="Une image contenant texte, Dessin d’enfant&#10;&#10;Le contenu généré par l’IA peut être incorrect.">
            <a:extLst>
              <a:ext uri="{FF2B5EF4-FFF2-40B4-BE49-F238E27FC236}">
                <a16:creationId xmlns:a16="http://schemas.microsoft.com/office/drawing/2014/main" id="{B7C7BF66-7E58-B748-4B45-6EDE6068E7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28" y="1635537"/>
            <a:ext cx="4041721" cy="2037115"/>
          </a:xfrm>
          <a:prstGeom prst="rect">
            <a:avLst/>
          </a:prstGeom>
        </p:spPr>
      </p:pic>
      <p:pic>
        <p:nvPicPr>
          <p:cNvPr id="13" name="Image 12" descr="Une image contenant personne, plein air, Visage humain, ciel&#10;&#10;Description générée automatiquement">
            <a:extLst>
              <a:ext uri="{FF2B5EF4-FFF2-40B4-BE49-F238E27FC236}">
                <a16:creationId xmlns:a16="http://schemas.microsoft.com/office/drawing/2014/main" id="{C69986EA-7C25-70D0-1637-1E7B2EC25A47}"/>
              </a:ext>
            </a:extLst>
          </p:cNvPr>
          <p:cNvPicPr>
            <a:picLocks noChangeAspect="1"/>
          </p:cNvPicPr>
          <p:nvPr/>
        </p:nvPicPr>
        <p:blipFill>
          <a:blip r:embed="rId5"/>
          <a:stretch>
            <a:fillRect/>
          </a:stretch>
        </p:blipFill>
        <p:spPr>
          <a:xfrm rot="5400000">
            <a:off x="2359110" y="4258203"/>
            <a:ext cx="1645248" cy="1233937"/>
          </a:xfrm>
          <a:prstGeom prst="rect">
            <a:avLst/>
          </a:prstGeom>
        </p:spPr>
      </p:pic>
      <p:sp>
        <p:nvSpPr>
          <p:cNvPr id="14" name="Espace réservé du contenu 2">
            <a:extLst>
              <a:ext uri="{FF2B5EF4-FFF2-40B4-BE49-F238E27FC236}">
                <a16:creationId xmlns:a16="http://schemas.microsoft.com/office/drawing/2014/main" id="{021C4D4B-C9DF-369A-23E3-2A59000ABAEF}"/>
              </a:ext>
            </a:extLst>
          </p:cNvPr>
          <p:cNvSpPr txBox="1">
            <a:spLocks/>
          </p:cNvSpPr>
          <p:nvPr/>
        </p:nvSpPr>
        <p:spPr>
          <a:xfrm>
            <a:off x="74828" y="5222463"/>
            <a:ext cx="4653996" cy="1524117"/>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u="sng" dirty="0" err="1"/>
              <a:t>Responsable</a:t>
            </a:r>
            <a:r>
              <a:rPr lang="en-US" sz="2400" dirty="0"/>
              <a:t> :  </a:t>
            </a:r>
          </a:p>
          <a:p>
            <a:pPr marL="457200" lvl="1" indent="0">
              <a:buNone/>
            </a:pPr>
            <a:r>
              <a:rPr lang="en-US" dirty="0"/>
              <a:t>Fleur Van Nedervelde (</a:t>
            </a:r>
            <a:r>
              <a:rPr lang="en-US" dirty="0">
                <a:hlinkClick r:id="rId6"/>
              </a:rPr>
              <a:t>fleur.van.nedrevelde@ulb.be</a:t>
            </a:r>
            <a:r>
              <a:rPr lang="en-US" dirty="0"/>
              <a:t>)</a:t>
            </a:r>
          </a:p>
        </p:txBody>
      </p:sp>
      <p:sp>
        <p:nvSpPr>
          <p:cNvPr id="15" name="ZoneTexte 14">
            <a:extLst>
              <a:ext uri="{FF2B5EF4-FFF2-40B4-BE49-F238E27FC236}">
                <a16:creationId xmlns:a16="http://schemas.microsoft.com/office/drawing/2014/main" id="{9F2FD1EC-64C0-FB4F-20CD-6809176AF45F}"/>
              </a:ext>
            </a:extLst>
          </p:cNvPr>
          <p:cNvSpPr txBox="1"/>
          <p:nvPr/>
        </p:nvSpPr>
        <p:spPr>
          <a:xfrm>
            <a:off x="4657985" y="1038318"/>
            <a:ext cx="2935404" cy="691617"/>
          </a:xfrm>
          <a:custGeom>
            <a:avLst/>
            <a:gdLst>
              <a:gd name="csX0" fmla="*/ 0 w 2935404"/>
              <a:gd name="csY0" fmla="*/ 115272 h 691617"/>
              <a:gd name="csX1" fmla="*/ 115272 w 2935404"/>
              <a:gd name="csY1" fmla="*/ 0 h 691617"/>
              <a:gd name="csX2" fmla="*/ 764438 w 2935404"/>
              <a:gd name="csY2" fmla="*/ 0 h 691617"/>
              <a:gd name="csX3" fmla="*/ 1413605 w 2935404"/>
              <a:gd name="csY3" fmla="*/ 0 h 691617"/>
              <a:gd name="csX4" fmla="*/ 2035723 w 2935404"/>
              <a:gd name="csY4" fmla="*/ 0 h 691617"/>
              <a:gd name="csX5" fmla="*/ 2820132 w 2935404"/>
              <a:gd name="csY5" fmla="*/ 0 h 691617"/>
              <a:gd name="csX6" fmla="*/ 2935404 w 2935404"/>
              <a:gd name="csY6" fmla="*/ 115272 h 691617"/>
              <a:gd name="csX7" fmla="*/ 2935404 w 2935404"/>
              <a:gd name="csY7" fmla="*/ 576345 h 691617"/>
              <a:gd name="csX8" fmla="*/ 2820132 w 2935404"/>
              <a:gd name="csY8" fmla="*/ 691617 h 691617"/>
              <a:gd name="csX9" fmla="*/ 2198014 w 2935404"/>
              <a:gd name="csY9" fmla="*/ 691617 h 691617"/>
              <a:gd name="csX10" fmla="*/ 1494751 w 2935404"/>
              <a:gd name="csY10" fmla="*/ 691617 h 691617"/>
              <a:gd name="csX11" fmla="*/ 791487 w 2935404"/>
              <a:gd name="csY11" fmla="*/ 691617 h 691617"/>
              <a:gd name="csX12" fmla="*/ 115272 w 2935404"/>
              <a:gd name="csY12" fmla="*/ 691617 h 691617"/>
              <a:gd name="csX13" fmla="*/ 0 w 2935404"/>
              <a:gd name="csY13" fmla="*/ 576345 h 691617"/>
              <a:gd name="csX14" fmla="*/ 0 w 2935404"/>
              <a:gd name="csY14" fmla="*/ 115272 h 6916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935404" h="691617" fill="none" extrusionOk="0">
                <a:moveTo>
                  <a:pt x="0" y="115272"/>
                </a:moveTo>
                <a:cubicBezTo>
                  <a:pt x="2596" y="47541"/>
                  <a:pt x="49493" y="-4450"/>
                  <a:pt x="115272" y="0"/>
                </a:cubicBezTo>
                <a:cubicBezTo>
                  <a:pt x="351748" y="10905"/>
                  <a:pt x="522308" y="21591"/>
                  <a:pt x="764438" y="0"/>
                </a:cubicBezTo>
                <a:cubicBezTo>
                  <a:pt x="1006568" y="-21591"/>
                  <a:pt x="1272444" y="-8771"/>
                  <a:pt x="1413605" y="0"/>
                </a:cubicBezTo>
                <a:cubicBezTo>
                  <a:pt x="1554766" y="8771"/>
                  <a:pt x="1733087" y="11417"/>
                  <a:pt x="2035723" y="0"/>
                </a:cubicBezTo>
                <a:cubicBezTo>
                  <a:pt x="2338359" y="-11417"/>
                  <a:pt x="2635608" y="1571"/>
                  <a:pt x="2820132" y="0"/>
                </a:cubicBezTo>
                <a:cubicBezTo>
                  <a:pt x="2882289" y="-621"/>
                  <a:pt x="2935691" y="46253"/>
                  <a:pt x="2935404" y="115272"/>
                </a:cubicBezTo>
                <a:cubicBezTo>
                  <a:pt x="2917736" y="300004"/>
                  <a:pt x="2950385" y="442568"/>
                  <a:pt x="2935404" y="576345"/>
                </a:cubicBezTo>
                <a:cubicBezTo>
                  <a:pt x="2937972" y="640692"/>
                  <a:pt x="2884816" y="687735"/>
                  <a:pt x="2820132" y="691617"/>
                </a:cubicBezTo>
                <a:cubicBezTo>
                  <a:pt x="2655047" y="694316"/>
                  <a:pt x="2494108" y="665930"/>
                  <a:pt x="2198014" y="691617"/>
                </a:cubicBezTo>
                <a:cubicBezTo>
                  <a:pt x="1901920" y="717304"/>
                  <a:pt x="1705845" y="656478"/>
                  <a:pt x="1494751" y="691617"/>
                </a:cubicBezTo>
                <a:cubicBezTo>
                  <a:pt x="1283657" y="726756"/>
                  <a:pt x="1125275" y="690372"/>
                  <a:pt x="791487" y="691617"/>
                </a:cubicBezTo>
                <a:cubicBezTo>
                  <a:pt x="457699" y="692862"/>
                  <a:pt x="397871" y="662997"/>
                  <a:pt x="115272" y="691617"/>
                </a:cubicBezTo>
                <a:cubicBezTo>
                  <a:pt x="56891" y="684761"/>
                  <a:pt x="-3831" y="640285"/>
                  <a:pt x="0" y="576345"/>
                </a:cubicBezTo>
                <a:cubicBezTo>
                  <a:pt x="-7395" y="394553"/>
                  <a:pt x="-12508" y="235108"/>
                  <a:pt x="0" y="115272"/>
                </a:cubicBezTo>
                <a:close/>
              </a:path>
              <a:path w="2935404" h="691617" stroke="0" extrusionOk="0">
                <a:moveTo>
                  <a:pt x="0" y="115272"/>
                </a:moveTo>
                <a:cubicBezTo>
                  <a:pt x="-4442" y="41818"/>
                  <a:pt x="42050" y="-11104"/>
                  <a:pt x="115272" y="0"/>
                </a:cubicBezTo>
                <a:cubicBezTo>
                  <a:pt x="381492" y="-19890"/>
                  <a:pt x="530853" y="1864"/>
                  <a:pt x="764438" y="0"/>
                </a:cubicBezTo>
                <a:cubicBezTo>
                  <a:pt x="998023" y="-1864"/>
                  <a:pt x="1230259" y="-27304"/>
                  <a:pt x="1359508" y="0"/>
                </a:cubicBezTo>
                <a:cubicBezTo>
                  <a:pt x="1488757" y="27304"/>
                  <a:pt x="1782741" y="-29288"/>
                  <a:pt x="1981625" y="0"/>
                </a:cubicBezTo>
                <a:cubicBezTo>
                  <a:pt x="2180509" y="29288"/>
                  <a:pt x="2590326" y="28097"/>
                  <a:pt x="2820132" y="0"/>
                </a:cubicBezTo>
                <a:cubicBezTo>
                  <a:pt x="2887600" y="15"/>
                  <a:pt x="2946814" y="51561"/>
                  <a:pt x="2935404" y="115272"/>
                </a:cubicBezTo>
                <a:cubicBezTo>
                  <a:pt x="2918896" y="325301"/>
                  <a:pt x="2922765" y="453421"/>
                  <a:pt x="2935404" y="576345"/>
                </a:cubicBezTo>
                <a:cubicBezTo>
                  <a:pt x="2933272" y="636405"/>
                  <a:pt x="2891493" y="685000"/>
                  <a:pt x="2820132" y="691617"/>
                </a:cubicBezTo>
                <a:cubicBezTo>
                  <a:pt x="2497184" y="708481"/>
                  <a:pt x="2312417" y="715532"/>
                  <a:pt x="2089820" y="691617"/>
                </a:cubicBezTo>
                <a:cubicBezTo>
                  <a:pt x="1867223" y="667702"/>
                  <a:pt x="1712371" y="706251"/>
                  <a:pt x="1359508" y="691617"/>
                </a:cubicBezTo>
                <a:cubicBezTo>
                  <a:pt x="1006645" y="676983"/>
                  <a:pt x="994980" y="677081"/>
                  <a:pt x="764438" y="691617"/>
                </a:cubicBezTo>
                <a:cubicBezTo>
                  <a:pt x="533896" y="706154"/>
                  <a:pt x="339507" y="684975"/>
                  <a:pt x="115272" y="691617"/>
                </a:cubicBezTo>
                <a:cubicBezTo>
                  <a:pt x="59571" y="684859"/>
                  <a:pt x="11326" y="639399"/>
                  <a:pt x="0" y="576345"/>
                </a:cubicBezTo>
                <a:cubicBezTo>
                  <a:pt x="6140" y="379863"/>
                  <a:pt x="90" y="301496"/>
                  <a:pt x="0" y="115272"/>
                </a:cubicBezTo>
                <a:close/>
              </a:path>
            </a:pathLst>
          </a:custGeom>
          <a:solidFill>
            <a:schemeClr val="bg1"/>
          </a:solidFill>
          <a:ln w="28575">
            <a:solidFill>
              <a:schemeClr val="tx1"/>
            </a:solidFill>
            <a:extLst>
              <a:ext uri="{C807C97D-BFC1-408E-A445-0C87EB9F89A2}">
                <ask:lineSketchStyleProps xmlns:ask="http://schemas.microsoft.com/office/drawing/2018/sketchyshapes" sd="601996725">
                  <a:prstGeom prst="roundRect">
                    <a:avLst/>
                  </a:prstGeom>
                  <ask:type>
                    <ask:lineSketchFreehand/>
                  </ask:type>
                </ask:lineSketchStyleProps>
              </a:ext>
            </a:extLst>
          </a:ln>
        </p:spPr>
        <p:txBody>
          <a:bodyPr vert="horz" lIns="91440" tIns="45720" rIns="91440" bIns="45720" rtlCol="0" anchor="ctr">
            <a:normAutofit fontScale="77500" lnSpcReduction="20000"/>
          </a:bodyPr>
          <a:lstStyle/>
          <a:p>
            <a:pPr>
              <a:lnSpc>
                <a:spcPct val="90000"/>
              </a:lnSpc>
              <a:spcBef>
                <a:spcPct val="0"/>
              </a:spcBef>
              <a:spcAft>
                <a:spcPts val="600"/>
              </a:spcAft>
            </a:pPr>
            <a:r>
              <a:rPr lang="en-US" sz="3400" dirty="0">
                <a:latin typeface="+mj-lt"/>
                <a:ea typeface="+mj-ea"/>
                <a:cs typeface="+mj-cs"/>
              </a:rPr>
              <a:t>Cours : BIOL.E. 1001</a:t>
            </a:r>
          </a:p>
        </p:txBody>
      </p:sp>
      <p:sp>
        <p:nvSpPr>
          <p:cNvPr id="16" name="ZoneTexte 15">
            <a:extLst>
              <a:ext uri="{FF2B5EF4-FFF2-40B4-BE49-F238E27FC236}">
                <a16:creationId xmlns:a16="http://schemas.microsoft.com/office/drawing/2014/main" id="{5B9F8CDC-2A30-C19F-967D-17D708C182A4}"/>
              </a:ext>
            </a:extLst>
          </p:cNvPr>
          <p:cNvSpPr txBox="1"/>
          <p:nvPr/>
        </p:nvSpPr>
        <p:spPr>
          <a:xfrm>
            <a:off x="8564175" y="2199732"/>
            <a:ext cx="3413373" cy="1093616"/>
          </a:xfrm>
          <a:custGeom>
            <a:avLst/>
            <a:gdLst>
              <a:gd name="csX0" fmla="*/ 0 w 3413373"/>
              <a:gd name="csY0" fmla="*/ 182273 h 1093616"/>
              <a:gd name="csX1" fmla="*/ 182273 w 3413373"/>
              <a:gd name="csY1" fmla="*/ 0 h 1093616"/>
              <a:gd name="csX2" fmla="*/ 792038 w 3413373"/>
              <a:gd name="csY2" fmla="*/ 0 h 1093616"/>
              <a:gd name="csX3" fmla="*/ 1371316 w 3413373"/>
              <a:gd name="csY3" fmla="*/ 0 h 1093616"/>
              <a:gd name="csX4" fmla="*/ 1920104 w 3413373"/>
              <a:gd name="csY4" fmla="*/ 0 h 1093616"/>
              <a:gd name="csX5" fmla="*/ 2499382 w 3413373"/>
              <a:gd name="csY5" fmla="*/ 0 h 1093616"/>
              <a:gd name="csX6" fmla="*/ 3231100 w 3413373"/>
              <a:gd name="csY6" fmla="*/ 0 h 1093616"/>
              <a:gd name="csX7" fmla="*/ 3413373 w 3413373"/>
              <a:gd name="csY7" fmla="*/ 182273 h 1093616"/>
              <a:gd name="csX8" fmla="*/ 3413373 w 3413373"/>
              <a:gd name="csY8" fmla="*/ 532227 h 1093616"/>
              <a:gd name="csX9" fmla="*/ 3413373 w 3413373"/>
              <a:gd name="csY9" fmla="*/ 911343 h 1093616"/>
              <a:gd name="csX10" fmla="*/ 3231100 w 3413373"/>
              <a:gd name="csY10" fmla="*/ 1093616 h 1093616"/>
              <a:gd name="csX11" fmla="*/ 2712799 w 3413373"/>
              <a:gd name="csY11" fmla="*/ 1093616 h 1093616"/>
              <a:gd name="csX12" fmla="*/ 2194499 w 3413373"/>
              <a:gd name="csY12" fmla="*/ 1093616 h 1093616"/>
              <a:gd name="csX13" fmla="*/ 1554245 w 3413373"/>
              <a:gd name="csY13" fmla="*/ 1093616 h 1093616"/>
              <a:gd name="csX14" fmla="*/ 944480 w 3413373"/>
              <a:gd name="csY14" fmla="*/ 1093616 h 1093616"/>
              <a:gd name="csX15" fmla="*/ 182273 w 3413373"/>
              <a:gd name="csY15" fmla="*/ 1093616 h 1093616"/>
              <a:gd name="csX16" fmla="*/ 0 w 3413373"/>
              <a:gd name="csY16" fmla="*/ 911343 h 1093616"/>
              <a:gd name="csX17" fmla="*/ 0 w 3413373"/>
              <a:gd name="csY17" fmla="*/ 532227 h 1093616"/>
              <a:gd name="csX18" fmla="*/ 0 w 3413373"/>
              <a:gd name="csY18" fmla="*/ 182273 h 10936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413373" h="1093616" fill="none" extrusionOk="0">
                <a:moveTo>
                  <a:pt x="0" y="182273"/>
                </a:moveTo>
                <a:cubicBezTo>
                  <a:pt x="19905" y="76593"/>
                  <a:pt x="69871" y="3214"/>
                  <a:pt x="182273" y="0"/>
                </a:cubicBezTo>
                <a:cubicBezTo>
                  <a:pt x="366476" y="16275"/>
                  <a:pt x="519711" y="-29397"/>
                  <a:pt x="792038" y="0"/>
                </a:cubicBezTo>
                <a:cubicBezTo>
                  <a:pt x="1064365" y="29397"/>
                  <a:pt x="1151993" y="-22439"/>
                  <a:pt x="1371316" y="0"/>
                </a:cubicBezTo>
                <a:cubicBezTo>
                  <a:pt x="1590639" y="22439"/>
                  <a:pt x="1724746" y="-20461"/>
                  <a:pt x="1920104" y="0"/>
                </a:cubicBezTo>
                <a:cubicBezTo>
                  <a:pt x="2115462" y="20461"/>
                  <a:pt x="2301643" y="18611"/>
                  <a:pt x="2499382" y="0"/>
                </a:cubicBezTo>
                <a:cubicBezTo>
                  <a:pt x="2697121" y="-18611"/>
                  <a:pt x="3047316" y="23031"/>
                  <a:pt x="3231100" y="0"/>
                </a:cubicBezTo>
                <a:cubicBezTo>
                  <a:pt x="3322435" y="12214"/>
                  <a:pt x="3430471" y="71844"/>
                  <a:pt x="3413373" y="182273"/>
                </a:cubicBezTo>
                <a:cubicBezTo>
                  <a:pt x="3398631" y="356349"/>
                  <a:pt x="3416601" y="445876"/>
                  <a:pt x="3413373" y="532227"/>
                </a:cubicBezTo>
                <a:cubicBezTo>
                  <a:pt x="3410145" y="618578"/>
                  <a:pt x="3430566" y="778638"/>
                  <a:pt x="3413373" y="911343"/>
                </a:cubicBezTo>
                <a:cubicBezTo>
                  <a:pt x="3396648" y="1019222"/>
                  <a:pt x="3330020" y="1070978"/>
                  <a:pt x="3231100" y="1093616"/>
                </a:cubicBezTo>
                <a:cubicBezTo>
                  <a:pt x="3072596" y="1085273"/>
                  <a:pt x="2846045" y="1097588"/>
                  <a:pt x="2712799" y="1093616"/>
                </a:cubicBezTo>
                <a:cubicBezTo>
                  <a:pt x="2579553" y="1089644"/>
                  <a:pt x="2360932" y="1114132"/>
                  <a:pt x="2194499" y="1093616"/>
                </a:cubicBezTo>
                <a:cubicBezTo>
                  <a:pt x="2028066" y="1073100"/>
                  <a:pt x="1765788" y="1082475"/>
                  <a:pt x="1554245" y="1093616"/>
                </a:cubicBezTo>
                <a:cubicBezTo>
                  <a:pt x="1342702" y="1104757"/>
                  <a:pt x="1239817" y="1080716"/>
                  <a:pt x="944480" y="1093616"/>
                </a:cubicBezTo>
                <a:cubicBezTo>
                  <a:pt x="649144" y="1106516"/>
                  <a:pt x="350547" y="1106790"/>
                  <a:pt x="182273" y="1093616"/>
                </a:cubicBezTo>
                <a:cubicBezTo>
                  <a:pt x="84222" y="1092706"/>
                  <a:pt x="3038" y="1034639"/>
                  <a:pt x="0" y="911343"/>
                </a:cubicBezTo>
                <a:cubicBezTo>
                  <a:pt x="-17213" y="790542"/>
                  <a:pt x="-5117" y="660904"/>
                  <a:pt x="0" y="532227"/>
                </a:cubicBezTo>
                <a:cubicBezTo>
                  <a:pt x="5117" y="403550"/>
                  <a:pt x="-10952" y="301375"/>
                  <a:pt x="0" y="182273"/>
                </a:cubicBezTo>
                <a:close/>
              </a:path>
              <a:path w="3413373" h="1093616" stroke="0" extrusionOk="0">
                <a:moveTo>
                  <a:pt x="0" y="182273"/>
                </a:moveTo>
                <a:cubicBezTo>
                  <a:pt x="13754" y="81801"/>
                  <a:pt x="63583" y="15791"/>
                  <a:pt x="182273" y="0"/>
                </a:cubicBezTo>
                <a:cubicBezTo>
                  <a:pt x="426382" y="-8426"/>
                  <a:pt x="651214" y="25367"/>
                  <a:pt x="822527" y="0"/>
                </a:cubicBezTo>
                <a:cubicBezTo>
                  <a:pt x="993840" y="-25367"/>
                  <a:pt x="1186364" y="-19259"/>
                  <a:pt x="1371316" y="0"/>
                </a:cubicBezTo>
                <a:cubicBezTo>
                  <a:pt x="1556268" y="19259"/>
                  <a:pt x="1642830" y="-22442"/>
                  <a:pt x="1889616" y="0"/>
                </a:cubicBezTo>
                <a:cubicBezTo>
                  <a:pt x="2136402" y="22442"/>
                  <a:pt x="2334208" y="18230"/>
                  <a:pt x="2499382" y="0"/>
                </a:cubicBezTo>
                <a:cubicBezTo>
                  <a:pt x="2664556" y="-18230"/>
                  <a:pt x="3055041" y="-7587"/>
                  <a:pt x="3231100" y="0"/>
                </a:cubicBezTo>
                <a:cubicBezTo>
                  <a:pt x="3347612" y="16334"/>
                  <a:pt x="3414452" y="61509"/>
                  <a:pt x="3413373" y="182273"/>
                </a:cubicBezTo>
                <a:cubicBezTo>
                  <a:pt x="3421152" y="354037"/>
                  <a:pt x="3413227" y="382932"/>
                  <a:pt x="3413373" y="532227"/>
                </a:cubicBezTo>
                <a:cubicBezTo>
                  <a:pt x="3413519" y="681522"/>
                  <a:pt x="3406977" y="809060"/>
                  <a:pt x="3413373" y="911343"/>
                </a:cubicBezTo>
                <a:cubicBezTo>
                  <a:pt x="3416564" y="1009630"/>
                  <a:pt x="3329388" y="1102455"/>
                  <a:pt x="3231100" y="1093616"/>
                </a:cubicBezTo>
                <a:cubicBezTo>
                  <a:pt x="3125569" y="1075197"/>
                  <a:pt x="2902516" y="1090511"/>
                  <a:pt x="2712799" y="1093616"/>
                </a:cubicBezTo>
                <a:cubicBezTo>
                  <a:pt x="2523082" y="1096721"/>
                  <a:pt x="2285722" y="1078775"/>
                  <a:pt x="2103034" y="1093616"/>
                </a:cubicBezTo>
                <a:cubicBezTo>
                  <a:pt x="1920346" y="1108457"/>
                  <a:pt x="1736865" y="1066629"/>
                  <a:pt x="1432292" y="1093616"/>
                </a:cubicBezTo>
                <a:cubicBezTo>
                  <a:pt x="1127719" y="1120603"/>
                  <a:pt x="1002168" y="1070485"/>
                  <a:pt x="853015" y="1093616"/>
                </a:cubicBezTo>
                <a:cubicBezTo>
                  <a:pt x="703862" y="1116747"/>
                  <a:pt x="367909" y="1063305"/>
                  <a:pt x="182273" y="1093616"/>
                </a:cubicBezTo>
                <a:cubicBezTo>
                  <a:pt x="64976" y="1089501"/>
                  <a:pt x="-17919" y="998658"/>
                  <a:pt x="0" y="911343"/>
                </a:cubicBezTo>
                <a:cubicBezTo>
                  <a:pt x="-10021" y="763541"/>
                  <a:pt x="-17622" y="636919"/>
                  <a:pt x="0" y="546808"/>
                </a:cubicBezTo>
                <a:cubicBezTo>
                  <a:pt x="17622" y="456698"/>
                  <a:pt x="13906" y="327523"/>
                  <a:pt x="0" y="182273"/>
                </a:cubicBezTo>
                <a:close/>
              </a:path>
            </a:pathLst>
          </a:custGeom>
          <a:solidFill>
            <a:schemeClr val="accent1">
              <a:lumMod val="40000"/>
              <a:lumOff val="60000"/>
            </a:schemeClr>
          </a:solidFill>
          <a:ln w="38100">
            <a:solidFill>
              <a:schemeClr val="tx1"/>
            </a:solidFill>
            <a:extLst>
              <a:ext uri="{C807C97D-BFC1-408E-A445-0C87EB9F89A2}">
                <ask:lineSketchStyleProps xmlns:ask="http://schemas.microsoft.com/office/drawing/2018/sketchyshapes" sd="1220306403">
                  <a:prstGeom prst="roundRect">
                    <a:avLst/>
                  </a:prstGeom>
                  <ask:type>
                    <ask:lineSketchFreehand/>
                  </ask:type>
                </ask:lineSketchStyleProps>
              </a:ext>
            </a:extLst>
          </a:ln>
        </p:spPr>
        <p:txBody>
          <a:bodyPr vert="horz" lIns="91440" tIns="45720" rIns="91440" bIns="45720" rtlCol="0" anchor="ctr">
            <a:normAutofit fontScale="92500" lnSpcReduction="20000"/>
          </a:bodyPr>
          <a:lstStyle/>
          <a:p>
            <a:pPr algn="ctr">
              <a:lnSpc>
                <a:spcPct val="90000"/>
              </a:lnSpc>
              <a:spcBef>
                <a:spcPct val="0"/>
              </a:spcBef>
              <a:spcAft>
                <a:spcPts val="600"/>
              </a:spcAft>
            </a:pPr>
            <a:r>
              <a:rPr lang="en-US" sz="2800" dirty="0">
                <a:latin typeface="+mj-lt"/>
                <a:ea typeface="+mj-ea"/>
                <a:cs typeface="+mj-cs"/>
              </a:rPr>
              <a:t>9 séances de preparation aux </a:t>
            </a:r>
            <a:r>
              <a:rPr lang="en-US" sz="2800" dirty="0" err="1">
                <a:latin typeface="+mj-lt"/>
                <a:ea typeface="+mj-ea"/>
                <a:cs typeface="+mj-cs"/>
              </a:rPr>
              <a:t>cours</a:t>
            </a:r>
            <a:r>
              <a:rPr lang="en-US" sz="2800" dirty="0">
                <a:latin typeface="+mj-lt"/>
                <a:ea typeface="+mj-ea"/>
                <a:cs typeface="+mj-cs"/>
              </a:rPr>
              <a:t> de </a:t>
            </a:r>
            <a:r>
              <a:rPr lang="en-US" sz="2800" dirty="0" err="1">
                <a:latin typeface="+mj-lt"/>
                <a:ea typeface="+mj-ea"/>
                <a:cs typeface="+mj-cs"/>
              </a:rPr>
              <a:t>biologie</a:t>
            </a:r>
            <a:r>
              <a:rPr lang="en-US" sz="2800" dirty="0">
                <a:latin typeface="+mj-lt"/>
                <a:ea typeface="+mj-ea"/>
                <a:cs typeface="+mj-cs"/>
              </a:rPr>
              <a:t>.</a:t>
            </a:r>
          </a:p>
        </p:txBody>
      </p:sp>
      <p:pic>
        <p:nvPicPr>
          <p:cNvPr id="22" name="Image 21" descr="Une image contenant texte, Police, capture d’écran&#10;&#10;Le contenu généré par l’IA peut être incorrect.">
            <a:extLst>
              <a:ext uri="{FF2B5EF4-FFF2-40B4-BE49-F238E27FC236}">
                <a16:creationId xmlns:a16="http://schemas.microsoft.com/office/drawing/2014/main" id="{99297F64-E0E6-4005-167B-6D53A61F9EC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53442" y="5146199"/>
            <a:ext cx="2735059" cy="1524117"/>
          </a:xfrm>
          <a:prstGeom prst="rect">
            <a:avLst/>
          </a:prstGeom>
        </p:spPr>
      </p:pic>
      <p:sp>
        <p:nvSpPr>
          <p:cNvPr id="23" name="Espace réservé du contenu 2">
            <a:extLst>
              <a:ext uri="{FF2B5EF4-FFF2-40B4-BE49-F238E27FC236}">
                <a16:creationId xmlns:a16="http://schemas.microsoft.com/office/drawing/2014/main" id="{1BBB6511-E850-055A-B41D-9FD3B624A61A}"/>
              </a:ext>
            </a:extLst>
          </p:cNvPr>
          <p:cNvSpPr txBox="1">
            <a:spLocks/>
          </p:cNvSpPr>
          <p:nvPr/>
        </p:nvSpPr>
        <p:spPr>
          <a:xfrm rot="20736946">
            <a:off x="4438892" y="4166868"/>
            <a:ext cx="2868434" cy="1193339"/>
          </a:xfrm>
          <a:custGeom>
            <a:avLst/>
            <a:gdLst>
              <a:gd name="csX0" fmla="*/ 0 w 2868434"/>
              <a:gd name="csY0" fmla="*/ 198894 h 1193339"/>
              <a:gd name="csX1" fmla="*/ 198894 w 2868434"/>
              <a:gd name="csY1" fmla="*/ 0 h 1193339"/>
              <a:gd name="csX2" fmla="*/ 767143 w 2868434"/>
              <a:gd name="csY2" fmla="*/ 0 h 1193339"/>
              <a:gd name="csX3" fmla="*/ 1384804 w 2868434"/>
              <a:gd name="csY3" fmla="*/ 0 h 1193339"/>
              <a:gd name="csX4" fmla="*/ 1953053 w 2868434"/>
              <a:gd name="csY4" fmla="*/ 0 h 1193339"/>
              <a:gd name="csX5" fmla="*/ 2669540 w 2868434"/>
              <a:gd name="csY5" fmla="*/ 0 h 1193339"/>
              <a:gd name="csX6" fmla="*/ 2868434 w 2868434"/>
              <a:gd name="csY6" fmla="*/ 198894 h 1193339"/>
              <a:gd name="csX7" fmla="*/ 2868434 w 2868434"/>
              <a:gd name="csY7" fmla="*/ 596670 h 1193339"/>
              <a:gd name="csX8" fmla="*/ 2868434 w 2868434"/>
              <a:gd name="csY8" fmla="*/ 994445 h 1193339"/>
              <a:gd name="csX9" fmla="*/ 2669540 w 2868434"/>
              <a:gd name="csY9" fmla="*/ 1193339 h 1193339"/>
              <a:gd name="csX10" fmla="*/ 2076585 w 2868434"/>
              <a:gd name="csY10" fmla="*/ 1193339 h 1193339"/>
              <a:gd name="csX11" fmla="*/ 1533043 w 2868434"/>
              <a:gd name="csY11" fmla="*/ 1193339 h 1193339"/>
              <a:gd name="csX12" fmla="*/ 890675 w 2868434"/>
              <a:gd name="csY12" fmla="*/ 1193339 h 1193339"/>
              <a:gd name="csX13" fmla="*/ 198894 w 2868434"/>
              <a:gd name="csY13" fmla="*/ 1193339 h 1193339"/>
              <a:gd name="csX14" fmla="*/ 0 w 2868434"/>
              <a:gd name="csY14" fmla="*/ 994445 h 1193339"/>
              <a:gd name="csX15" fmla="*/ 0 w 2868434"/>
              <a:gd name="csY15" fmla="*/ 580758 h 1193339"/>
              <a:gd name="csX16" fmla="*/ 0 w 2868434"/>
              <a:gd name="csY16" fmla="*/ 198894 h 11933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2868434" h="1193339" fill="none" extrusionOk="0">
                <a:moveTo>
                  <a:pt x="0" y="198894"/>
                </a:moveTo>
                <a:cubicBezTo>
                  <a:pt x="-9698" y="106388"/>
                  <a:pt x="95935" y="5118"/>
                  <a:pt x="198894" y="0"/>
                </a:cubicBezTo>
                <a:cubicBezTo>
                  <a:pt x="393883" y="-11160"/>
                  <a:pt x="581564" y="-21107"/>
                  <a:pt x="767143" y="0"/>
                </a:cubicBezTo>
                <a:cubicBezTo>
                  <a:pt x="952722" y="21107"/>
                  <a:pt x="1139435" y="-26679"/>
                  <a:pt x="1384804" y="0"/>
                </a:cubicBezTo>
                <a:cubicBezTo>
                  <a:pt x="1630173" y="26679"/>
                  <a:pt x="1718808" y="23378"/>
                  <a:pt x="1953053" y="0"/>
                </a:cubicBezTo>
                <a:cubicBezTo>
                  <a:pt x="2187298" y="-23378"/>
                  <a:pt x="2413684" y="-8966"/>
                  <a:pt x="2669540" y="0"/>
                </a:cubicBezTo>
                <a:cubicBezTo>
                  <a:pt x="2769082" y="-583"/>
                  <a:pt x="2888760" y="106548"/>
                  <a:pt x="2868434" y="198894"/>
                </a:cubicBezTo>
                <a:cubicBezTo>
                  <a:pt x="2874018" y="396483"/>
                  <a:pt x="2883833" y="472570"/>
                  <a:pt x="2868434" y="596670"/>
                </a:cubicBezTo>
                <a:cubicBezTo>
                  <a:pt x="2853035" y="720770"/>
                  <a:pt x="2853229" y="820208"/>
                  <a:pt x="2868434" y="994445"/>
                </a:cubicBezTo>
                <a:cubicBezTo>
                  <a:pt x="2868216" y="1099768"/>
                  <a:pt x="2784823" y="1196764"/>
                  <a:pt x="2669540" y="1193339"/>
                </a:cubicBezTo>
                <a:cubicBezTo>
                  <a:pt x="2474156" y="1222199"/>
                  <a:pt x="2219030" y="1195817"/>
                  <a:pt x="2076585" y="1193339"/>
                </a:cubicBezTo>
                <a:cubicBezTo>
                  <a:pt x="1934141" y="1190861"/>
                  <a:pt x="1672790" y="1172428"/>
                  <a:pt x="1533043" y="1193339"/>
                </a:cubicBezTo>
                <a:cubicBezTo>
                  <a:pt x="1393296" y="1214250"/>
                  <a:pt x="1111955" y="1192062"/>
                  <a:pt x="890675" y="1193339"/>
                </a:cubicBezTo>
                <a:cubicBezTo>
                  <a:pt x="669395" y="1194616"/>
                  <a:pt x="397704" y="1170097"/>
                  <a:pt x="198894" y="1193339"/>
                </a:cubicBezTo>
                <a:cubicBezTo>
                  <a:pt x="67931" y="1205180"/>
                  <a:pt x="7967" y="1125879"/>
                  <a:pt x="0" y="994445"/>
                </a:cubicBezTo>
                <a:cubicBezTo>
                  <a:pt x="10577" y="890605"/>
                  <a:pt x="-6125" y="694178"/>
                  <a:pt x="0" y="580758"/>
                </a:cubicBezTo>
                <a:cubicBezTo>
                  <a:pt x="6125" y="467338"/>
                  <a:pt x="-3189" y="364389"/>
                  <a:pt x="0" y="198894"/>
                </a:cubicBezTo>
                <a:close/>
              </a:path>
              <a:path w="2868434" h="1193339" stroke="0" extrusionOk="0">
                <a:moveTo>
                  <a:pt x="0" y="198894"/>
                </a:moveTo>
                <a:cubicBezTo>
                  <a:pt x="-19597" y="76960"/>
                  <a:pt x="78151" y="4090"/>
                  <a:pt x="198894" y="0"/>
                </a:cubicBezTo>
                <a:cubicBezTo>
                  <a:pt x="405541" y="9015"/>
                  <a:pt x="608493" y="-26407"/>
                  <a:pt x="865968" y="0"/>
                </a:cubicBezTo>
                <a:cubicBezTo>
                  <a:pt x="1123443" y="26407"/>
                  <a:pt x="1317817" y="-7439"/>
                  <a:pt x="1458923" y="0"/>
                </a:cubicBezTo>
                <a:cubicBezTo>
                  <a:pt x="1600030" y="7439"/>
                  <a:pt x="1863367" y="-2856"/>
                  <a:pt x="2027172" y="0"/>
                </a:cubicBezTo>
                <a:cubicBezTo>
                  <a:pt x="2190977" y="2856"/>
                  <a:pt x="2398176" y="1936"/>
                  <a:pt x="2669540" y="0"/>
                </a:cubicBezTo>
                <a:cubicBezTo>
                  <a:pt x="2790945" y="-23789"/>
                  <a:pt x="2861133" y="87930"/>
                  <a:pt x="2868434" y="198894"/>
                </a:cubicBezTo>
                <a:cubicBezTo>
                  <a:pt x="2865642" y="350911"/>
                  <a:pt x="2881863" y="443867"/>
                  <a:pt x="2868434" y="596670"/>
                </a:cubicBezTo>
                <a:cubicBezTo>
                  <a:pt x="2855005" y="749473"/>
                  <a:pt x="2876519" y="831954"/>
                  <a:pt x="2868434" y="994445"/>
                </a:cubicBezTo>
                <a:cubicBezTo>
                  <a:pt x="2879165" y="1106871"/>
                  <a:pt x="2753083" y="1189085"/>
                  <a:pt x="2669540" y="1193339"/>
                </a:cubicBezTo>
                <a:cubicBezTo>
                  <a:pt x="2472691" y="1175950"/>
                  <a:pt x="2360226" y="1193449"/>
                  <a:pt x="2051879" y="1193339"/>
                </a:cubicBezTo>
                <a:cubicBezTo>
                  <a:pt x="1743532" y="1193229"/>
                  <a:pt x="1719305" y="1176500"/>
                  <a:pt x="1458923" y="1193339"/>
                </a:cubicBezTo>
                <a:cubicBezTo>
                  <a:pt x="1198541" y="1210178"/>
                  <a:pt x="938580" y="1189590"/>
                  <a:pt x="791849" y="1193339"/>
                </a:cubicBezTo>
                <a:cubicBezTo>
                  <a:pt x="645118" y="1197088"/>
                  <a:pt x="385923" y="1170969"/>
                  <a:pt x="198894" y="1193339"/>
                </a:cubicBezTo>
                <a:cubicBezTo>
                  <a:pt x="64848" y="1197313"/>
                  <a:pt x="-18128" y="1091783"/>
                  <a:pt x="0" y="994445"/>
                </a:cubicBezTo>
                <a:cubicBezTo>
                  <a:pt x="13576" y="908096"/>
                  <a:pt x="2877" y="790222"/>
                  <a:pt x="0" y="588714"/>
                </a:cubicBezTo>
                <a:cubicBezTo>
                  <a:pt x="-2877" y="387206"/>
                  <a:pt x="5169" y="292542"/>
                  <a:pt x="0" y="198894"/>
                </a:cubicBezTo>
                <a:close/>
              </a:path>
            </a:pathLst>
          </a:custGeom>
          <a:solidFill>
            <a:schemeClr val="accent2">
              <a:lumMod val="60000"/>
              <a:lumOff val="40000"/>
            </a:schemeClr>
          </a:solidFill>
          <a:ln w="28575">
            <a:solidFill>
              <a:schemeClr val="tx1"/>
            </a:solidFill>
            <a:extLst>
              <a:ext uri="{C807C97D-BFC1-408E-A445-0C87EB9F89A2}">
                <ask:lineSketchStyleProps xmlns:ask="http://schemas.microsoft.com/office/drawing/2018/sketchyshapes" sd="1219033472">
                  <a:prstGeom prst="roundRect">
                    <a:avLst/>
                  </a:prstGeom>
                  <ask:type>
                    <ask:lineSketchFreehand/>
                  </ask:type>
                </ask:lineSketchStyleProps>
              </a:ext>
            </a:extLst>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dirty="0" err="1"/>
              <a:t>Horaires</a:t>
            </a:r>
            <a:r>
              <a:rPr lang="en-US" sz="1800" dirty="0"/>
              <a:t> voir </a:t>
            </a:r>
          </a:p>
          <a:p>
            <a:pPr marL="0" indent="0" algn="ctr">
              <a:buNone/>
            </a:pPr>
            <a:r>
              <a:rPr lang="en-US" sz="1800" dirty="0"/>
              <a:t>-Time Edit</a:t>
            </a:r>
          </a:p>
          <a:p>
            <a:pPr marL="0" indent="0" algn="ctr">
              <a:buNone/>
            </a:pPr>
            <a:r>
              <a:rPr lang="en-US" sz="1800" dirty="0"/>
              <a:t>-UV guidance </a:t>
            </a:r>
            <a:r>
              <a:rPr lang="en-US" sz="1800" dirty="0" err="1"/>
              <a:t>en</a:t>
            </a:r>
            <a:r>
              <a:rPr lang="en-US" sz="1800" dirty="0"/>
              <a:t> </a:t>
            </a:r>
            <a:r>
              <a:rPr lang="en-US" sz="1800" dirty="0" err="1"/>
              <a:t>biologie</a:t>
            </a:r>
            <a:endParaRPr lang="en-US" sz="1800" dirty="0"/>
          </a:p>
        </p:txBody>
      </p:sp>
      <p:sp>
        <p:nvSpPr>
          <p:cNvPr id="24" name="ZoneTexte 23">
            <a:extLst>
              <a:ext uri="{FF2B5EF4-FFF2-40B4-BE49-F238E27FC236}">
                <a16:creationId xmlns:a16="http://schemas.microsoft.com/office/drawing/2014/main" id="{12378D8F-5BF7-8BC4-F1B1-041BE9638C28}"/>
              </a:ext>
            </a:extLst>
          </p:cNvPr>
          <p:cNvSpPr txBox="1"/>
          <p:nvPr/>
        </p:nvSpPr>
        <p:spPr>
          <a:xfrm>
            <a:off x="8813131" y="1119930"/>
            <a:ext cx="2787113" cy="610005"/>
          </a:xfrm>
          <a:custGeom>
            <a:avLst/>
            <a:gdLst>
              <a:gd name="csX0" fmla="*/ 0 w 2787113"/>
              <a:gd name="csY0" fmla="*/ 101670 h 610005"/>
              <a:gd name="csX1" fmla="*/ 101670 w 2787113"/>
              <a:gd name="csY1" fmla="*/ 0 h 610005"/>
              <a:gd name="csX2" fmla="*/ 773451 w 2787113"/>
              <a:gd name="csY2" fmla="*/ 0 h 610005"/>
              <a:gd name="csX3" fmla="*/ 1367719 w 2787113"/>
              <a:gd name="csY3" fmla="*/ 0 h 610005"/>
              <a:gd name="csX4" fmla="*/ 1936149 w 2787113"/>
              <a:gd name="csY4" fmla="*/ 0 h 610005"/>
              <a:gd name="csX5" fmla="*/ 2685443 w 2787113"/>
              <a:gd name="csY5" fmla="*/ 0 h 610005"/>
              <a:gd name="csX6" fmla="*/ 2787113 w 2787113"/>
              <a:gd name="csY6" fmla="*/ 101670 h 610005"/>
              <a:gd name="csX7" fmla="*/ 2787113 w 2787113"/>
              <a:gd name="csY7" fmla="*/ 508335 h 610005"/>
              <a:gd name="csX8" fmla="*/ 2685443 w 2787113"/>
              <a:gd name="csY8" fmla="*/ 610005 h 610005"/>
              <a:gd name="csX9" fmla="*/ 2065337 w 2787113"/>
              <a:gd name="csY9" fmla="*/ 610005 h 610005"/>
              <a:gd name="csX10" fmla="*/ 1471070 w 2787113"/>
              <a:gd name="csY10" fmla="*/ 610005 h 610005"/>
              <a:gd name="csX11" fmla="*/ 799289 w 2787113"/>
              <a:gd name="csY11" fmla="*/ 610005 h 610005"/>
              <a:gd name="csX12" fmla="*/ 101670 w 2787113"/>
              <a:gd name="csY12" fmla="*/ 610005 h 610005"/>
              <a:gd name="csX13" fmla="*/ 0 w 2787113"/>
              <a:gd name="csY13" fmla="*/ 508335 h 610005"/>
              <a:gd name="csX14" fmla="*/ 0 w 2787113"/>
              <a:gd name="csY14" fmla="*/ 101670 h 6100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787113" h="610005" extrusionOk="0">
                <a:moveTo>
                  <a:pt x="0" y="101670"/>
                </a:moveTo>
                <a:cubicBezTo>
                  <a:pt x="2645" y="45557"/>
                  <a:pt x="38913" y="5788"/>
                  <a:pt x="101670" y="0"/>
                </a:cubicBezTo>
                <a:cubicBezTo>
                  <a:pt x="340107" y="15114"/>
                  <a:pt x="460323" y="4744"/>
                  <a:pt x="773451" y="0"/>
                </a:cubicBezTo>
                <a:cubicBezTo>
                  <a:pt x="1086579" y="-4744"/>
                  <a:pt x="1181013" y="-10185"/>
                  <a:pt x="1367719" y="0"/>
                </a:cubicBezTo>
                <a:cubicBezTo>
                  <a:pt x="1554425" y="10185"/>
                  <a:pt x="1803444" y="-4093"/>
                  <a:pt x="1936149" y="0"/>
                </a:cubicBezTo>
                <a:cubicBezTo>
                  <a:pt x="2068854" y="4093"/>
                  <a:pt x="2365848" y="-21971"/>
                  <a:pt x="2685443" y="0"/>
                </a:cubicBezTo>
                <a:cubicBezTo>
                  <a:pt x="2753832" y="385"/>
                  <a:pt x="2789949" y="47428"/>
                  <a:pt x="2787113" y="101670"/>
                </a:cubicBezTo>
                <a:cubicBezTo>
                  <a:pt x="2779653" y="202804"/>
                  <a:pt x="2768070" y="366320"/>
                  <a:pt x="2787113" y="508335"/>
                </a:cubicBezTo>
                <a:cubicBezTo>
                  <a:pt x="2789539" y="562545"/>
                  <a:pt x="2736294" y="606573"/>
                  <a:pt x="2685443" y="610005"/>
                </a:cubicBezTo>
                <a:cubicBezTo>
                  <a:pt x="2422623" y="606709"/>
                  <a:pt x="2335800" y="614665"/>
                  <a:pt x="2065337" y="610005"/>
                </a:cubicBezTo>
                <a:cubicBezTo>
                  <a:pt x="1794874" y="605345"/>
                  <a:pt x="1710193" y="617545"/>
                  <a:pt x="1471070" y="610005"/>
                </a:cubicBezTo>
                <a:cubicBezTo>
                  <a:pt x="1231947" y="602465"/>
                  <a:pt x="1016362" y="584537"/>
                  <a:pt x="799289" y="610005"/>
                </a:cubicBezTo>
                <a:cubicBezTo>
                  <a:pt x="582216" y="635473"/>
                  <a:pt x="430938" y="615440"/>
                  <a:pt x="101670" y="610005"/>
                </a:cubicBezTo>
                <a:cubicBezTo>
                  <a:pt x="37863" y="614047"/>
                  <a:pt x="-7664" y="575333"/>
                  <a:pt x="0" y="508335"/>
                </a:cubicBezTo>
                <a:cubicBezTo>
                  <a:pt x="-5816" y="404847"/>
                  <a:pt x="-17488" y="252267"/>
                  <a:pt x="0" y="101670"/>
                </a:cubicBezTo>
                <a:close/>
              </a:path>
            </a:pathLst>
          </a:custGeom>
          <a:noFill/>
          <a:ln w="38100">
            <a:solidFill>
              <a:schemeClr val="tx1"/>
            </a:solidFill>
            <a:extLst>
              <a:ext uri="{C807C97D-BFC1-408E-A445-0C87EB9F89A2}">
                <ask:lineSketchStyleProps xmlns:ask="http://schemas.microsoft.com/office/drawing/2018/sketchyshapes" sd="1220306403">
                  <a:prstGeom prst="roundRect">
                    <a:avLst/>
                  </a:prstGeom>
                  <ask:type>
                    <ask:lineSketchFreehand/>
                  </ask:type>
                </ask:lineSketchStyleProps>
              </a:ext>
            </a:extLst>
          </a:ln>
        </p:spPr>
        <p:txBody>
          <a:bodyPr vert="horz" lIns="91440" tIns="45720" rIns="91440" bIns="45720" rtlCol="0" anchor="ctr">
            <a:normAutofit fontScale="92500"/>
          </a:bodyPr>
          <a:lstStyle/>
          <a:p>
            <a:pPr algn="ctr">
              <a:lnSpc>
                <a:spcPct val="90000"/>
              </a:lnSpc>
              <a:spcBef>
                <a:spcPct val="0"/>
              </a:spcBef>
              <a:spcAft>
                <a:spcPts val="600"/>
              </a:spcAft>
            </a:pPr>
            <a:r>
              <a:rPr lang="en-US" sz="3400" dirty="0" err="1">
                <a:latin typeface="+mj-lt"/>
                <a:ea typeface="+mj-ea"/>
                <a:cs typeface="+mj-cs"/>
              </a:rPr>
              <a:t>Renforcements</a:t>
            </a:r>
            <a:endParaRPr lang="en-US" sz="3400" dirty="0">
              <a:latin typeface="+mj-lt"/>
              <a:ea typeface="+mj-ea"/>
              <a:cs typeface="+mj-cs"/>
            </a:endParaRPr>
          </a:p>
        </p:txBody>
      </p:sp>
      <p:sp>
        <p:nvSpPr>
          <p:cNvPr id="25" name="ZoneTexte 24">
            <a:extLst>
              <a:ext uri="{FF2B5EF4-FFF2-40B4-BE49-F238E27FC236}">
                <a16:creationId xmlns:a16="http://schemas.microsoft.com/office/drawing/2014/main" id="{836CF133-B1C3-014B-BA90-968B5BE89B53}"/>
              </a:ext>
            </a:extLst>
          </p:cNvPr>
          <p:cNvSpPr txBox="1"/>
          <p:nvPr/>
        </p:nvSpPr>
        <p:spPr>
          <a:xfrm>
            <a:off x="8774343" y="3657315"/>
            <a:ext cx="2993036" cy="740656"/>
          </a:xfrm>
          <a:custGeom>
            <a:avLst/>
            <a:gdLst>
              <a:gd name="csX0" fmla="*/ 0 w 2993036"/>
              <a:gd name="csY0" fmla="*/ 123445 h 740656"/>
              <a:gd name="csX1" fmla="*/ 123445 w 2993036"/>
              <a:gd name="csY1" fmla="*/ 0 h 740656"/>
              <a:gd name="csX2" fmla="*/ 809982 w 2993036"/>
              <a:gd name="csY2" fmla="*/ 0 h 740656"/>
              <a:gd name="csX3" fmla="*/ 1551441 w 2993036"/>
              <a:gd name="csY3" fmla="*/ 0 h 740656"/>
              <a:gd name="csX4" fmla="*/ 2265439 w 2993036"/>
              <a:gd name="csY4" fmla="*/ 0 h 740656"/>
              <a:gd name="csX5" fmla="*/ 2869591 w 2993036"/>
              <a:gd name="csY5" fmla="*/ 0 h 740656"/>
              <a:gd name="csX6" fmla="*/ 2993036 w 2993036"/>
              <a:gd name="csY6" fmla="*/ 123445 h 740656"/>
              <a:gd name="csX7" fmla="*/ 2993036 w 2993036"/>
              <a:gd name="csY7" fmla="*/ 617211 h 740656"/>
              <a:gd name="csX8" fmla="*/ 2869591 w 2993036"/>
              <a:gd name="csY8" fmla="*/ 740656 h 740656"/>
              <a:gd name="csX9" fmla="*/ 2183055 w 2993036"/>
              <a:gd name="csY9" fmla="*/ 740656 h 740656"/>
              <a:gd name="csX10" fmla="*/ 1441595 w 2993036"/>
              <a:gd name="csY10" fmla="*/ 740656 h 740656"/>
              <a:gd name="csX11" fmla="*/ 782520 w 2993036"/>
              <a:gd name="csY11" fmla="*/ 740656 h 740656"/>
              <a:gd name="csX12" fmla="*/ 123445 w 2993036"/>
              <a:gd name="csY12" fmla="*/ 740656 h 740656"/>
              <a:gd name="csX13" fmla="*/ 0 w 2993036"/>
              <a:gd name="csY13" fmla="*/ 617211 h 740656"/>
              <a:gd name="csX14" fmla="*/ 0 w 2993036"/>
              <a:gd name="csY14" fmla="*/ 123445 h 7406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993036" h="740656" fill="none" extrusionOk="0">
                <a:moveTo>
                  <a:pt x="0" y="123445"/>
                </a:moveTo>
                <a:cubicBezTo>
                  <a:pt x="-12503" y="52174"/>
                  <a:pt x="52243" y="-2254"/>
                  <a:pt x="123445" y="0"/>
                </a:cubicBezTo>
                <a:cubicBezTo>
                  <a:pt x="370897" y="33755"/>
                  <a:pt x="532092" y="29551"/>
                  <a:pt x="809982" y="0"/>
                </a:cubicBezTo>
                <a:cubicBezTo>
                  <a:pt x="1087872" y="-29551"/>
                  <a:pt x="1396906" y="14617"/>
                  <a:pt x="1551441" y="0"/>
                </a:cubicBezTo>
                <a:cubicBezTo>
                  <a:pt x="1705976" y="-14617"/>
                  <a:pt x="2084905" y="-2912"/>
                  <a:pt x="2265439" y="0"/>
                </a:cubicBezTo>
                <a:cubicBezTo>
                  <a:pt x="2445973" y="2912"/>
                  <a:pt x="2670551" y="21254"/>
                  <a:pt x="2869591" y="0"/>
                </a:cubicBezTo>
                <a:cubicBezTo>
                  <a:pt x="2945057" y="-11293"/>
                  <a:pt x="2993175" y="43397"/>
                  <a:pt x="2993036" y="123445"/>
                </a:cubicBezTo>
                <a:cubicBezTo>
                  <a:pt x="2971867" y="284973"/>
                  <a:pt x="3015975" y="401767"/>
                  <a:pt x="2993036" y="617211"/>
                </a:cubicBezTo>
                <a:cubicBezTo>
                  <a:pt x="2999070" y="691783"/>
                  <a:pt x="2952125" y="742033"/>
                  <a:pt x="2869591" y="740656"/>
                </a:cubicBezTo>
                <a:cubicBezTo>
                  <a:pt x="2586341" y="772443"/>
                  <a:pt x="2358092" y="767745"/>
                  <a:pt x="2183055" y="740656"/>
                </a:cubicBezTo>
                <a:cubicBezTo>
                  <a:pt x="2008018" y="713567"/>
                  <a:pt x="1704061" y="752864"/>
                  <a:pt x="1441595" y="740656"/>
                </a:cubicBezTo>
                <a:cubicBezTo>
                  <a:pt x="1179129" y="728448"/>
                  <a:pt x="1050411" y="734360"/>
                  <a:pt x="782520" y="740656"/>
                </a:cubicBezTo>
                <a:cubicBezTo>
                  <a:pt x="514630" y="746952"/>
                  <a:pt x="287616" y="709658"/>
                  <a:pt x="123445" y="740656"/>
                </a:cubicBezTo>
                <a:cubicBezTo>
                  <a:pt x="49552" y="743121"/>
                  <a:pt x="-707" y="676228"/>
                  <a:pt x="0" y="617211"/>
                </a:cubicBezTo>
                <a:cubicBezTo>
                  <a:pt x="6355" y="412226"/>
                  <a:pt x="-10094" y="286284"/>
                  <a:pt x="0" y="123445"/>
                </a:cubicBezTo>
                <a:close/>
              </a:path>
              <a:path w="2993036" h="740656" stroke="0" extrusionOk="0">
                <a:moveTo>
                  <a:pt x="0" y="123445"/>
                </a:moveTo>
                <a:cubicBezTo>
                  <a:pt x="11031" y="55425"/>
                  <a:pt x="47552" y="6761"/>
                  <a:pt x="123445" y="0"/>
                </a:cubicBezTo>
                <a:cubicBezTo>
                  <a:pt x="403130" y="-4284"/>
                  <a:pt x="568548" y="-22902"/>
                  <a:pt x="837443" y="0"/>
                </a:cubicBezTo>
                <a:cubicBezTo>
                  <a:pt x="1106338" y="22902"/>
                  <a:pt x="1293402" y="-23161"/>
                  <a:pt x="1469057" y="0"/>
                </a:cubicBezTo>
                <a:cubicBezTo>
                  <a:pt x="1644712" y="23161"/>
                  <a:pt x="1916406" y="-1698"/>
                  <a:pt x="2073209" y="0"/>
                </a:cubicBezTo>
                <a:cubicBezTo>
                  <a:pt x="2230012" y="1698"/>
                  <a:pt x="2601277" y="-30689"/>
                  <a:pt x="2869591" y="0"/>
                </a:cubicBezTo>
                <a:cubicBezTo>
                  <a:pt x="2941353" y="113"/>
                  <a:pt x="3000533" y="60314"/>
                  <a:pt x="2993036" y="123445"/>
                </a:cubicBezTo>
                <a:cubicBezTo>
                  <a:pt x="2977270" y="246689"/>
                  <a:pt x="3016080" y="453172"/>
                  <a:pt x="2993036" y="617211"/>
                </a:cubicBezTo>
                <a:cubicBezTo>
                  <a:pt x="2996519" y="682602"/>
                  <a:pt x="2931867" y="736835"/>
                  <a:pt x="2869591" y="740656"/>
                </a:cubicBezTo>
                <a:cubicBezTo>
                  <a:pt x="2585512" y="743542"/>
                  <a:pt x="2514763" y="736496"/>
                  <a:pt x="2210516" y="740656"/>
                </a:cubicBezTo>
                <a:cubicBezTo>
                  <a:pt x="1906270" y="744816"/>
                  <a:pt x="1801703" y="751696"/>
                  <a:pt x="1578902" y="740656"/>
                </a:cubicBezTo>
                <a:cubicBezTo>
                  <a:pt x="1356101" y="729616"/>
                  <a:pt x="1048052" y="706751"/>
                  <a:pt x="864904" y="740656"/>
                </a:cubicBezTo>
                <a:cubicBezTo>
                  <a:pt x="681756" y="774561"/>
                  <a:pt x="316270" y="745449"/>
                  <a:pt x="123445" y="740656"/>
                </a:cubicBezTo>
                <a:cubicBezTo>
                  <a:pt x="40285" y="748567"/>
                  <a:pt x="-6706" y="694878"/>
                  <a:pt x="0" y="617211"/>
                </a:cubicBezTo>
                <a:cubicBezTo>
                  <a:pt x="15488" y="501120"/>
                  <a:pt x="13512" y="285391"/>
                  <a:pt x="0" y="123445"/>
                </a:cubicBezTo>
                <a:close/>
              </a:path>
            </a:pathLst>
          </a:custGeom>
          <a:solidFill>
            <a:schemeClr val="accent1">
              <a:lumMod val="40000"/>
              <a:lumOff val="60000"/>
            </a:schemeClr>
          </a:solidFill>
          <a:ln w="38100">
            <a:solidFill>
              <a:schemeClr val="tx1"/>
            </a:solidFill>
            <a:extLst>
              <a:ext uri="{C807C97D-BFC1-408E-A445-0C87EB9F89A2}">
                <ask:lineSketchStyleProps xmlns:ask="http://schemas.microsoft.com/office/drawing/2018/sketchyshapes" sd="1220306403">
                  <a:prstGeom prst="roundRect">
                    <a:avLst/>
                  </a:prstGeom>
                  <ask:type>
                    <ask:lineSketchFreehand/>
                  </ask:type>
                </ask:lineSketchStyleProps>
              </a:ext>
            </a:extLst>
          </a:ln>
        </p:spPr>
        <p:txBody>
          <a:bodyPr vert="horz" lIns="91440" tIns="45720" rIns="91440" bIns="45720" rtlCol="0" anchor="ctr">
            <a:normAutofit fontScale="92500"/>
          </a:bodyPr>
          <a:lstStyle/>
          <a:p>
            <a:pPr algn="ctr">
              <a:lnSpc>
                <a:spcPct val="90000"/>
              </a:lnSpc>
              <a:spcBef>
                <a:spcPct val="0"/>
              </a:spcBef>
              <a:spcAft>
                <a:spcPts val="600"/>
              </a:spcAft>
            </a:pPr>
            <a:r>
              <a:rPr lang="en-US" sz="2800" dirty="0">
                <a:latin typeface="+mj-lt"/>
                <a:ea typeface="+mj-ea"/>
                <a:cs typeface="+mj-cs"/>
              </a:rPr>
              <a:t>Revoir les </a:t>
            </a:r>
            <a:r>
              <a:rPr lang="en-US" sz="2800" dirty="0" err="1">
                <a:latin typeface="+mj-lt"/>
                <a:ea typeface="+mj-ea"/>
                <a:cs typeface="+mj-cs"/>
              </a:rPr>
              <a:t>prérequis</a:t>
            </a:r>
            <a:endParaRPr lang="en-US" sz="2800" dirty="0">
              <a:latin typeface="+mj-lt"/>
              <a:ea typeface="+mj-ea"/>
              <a:cs typeface="+mj-cs"/>
            </a:endParaRPr>
          </a:p>
        </p:txBody>
      </p:sp>
      <p:sp>
        <p:nvSpPr>
          <p:cNvPr id="27" name="ZoneTexte 26">
            <a:extLst>
              <a:ext uri="{FF2B5EF4-FFF2-40B4-BE49-F238E27FC236}">
                <a16:creationId xmlns:a16="http://schemas.microsoft.com/office/drawing/2014/main" id="{C81D8E14-C7BF-5CB3-5006-55E1EB8B6F1B}"/>
              </a:ext>
            </a:extLst>
          </p:cNvPr>
          <p:cNvSpPr txBox="1"/>
          <p:nvPr/>
        </p:nvSpPr>
        <p:spPr>
          <a:xfrm rot="1459995">
            <a:off x="7270970" y="668498"/>
            <a:ext cx="731017" cy="519351"/>
          </a:xfrm>
          <a:custGeom>
            <a:avLst/>
            <a:gdLst>
              <a:gd name="csX0" fmla="*/ 0 w 731017"/>
              <a:gd name="csY0" fmla="*/ 259676 h 519351"/>
              <a:gd name="csX1" fmla="*/ 365509 w 731017"/>
              <a:gd name="csY1" fmla="*/ 0 h 519351"/>
              <a:gd name="csX2" fmla="*/ 731018 w 731017"/>
              <a:gd name="csY2" fmla="*/ 259676 h 519351"/>
              <a:gd name="csX3" fmla="*/ 365509 w 731017"/>
              <a:gd name="csY3" fmla="*/ 519352 h 519351"/>
              <a:gd name="csX4" fmla="*/ 0 w 731017"/>
              <a:gd name="csY4" fmla="*/ 259676 h 519351"/>
            </a:gdLst>
            <a:ahLst/>
            <a:cxnLst>
              <a:cxn ang="0">
                <a:pos x="csX0" y="csY0"/>
              </a:cxn>
              <a:cxn ang="0">
                <a:pos x="csX1" y="csY1"/>
              </a:cxn>
              <a:cxn ang="0">
                <a:pos x="csX2" y="csY2"/>
              </a:cxn>
              <a:cxn ang="0">
                <a:pos x="csX3" y="csY3"/>
              </a:cxn>
              <a:cxn ang="0">
                <a:pos x="csX4" y="csY4"/>
              </a:cxn>
            </a:cxnLst>
            <a:rect l="l" t="t" r="r" b="b"/>
            <a:pathLst>
              <a:path w="731017" h="519351" fill="none" extrusionOk="0">
                <a:moveTo>
                  <a:pt x="0" y="259676"/>
                </a:moveTo>
                <a:cubicBezTo>
                  <a:pt x="18923" y="79850"/>
                  <a:pt x="164957" y="-13408"/>
                  <a:pt x="365509" y="0"/>
                </a:cubicBezTo>
                <a:cubicBezTo>
                  <a:pt x="562368" y="-3910"/>
                  <a:pt x="765376" y="136865"/>
                  <a:pt x="731018" y="259676"/>
                </a:cubicBezTo>
                <a:cubicBezTo>
                  <a:pt x="701951" y="374864"/>
                  <a:pt x="547816" y="524778"/>
                  <a:pt x="365509" y="519352"/>
                </a:cubicBezTo>
                <a:cubicBezTo>
                  <a:pt x="168763" y="517917"/>
                  <a:pt x="4881" y="392111"/>
                  <a:pt x="0" y="259676"/>
                </a:cubicBezTo>
                <a:close/>
              </a:path>
              <a:path w="731017" h="519351" stroke="0" extrusionOk="0">
                <a:moveTo>
                  <a:pt x="0" y="259676"/>
                </a:moveTo>
                <a:cubicBezTo>
                  <a:pt x="25427" y="101317"/>
                  <a:pt x="161283" y="42351"/>
                  <a:pt x="365509" y="0"/>
                </a:cubicBezTo>
                <a:cubicBezTo>
                  <a:pt x="544069" y="-5979"/>
                  <a:pt x="722596" y="78948"/>
                  <a:pt x="731018" y="259676"/>
                </a:cubicBezTo>
                <a:cubicBezTo>
                  <a:pt x="786508" y="389690"/>
                  <a:pt x="586918" y="474597"/>
                  <a:pt x="365509" y="519352"/>
                </a:cubicBezTo>
                <a:cubicBezTo>
                  <a:pt x="167979" y="517296"/>
                  <a:pt x="-22463" y="430657"/>
                  <a:pt x="0" y="259676"/>
                </a:cubicBezTo>
                <a:close/>
              </a:path>
            </a:pathLst>
          </a:custGeom>
          <a:solidFill>
            <a:srgbClr val="FFC000"/>
          </a:solidFill>
          <a:ln w="28575">
            <a:solidFill>
              <a:schemeClr val="tx1"/>
            </a:solidFill>
            <a:extLst>
              <a:ext uri="{C807C97D-BFC1-408E-A445-0C87EB9F89A2}">
                <ask:lineSketchStyleProps xmlns:ask="http://schemas.microsoft.com/office/drawing/2018/sketchyshapes" sd="2863903547">
                  <a:prstGeom prst="ellipse">
                    <a:avLst/>
                  </a:prstGeom>
                  <ask:type>
                    <ask:lineSketchScribble/>
                  </ask:type>
                </ask:lineSketchStyleProps>
              </a:ext>
            </a:extLst>
          </a:ln>
        </p:spPr>
        <p:txBody>
          <a:bodyPr wrap="square">
            <a:spAutoFit/>
          </a:bodyPr>
          <a:lstStyle/>
          <a:p>
            <a:r>
              <a:rPr lang="en-US" sz="1800" b="1" dirty="0">
                <a:latin typeface="+mj-lt"/>
                <a:ea typeface="+mj-ea"/>
                <a:cs typeface="+mj-cs"/>
              </a:rPr>
              <a:t>Q2</a:t>
            </a:r>
            <a:endParaRPr lang="fr-FR" b="1" dirty="0"/>
          </a:p>
        </p:txBody>
      </p:sp>
      <p:sp>
        <p:nvSpPr>
          <p:cNvPr id="28" name="ZoneTexte 27">
            <a:extLst>
              <a:ext uri="{FF2B5EF4-FFF2-40B4-BE49-F238E27FC236}">
                <a16:creationId xmlns:a16="http://schemas.microsoft.com/office/drawing/2014/main" id="{FC67DD7B-E711-2D64-F692-4F55E2587B27}"/>
              </a:ext>
            </a:extLst>
          </p:cNvPr>
          <p:cNvSpPr txBox="1"/>
          <p:nvPr/>
        </p:nvSpPr>
        <p:spPr>
          <a:xfrm rot="1459995">
            <a:off x="11234734" y="778044"/>
            <a:ext cx="731017" cy="519351"/>
          </a:xfrm>
          <a:custGeom>
            <a:avLst/>
            <a:gdLst>
              <a:gd name="csX0" fmla="*/ 0 w 731017"/>
              <a:gd name="csY0" fmla="*/ 259676 h 519351"/>
              <a:gd name="csX1" fmla="*/ 365509 w 731017"/>
              <a:gd name="csY1" fmla="*/ 0 h 519351"/>
              <a:gd name="csX2" fmla="*/ 731018 w 731017"/>
              <a:gd name="csY2" fmla="*/ 259676 h 519351"/>
              <a:gd name="csX3" fmla="*/ 365509 w 731017"/>
              <a:gd name="csY3" fmla="*/ 519352 h 519351"/>
              <a:gd name="csX4" fmla="*/ 0 w 731017"/>
              <a:gd name="csY4" fmla="*/ 259676 h 519351"/>
            </a:gdLst>
            <a:ahLst/>
            <a:cxnLst>
              <a:cxn ang="0">
                <a:pos x="csX0" y="csY0"/>
              </a:cxn>
              <a:cxn ang="0">
                <a:pos x="csX1" y="csY1"/>
              </a:cxn>
              <a:cxn ang="0">
                <a:pos x="csX2" y="csY2"/>
              </a:cxn>
              <a:cxn ang="0">
                <a:pos x="csX3" y="csY3"/>
              </a:cxn>
              <a:cxn ang="0">
                <a:pos x="csX4" y="csY4"/>
              </a:cxn>
            </a:cxnLst>
            <a:rect l="l" t="t" r="r" b="b"/>
            <a:pathLst>
              <a:path w="731017" h="519351" fill="none" extrusionOk="0">
                <a:moveTo>
                  <a:pt x="0" y="259676"/>
                </a:moveTo>
                <a:cubicBezTo>
                  <a:pt x="18923" y="79850"/>
                  <a:pt x="164957" y="-13408"/>
                  <a:pt x="365509" y="0"/>
                </a:cubicBezTo>
                <a:cubicBezTo>
                  <a:pt x="562368" y="-3910"/>
                  <a:pt x="765376" y="136865"/>
                  <a:pt x="731018" y="259676"/>
                </a:cubicBezTo>
                <a:cubicBezTo>
                  <a:pt x="701951" y="374864"/>
                  <a:pt x="547816" y="524778"/>
                  <a:pt x="365509" y="519352"/>
                </a:cubicBezTo>
                <a:cubicBezTo>
                  <a:pt x="168763" y="517917"/>
                  <a:pt x="4881" y="392111"/>
                  <a:pt x="0" y="259676"/>
                </a:cubicBezTo>
                <a:close/>
              </a:path>
              <a:path w="731017" h="519351" stroke="0" extrusionOk="0">
                <a:moveTo>
                  <a:pt x="0" y="259676"/>
                </a:moveTo>
                <a:cubicBezTo>
                  <a:pt x="25427" y="101317"/>
                  <a:pt x="161283" y="42351"/>
                  <a:pt x="365509" y="0"/>
                </a:cubicBezTo>
                <a:cubicBezTo>
                  <a:pt x="544069" y="-5979"/>
                  <a:pt x="722596" y="78948"/>
                  <a:pt x="731018" y="259676"/>
                </a:cubicBezTo>
                <a:cubicBezTo>
                  <a:pt x="786508" y="389690"/>
                  <a:pt x="586918" y="474597"/>
                  <a:pt x="365509" y="519352"/>
                </a:cubicBezTo>
                <a:cubicBezTo>
                  <a:pt x="167979" y="517296"/>
                  <a:pt x="-22463" y="430657"/>
                  <a:pt x="0" y="259676"/>
                </a:cubicBezTo>
                <a:close/>
              </a:path>
            </a:pathLst>
          </a:custGeom>
          <a:solidFill>
            <a:srgbClr val="FFC000"/>
          </a:solidFill>
          <a:ln w="28575">
            <a:solidFill>
              <a:schemeClr val="tx1"/>
            </a:solidFill>
            <a:extLst>
              <a:ext uri="{C807C97D-BFC1-408E-A445-0C87EB9F89A2}">
                <ask:lineSketchStyleProps xmlns:ask="http://schemas.microsoft.com/office/drawing/2018/sketchyshapes" sd="2863903547">
                  <a:prstGeom prst="ellipse">
                    <a:avLst/>
                  </a:prstGeom>
                  <ask:type>
                    <ask:lineSketchScribble/>
                  </ask:type>
                </ask:lineSketchStyleProps>
              </a:ext>
            </a:extLst>
          </a:ln>
        </p:spPr>
        <p:txBody>
          <a:bodyPr wrap="square">
            <a:spAutoFit/>
          </a:bodyPr>
          <a:lstStyle/>
          <a:p>
            <a:r>
              <a:rPr lang="en-US" sz="1800" b="1" dirty="0">
                <a:latin typeface="+mj-lt"/>
                <a:ea typeface="+mj-ea"/>
                <a:cs typeface="+mj-cs"/>
              </a:rPr>
              <a:t>Q1</a:t>
            </a:r>
            <a:endParaRPr lang="fr-FR" b="1" dirty="0"/>
          </a:p>
        </p:txBody>
      </p:sp>
      <p:pic>
        <p:nvPicPr>
          <p:cNvPr id="18" name="Image 17" descr="Une image contenant motif, carré, conception, Rectangle&#10;&#10;Le contenu généré par l’IA peut être incorrect.">
            <a:extLst>
              <a:ext uri="{FF2B5EF4-FFF2-40B4-BE49-F238E27FC236}">
                <a16:creationId xmlns:a16="http://schemas.microsoft.com/office/drawing/2014/main" id="{305A41EE-C287-C626-A336-FE440369BF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21583" y="5064196"/>
            <a:ext cx="1870417" cy="1729632"/>
          </a:xfrm>
          <a:prstGeom prst="rect">
            <a:avLst/>
          </a:prstGeom>
        </p:spPr>
      </p:pic>
      <p:sp>
        <p:nvSpPr>
          <p:cNvPr id="19" name="ZoneTexte 18">
            <a:extLst>
              <a:ext uri="{FF2B5EF4-FFF2-40B4-BE49-F238E27FC236}">
                <a16:creationId xmlns:a16="http://schemas.microsoft.com/office/drawing/2014/main" id="{06E89BBE-8F1A-7088-F4E7-32E9A6C0FE36}"/>
              </a:ext>
            </a:extLst>
          </p:cNvPr>
          <p:cNvSpPr txBox="1"/>
          <p:nvPr/>
        </p:nvSpPr>
        <p:spPr>
          <a:xfrm rot="19918010">
            <a:off x="9732188" y="4668510"/>
            <a:ext cx="731017" cy="519351"/>
          </a:xfrm>
          <a:custGeom>
            <a:avLst/>
            <a:gdLst>
              <a:gd name="csX0" fmla="*/ 0 w 731017"/>
              <a:gd name="csY0" fmla="*/ 259676 h 519351"/>
              <a:gd name="csX1" fmla="*/ 365509 w 731017"/>
              <a:gd name="csY1" fmla="*/ 0 h 519351"/>
              <a:gd name="csX2" fmla="*/ 731018 w 731017"/>
              <a:gd name="csY2" fmla="*/ 259676 h 519351"/>
              <a:gd name="csX3" fmla="*/ 365509 w 731017"/>
              <a:gd name="csY3" fmla="*/ 519352 h 519351"/>
              <a:gd name="csX4" fmla="*/ 0 w 731017"/>
              <a:gd name="csY4" fmla="*/ 259676 h 519351"/>
            </a:gdLst>
            <a:ahLst/>
            <a:cxnLst>
              <a:cxn ang="0">
                <a:pos x="csX0" y="csY0"/>
              </a:cxn>
              <a:cxn ang="0">
                <a:pos x="csX1" y="csY1"/>
              </a:cxn>
              <a:cxn ang="0">
                <a:pos x="csX2" y="csY2"/>
              </a:cxn>
              <a:cxn ang="0">
                <a:pos x="csX3" y="csY3"/>
              </a:cxn>
              <a:cxn ang="0">
                <a:pos x="csX4" y="csY4"/>
              </a:cxn>
            </a:cxnLst>
            <a:rect l="l" t="t" r="r" b="b"/>
            <a:pathLst>
              <a:path w="731017" h="519351" fill="none" extrusionOk="0">
                <a:moveTo>
                  <a:pt x="0" y="259676"/>
                </a:moveTo>
                <a:cubicBezTo>
                  <a:pt x="18923" y="79850"/>
                  <a:pt x="164957" y="-13408"/>
                  <a:pt x="365509" y="0"/>
                </a:cubicBezTo>
                <a:cubicBezTo>
                  <a:pt x="562368" y="-3910"/>
                  <a:pt x="765376" y="136865"/>
                  <a:pt x="731018" y="259676"/>
                </a:cubicBezTo>
                <a:cubicBezTo>
                  <a:pt x="701951" y="374864"/>
                  <a:pt x="547816" y="524778"/>
                  <a:pt x="365509" y="519352"/>
                </a:cubicBezTo>
                <a:cubicBezTo>
                  <a:pt x="168763" y="517917"/>
                  <a:pt x="4881" y="392111"/>
                  <a:pt x="0" y="259676"/>
                </a:cubicBezTo>
                <a:close/>
              </a:path>
              <a:path w="731017" h="519351" stroke="0" extrusionOk="0">
                <a:moveTo>
                  <a:pt x="0" y="259676"/>
                </a:moveTo>
                <a:cubicBezTo>
                  <a:pt x="25427" y="101317"/>
                  <a:pt x="161283" y="42351"/>
                  <a:pt x="365509" y="0"/>
                </a:cubicBezTo>
                <a:cubicBezTo>
                  <a:pt x="544069" y="-5979"/>
                  <a:pt x="722596" y="78948"/>
                  <a:pt x="731018" y="259676"/>
                </a:cubicBezTo>
                <a:cubicBezTo>
                  <a:pt x="786508" y="389690"/>
                  <a:pt x="586918" y="474597"/>
                  <a:pt x="365509" y="519352"/>
                </a:cubicBezTo>
                <a:cubicBezTo>
                  <a:pt x="167979" y="517296"/>
                  <a:pt x="-22463" y="430657"/>
                  <a:pt x="0" y="259676"/>
                </a:cubicBezTo>
                <a:close/>
              </a:path>
            </a:pathLst>
          </a:custGeom>
          <a:solidFill>
            <a:schemeClr val="accent2">
              <a:lumMod val="60000"/>
              <a:lumOff val="40000"/>
            </a:schemeClr>
          </a:solidFill>
          <a:ln w="28575">
            <a:solidFill>
              <a:schemeClr val="tx1"/>
            </a:solidFill>
            <a:extLst>
              <a:ext uri="{C807C97D-BFC1-408E-A445-0C87EB9F89A2}">
                <ask:lineSketchStyleProps xmlns:ask="http://schemas.microsoft.com/office/drawing/2018/sketchyshapes" sd="2863903547">
                  <a:prstGeom prst="ellipse">
                    <a:avLst/>
                  </a:prstGeom>
                  <ask:type>
                    <ask:lineSketchScribble/>
                  </ask:type>
                </ask:lineSketchStyleProps>
              </a:ext>
            </a:extLst>
          </a:ln>
        </p:spPr>
        <p:txBody>
          <a:bodyPr wrap="square">
            <a:spAutoFit/>
          </a:bodyPr>
          <a:lstStyle/>
          <a:p>
            <a:r>
              <a:rPr lang="en-US" sz="1800" b="1" dirty="0">
                <a:latin typeface="+mj-lt"/>
                <a:ea typeface="+mj-ea"/>
                <a:cs typeface="+mj-cs"/>
              </a:rPr>
              <a:t>UV</a:t>
            </a:r>
            <a:endParaRPr lang="fr-FR" b="1" dirty="0"/>
          </a:p>
        </p:txBody>
      </p:sp>
    </p:spTree>
    <p:extLst>
      <p:ext uri="{BB962C8B-B14F-4D97-AF65-F5344CB8AC3E}">
        <p14:creationId xmlns:p14="http://schemas.microsoft.com/office/powerpoint/2010/main" val="1901344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3" grpId="0" animBg="1"/>
      <p:bldP spid="24" grpId="0" animBg="1"/>
      <p:bldP spid="25" grpId="0" animBg="1"/>
      <p:bldP spid="27" grpId="0" animBg="1"/>
      <p:bldP spid="28" grpId="0" animBg="1"/>
      <p:bldP spid="1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83D9A-509B-4636-F37C-789D8F9FD95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CBC7654-BB1C-2696-54FC-15DC61C62AE1}"/>
              </a:ext>
            </a:extLst>
          </p:cNvPr>
          <p:cNvSpPr/>
          <p:nvPr/>
        </p:nvSpPr>
        <p:spPr>
          <a:xfrm>
            <a:off x="0" y="-19015"/>
            <a:ext cx="12192000" cy="1260628"/>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3600" dirty="0"/>
              <a:t>Le SAA PSYEL sur l’UV</a:t>
            </a:r>
          </a:p>
        </p:txBody>
      </p:sp>
      <p:grpSp>
        <p:nvGrpSpPr>
          <p:cNvPr id="13" name="Group 23">
            <a:extLst>
              <a:ext uri="{FF2B5EF4-FFF2-40B4-BE49-F238E27FC236}">
                <a16:creationId xmlns:a16="http://schemas.microsoft.com/office/drawing/2014/main" id="{7F73D6D7-80D3-45AD-0D58-EA47D6C47E6F}"/>
              </a:ext>
            </a:extLst>
          </p:cNvPr>
          <p:cNvGrpSpPr/>
          <p:nvPr/>
        </p:nvGrpSpPr>
        <p:grpSpPr>
          <a:xfrm>
            <a:off x="228074" y="1501893"/>
            <a:ext cx="2024943" cy="515928"/>
            <a:chOff x="0" y="0"/>
            <a:chExt cx="1415425" cy="360631"/>
          </a:xfrm>
        </p:grpSpPr>
        <p:sp>
          <p:nvSpPr>
            <p:cNvPr id="14" name="Freeform 24">
              <a:extLst>
                <a:ext uri="{FF2B5EF4-FFF2-40B4-BE49-F238E27FC236}">
                  <a16:creationId xmlns:a16="http://schemas.microsoft.com/office/drawing/2014/main" id="{D20BAFE0-FF37-2E24-FDDB-B0BF84777E97}"/>
                </a:ext>
              </a:extLst>
            </p:cNvPr>
            <p:cNvSpPr/>
            <p:nvPr/>
          </p:nvSpPr>
          <p:spPr>
            <a:xfrm>
              <a:off x="0" y="0"/>
              <a:ext cx="1415425" cy="360631"/>
            </a:xfrm>
            <a:custGeom>
              <a:avLst/>
              <a:gdLst/>
              <a:ahLst/>
              <a:cxnLst/>
              <a:rect l="l" t="t" r="r" b="b"/>
              <a:pathLst>
                <a:path w="1415425" h="360631">
                  <a:moveTo>
                    <a:pt x="180315" y="0"/>
                  </a:moveTo>
                  <a:lnTo>
                    <a:pt x="1235110" y="0"/>
                  </a:lnTo>
                  <a:cubicBezTo>
                    <a:pt x="1334695" y="0"/>
                    <a:pt x="1415425" y="80730"/>
                    <a:pt x="1415425" y="180315"/>
                  </a:cubicBezTo>
                  <a:lnTo>
                    <a:pt x="1415425" y="180315"/>
                  </a:lnTo>
                  <a:cubicBezTo>
                    <a:pt x="1415425" y="228138"/>
                    <a:pt x="1396428" y="274002"/>
                    <a:pt x="1362612" y="307818"/>
                  </a:cubicBezTo>
                  <a:cubicBezTo>
                    <a:pt x="1328797" y="341633"/>
                    <a:pt x="1282933" y="360631"/>
                    <a:pt x="1235110" y="360631"/>
                  </a:cubicBezTo>
                  <a:lnTo>
                    <a:pt x="180315" y="360631"/>
                  </a:lnTo>
                  <a:cubicBezTo>
                    <a:pt x="132493" y="360631"/>
                    <a:pt x="86629" y="341633"/>
                    <a:pt x="52813" y="307818"/>
                  </a:cubicBezTo>
                  <a:cubicBezTo>
                    <a:pt x="18997" y="274002"/>
                    <a:pt x="0" y="228138"/>
                    <a:pt x="0" y="180315"/>
                  </a:cubicBezTo>
                  <a:lnTo>
                    <a:pt x="0" y="180315"/>
                  </a:lnTo>
                  <a:cubicBezTo>
                    <a:pt x="0" y="132493"/>
                    <a:pt x="18997" y="86629"/>
                    <a:pt x="52813" y="52813"/>
                  </a:cubicBezTo>
                  <a:cubicBezTo>
                    <a:pt x="86629" y="18997"/>
                    <a:pt x="132493" y="0"/>
                    <a:pt x="180315" y="0"/>
                  </a:cubicBezTo>
                  <a:close/>
                </a:path>
              </a:pathLst>
            </a:custGeom>
            <a:solidFill>
              <a:srgbClr val="1F85DB"/>
            </a:solidFill>
          </p:spPr>
          <p:txBody>
            <a:bodyPr/>
            <a:lstStyle/>
            <a:p>
              <a:endParaRPr lang="fr-FR"/>
            </a:p>
          </p:txBody>
        </p:sp>
        <p:sp>
          <p:nvSpPr>
            <p:cNvPr id="15" name="TextBox 25">
              <a:extLst>
                <a:ext uri="{FF2B5EF4-FFF2-40B4-BE49-F238E27FC236}">
                  <a16:creationId xmlns:a16="http://schemas.microsoft.com/office/drawing/2014/main" id="{FB2F25C7-BA53-E59B-019B-9BDD77A54A1D}"/>
                </a:ext>
              </a:extLst>
            </p:cNvPr>
            <p:cNvSpPr txBox="1"/>
            <p:nvPr/>
          </p:nvSpPr>
          <p:spPr>
            <a:xfrm>
              <a:off x="0" y="-28575"/>
              <a:ext cx="1415425" cy="389206"/>
            </a:xfrm>
            <a:prstGeom prst="rect">
              <a:avLst/>
            </a:prstGeom>
          </p:spPr>
          <p:txBody>
            <a:bodyPr lIns="50800" tIns="50800" rIns="50800" bIns="50800" rtlCol="0" anchor="ctr"/>
            <a:lstStyle/>
            <a:p>
              <a:pPr algn="ctr">
                <a:lnSpc>
                  <a:spcPts val="2659"/>
                </a:lnSpc>
                <a:spcBef>
                  <a:spcPct val="0"/>
                </a:spcBef>
              </a:pPr>
              <a:endParaRPr/>
            </a:p>
          </p:txBody>
        </p:sp>
      </p:grpSp>
      <p:grpSp>
        <p:nvGrpSpPr>
          <p:cNvPr id="16" name="Group 2">
            <a:extLst>
              <a:ext uri="{FF2B5EF4-FFF2-40B4-BE49-F238E27FC236}">
                <a16:creationId xmlns:a16="http://schemas.microsoft.com/office/drawing/2014/main" id="{483E5E99-536F-1030-1173-744B6D29B20A}"/>
              </a:ext>
            </a:extLst>
          </p:cNvPr>
          <p:cNvGrpSpPr>
            <a:grpSpLocks noChangeAspect="1"/>
          </p:cNvGrpSpPr>
          <p:nvPr/>
        </p:nvGrpSpPr>
        <p:grpSpPr>
          <a:xfrm>
            <a:off x="133012" y="2626368"/>
            <a:ext cx="1491317" cy="1491310"/>
            <a:chOff x="0" y="0"/>
            <a:chExt cx="6350000" cy="6349975"/>
          </a:xfrm>
        </p:grpSpPr>
        <p:sp>
          <p:nvSpPr>
            <p:cNvPr id="17" name="Freeform 3">
              <a:extLst>
                <a:ext uri="{FF2B5EF4-FFF2-40B4-BE49-F238E27FC236}">
                  <a16:creationId xmlns:a16="http://schemas.microsoft.com/office/drawing/2014/main" id="{9E46FAF2-D599-C062-4833-4A15AEFAB489}"/>
                </a:ext>
              </a:extLst>
            </p:cNvPr>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24941" r="-24941"/>
              </a:stretch>
            </a:blipFill>
          </p:spPr>
          <p:txBody>
            <a:bodyPr/>
            <a:lstStyle/>
            <a:p>
              <a:endParaRPr lang="fr-FR"/>
            </a:p>
          </p:txBody>
        </p:sp>
      </p:grpSp>
      <p:grpSp>
        <p:nvGrpSpPr>
          <p:cNvPr id="18" name="Group 4">
            <a:extLst>
              <a:ext uri="{FF2B5EF4-FFF2-40B4-BE49-F238E27FC236}">
                <a16:creationId xmlns:a16="http://schemas.microsoft.com/office/drawing/2014/main" id="{E514D570-02F7-224C-FEC0-62D966843740}"/>
              </a:ext>
            </a:extLst>
          </p:cNvPr>
          <p:cNvGrpSpPr>
            <a:grpSpLocks noChangeAspect="1"/>
          </p:cNvGrpSpPr>
          <p:nvPr/>
        </p:nvGrpSpPr>
        <p:grpSpPr>
          <a:xfrm>
            <a:off x="993296" y="3519176"/>
            <a:ext cx="1491317" cy="1491310"/>
            <a:chOff x="0" y="0"/>
            <a:chExt cx="6350000" cy="6349975"/>
          </a:xfrm>
        </p:grpSpPr>
        <p:sp>
          <p:nvSpPr>
            <p:cNvPr id="23" name="Freeform 5">
              <a:extLst>
                <a:ext uri="{FF2B5EF4-FFF2-40B4-BE49-F238E27FC236}">
                  <a16:creationId xmlns:a16="http://schemas.microsoft.com/office/drawing/2014/main" id="{D5AAD65E-0803-1191-97D6-CF5606411980}"/>
                </a:ext>
              </a:extLst>
            </p:cNvPr>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2484" r="-2484"/>
              </a:stretch>
            </a:blipFill>
          </p:spPr>
          <p:txBody>
            <a:bodyPr/>
            <a:lstStyle/>
            <a:p>
              <a:endParaRPr lang="fr-FR"/>
            </a:p>
          </p:txBody>
        </p:sp>
      </p:grpSp>
      <p:sp>
        <p:nvSpPr>
          <p:cNvPr id="26" name="TextBox 39">
            <a:extLst>
              <a:ext uri="{FF2B5EF4-FFF2-40B4-BE49-F238E27FC236}">
                <a16:creationId xmlns:a16="http://schemas.microsoft.com/office/drawing/2014/main" id="{E0D0AE28-7686-F698-143C-9D32CC5F5CDD}"/>
              </a:ext>
            </a:extLst>
          </p:cNvPr>
          <p:cNvSpPr txBox="1"/>
          <p:nvPr/>
        </p:nvSpPr>
        <p:spPr>
          <a:xfrm>
            <a:off x="133012" y="2130415"/>
            <a:ext cx="1961573" cy="307903"/>
          </a:xfrm>
          <a:prstGeom prst="rect">
            <a:avLst/>
          </a:prstGeom>
        </p:spPr>
        <p:txBody>
          <a:bodyPr lIns="0" tIns="0" rIns="0" bIns="0" rtlCol="0" anchor="t">
            <a:spAutoFit/>
          </a:bodyPr>
          <a:lstStyle/>
          <a:p>
            <a:pPr algn="ctr">
              <a:lnSpc>
                <a:spcPts val="2581"/>
              </a:lnSpc>
            </a:pPr>
            <a:r>
              <a:rPr lang="en-US" sz="1843" dirty="0">
                <a:solidFill>
                  <a:srgbClr val="000000"/>
                </a:solidFill>
                <a:latin typeface="Canva Sans"/>
                <a:ea typeface="Canva Sans"/>
                <a:cs typeface="Canva Sans"/>
                <a:sym typeface="Canva Sans"/>
              </a:rPr>
              <a:t>Manon HAERDEN</a:t>
            </a:r>
          </a:p>
        </p:txBody>
      </p:sp>
      <p:sp>
        <p:nvSpPr>
          <p:cNvPr id="27" name="TextBox 40">
            <a:extLst>
              <a:ext uri="{FF2B5EF4-FFF2-40B4-BE49-F238E27FC236}">
                <a16:creationId xmlns:a16="http://schemas.microsoft.com/office/drawing/2014/main" id="{1E34E535-609D-FEED-D403-57B17355D5A0}"/>
              </a:ext>
            </a:extLst>
          </p:cNvPr>
          <p:cNvSpPr txBox="1"/>
          <p:nvPr/>
        </p:nvSpPr>
        <p:spPr>
          <a:xfrm>
            <a:off x="133012" y="5137076"/>
            <a:ext cx="1910904" cy="307903"/>
          </a:xfrm>
          <a:prstGeom prst="rect">
            <a:avLst/>
          </a:prstGeom>
        </p:spPr>
        <p:txBody>
          <a:bodyPr lIns="0" tIns="0" rIns="0" bIns="0" rtlCol="0" anchor="t">
            <a:spAutoFit/>
          </a:bodyPr>
          <a:lstStyle/>
          <a:p>
            <a:pPr algn="ctr">
              <a:lnSpc>
                <a:spcPts val="2581"/>
              </a:lnSpc>
            </a:pPr>
            <a:r>
              <a:rPr lang="en-US" sz="1843" dirty="0">
                <a:solidFill>
                  <a:srgbClr val="000000"/>
                </a:solidFill>
                <a:latin typeface="Canva Sans"/>
                <a:ea typeface="Canva Sans"/>
                <a:cs typeface="Canva Sans"/>
                <a:sym typeface="Canva Sans"/>
              </a:rPr>
              <a:t>Sarah LECLERCQ</a:t>
            </a:r>
          </a:p>
        </p:txBody>
      </p:sp>
      <p:sp>
        <p:nvSpPr>
          <p:cNvPr id="30" name="TextBox 40">
            <a:extLst>
              <a:ext uri="{FF2B5EF4-FFF2-40B4-BE49-F238E27FC236}">
                <a16:creationId xmlns:a16="http://schemas.microsoft.com/office/drawing/2014/main" id="{CFECBC49-22FE-4BC9-D8C5-FEC7A26EA34B}"/>
              </a:ext>
            </a:extLst>
          </p:cNvPr>
          <p:cNvSpPr txBox="1"/>
          <p:nvPr/>
        </p:nvSpPr>
        <p:spPr>
          <a:xfrm>
            <a:off x="285093" y="1590604"/>
            <a:ext cx="1910904" cy="333425"/>
          </a:xfrm>
          <a:prstGeom prst="rect">
            <a:avLst/>
          </a:prstGeom>
        </p:spPr>
        <p:txBody>
          <a:bodyPr lIns="0" tIns="0" rIns="0" bIns="0" rtlCol="0" anchor="t">
            <a:spAutoFit/>
          </a:bodyPr>
          <a:lstStyle/>
          <a:p>
            <a:pPr algn="ctr">
              <a:lnSpc>
                <a:spcPts val="2581"/>
              </a:lnSpc>
            </a:pPr>
            <a:r>
              <a:rPr lang="en-US" sz="2200" b="1" dirty="0">
                <a:solidFill>
                  <a:srgbClr val="FFFFFF"/>
                </a:solidFill>
                <a:latin typeface="IBM Plex Sans" panose="020B0503050203000203" pitchFamily="34" charset="0"/>
                <a:ea typeface="Canva Sans"/>
                <a:cs typeface="Canva Sans"/>
                <a:sym typeface="Canva Sans"/>
              </a:rPr>
              <a:t>Contact</a:t>
            </a:r>
          </a:p>
        </p:txBody>
      </p:sp>
      <p:sp>
        <p:nvSpPr>
          <p:cNvPr id="31" name="TextBox 40">
            <a:extLst>
              <a:ext uri="{FF2B5EF4-FFF2-40B4-BE49-F238E27FC236}">
                <a16:creationId xmlns:a16="http://schemas.microsoft.com/office/drawing/2014/main" id="{7603436F-6187-CD67-CF17-A7F071246144}"/>
              </a:ext>
            </a:extLst>
          </p:cNvPr>
          <p:cNvSpPr txBox="1"/>
          <p:nvPr/>
        </p:nvSpPr>
        <p:spPr>
          <a:xfrm>
            <a:off x="133012" y="5571569"/>
            <a:ext cx="1910904" cy="645882"/>
          </a:xfrm>
          <a:prstGeom prst="rect">
            <a:avLst/>
          </a:prstGeom>
        </p:spPr>
        <p:txBody>
          <a:bodyPr lIns="0" tIns="0" rIns="0" bIns="0" rtlCol="0" anchor="t">
            <a:spAutoFit/>
          </a:bodyPr>
          <a:lstStyle/>
          <a:p>
            <a:pPr algn="ctr">
              <a:lnSpc>
                <a:spcPts val="2581"/>
              </a:lnSpc>
            </a:pPr>
            <a:r>
              <a:rPr lang="en-US" sz="1843" dirty="0">
                <a:solidFill>
                  <a:srgbClr val="000000"/>
                </a:solidFill>
                <a:latin typeface="Canva Sans"/>
                <a:ea typeface="Canva Sans"/>
                <a:cs typeface="Canva Sans"/>
                <a:sym typeface="Canva Sans"/>
              </a:rPr>
              <a:t>DC10.127</a:t>
            </a:r>
          </a:p>
          <a:p>
            <a:pPr algn="ctr">
              <a:lnSpc>
                <a:spcPts val="2581"/>
              </a:lnSpc>
            </a:pPr>
            <a:r>
              <a:rPr lang="en-US" sz="1843" b="1" dirty="0">
                <a:solidFill>
                  <a:srgbClr val="000000"/>
                </a:solidFill>
                <a:latin typeface="Canva Sans"/>
                <a:ea typeface="Canva Sans"/>
                <a:cs typeface="Canva Sans"/>
                <a:sym typeface="Canva Sans"/>
              </a:rPr>
              <a:t>saapsyel@ulb.be</a:t>
            </a:r>
          </a:p>
        </p:txBody>
      </p:sp>
      <p:pic>
        <p:nvPicPr>
          <p:cNvPr id="3" name="Graphique 2" descr="QR preview">
            <a:extLst>
              <a:ext uri="{FF2B5EF4-FFF2-40B4-BE49-F238E27FC236}">
                <a16:creationId xmlns:a16="http://schemas.microsoft.com/office/drawing/2014/main" id="{9574400F-59B8-1F85-B974-6F37798F3A7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680176" y="4184575"/>
            <a:ext cx="2207023" cy="2207023"/>
          </a:xfrm>
          <a:prstGeom prst="rect">
            <a:avLst/>
          </a:prstGeom>
        </p:spPr>
      </p:pic>
      <p:pic>
        <p:nvPicPr>
          <p:cNvPr id="5" name="Image 4">
            <a:extLst>
              <a:ext uri="{FF2B5EF4-FFF2-40B4-BE49-F238E27FC236}">
                <a16:creationId xmlns:a16="http://schemas.microsoft.com/office/drawing/2014/main" id="{7F74FC72-0F0C-0AB9-7549-7041CE901E83}"/>
              </a:ext>
            </a:extLst>
          </p:cNvPr>
          <p:cNvPicPr>
            <a:picLocks noChangeAspect="1"/>
          </p:cNvPicPr>
          <p:nvPr/>
        </p:nvPicPr>
        <p:blipFill>
          <a:blip r:embed="rId6"/>
          <a:stretch>
            <a:fillRect/>
          </a:stretch>
        </p:blipFill>
        <p:spPr>
          <a:xfrm>
            <a:off x="3245709" y="2626368"/>
            <a:ext cx="4060966" cy="2365208"/>
          </a:xfrm>
          <a:prstGeom prst="rect">
            <a:avLst/>
          </a:prstGeom>
        </p:spPr>
      </p:pic>
      <p:pic>
        <p:nvPicPr>
          <p:cNvPr id="8" name="Image 7">
            <a:extLst>
              <a:ext uri="{FF2B5EF4-FFF2-40B4-BE49-F238E27FC236}">
                <a16:creationId xmlns:a16="http://schemas.microsoft.com/office/drawing/2014/main" id="{D0B9B0CE-4514-3BBE-26B2-4BCA4FF2E85B}"/>
              </a:ext>
            </a:extLst>
          </p:cNvPr>
          <p:cNvPicPr>
            <a:picLocks noChangeAspect="1"/>
          </p:cNvPicPr>
          <p:nvPr/>
        </p:nvPicPr>
        <p:blipFill>
          <a:blip r:embed="rId7"/>
          <a:stretch>
            <a:fillRect/>
          </a:stretch>
        </p:blipFill>
        <p:spPr>
          <a:xfrm>
            <a:off x="6136476" y="1241613"/>
            <a:ext cx="5015388" cy="2349551"/>
          </a:xfrm>
          <a:prstGeom prst="rect">
            <a:avLst/>
          </a:prstGeom>
        </p:spPr>
      </p:pic>
      <p:sp>
        <p:nvSpPr>
          <p:cNvPr id="10" name="Right Arrow 17">
            <a:extLst>
              <a:ext uri="{FF2B5EF4-FFF2-40B4-BE49-F238E27FC236}">
                <a16:creationId xmlns:a16="http://schemas.microsoft.com/office/drawing/2014/main" id="{B339AC7D-C52C-A8C1-F5D2-46C058BE5250}"/>
              </a:ext>
            </a:extLst>
          </p:cNvPr>
          <p:cNvSpPr/>
          <p:nvPr/>
        </p:nvSpPr>
        <p:spPr>
          <a:xfrm flipH="1">
            <a:off x="10556662" y="1757316"/>
            <a:ext cx="1115270" cy="687044"/>
          </a:xfrm>
          <a:prstGeom prst="rightArrow">
            <a:avLst/>
          </a:prstGeom>
          <a:solidFill>
            <a:srgbClr val="F89E1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Image 19">
            <a:extLst>
              <a:ext uri="{FF2B5EF4-FFF2-40B4-BE49-F238E27FC236}">
                <a16:creationId xmlns:a16="http://schemas.microsoft.com/office/drawing/2014/main" id="{7F2A4C76-F154-72BF-FE41-4FFD94A7E114}"/>
              </a:ext>
            </a:extLst>
          </p:cNvPr>
          <p:cNvPicPr>
            <a:picLocks noChangeAspect="1"/>
          </p:cNvPicPr>
          <p:nvPr/>
        </p:nvPicPr>
        <p:blipFill>
          <a:blip r:embed="rId8"/>
          <a:stretch>
            <a:fillRect/>
          </a:stretch>
        </p:blipFill>
        <p:spPr>
          <a:xfrm>
            <a:off x="3522490" y="5207660"/>
            <a:ext cx="3507403" cy="1577080"/>
          </a:xfrm>
          <a:prstGeom prst="rect">
            <a:avLst/>
          </a:prstGeom>
        </p:spPr>
      </p:pic>
    </p:spTree>
    <p:extLst>
      <p:ext uri="{BB962C8B-B14F-4D97-AF65-F5344CB8AC3E}">
        <p14:creationId xmlns:p14="http://schemas.microsoft.com/office/powerpoint/2010/main" val="12904996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83086C6-9C49-A143-4D07-3DCC5F69645F}"/>
              </a:ext>
            </a:extLst>
          </p:cNvPr>
          <p:cNvSpPr txBox="1"/>
          <p:nvPr/>
        </p:nvSpPr>
        <p:spPr>
          <a:xfrm>
            <a:off x="838200" y="459863"/>
            <a:ext cx="10515600" cy="100459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400" b="1" kern="1200" dirty="0">
                <a:solidFill>
                  <a:srgbClr val="FFFFFF"/>
                </a:solidFill>
                <a:latin typeface="+mj-lt"/>
                <a:ea typeface="+mj-ea"/>
                <a:cs typeface="+mj-cs"/>
              </a:rPr>
              <a:t>LES SERVICES </a:t>
            </a:r>
            <a:r>
              <a:rPr lang="en-US" sz="4400" b="1" dirty="0">
                <a:solidFill>
                  <a:srgbClr val="FFFFFF"/>
                </a:solidFill>
                <a:latin typeface="+mj-lt"/>
                <a:ea typeface="+mj-ea"/>
                <a:cs typeface="+mj-cs"/>
              </a:rPr>
              <a:t>DU SAA</a:t>
            </a:r>
            <a:endParaRPr lang="en-US" sz="4400" b="1" kern="1200" dirty="0">
              <a:solidFill>
                <a:srgbClr val="FFFFFF"/>
              </a:solidFill>
              <a:latin typeface="+mj-lt"/>
              <a:ea typeface="+mj-ea"/>
              <a:cs typeface="+mj-cs"/>
            </a:endParaRPr>
          </a:p>
        </p:txBody>
      </p:sp>
      <p:graphicFrame>
        <p:nvGraphicFramePr>
          <p:cNvPr id="5" name="ZoneTexte 1">
            <a:extLst>
              <a:ext uri="{FF2B5EF4-FFF2-40B4-BE49-F238E27FC236}">
                <a16:creationId xmlns:a16="http://schemas.microsoft.com/office/drawing/2014/main" id="{36D2E1AE-7D48-36D6-7031-4F69624F94A6}"/>
              </a:ext>
            </a:extLst>
          </p:cNvPr>
          <p:cNvGraphicFramePr/>
          <p:nvPr>
            <p:extLst>
              <p:ext uri="{D42A27DB-BD31-4B8C-83A1-F6EECF244321}">
                <p14:modId xmlns:p14="http://schemas.microsoft.com/office/powerpoint/2010/main" val="786664742"/>
              </p:ext>
            </p:extLst>
          </p:nvPr>
        </p:nvGraphicFramePr>
        <p:xfrm>
          <a:off x="2497270" y="4490995"/>
          <a:ext cx="7808518" cy="21331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Rectangle 11">
            <a:extLst>
              <a:ext uri="{FF2B5EF4-FFF2-40B4-BE49-F238E27FC236}">
                <a16:creationId xmlns:a16="http://schemas.microsoft.com/office/drawing/2014/main" id="{38565E7D-6636-93CF-D9D0-D9D2036A606B}"/>
              </a:ext>
            </a:extLst>
          </p:cNvPr>
          <p:cNvSpPr/>
          <p:nvPr/>
        </p:nvSpPr>
        <p:spPr>
          <a:xfrm>
            <a:off x="0" y="0"/>
            <a:ext cx="12192000" cy="1260627"/>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3600" dirty="0"/>
              <a:t>LES SERVICES DU SAA</a:t>
            </a:r>
          </a:p>
        </p:txBody>
      </p:sp>
      <p:sp>
        <p:nvSpPr>
          <p:cNvPr id="17" name="Parchemin : horizontal 16">
            <a:extLst>
              <a:ext uri="{FF2B5EF4-FFF2-40B4-BE49-F238E27FC236}">
                <a16:creationId xmlns:a16="http://schemas.microsoft.com/office/drawing/2014/main" id="{0D0E605E-213F-B29D-E336-C8CAC4B93F92}"/>
              </a:ext>
            </a:extLst>
          </p:cNvPr>
          <p:cNvSpPr/>
          <p:nvPr/>
        </p:nvSpPr>
        <p:spPr>
          <a:xfrm rot="20742900">
            <a:off x="95372" y="1873359"/>
            <a:ext cx="3138647" cy="1295441"/>
          </a:xfrm>
          <a:prstGeom prst="horizontalScroll">
            <a:avLst/>
          </a:prstGeom>
          <a:solidFill>
            <a:schemeClr val="accent1">
              <a:alpha val="66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dirty="0"/>
              <a:t>Toujours gratuits!</a:t>
            </a:r>
          </a:p>
        </p:txBody>
      </p:sp>
      <p:pic>
        <p:nvPicPr>
          <p:cNvPr id="15" name="Image 14">
            <a:extLst>
              <a:ext uri="{FF2B5EF4-FFF2-40B4-BE49-F238E27FC236}">
                <a16:creationId xmlns:a16="http://schemas.microsoft.com/office/drawing/2014/main" id="{496A3F81-2688-2E38-4084-4D0878EDE5A9}"/>
              </a:ext>
            </a:extLst>
          </p:cNvPr>
          <p:cNvPicPr>
            <a:picLocks noChangeAspect="1"/>
          </p:cNvPicPr>
          <p:nvPr/>
        </p:nvPicPr>
        <p:blipFill>
          <a:blip r:embed="rId9"/>
          <a:stretch>
            <a:fillRect/>
          </a:stretch>
        </p:blipFill>
        <p:spPr>
          <a:xfrm>
            <a:off x="4324362" y="1876446"/>
            <a:ext cx="4154335" cy="1979390"/>
          </a:xfrm>
          <a:prstGeom prst="rect">
            <a:avLst/>
          </a:prstGeom>
        </p:spPr>
      </p:pic>
      <p:sp>
        <p:nvSpPr>
          <p:cNvPr id="18" name="Rectangle 17">
            <a:extLst>
              <a:ext uri="{FF2B5EF4-FFF2-40B4-BE49-F238E27FC236}">
                <a16:creationId xmlns:a16="http://schemas.microsoft.com/office/drawing/2014/main" id="{AE5AD449-3976-E510-2791-E1824763437C}"/>
              </a:ext>
            </a:extLst>
          </p:cNvPr>
          <p:cNvSpPr/>
          <p:nvPr/>
        </p:nvSpPr>
        <p:spPr>
          <a:xfrm>
            <a:off x="10131324" y="2997129"/>
            <a:ext cx="1963546" cy="2032733"/>
          </a:xfrm>
          <a:prstGeom prst="rect">
            <a:avLst/>
          </a:prstGeom>
          <a:blipFill rotWithShape="1">
            <a:blip r:embed="rId10"/>
            <a:srcRect/>
            <a:stretch>
              <a:fillRect t="-7000" b="-7000"/>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fr-BE"/>
          </a:p>
        </p:txBody>
      </p:sp>
    </p:spTree>
    <p:extLst>
      <p:ext uri="{BB962C8B-B14F-4D97-AF65-F5344CB8AC3E}">
        <p14:creationId xmlns:p14="http://schemas.microsoft.com/office/powerpoint/2010/main" val="3350121413"/>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7F21A-999A-1638-7E05-44F56F012E1C}"/>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0E2457C5-B8F9-5BEA-E1C5-0649B84B166E}"/>
              </a:ext>
            </a:extLst>
          </p:cNvPr>
          <p:cNvSpPr txBox="1"/>
          <p:nvPr/>
        </p:nvSpPr>
        <p:spPr>
          <a:xfrm>
            <a:off x="838200" y="459863"/>
            <a:ext cx="10515600" cy="100459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400" b="1" kern="1200" dirty="0">
                <a:solidFill>
                  <a:srgbClr val="FFFFFF"/>
                </a:solidFill>
                <a:latin typeface="+mj-lt"/>
                <a:ea typeface="+mj-ea"/>
                <a:cs typeface="+mj-cs"/>
              </a:rPr>
              <a:t>LES SERVICES DE L’ULB</a:t>
            </a:r>
          </a:p>
        </p:txBody>
      </p:sp>
      <p:pic>
        <p:nvPicPr>
          <p:cNvPr id="11" name="Image 10" descr="Galerie photo - Actualités de l'ULB">
            <a:extLst>
              <a:ext uri="{FF2B5EF4-FFF2-40B4-BE49-F238E27FC236}">
                <a16:creationId xmlns:a16="http://schemas.microsoft.com/office/drawing/2014/main" id="{A11FB37A-1513-3BD9-EF54-901368D0B67F}"/>
              </a:ext>
            </a:extLst>
          </p:cNvPr>
          <p:cNvPicPr>
            <a:picLocks noChangeAspect="1"/>
          </p:cNvPicPr>
          <p:nvPr/>
        </p:nvPicPr>
        <p:blipFill>
          <a:blip r:embed="rId3"/>
          <a:stretch>
            <a:fillRect/>
          </a:stretch>
        </p:blipFill>
        <p:spPr>
          <a:xfrm>
            <a:off x="0" y="-1046296"/>
            <a:ext cx="12192000" cy="8137792"/>
          </a:xfrm>
          <a:prstGeom prst="rect">
            <a:avLst/>
          </a:prstGeom>
        </p:spPr>
      </p:pic>
      <p:sp>
        <p:nvSpPr>
          <p:cNvPr id="13" name="Rectangle 12">
            <a:extLst>
              <a:ext uri="{FF2B5EF4-FFF2-40B4-BE49-F238E27FC236}">
                <a16:creationId xmlns:a16="http://schemas.microsoft.com/office/drawing/2014/main" id="{9B0A6ADD-C8A2-558A-A0D1-B4B5F5D2A753}"/>
              </a:ext>
            </a:extLst>
          </p:cNvPr>
          <p:cNvSpPr/>
          <p:nvPr/>
        </p:nvSpPr>
        <p:spPr>
          <a:xfrm>
            <a:off x="0" y="-1046296"/>
            <a:ext cx="12192000" cy="8137792"/>
          </a:xfrm>
          <a:prstGeom prst="rect">
            <a:avLst/>
          </a:prstGeom>
          <a:solidFill>
            <a:schemeClr val="bg1">
              <a:alpha val="48969"/>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94C249E-3F13-B25E-486C-106E72E5A8D1}"/>
              </a:ext>
            </a:extLst>
          </p:cNvPr>
          <p:cNvSpPr/>
          <p:nvPr/>
        </p:nvSpPr>
        <p:spPr>
          <a:xfrm>
            <a:off x="3289300" y="196985"/>
            <a:ext cx="5613400" cy="1530349"/>
          </a:xfrm>
          <a:prstGeom prst="rect">
            <a:avLst/>
          </a:prstGeom>
          <a:solidFill>
            <a:srgbClr val="276F8B"/>
          </a:solidFill>
          <a:ln>
            <a:solidFill>
              <a:srgbClr val="305A9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600" dirty="0"/>
              <a:t>RENSEIGNE TA PRÉSENCE</a:t>
            </a:r>
          </a:p>
        </p:txBody>
      </p:sp>
      <p:pic>
        <p:nvPicPr>
          <p:cNvPr id="4" name="Image 3">
            <a:extLst>
              <a:ext uri="{FF2B5EF4-FFF2-40B4-BE49-F238E27FC236}">
                <a16:creationId xmlns:a16="http://schemas.microsoft.com/office/drawing/2014/main" id="{827DE733-B534-16A7-BEB3-D9DB39B7DC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5750" y="2486537"/>
            <a:ext cx="4000500" cy="3911600"/>
          </a:xfrm>
          <a:prstGeom prst="rect">
            <a:avLst/>
          </a:prstGeom>
        </p:spPr>
      </p:pic>
    </p:spTree>
    <p:extLst>
      <p:ext uri="{BB962C8B-B14F-4D97-AF65-F5344CB8AC3E}">
        <p14:creationId xmlns:p14="http://schemas.microsoft.com/office/powerpoint/2010/main" val="23469404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FD96ECDD-62CA-409E-D35A-EBFD52EA06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33419970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FBFFD99B-3260-7E04-3A40-A5DF632A82B7}"/>
              </a:ext>
            </a:extLst>
          </p:cNvPr>
          <p:cNvSpPr txBox="1"/>
          <p:nvPr/>
        </p:nvSpPr>
        <p:spPr>
          <a:xfrm>
            <a:off x="1435885" y="1498217"/>
            <a:ext cx="10004748" cy="5262979"/>
          </a:xfrm>
          <a:prstGeom prst="rect">
            <a:avLst/>
          </a:prstGeom>
          <a:noFill/>
        </p:spPr>
        <p:txBody>
          <a:bodyPr wrap="square" rtlCol="0">
            <a:spAutoFit/>
          </a:bodyPr>
          <a:lstStyle/>
          <a:p>
            <a:pPr marL="571500" indent="-571500" algn="ctr">
              <a:buFont typeface="Wingdings" panose="05000000000000000000" pitchFamily="2" charset="2"/>
              <a:buChar char="Ø"/>
            </a:pPr>
            <a:r>
              <a:rPr lang="fr-BE" sz="3600" dirty="0">
                <a:solidFill>
                  <a:srgbClr val="014A94"/>
                </a:solidFill>
              </a:rPr>
              <a:t>De 12h à 14h : tables de conversation</a:t>
            </a:r>
          </a:p>
          <a:p>
            <a:endParaRPr lang="fr-BE" sz="3600" dirty="0">
              <a:solidFill>
                <a:srgbClr val="014A94"/>
              </a:solidFill>
            </a:endParaRPr>
          </a:p>
          <a:p>
            <a:pPr marL="457200" lvl="0" indent="-457200">
              <a:buFont typeface="Arial" panose="020B0604020202020204" pitchFamily="34" charset="0"/>
              <a:buChar char="•"/>
            </a:pPr>
            <a:r>
              <a:rPr lang="fr-BE" sz="3200" dirty="0">
                <a:solidFill>
                  <a:srgbClr val="014A94"/>
                </a:solidFill>
              </a:rPr>
              <a:t>Service d'accompagnement des apprentissages</a:t>
            </a:r>
          </a:p>
          <a:p>
            <a:pPr marL="457200" lvl="0" indent="-457200">
              <a:buFont typeface="Arial" panose="020B0604020202020204" pitchFamily="34" charset="0"/>
              <a:buChar char="•"/>
            </a:pPr>
            <a:r>
              <a:rPr lang="fr-BE" sz="3200" dirty="0">
                <a:solidFill>
                  <a:srgbClr val="014A94"/>
                </a:solidFill>
              </a:rPr>
              <a:t>Organisation des études</a:t>
            </a:r>
          </a:p>
          <a:p>
            <a:pPr marL="457200" lvl="0" indent="-457200">
              <a:buFont typeface="Arial" panose="020B0604020202020204" pitchFamily="34" charset="0"/>
              <a:buChar char="•"/>
            </a:pPr>
            <a:r>
              <a:rPr lang="fr-BE" sz="3200" dirty="0" err="1">
                <a:solidFill>
                  <a:srgbClr val="014A94"/>
                </a:solidFill>
              </a:rPr>
              <a:t>BEPsyEL</a:t>
            </a:r>
            <a:r>
              <a:rPr lang="fr-BE" sz="3200" dirty="0">
                <a:solidFill>
                  <a:srgbClr val="014A94"/>
                </a:solidFill>
              </a:rPr>
              <a:t> (bureau étudiant) et </a:t>
            </a:r>
            <a:r>
              <a:rPr lang="fr-BE" sz="3200" dirty="0" err="1">
                <a:solidFill>
                  <a:srgbClr val="014A94"/>
                </a:solidFill>
              </a:rPr>
              <a:t>CPsy</a:t>
            </a:r>
            <a:r>
              <a:rPr lang="fr-BE" sz="3200" dirty="0">
                <a:solidFill>
                  <a:srgbClr val="014A94"/>
                </a:solidFill>
              </a:rPr>
              <a:t> (Cercle étudiant)</a:t>
            </a:r>
          </a:p>
          <a:p>
            <a:pPr marL="457200" lvl="0" indent="-457200">
              <a:buFont typeface="Arial" panose="020B0604020202020204" pitchFamily="34" charset="0"/>
              <a:buChar char="•"/>
            </a:pPr>
            <a:r>
              <a:rPr lang="fr-BE" sz="3200" dirty="0">
                <a:solidFill>
                  <a:srgbClr val="014A94"/>
                </a:solidFill>
              </a:rPr>
              <a:t>Service social étudiant et Centre de Consultations Universitaire Pluridisciplinaire (CCUP)</a:t>
            </a:r>
          </a:p>
          <a:p>
            <a:pPr lvl="0"/>
            <a:endParaRPr lang="fr-BE" sz="3200" dirty="0">
              <a:solidFill>
                <a:srgbClr val="014A94"/>
              </a:solidFill>
            </a:endParaRPr>
          </a:p>
          <a:p>
            <a:pPr algn="ctr"/>
            <a:r>
              <a:rPr lang="fr-BE" sz="3600" b="1" dirty="0">
                <a:solidFill>
                  <a:srgbClr val="014A94"/>
                </a:solidFill>
              </a:rPr>
              <a:t>Merci et bonne rentrée à toutes et tous! </a:t>
            </a:r>
          </a:p>
          <a:p>
            <a:endParaRPr lang="fr-BE" sz="3600" dirty="0">
              <a:solidFill>
                <a:srgbClr val="014A94"/>
              </a:solidFill>
            </a:endParaRPr>
          </a:p>
        </p:txBody>
      </p:sp>
      <p:pic>
        <p:nvPicPr>
          <p:cNvPr id="4" name="Image 3">
            <a:extLst>
              <a:ext uri="{FF2B5EF4-FFF2-40B4-BE49-F238E27FC236}">
                <a16:creationId xmlns:a16="http://schemas.microsoft.com/office/drawing/2014/main" id="{1DFD6757-6401-2FCD-246F-77DEAE8E99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7128" y="281470"/>
            <a:ext cx="1730791" cy="747229"/>
          </a:xfrm>
          <a:prstGeom prst="rect">
            <a:avLst/>
          </a:prstGeom>
        </p:spPr>
      </p:pic>
      <p:pic>
        <p:nvPicPr>
          <p:cNvPr id="5" name="Image 4">
            <a:extLst>
              <a:ext uri="{FF2B5EF4-FFF2-40B4-BE49-F238E27FC236}">
                <a16:creationId xmlns:a16="http://schemas.microsoft.com/office/drawing/2014/main" id="{13553970-F20B-0158-7592-E385478FE4A5}"/>
              </a:ext>
            </a:extLst>
          </p:cNvPr>
          <p:cNvPicPr>
            <a:picLocks noChangeAspect="1"/>
          </p:cNvPicPr>
          <p:nvPr/>
        </p:nvPicPr>
        <p:blipFill>
          <a:blip r:embed="rId3"/>
          <a:stretch>
            <a:fillRect/>
          </a:stretch>
        </p:blipFill>
        <p:spPr>
          <a:xfrm>
            <a:off x="7781109" y="74059"/>
            <a:ext cx="2446019" cy="1162049"/>
          </a:xfrm>
          <a:prstGeom prst="rect">
            <a:avLst/>
          </a:prstGeom>
        </p:spPr>
      </p:pic>
    </p:spTree>
    <p:extLst>
      <p:ext uri="{BB962C8B-B14F-4D97-AF65-F5344CB8AC3E}">
        <p14:creationId xmlns:p14="http://schemas.microsoft.com/office/powerpoint/2010/main" val="31018585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06783AC-2BD6-412C-85CA-C7862392F866}"/>
              </a:ext>
            </a:extLst>
          </p:cNvPr>
          <p:cNvPicPr>
            <a:picLocks noChangeAspect="1"/>
          </p:cNvPicPr>
          <p:nvPr/>
        </p:nvPicPr>
        <p:blipFill rotWithShape="1">
          <a:blip r:embed="rId3">
            <a:extLst>
              <a:ext uri="{28A0092B-C50C-407E-A947-70E740481C1C}">
                <a14:useLocalDpi xmlns:a14="http://schemas.microsoft.com/office/drawing/2010/main" val="0"/>
              </a:ext>
            </a:extLst>
          </a:blip>
          <a:srcRect l="8022" r="24384"/>
          <a:stretch/>
        </p:blipFill>
        <p:spPr>
          <a:xfrm>
            <a:off x="20" y="10"/>
            <a:ext cx="4635571" cy="6857990"/>
          </a:xfrm>
          <a:prstGeom prst="rect">
            <a:avLst/>
          </a:prstGeom>
          <a:effectLst/>
        </p:spPr>
      </p:pic>
      <p:sp>
        <p:nvSpPr>
          <p:cNvPr id="10" name="Rectangle 9">
            <a:extLst>
              <a:ext uri="{FF2B5EF4-FFF2-40B4-BE49-F238E27FC236}">
                <a16:creationId xmlns:a16="http://schemas.microsoft.com/office/drawing/2014/main" id="{D9241DBC-B466-4452-B6E3-FE5D34FCAE4D}"/>
              </a:ext>
            </a:extLst>
          </p:cNvPr>
          <p:cNvSpPr/>
          <p:nvPr/>
        </p:nvSpPr>
        <p:spPr>
          <a:xfrm>
            <a:off x="-1006997" y="-381965"/>
            <a:ext cx="4708860" cy="3472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schemeClr val="bg1"/>
              </a:solidFill>
            </a:endParaRPr>
          </a:p>
        </p:txBody>
      </p:sp>
      <p:graphicFrame>
        <p:nvGraphicFramePr>
          <p:cNvPr id="19" name="ZoneTexte 14">
            <a:extLst>
              <a:ext uri="{FF2B5EF4-FFF2-40B4-BE49-F238E27FC236}">
                <a16:creationId xmlns:a16="http://schemas.microsoft.com/office/drawing/2014/main" id="{BC556C56-B060-4102-9E5B-1BA279E17370}"/>
              </a:ext>
            </a:extLst>
          </p:cNvPr>
          <p:cNvGraphicFramePr/>
          <p:nvPr/>
        </p:nvGraphicFramePr>
        <p:xfrm>
          <a:off x="5005996" y="578734"/>
          <a:ext cx="6586489" cy="53325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4" name="Connecteur droit 3">
            <a:extLst>
              <a:ext uri="{FF2B5EF4-FFF2-40B4-BE49-F238E27FC236}">
                <a16:creationId xmlns:a16="http://schemas.microsoft.com/office/drawing/2014/main" id="{EB5E1E3F-45C4-4AC0-8A47-BE9A7EB00A28}"/>
              </a:ext>
            </a:extLst>
          </p:cNvPr>
          <p:cNvCxnSpPr>
            <a:cxnSpLocks/>
          </p:cNvCxnSpPr>
          <p:nvPr/>
        </p:nvCxnSpPr>
        <p:spPr>
          <a:xfrm>
            <a:off x="5005996" y="3104908"/>
            <a:ext cx="6505358"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81267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83086C6-9C49-A143-4D07-3DCC5F69645F}"/>
              </a:ext>
            </a:extLst>
          </p:cNvPr>
          <p:cNvSpPr txBox="1"/>
          <p:nvPr/>
        </p:nvSpPr>
        <p:spPr>
          <a:xfrm>
            <a:off x="838200" y="459863"/>
            <a:ext cx="10515600" cy="100459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400" b="1" kern="1200">
                <a:solidFill>
                  <a:srgbClr val="FFFFFF"/>
                </a:solidFill>
                <a:latin typeface="+mj-lt"/>
                <a:ea typeface="+mj-ea"/>
                <a:cs typeface="+mj-cs"/>
              </a:rPr>
              <a:t>LES SERVICES DE L’ULB</a:t>
            </a:r>
          </a:p>
        </p:txBody>
      </p:sp>
      <p:sp>
        <p:nvSpPr>
          <p:cNvPr id="3" name="ZoneTexte 2">
            <a:extLst>
              <a:ext uri="{FF2B5EF4-FFF2-40B4-BE49-F238E27FC236}">
                <a16:creationId xmlns:a16="http://schemas.microsoft.com/office/drawing/2014/main" id="{0E492D49-276E-7F40-A9FC-DB5771AB5DFE}"/>
              </a:ext>
            </a:extLst>
          </p:cNvPr>
          <p:cNvSpPr txBox="1"/>
          <p:nvPr/>
        </p:nvSpPr>
        <p:spPr>
          <a:xfrm>
            <a:off x="4509142" y="2664135"/>
            <a:ext cx="6906491" cy="2766349"/>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a:p>
        </p:txBody>
      </p:sp>
      <p:graphicFrame>
        <p:nvGraphicFramePr>
          <p:cNvPr id="5" name="ZoneTexte 1">
            <a:extLst>
              <a:ext uri="{FF2B5EF4-FFF2-40B4-BE49-F238E27FC236}">
                <a16:creationId xmlns:a16="http://schemas.microsoft.com/office/drawing/2014/main" id="{4C2EEAF4-C91E-2845-A954-BD2BAB2F7A98}"/>
              </a:ext>
            </a:extLst>
          </p:cNvPr>
          <p:cNvGraphicFramePr/>
          <p:nvPr/>
        </p:nvGraphicFramePr>
        <p:xfrm>
          <a:off x="593181" y="899561"/>
          <a:ext cx="11399853" cy="41528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FDC71130-8859-47C7-10F4-6A3C3942AC0E}"/>
              </a:ext>
            </a:extLst>
          </p:cNvPr>
          <p:cNvSpPr/>
          <p:nvPr/>
        </p:nvSpPr>
        <p:spPr>
          <a:xfrm>
            <a:off x="0" y="2"/>
            <a:ext cx="12191999" cy="1530349"/>
          </a:xfrm>
          <a:prstGeom prst="rect">
            <a:avLst/>
          </a:prstGeom>
          <a:solidFill>
            <a:srgbClr val="305A9A"/>
          </a:solidFill>
          <a:ln>
            <a:solidFill>
              <a:srgbClr val="305A9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fr-FR" sz="3600"/>
              <a:t>PRENDRE SOIN DE MA SANTÉ ET DE MON BIEN-ÊTRE </a:t>
            </a:r>
          </a:p>
        </p:txBody>
      </p:sp>
      <p:sp>
        <p:nvSpPr>
          <p:cNvPr id="9" name="Rectangle 8">
            <a:extLst>
              <a:ext uri="{FF2B5EF4-FFF2-40B4-BE49-F238E27FC236}">
                <a16:creationId xmlns:a16="http://schemas.microsoft.com/office/drawing/2014/main" id="{2DD0A185-67B4-D2E6-8759-B1731AA89856}"/>
              </a:ext>
            </a:extLst>
          </p:cNvPr>
          <p:cNvSpPr/>
          <p:nvPr/>
        </p:nvSpPr>
        <p:spPr>
          <a:xfrm>
            <a:off x="995475" y="5625916"/>
            <a:ext cx="1800000" cy="40617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fr-BE"/>
          </a:p>
        </p:txBody>
      </p:sp>
      <p:sp>
        <p:nvSpPr>
          <p:cNvPr id="6" name="ZoneTexte 5">
            <a:extLst>
              <a:ext uri="{FF2B5EF4-FFF2-40B4-BE49-F238E27FC236}">
                <a16:creationId xmlns:a16="http://schemas.microsoft.com/office/drawing/2014/main" id="{6428EAF9-68D3-6003-B7D3-299CD22B5549}"/>
              </a:ext>
            </a:extLst>
          </p:cNvPr>
          <p:cNvSpPr txBox="1"/>
          <p:nvPr/>
        </p:nvSpPr>
        <p:spPr>
          <a:xfrm>
            <a:off x="5615946" y="3951818"/>
            <a:ext cx="6601968" cy="707886"/>
          </a:xfrm>
          <a:prstGeom prst="rect">
            <a:avLst/>
          </a:prstGeom>
          <a:noFill/>
        </p:spPr>
        <p:txBody>
          <a:bodyPr wrap="square" rtlCol="0">
            <a:spAutoFit/>
          </a:bodyPr>
          <a:lstStyle/>
          <a:p>
            <a:pPr algn="ctr"/>
            <a:r>
              <a:rPr lang="fr-BE" sz="2000" dirty="0"/>
              <a:t>Planning familial : nombreux services autour de la santé sexuelle et reproductive. </a:t>
            </a:r>
            <a:endParaRPr lang="fr-FR" sz="2000" dirty="0"/>
          </a:p>
        </p:txBody>
      </p:sp>
      <p:pic>
        <p:nvPicPr>
          <p:cNvPr id="11" name="Image 10">
            <a:extLst>
              <a:ext uri="{FF2B5EF4-FFF2-40B4-BE49-F238E27FC236}">
                <a16:creationId xmlns:a16="http://schemas.microsoft.com/office/drawing/2014/main" id="{E5CFA7C3-D8D1-5D6E-1A14-AB8EF60085A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828800" y="4573729"/>
            <a:ext cx="2230174" cy="2230174"/>
          </a:xfrm>
          <a:prstGeom prst="rect">
            <a:avLst/>
          </a:prstGeom>
        </p:spPr>
      </p:pic>
      <p:pic>
        <p:nvPicPr>
          <p:cNvPr id="13" name="Image 12">
            <a:extLst>
              <a:ext uri="{FF2B5EF4-FFF2-40B4-BE49-F238E27FC236}">
                <a16:creationId xmlns:a16="http://schemas.microsoft.com/office/drawing/2014/main" id="{075A24CD-F7D8-E492-D733-928F84C2192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01843" y="4573730"/>
            <a:ext cx="2230173" cy="2230173"/>
          </a:xfrm>
          <a:prstGeom prst="rect">
            <a:avLst/>
          </a:prstGeom>
        </p:spPr>
      </p:pic>
      <p:sp>
        <p:nvSpPr>
          <p:cNvPr id="15" name="ZoneTexte 14">
            <a:extLst>
              <a:ext uri="{FF2B5EF4-FFF2-40B4-BE49-F238E27FC236}">
                <a16:creationId xmlns:a16="http://schemas.microsoft.com/office/drawing/2014/main" id="{633E013F-598E-7C55-3A7C-5770861FE8ED}"/>
              </a:ext>
            </a:extLst>
          </p:cNvPr>
          <p:cNvSpPr txBox="1"/>
          <p:nvPr/>
        </p:nvSpPr>
        <p:spPr>
          <a:xfrm>
            <a:off x="-308861" y="3951818"/>
            <a:ext cx="6601968" cy="707886"/>
          </a:xfrm>
          <a:prstGeom prst="rect">
            <a:avLst/>
          </a:prstGeom>
          <a:noFill/>
        </p:spPr>
        <p:txBody>
          <a:bodyPr wrap="square" rtlCol="0">
            <a:spAutoFit/>
          </a:bodyPr>
          <a:lstStyle/>
          <a:p>
            <a:pPr algn="ctr"/>
            <a:r>
              <a:rPr lang="fr-BE" sz="2000" dirty="0"/>
              <a:t>Toutes les activités et services </a:t>
            </a:r>
            <a:br>
              <a:rPr lang="fr-BE" sz="2000" dirty="0"/>
            </a:br>
            <a:r>
              <a:rPr lang="fr-BE" sz="2000" dirty="0"/>
              <a:t>« Santé et bien-être »</a:t>
            </a:r>
            <a:endParaRPr lang="fr-FR" sz="2000" dirty="0"/>
          </a:p>
        </p:txBody>
      </p:sp>
    </p:spTree>
    <p:extLst>
      <p:ext uri="{BB962C8B-B14F-4D97-AF65-F5344CB8AC3E}">
        <p14:creationId xmlns:p14="http://schemas.microsoft.com/office/powerpoint/2010/main" val="28302781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6B7B49E-B07D-8C6B-C46F-99E9D046D980}"/>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00692264-DCC6-E98F-451F-32E9EAE8D664}"/>
              </a:ext>
            </a:extLst>
          </p:cNvPr>
          <p:cNvSpPr txBox="1"/>
          <p:nvPr/>
        </p:nvSpPr>
        <p:spPr>
          <a:xfrm>
            <a:off x="838200" y="459863"/>
            <a:ext cx="10515600" cy="100459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400" b="1" kern="1200">
                <a:solidFill>
                  <a:srgbClr val="FFFFFF"/>
                </a:solidFill>
                <a:latin typeface="+mj-lt"/>
                <a:ea typeface="+mj-ea"/>
                <a:cs typeface="+mj-cs"/>
              </a:rPr>
              <a:t>LES SERVICES DE L’ULB</a:t>
            </a:r>
          </a:p>
        </p:txBody>
      </p:sp>
      <p:sp>
        <p:nvSpPr>
          <p:cNvPr id="3" name="ZoneTexte 2">
            <a:extLst>
              <a:ext uri="{FF2B5EF4-FFF2-40B4-BE49-F238E27FC236}">
                <a16:creationId xmlns:a16="http://schemas.microsoft.com/office/drawing/2014/main" id="{29E40227-8DA9-875C-FE51-C968C72457D2}"/>
              </a:ext>
            </a:extLst>
          </p:cNvPr>
          <p:cNvSpPr txBox="1"/>
          <p:nvPr/>
        </p:nvSpPr>
        <p:spPr>
          <a:xfrm>
            <a:off x="4509142" y="2664135"/>
            <a:ext cx="6906491" cy="2766349"/>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a:p>
        </p:txBody>
      </p:sp>
      <p:graphicFrame>
        <p:nvGraphicFramePr>
          <p:cNvPr id="5" name="ZoneTexte 1">
            <a:extLst>
              <a:ext uri="{FF2B5EF4-FFF2-40B4-BE49-F238E27FC236}">
                <a16:creationId xmlns:a16="http://schemas.microsoft.com/office/drawing/2014/main" id="{57493B70-F060-3827-EBA0-57D7E379360A}"/>
              </a:ext>
            </a:extLst>
          </p:cNvPr>
          <p:cNvGraphicFramePr/>
          <p:nvPr/>
        </p:nvGraphicFramePr>
        <p:xfrm>
          <a:off x="592978" y="756000"/>
          <a:ext cx="11399853" cy="41528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C67FFA06-640D-10DE-4EDF-77759851BB6B}"/>
              </a:ext>
            </a:extLst>
          </p:cNvPr>
          <p:cNvSpPr/>
          <p:nvPr/>
        </p:nvSpPr>
        <p:spPr>
          <a:xfrm>
            <a:off x="0" y="0"/>
            <a:ext cx="12191999" cy="1530349"/>
          </a:xfrm>
          <a:prstGeom prst="rect">
            <a:avLst/>
          </a:prstGeom>
          <a:solidFill>
            <a:srgbClr val="305A9A"/>
          </a:solidFill>
          <a:ln>
            <a:solidFill>
              <a:srgbClr val="305A9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600" dirty="0"/>
              <a:t>PRENDRE SOIN DE MA SANTÉ ET DE MON BIEN-ÊTRE </a:t>
            </a:r>
          </a:p>
        </p:txBody>
      </p:sp>
      <p:sp>
        <p:nvSpPr>
          <p:cNvPr id="6" name="ZoneTexte 5">
            <a:extLst>
              <a:ext uri="{FF2B5EF4-FFF2-40B4-BE49-F238E27FC236}">
                <a16:creationId xmlns:a16="http://schemas.microsoft.com/office/drawing/2014/main" id="{46540E0A-A9AD-8092-DBAA-2A86EF3A6D43}"/>
              </a:ext>
            </a:extLst>
          </p:cNvPr>
          <p:cNvSpPr txBox="1"/>
          <p:nvPr/>
        </p:nvSpPr>
        <p:spPr>
          <a:xfrm>
            <a:off x="706777" y="4106103"/>
            <a:ext cx="4837073" cy="707886"/>
          </a:xfrm>
          <a:prstGeom prst="rect">
            <a:avLst/>
          </a:prstGeom>
          <a:noFill/>
        </p:spPr>
        <p:txBody>
          <a:bodyPr wrap="square" rtlCol="0">
            <a:spAutoFit/>
          </a:bodyPr>
          <a:lstStyle/>
          <a:p>
            <a:pPr algn="ctr"/>
            <a:r>
              <a:rPr lang="fr-FR" sz="2000" dirty="0"/>
              <a:t>Consultations médicales &amp; paramédicales (ticket mod)</a:t>
            </a:r>
          </a:p>
        </p:txBody>
      </p:sp>
      <p:sp>
        <p:nvSpPr>
          <p:cNvPr id="7" name="ZoneTexte 6">
            <a:extLst>
              <a:ext uri="{FF2B5EF4-FFF2-40B4-BE49-F238E27FC236}">
                <a16:creationId xmlns:a16="http://schemas.microsoft.com/office/drawing/2014/main" id="{0AFCB726-73BB-84D0-EAFB-81D0B9F573D1}"/>
              </a:ext>
            </a:extLst>
          </p:cNvPr>
          <p:cNvSpPr txBox="1"/>
          <p:nvPr/>
        </p:nvSpPr>
        <p:spPr>
          <a:xfrm>
            <a:off x="6578559" y="4413879"/>
            <a:ext cx="4837074" cy="400110"/>
          </a:xfrm>
          <a:prstGeom prst="rect">
            <a:avLst/>
          </a:prstGeom>
          <a:noFill/>
        </p:spPr>
        <p:txBody>
          <a:bodyPr wrap="square" rtlCol="0">
            <a:spAutoFit/>
          </a:bodyPr>
          <a:lstStyle/>
          <a:p>
            <a:pPr algn="ctr"/>
            <a:r>
              <a:rPr lang="fr-FR" sz="2000" dirty="0"/>
              <a:t>Consultations santé mentale à prix réduit</a:t>
            </a:r>
          </a:p>
        </p:txBody>
      </p:sp>
      <p:pic>
        <p:nvPicPr>
          <p:cNvPr id="13" name="Image 12">
            <a:extLst>
              <a:ext uri="{FF2B5EF4-FFF2-40B4-BE49-F238E27FC236}">
                <a16:creationId xmlns:a16="http://schemas.microsoft.com/office/drawing/2014/main" id="{70FE3EF8-EEB9-C4CA-9FCB-6058502F42D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05399" y="4817126"/>
            <a:ext cx="1918130" cy="1918130"/>
          </a:xfrm>
          <a:prstGeom prst="rect">
            <a:avLst/>
          </a:prstGeom>
        </p:spPr>
      </p:pic>
      <p:pic>
        <p:nvPicPr>
          <p:cNvPr id="15" name="Image 14">
            <a:extLst>
              <a:ext uri="{FF2B5EF4-FFF2-40B4-BE49-F238E27FC236}">
                <a16:creationId xmlns:a16="http://schemas.microsoft.com/office/drawing/2014/main" id="{BD58B62A-F4CC-F456-18F0-B68C55EF945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68472" y="4921709"/>
            <a:ext cx="1857247" cy="1813547"/>
          </a:xfrm>
          <a:prstGeom prst="rect">
            <a:avLst/>
          </a:prstGeom>
        </p:spPr>
      </p:pic>
    </p:spTree>
    <p:extLst>
      <p:ext uri="{BB962C8B-B14F-4D97-AF65-F5344CB8AC3E}">
        <p14:creationId xmlns:p14="http://schemas.microsoft.com/office/powerpoint/2010/main" val="29107885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F31D6286-8A97-CBD8-E463-A8814D336570}"/>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FEAB04DB-D157-145C-3FC8-F834E5C6733E}"/>
              </a:ext>
            </a:extLst>
          </p:cNvPr>
          <p:cNvSpPr txBox="1"/>
          <p:nvPr/>
        </p:nvSpPr>
        <p:spPr>
          <a:xfrm>
            <a:off x="838200" y="459863"/>
            <a:ext cx="10515600" cy="100459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400" b="1" kern="1200">
                <a:solidFill>
                  <a:srgbClr val="FFFFFF"/>
                </a:solidFill>
                <a:latin typeface="+mj-lt"/>
                <a:ea typeface="+mj-ea"/>
                <a:cs typeface="+mj-cs"/>
              </a:rPr>
              <a:t>LES SERVICES DE L’ULB</a:t>
            </a:r>
          </a:p>
        </p:txBody>
      </p:sp>
      <p:sp>
        <p:nvSpPr>
          <p:cNvPr id="3" name="ZoneTexte 2">
            <a:extLst>
              <a:ext uri="{FF2B5EF4-FFF2-40B4-BE49-F238E27FC236}">
                <a16:creationId xmlns:a16="http://schemas.microsoft.com/office/drawing/2014/main" id="{9762B5E1-17C4-797B-FF6A-430F1B2C7FBD}"/>
              </a:ext>
            </a:extLst>
          </p:cNvPr>
          <p:cNvSpPr txBox="1"/>
          <p:nvPr/>
        </p:nvSpPr>
        <p:spPr>
          <a:xfrm>
            <a:off x="3964728" y="2745967"/>
            <a:ext cx="6906491" cy="2766349"/>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a:p>
        </p:txBody>
      </p:sp>
      <p:sp>
        <p:nvSpPr>
          <p:cNvPr id="4" name="Rectangle 3">
            <a:extLst>
              <a:ext uri="{FF2B5EF4-FFF2-40B4-BE49-F238E27FC236}">
                <a16:creationId xmlns:a16="http://schemas.microsoft.com/office/drawing/2014/main" id="{43ADFE6D-B139-CC91-77E6-A6B20B2E6610}"/>
              </a:ext>
            </a:extLst>
          </p:cNvPr>
          <p:cNvSpPr/>
          <p:nvPr/>
        </p:nvSpPr>
        <p:spPr>
          <a:xfrm>
            <a:off x="0" y="2"/>
            <a:ext cx="12191999" cy="1530349"/>
          </a:xfrm>
          <a:prstGeom prst="rect">
            <a:avLst/>
          </a:prstGeom>
          <a:solidFill>
            <a:srgbClr val="FF0000"/>
          </a:solidFill>
          <a:ln>
            <a:solidFill>
              <a:srgbClr val="305A9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fr-FR" sz="3600" dirty="0"/>
              <a:t>PRENDRE SOIN DE MA SANTÉ ET DE MON BIEN-ÊTRE</a:t>
            </a:r>
            <a:br>
              <a:rPr lang="fr-FR" sz="3600" dirty="0"/>
            </a:br>
            <a:r>
              <a:rPr lang="fr-BE" sz="3600" dirty="0"/>
              <a:t>S’intégrer et s’engager </a:t>
            </a:r>
            <a:r>
              <a:rPr lang="fr-FR" sz="3600" dirty="0"/>
              <a:t> </a:t>
            </a:r>
          </a:p>
        </p:txBody>
      </p:sp>
      <p:pic>
        <p:nvPicPr>
          <p:cNvPr id="8" name="Image 7">
            <a:extLst>
              <a:ext uri="{FF2B5EF4-FFF2-40B4-BE49-F238E27FC236}">
                <a16:creationId xmlns:a16="http://schemas.microsoft.com/office/drawing/2014/main" id="{B5C8F275-4D71-B790-474F-63DE488FD4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014" y="4510376"/>
            <a:ext cx="2290038" cy="2239148"/>
          </a:xfrm>
          <a:prstGeom prst="rect">
            <a:avLst/>
          </a:prstGeom>
        </p:spPr>
      </p:pic>
      <p:sp>
        <p:nvSpPr>
          <p:cNvPr id="14" name="ZoneTexte 13">
            <a:extLst>
              <a:ext uri="{FF2B5EF4-FFF2-40B4-BE49-F238E27FC236}">
                <a16:creationId xmlns:a16="http://schemas.microsoft.com/office/drawing/2014/main" id="{D7CF8BAF-084F-7B39-46B0-1EF2FBFC6CD6}"/>
              </a:ext>
            </a:extLst>
          </p:cNvPr>
          <p:cNvSpPr txBox="1"/>
          <p:nvPr/>
        </p:nvSpPr>
        <p:spPr>
          <a:xfrm>
            <a:off x="-187235" y="3582071"/>
            <a:ext cx="3793745" cy="1107996"/>
          </a:xfrm>
          <a:prstGeom prst="rect">
            <a:avLst/>
          </a:prstGeom>
          <a:noFill/>
        </p:spPr>
        <p:txBody>
          <a:bodyPr wrap="square" rtlCol="0">
            <a:spAutoFit/>
          </a:bodyPr>
          <a:lstStyle/>
          <a:p>
            <a:pPr algn="ctr"/>
            <a:r>
              <a:rPr lang="fr-BE" sz="2200" dirty="0"/>
              <a:t>Rencontrer des personnes </a:t>
            </a:r>
            <a:br>
              <a:rPr lang="fr-BE" sz="2200" dirty="0"/>
            </a:br>
            <a:r>
              <a:rPr lang="fr-BE" sz="2200" dirty="0"/>
              <a:t>qui partagent les mêmes intérêts</a:t>
            </a:r>
            <a:endParaRPr lang="fr-FR" sz="2200" dirty="0"/>
          </a:p>
        </p:txBody>
      </p:sp>
      <p:sp>
        <p:nvSpPr>
          <p:cNvPr id="7" name="ZoneTexte 6">
            <a:extLst>
              <a:ext uri="{FF2B5EF4-FFF2-40B4-BE49-F238E27FC236}">
                <a16:creationId xmlns:a16="http://schemas.microsoft.com/office/drawing/2014/main" id="{56C14679-380E-9423-20A7-F777129CE99E}"/>
              </a:ext>
            </a:extLst>
          </p:cNvPr>
          <p:cNvSpPr txBox="1"/>
          <p:nvPr/>
        </p:nvSpPr>
        <p:spPr>
          <a:xfrm>
            <a:off x="3856466" y="3670541"/>
            <a:ext cx="4210192" cy="769441"/>
          </a:xfrm>
          <a:prstGeom prst="rect">
            <a:avLst/>
          </a:prstGeom>
          <a:noFill/>
        </p:spPr>
        <p:txBody>
          <a:bodyPr wrap="square">
            <a:spAutoFit/>
          </a:bodyPr>
          <a:lstStyle/>
          <a:p>
            <a:pPr algn="ctr"/>
            <a:r>
              <a:rPr lang="fr-BE" sz="2200" dirty="0"/>
              <a:t>Activités ludiques, </a:t>
            </a:r>
            <a:br>
              <a:rPr lang="fr-BE" sz="2200" dirty="0"/>
            </a:br>
            <a:r>
              <a:rPr lang="fr-BE" sz="2200" dirty="0"/>
              <a:t>folklore, soutien académique etc.</a:t>
            </a:r>
            <a:endParaRPr lang="fr-FR" sz="2200" dirty="0"/>
          </a:p>
        </p:txBody>
      </p:sp>
      <p:pic>
        <p:nvPicPr>
          <p:cNvPr id="5" name="Image 4">
            <a:extLst>
              <a:ext uri="{FF2B5EF4-FFF2-40B4-BE49-F238E27FC236}">
                <a16:creationId xmlns:a16="http://schemas.microsoft.com/office/drawing/2014/main" id="{D576F15C-B1AA-1690-E1AC-0D09F089D0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03282" y="4439982"/>
            <a:ext cx="2290038" cy="2343294"/>
          </a:xfrm>
          <a:prstGeom prst="rect">
            <a:avLst/>
          </a:prstGeom>
        </p:spPr>
      </p:pic>
      <p:sp>
        <p:nvSpPr>
          <p:cNvPr id="9" name="ZoneTexte 8">
            <a:extLst>
              <a:ext uri="{FF2B5EF4-FFF2-40B4-BE49-F238E27FC236}">
                <a16:creationId xmlns:a16="http://schemas.microsoft.com/office/drawing/2014/main" id="{890F22B2-B1D4-F544-B2A8-13B830DCFE34}"/>
              </a:ext>
            </a:extLst>
          </p:cNvPr>
          <p:cNvSpPr txBox="1"/>
          <p:nvPr/>
        </p:nvSpPr>
        <p:spPr>
          <a:xfrm>
            <a:off x="8242175" y="3693109"/>
            <a:ext cx="3803904" cy="769441"/>
          </a:xfrm>
          <a:prstGeom prst="rect">
            <a:avLst/>
          </a:prstGeom>
          <a:noFill/>
        </p:spPr>
        <p:txBody>
          <a:bodyPr wrap="square" rtlCol="0">
            <a:spAutoFit/>
          </a:bodyPr>
          <a:lstStyle/>
          <a:p>
            <a:pPr algn="ctr"/>
            <a:r>
              <a:rPr lang="fr-BE" sz="2200" dirty="0"/>
              <a:t>Susciter, faciliter, renforcer et </a:t>
            </a:r>
            <a:br>
              <a:rPr lang="fr-BE" sz="2200" dirty="0"/>
            </a:br>
            <a:r>
              <a:rPr lang="fr-BE" sz="2200" dirty="0"/>
              <a:t>valoriser l’engagement sociétal</a:t>
            </a:r>
            <a:endParaRPr lang="fr-FR" sz="2200" dirty="0"/>
          </a:p>
        </p:txBody>
      </p:sp>
      <p:pic>
        <p:nvPicPr>
          <p:cNvPr id="12" name="Graphique 11" descr="Connexions avec un remplissage uni">
            <a:extLst>
              <a:ext uri="{FF2B5EF4-FFF2-40B4-BE49-F238E27FC236}">
                <a16:creationId xmlns:a16="http://schemas.microsoft.com/office/drawing/2014/main" id="{A17B2AD8-0C23-3F1E-7099-52F1EEB43F0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6645" y="1676676"/>
            <a:ext cx="1447855" cy="1447855"/>
          </a:xfrm>
          <a:prstGeom prst="rect">
            <a:avLst/>
          </a:prstGeom>
        </p:spPr>
      </p:pic>
      <p:pic>
        <p:nvPicPr>
          <p:cNvPr id="15" name="Graphique 14" descr="Boîte aux lettres avec un remplissage uni">
            <a:extLst>
              <a:ext uri="{FF2B5EF4-FFF2-40B4-BE49-F238E27FC236}">
                <a16:creationId xmlns:a16="http://schemas.microsoft.com/office/drawing/2014/main" id="{F3F33B71-DBDF-33F5-C41A-979C0F188A1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437329" y="1659491"/>
            <a:ext cx="1447855" cy="1447855"/>
          </a:xfrm>
          <a:prstGeom prst="rect">
            <a:avLst/>
          </a:prstGeom>
        </p:spPr>
      </p:pic>
      <p:sp>
        <p:nvSpPr>
          <p:cNvPr id="16" name="ZoneTexte 15">
            <a:extLst>
              <a:ext uri="{FF2B5EF4-FFF2-40B4-BE49-F238E27FC236}">
                <a16:creationId xmlns:a16="http://schemas.microsoft.com/office/drawing/2014/main" id="{ACBC3C32-C2A0-058D-B696-400DB02FBD74}"/>
              </a:ext>
            </a:extLst>
          </p:cNvPr>
          <p:cNvSpPr txBox="1"/>
          <p:nvPr/>
        </p:nvSpPr>
        <p:spPr>
          <a:xfrm>
            <a:off x="-179130" y="3124531"/>
            <a:ext cx="3793745" cy="584775"/>
          </a:xfrm>
          <a:prstGeom prst="rect">
            <a:avLst/>
          </a:prstGeom>
          <a:noFill/>
        </p:spPr>
        <p:txBody>
          <a:bodyPr wrap="square" rtlCol="0">
            <a:spAutoFit/>
          </a:bodyPr>
          <a:lstStyle/>
          <a:p>
            <a:pPr algn="ctr"/>
            <a:r>
              <a:rPr lang="fr-BE" sz="3200" dirty="0">
                <a:latin typeface="Bahnschrift" panose="020B0502040204020203" pitchFamily="34" charset="0"/>
              </a:rPr>
              <a:t>CERCLES</a:t>
            </a:r>
            <a:endParaRPr lang="fr-FR" sz="3200" dirty="0">
              <a:latin typeface="Bahnschrift" panose="020B0502040204020203" pitchFamily="34" charset="0"/>
            </a:endParaRPr>
          </a:p>
        </p:txBody>
      </p:sp>
      <p:sp>
        <p:nvSpPr>
          <p:cNvPr id="17" name="ZoneTexte 16">
            <a:extLst>
              <a:ext uri="{FF2B5EF4-FFF2-40B4-BE49-F238E27FC236}">
                <a16:creationId xmlns:a16="http://schemas.microsoft.com/office/drawing/2014/main" id="{78FCE3F6-EFD7-DEC9-CED8-228B462AFBCD}"/>
              </a:ext>
            </a:extLst>
          </p:cNvPr>
          <p:cNvSpPr txBox="1"/>
          <p:nvPr/>
        </p:nvSpPr>
        <p:spPr>
          <a:xfrm>
            <a:off x="3340919" y="3124531"/>
            <a:ext cx="5181581" cy="584775"/>
          </a:xfrm>
          <a:prstGeom prst="rect">
            <a:avLst/>
          </a:prstGeom>
          <a:noFill/>
        </p:spPr>
        <p:txBody>
          <a:bodyPr wrap="square" rtlCol="0">
            <a:spAutoFit/>
          </a:bodyPr>
          <a:lstStyle/>
          <a:p>
            <a:pPr algn="ctr"/>
            <a:r>
              <a:rPr lang="fr-BE" sz="3200" dirty="0">
                <a:latin typeface="Bahnschrift" panose="020B0502040204020203" pitchFamily="34" charset="0"/>
              </a:rPr>
              <a:t>BUREAU DES ÉTUDIANTS</a:t>
            </a:r>
            <a:endParaRPr lang="fr-FR" sz="3200" dirty="0">
              <a:latin typeface="Bahnschrift" panose="020B0502040204020203" pitchFamily="34" charset="0"/>
            </a:endParaRPr>
          </a:p>
        </p:txBody>
      </p:sp>
      <p:sp>
        <p:nvSpPr>
          <p:cNvPr id="19" name="ZoneTexte 18">
            <a:extLst>
              <a:ext uri="{FF2B5EF4-FFF2-40B4-BE49-F238E27FC236}">
                <a16:creationId xmlns:a16="http://schemas.microsoft.com/office/drawing/2014/main" id="{5B5C26AB-2FC3-99A5-AD1D-8ED0DD824297}"/>
              </a:ext>
            </a:extLst>
          </p:cNvPr>
          <p:cNvSpPr txBox="1"/>
          <p:nvPr/>
        </p:nvSpPr>
        <p:spPr>
          <a:xfrm>
            <a:off x="9091334" y="3124531"/>
            <a:ext cx="2867123" cy="584775"/>
          </a:xfrm>
          <a:prstGeom prst="rect">
            <a:avLst/>
          </a:prstGeom>
          <a:noFill/>
        </p:spPr>
        <p:txBody>
          <a:bodyPr wrap="square">
            <a:spAutoFit/>
          </a:bodyPr>
          <a:lstStyle/>
          <a:p>
            <a:pPr lvl="0">
              <a:lnSpc>
                <a:spcPct val="100000"/>
              </a:lnSpc>
            </a:pPr>
            <a:r>
              <a:rPr lang="fr-BE" sz="3200" b="0" dirty="0">
                <a:latin typeface="Bahnschrift" panose="020B0502040204020203" pitchFamily="34" charset="0"/>
              </a:rPr>
              <a:t>ULB engagée</a:t>
            </a:r>
            <a:endParaRPr lang="en-US" sz="3200" b="0" dirty="0">
              <a:latin typeface="Bahnschrift" panose="020B0502040204020203" pitchFamily="34" charset="0"/>
            </a:endParaRPr>
          </a:p>
        </p:txBody>
      </p:sp>
      <p:sp>
        <p:nvSpPr>
          <p:cNvPr id="20" name="Rectangle 19" descr="Poignée de main avec un remplissage uni">
            <a:extLst>
              <a:ext uri="{FF2B5EF4-FFF2-40B4-BE49-F238E27FC236}">
                <a16:creationId xmlns:a16="http://schemas.microsoft.com/office/drawing/2014/main" id="{A0A3B4EC-6381-4E78-249C-A595D67EE8CE}"/>
              </a:ext>
            </a:extLst>
          </p:cNvPr>
          <p:cNvSpPr/>
          <p:nvPr/>
        </p:nvSpPr>
        <p:spPr>
          <a:xfrm>
            <a:off x="9547176" y="1659491"/>
            <a:ext cx="1802250" cy="1802250"/>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p:spPr>
        <p:style>
          <a:lnRef idx="2">
            <a:schemeClr val="lt1">
              <a:alpha val="0"/>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fr-FR"/>
          </a:p>
        </p:txBody>
      </p:sp>
    </p:spTree>
    <p:extLst>
      <p:ext uri="{BB962C8B-B14F-4D97-AF65-F5344CB8AC3E}">
        <p14:creationId xmlns:p14="http://schemas.microsoft.com/office/powerpoint/2010/main" val="1789216614"/>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show="0">
  <p:cSld>
    <p:bg>
      <p:bgRef idx="1001">
        <a:schemeClr val="bg1"/>
      </p:bgRef>
    </p:bg>
    <p:spTree>
      <p:nvGrpSpPr>
        <p:cNvPr id="1" name="">
          <a:extLst>
            <a:ext uri="{FF2B5EF4-FFF2-40B4-BE49-F238E27FC236}">
              <a16:creationId xmlns:a16="http://schemas.microsoft.com/office/drawing/2014/main" id="{347838A7-1920-C58F-CE80-B9258C4C408F}"/>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39FC2E42-4E62-A801-9F0B-390F584AB070}"/>
              </a:ext>
            </a:extLst>
          </p:cNvPr>
          <p:cNvSpPr txBox="1"/>
          <p:nvPr/>
        </p:nvSpPr>
        <p:spPr>
          <a:xfrm>
            <a:off x="838200" y="459863"/>
            <a:ext cx="10515600" cy="100459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400" b="1" kern="1200">
                <a:solidFill>
                  <a:srgbClr val="FFFFFF"/>
                </a:solidFill>
                <a:latin typeface="+mj-lt"/>
                <a:ea typeface="+mj-ea"/>
                <a:cs typeface="+mj-cs"/>
              </a:rPr>
              <a:t>LES SERVICES DE L’ULB</a:t>
            </a:r>
          </a:p>
        </p:txBody>
      </p:sp>
      <p:sp>
        <p:nvSpPr>
          <p:cNvPr id="3" name="ZoneTexte 2">
            <a:extLst>
              <a:ext uri="{FF2B5EF4-FFF2-40B4-BE49-F238E27FC236}">
                <a16:creationId xmlns:a16="http://schemas.microsoft.com/office/drawing/2014/main" id="{03FAF999-0AF6-4151-7E76-40452933BD64}"/>
              </a:ext>
            </a:extLst>
          </p:cNvPr>
          <p:cNvSpPr txBox="1"/>
          <p:nvPr/>
        </p:nvSpPr>
        <p:spPr>
          <a:xfrm>
            <a:off x="4509142" y="2664135"/>
            <a:ext cx="6906491" cy="2766349"/>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a:p>
        </p:txBody>
      </p:sp>
      <p:sp>
        <p:nvSpPr>
          <p:cNvPr id="4" name="Rectangle 3">
            <a:extLst>
              <a:ext uri="{FF2B5EF4-FFF2-40B4-BE49-F238E27FC236}">
                <a16:creationId xmlns:a16="http://schemas.microsoft.com/office/drawing/2014/main" id="{D0057E43-0577-0B67-A7EA-DD9E7C37DACD}"/>
              </a:ext>
            </a:extLst>
          </p:cNvPr>
          <p:cNvSpPr/>
          <p:nvPr/>
        </p:nvSpPr>
        <p:spPr>
          <a:xfrm>
            <a:off x="0" y="2"/>
            <a:ext cx="12191999" cy="1530349"/>
          </a:xfrm>
          <a:prstGeom prst="rect">
            <a:avLst/>
          </a:prstGeom>
          <a:solidFill>
            <a:srgbClr val="305A9A"/>
          </a:solidFill>
          <a:ln>
            <a:solidFill>
              <a:srgbClr val="305A9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fr-FR" sz="3600" dirty="0"/>
              <a:t>PRENDRE SOIN DE MA SANTÉ ET DE MON BIEN-ÊTRE </a:t>
            </a:r>
          </a:p>
        </p:txBody>
      </p:sp>
      <p:sp>
        <p:nvSpPr>
          <p:cNvPr id="11" name="ZoneTexte 10">
            <a:extLst>
              <a:ext uri="{FF2B5EF4-FFF2-40B4-BE49-F238E27FC236}">
                <a16:creationId xmlns:a16="http://schemas.microsoft.com/office/drawing/2014/main" id="{3A12C0D4-FAF5-0ED7-F649-1BE38974A5D2}"/>
              </a:ext>
            </a:extLst>
          </p:cNvPr>
          <p:cNvSpPr txBox="1"/>
          <p:nvPr/>
        </p:nvSpPr>
        <p:spPr>
          <a:xfrm>
            <a:off x="1046501" y="3525743"/>
            <a:ext cx="4133088" cy="707886"/>
          </a:xfrm>
          <a:prstGeom prst="rect">
            <a:avLst/>
          </a:prstGeom>
          <a:noFill/>
        </p:spPr>
        <p:txBody>
          <a:bodyPr wrap="square" rtlCol="0">
            <a:spAutoFit/>
          </a:bodyPr>
          <a:lstStyle/>
          <a:p>
            <a:r>
              <a:rPr lang="fr-BE" sz="2000" dirty="0"/>
              <a:t>Consultations (neuro)psychologiques, logopédiques et orthopédagogiques</a:t>
            </a:r>
            <a:endParaRPr lang="fr-FR" sz="2000" dirty="0"/>
          </a:p>
        </p:txBody>
      </p:sp>
      <p:pic>
        <p:nvPicPr>
          <p:cNvPr id="17" name="Image 16">
            <a:extLst>
              <a:ext uri="{FF2B5EF4-FFF2-40B4-BE49-F238E27FC236}">
                <a16:creationId xmlns:a16="http://schemas.microsoft.com/office/drawing/2014/main" id="{B0E8393C-B704-1F95-2034-02FCB558F1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98710" y="4525008"/>
            <a:ext cx="2228671" cy="2127368"/>
          </a:xfrm>
          <a:prstGeom prst="rect">
            <a:avLst/>
          </a:prstGeom>
        </p:spPr>
      </p:pic>
      <p:pic>
        <p:nvPicPr>
          <p:cNvPr id="9" name="Graphique 8" descr="Hôpital avec un remplissage uni">
            <a:extLst>
              <a:ext uri="{FF2B5EF4-FFF2-40B4-BE49-F238E27FC236}">
                <a16:creationId xmlns:a16="http://schemas.microsoft.com/office/drawing/2014/main" id="{8DD1EBE3-D6A0-9615-E4E0-FCC3123A956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055100" y="1409852"/>
            <a:ext cx="1917810" cy="1917810"/>
          </a:xfrm>
          <a:prstGeom prst="rect">
            <a:avLst/>
          </a:prstGeom>
        </p:spPr>
      </p:pic>
      <p:sp>
        <p:nvSpPr>
          <p:cNvPr id="12" name="ZoneTexte 11">
            <a:extLst>
              <a:ext uri="{FF2B5EF4-FFF2-40B4-BE49-F238E27FC236}">
                <a16:creationId xmlns:a16="http://schemas.microsoft.com/office/drawing/2014/main" id="{A399DB40-13E9-2E27-36F8-A4F98CC0CAA9}"/>
              </a:ext>
            </a:extLst>
          </p:cNvPr>
          <p:cNvSpPr txBox="1"/>
          <p:nvPr/>
        </p:nvSpPr>
        <p:spPr>
          <a:xfrm>
            <a:off x="2386441" y="3004797"/>
            <a:ext cx="1453208" cy="584775"/>
          </a:xfrm>
          <a:prstGeom prst="rect">
            <a:avLst/>
          </a:prstGeom>
          <a:noFill/>
        </p:spPr>
        <p:txBody>
          <a:bodyPr wrap="square">
            <a:spAutoFit/>
          </a:bodyPr>
          <a:lstStyle/>
          <a:p>
            <a:pPr lvl="0">
              <a:lnSpc>
                <a:spcPct val="100000"/>
              </a:lnSpc>
            </a:pPr>
            <a:r>
              <a:rPr lang="fr-BE" sz="3200" dirty="0">
                <a:latin typeface="Bahnschrift Light" panose="020B0502040204020203" pitchFamily="34" charset="0"/>
              </a:rPr>
              <a:t>CCUP</a:t>
            </a:r>
            <a:endParaRPr lang="en-US" sz="3200" dirty="0">
              <a:latin typeface="Bahnschrift Light" panose="020B0502040204020203" pitchFamily="34" charset="0"/>
            </a:endParaRPr>
          </a:p>
        </p:txBody>
      </p:sp>
      <p:pic>
        <p:nvPicPr>
          <p:cNvPr id="18" name="Image 17">
            <a:extLst>
              <a:ext uri="{FF2B5EF4-FFF2-40B4-BE49-F238E27FC236}">
                <a16:creationId xmlns:a16="http://schemas.microsoft.com/office/drawing/2014/main" id="{784D61F5-68B1-0747-3D60-173A54ED0E0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62387" y="4539946"/>
            <a:ext cx="2228671" cy="2204446"/>
          </a:xfrm>
          <a:prstGeom prst="rect">
            <a:avLst/>
          </a:prstGeom>
        </p:spPr>
      </p:pic>
      <p:sp>
        <p:nvSpPr>
          <p:cNvPr id="20" name="ZoneTexte 19">
            <a:extLst>
              <a:ext uri="{FF2B5EF4-FFF2-40B4-BE49-F238E27FC236}">
                <a16:creationId xmlns:a16="http://schemas.microsoft.com/office/drawing/2014/main" id="{49D7741D-8615-8AAB-C697-91F686597E21}"/>
              </a:ext>
            </a:extLst>
          </p:cNvPr>
          <p:cNvSpPr txBox="1"/>
          <p:nvPr/>
        </p:nvSpPr>
        <p:spPr>
          <a:xfrm>
            <a:off x="5916894" y="3525743"/>
            <a:ext cx="6506178" cy="1015663"/>
          </a:xfrm>
          <a:prstGeom prst="rect">
            <a:avLst/>
          </a:prstGeom>
          <a:noFill/>
        </p:spPr>
        <p:txBody>
          <a:bodyPr wrap="square">
            <a:spAutoFit/>
          </a:bodyPr>
          <a:lstStyle/>
          <a:p>
            <a:pPr lvl="0" algn="ctr" defTabSz="1022350">
              <a:spcBef>
                <a:spcPct val="0"/>
              </a:spcBef>
              <a:spcAft>
                <a:spcPct val="35000"/>
              </a:spcAft>
            </a:pPr>
            <a:r>
              <a:rPr lang="fr-BE" sz="2000" dirty="0"/>
              <a:t>Accompagnement dans la confrontation à </a:t>
            </a:r>
            <a:br>
              <a:rPr lang="fr-BE" sz="2000" dirty="0"/>
            </a:br>
            <a:r>
              <a:rPr lang="fr-BE" sz="2000" dirty="0"/>
              <a:t>la violence morale ou sexuelle, au harcèlement et à la discrimination</a:t>
            </a:r>
            <a:endParaRPr lang="fr-BE" sz="2000" kern="1200" dirty="0">
              <a:latin typeface="Bahnschrift Light" panose="020B0502040204020203" pitchFamily="34" charset="0"/>
            </a:endParaRPr>
          </a:p>
        </p:txBody>
      </p:sp>
      <p:sp>
        <p:nvSpPr>
          <p:cNvPr id="21" name="ZoneTexte 20">
            <a:extLst>
              <a:ext uri="{FF2B5EF4-FFF2-40B4-BE49-F238E27FC236}">
                <a16:creationId xmlns:a16="http://schemas.microsoft.com/office/drawing/2014/main" id="{FC0587CE-C13B-85D3-7B32-E6DC1E327AF3}"/>
              </a:ext>
            </a:extLst>
          </p:cNvPr>
          <p:cNvSpPr txBox="1"/>
          <p:nvPr/>
        </p:nvSpPr>
        <p:spPr>
          <a:xfrm>
            <a:off x="8443379" y="3004798"/>
            <a:ext cx="1453208" cy="584775"/>
          </a:xfrm>
          <a:prstGeom prst="rect">
            <a:avLst/>
          </a:prstGeom>
          <a:noFill/>
        </p:spPr>
        <p:txBody>
          <a:bodyPr wrap="square">
            <a:spAutoFit/>
          </a:bodyPr>
          <a:lstStyle/>
          <a:p>
            <a:pPr lvl="0">
              <a:lnSpc>
                <a:spcPct val="100000"/>
              </a:lnSpc>
            </a:pPr>
            <a:r>
              <a:rPr lang="fr-BE" sz="3200" dirty="0">
                <a:latin typeface="Bahnschrift Light" panose="020B0502040204020203" pitchFamily="34" charset="0"/>
              </a:rPr>
              <a:t>CARE</a:t>
            </a:r>
            <a:endParaRPr lang="en-US" sz="3200" dirty="0">
              <a:latin typeface="Bahnschrift Light" panose="020B0502040204020203" pitchFamily="34" charset="0"/>
            </a:endParaRPr>
          </a:p>
        </p:txBody>
      </p:sp>
      <p:pic>
        <p:nvPicPr>
          <p:cNvPr id="25" name="Graphique 24" descr="Salle de conseil avec un remplissage uni">
            <a:extLst>
              <a:ext uri="{FF2B5EF4-FFF2-40B4-BE49-F238E27FC236}">
                <a16:creationId xmlns:a16="http://schemas.microsoft.com/office/drawing/2014/main" id="{2D52F667-A093-6FED-10D6-CA7DB8F3B92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35435" y="1690890"/>
            <a:ext cx="1561152" cy="1561152"/>
          </a:xfrm>
          <a:prstGeom prst="rect">
            <a:avLst/>
          </a:prstGeom>
        </p:spPr>
      </p:pic>
    </p:spTree>
    <p:extLst>
      <p:ext uri="{BB962C8B-B14F-4D97-AF65-F5344CB8AC3E}">
        <p14:creationId xmlns:p14="http://schemas.microsoft.com/office/powerpoint/2010/main" val="808420945"/>
      </p:ext>
    </p:extLst>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06783AC-2BD6-412C-85CA-C7862392F866}"/>
              </a:ext>
            </a:extLst>
          </p:cNvPr>
          <p:cNvPicPr>
            <a:picLocks noChangeAspect="1"/>
          </p:cNvPicPr>
          <p:nvPr/>
        </p:nvPicPr>
        <p:blipFill rotWithShape="1">
          <a:blip r:embed="rId3">
            <a:extLst>
              <a:ext uri="{28A0092B-C50C-407E-A947-70E740481C1C}">
                <a14:useLocalDpi xmlns:a14="http://schemas.microsoft.com/office/drawing/2010/main" val="0"/>
              </a:ext>
            </a:extLst>
          </a:blip>
          <a:srcRect l="8022" r="24384"/>
          <a:stretch/>
        </p:blipFill>
        <p:spPr>
          <a:xfrm>
            <a:off x="20" y="10"/>
            <a:ext cx="4635571" cy="6857990"/>
          </a:xfrm>
          <a:prstGeom prst="rect">
            <a:avLst/>
          </a:prstGeom>
          <a:effectLst/>
        </p:spPr>
      </p:pic>
      <p:sp>
        <p:nvSpPr>
          <p:cNvPr id="10" name="Rectangle 9">
            <a:extLst>
              <a:ext uri="{FF2B5EF4-FFF2-40B4-BE49-F238E27FC236}">
                <a16:creationId xmlns:a16="http://schemas.microsoft.com/office/drawing/2014/main" id="{D9241DBC-B466-4452-B6E3-FE5D34FCAE4D}"/>
              </a:ext>
            </a:extLst>
          </p:cNvPr>
          <p:cNvSpPr/>
          <p:nvPr/>
        </p:nvSpPr>
        <p:spPr>
          <a:xfrm>
            <a:off x="-1006997" y="-381965"/>
            <a:ext cx="4708860" cy="3472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schemeClr val="bg1"/>
              </a:solidFill>
            </a:endParaRPr>
          </a:p>
        </p:txBody>
      </p:sp>
      <p:graphicFrame>
        <p:nvGraphicFramePr>
          <p:cNvPr id="19" name="ZoneTexte 14">
            <a:extLst>
              <a:ext uri="{FF2B5EF4-FFF2-40B4-BE49-F238E27FC236}">
                <a16:creationId xmlns:a16="http://schemas.microsoft.com/office/drawing/2014/main" id="{BC556C56-B060-4102-9E5B-1BA279E17370}"/>
              </a:ext>
            </a:extLst>
          </p:cNvPr>
          <p:cNvGraphicFramePr/>
          <p:nvPr>
            <p:extLst>
              <p:ext uri="{D42A27DB-BD31-4B8C-83A1-F6EECF244321}">
                <p14:modId xmlns:p14="http://schemas.microsoft.com/office/powerpoint/2010/main" val="1807288337"/>
              </p:ext>
            </p:extLst>
          </p:nvPr>
        </p:nvGraphicFramePr>
        <p:xfrm>
          <a:off x="5005996" y="578734"/>
          <a:ext cx="6586489" cy="53325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4" name="Connecteur droit 3">
            <a:extLst>
              <a:ext uri="{FF2B5EF4-FFF2-40B4-BE49-F238E27FC236}">
                <a16:creationId xmlns:a16="http://schemas.microsoft.com/office/drawing/2014/main" id="{EB5E1E3F-45C4-4AC0-8A47-BE9A7EB00A28}"/>
              </a:ext>
            </a:extLst>
          </p:cNvPr>
          <p:cNvCxnSpPr>
            <a:cxnSpLocks/>
          </p:cNvCxnSpPr>
          <p:nvPr/>
        </p:nvCxnSpPr>
        <p:spPr>
          <a:xfrm>
            <a:off x="5087127" y="4435996"/>
            <a:ext cx="6505358"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1269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ZoneTexte 1">
            <a:extLst>
              <a:ext uri="{FF2B5EF4-FFF2-40B4-BE49-F238E27FC236}">
                <a16:creationId xmlns:a16="http://schemas.microsoft.com/office/drawing/2014/main" id="{4CEF2423-FFAE-D937-BF8B-EC9C1581EA6B}"/>
              </a:ext>
            </a:extLst>
          </p:cNvPr>
          <p:cNvGraphicFramePr/>
          <p:nvPr>
            <p:extLst>
              <p:ext uri="{D42A27DB-BD31-4B8C-83A1-F6EECF244321}">
                <p14:modId xmlns:p14="http://schemas.microsoft.com/office/powerpoint/2010/main" val="614502997"/>
              </p:ext>
            </p:extLst>
          </p:nvPr>
        </p:nvGraphicFramePr>
        <p:xfrm>
          <a:off x="958769" y="1796491"/>
          <a:ext cx="10984187" cy="46016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ZoneTexte 5">
            <a:extLst>
              <a:ext uri="{FF2B5EF4-FFF2-40B4-BE49-F238E27FC236}">
                <a16:creationId xmlns:a16="http://schemas.microsoft.com/office/drawing/2014/main" id="{1C8349A1-D2F3-EFBD-28A7-1A4810426DAA}"/>
              </a:ext>
            </a:extLst>
          </p:cNvPr>
          <p:cNvSpPr txBox="1"/>
          <p:nvPr/>
        </p:nvSpPr>
        <p:spPr>
          <a:xfrm>
            <a:off x="838200" y="459863"/>
            <a:ext cx="10515600" cy="100459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400" b="1" kern="1200" dirty="0">
                <a:solidFill>
                  <a:srgbClr val="FFFFFF"/>
                </a:solidFill>
                <a:latin typeface="+mj-lt"/>
                <a:ea typeface="+mj-ea"/>
                <a:cs typeface="+mj-cs"/>
              </a:rPr>
              <a:t>LES SERVICES DE L’ULB</a:t>
            </a:r>
          </a:p>
        </p:txBody>
      </p:sp>
      <p:sp>
        <p:nvSpPr>
          <p:cNvPr id="3" name="Rectangle 2">
            <a:extLst>
              <a:ext uri="{FF2B5EF4-FFF2-40B4-BE49-F238E27FC236}">
                <a16:creationId xmlns:a16="http://schemas.microsoft.com/office/drawing/2014/main" id="{8DD8ED6E-D7A3-6800-1091-9711FDDF18D8}"/>
              </a:ext>
            </a:extLst>
          </p:cNvPr>
          <p:cNvSpPr/>
          <p:nvPr/>
        </p:nvSpPr>
        <p:spPr>
          <a:xfrm>
            <a:off x="0" y="2"/>
            <a:ext cx="12191999" cy="1530349"/>
          </a:xfrm>
          <a:prstGeom prst="rect">
            <a:avLst/>
          </a:prstGeom>
          <a:solidFill>
            <a:srgbClr val="305A9A"/>
          </a:solidFill>
          <a:ln>
            <a:solidFill>
              <a:srgbClr val="305A9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300" b="1" dirty="0">
                <a:solidFill>
                  <a:prstClr val="white"/>
                </a:solidFill>
                <a:latin typeface="Bahnschrift" panose="020B0502040204020203" pitchFamily="34" charset="0"/>
              </a:rPr>
              <a:t>QUESTIONNEMENTS SUR MON CHOIX D’ETUDES</a:t>
            </a:r>
          </a:p>
        </p:txBody>
      </p:sp>
    </p:spTree>
    <p:extLst>
      <p:ext uri="{BB962C8B-B14F-4D97-AF65-F5344CB8AC3E}">
        <p14:creationId xmlns:p14="http://schemas.microsoft.com/office/powerpoint/2010/main" val="775394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C06783AC-2BD6-412C-85CA-C7862392F866}"/>
              </a:ext>
            </a:extLst>
          </p:cNvPr>
          <p:cNvPicPr>
            <a:picLocks noChangeAspect="1"/>
          </p:cNvPicPr>
          <p:nvPr/>
        </p:nvPicPr>
        <p:blipFill rotWithShape="1">
          <a:blip r:embed="rId3">
            <a:extLst>
              <a:ext uri="{28A0092B-C50C-407E-A947-70E740481C1C}">
                <a14:useLocalDpi xmlns:a14="http://schemas.microsoft.com/office/drawing/2010/main" val="0"/>
              </a:ext>
            </a:extLst>
          </a:blip>
          <a:srcRect l="8022" r="24384"/>
          <a:stretch/>
        </p:blipFill>
        <p:spPr>
          <a:xfrm>
            <a:off x="20" y="10"/>
            <a:ext cx="4635571" cy="6857990"/>
          </a:xfrm>
          <a:prstGeom prst="rect">
            <a:avLst/>
          </a:prstGeom>
          <a:effectLst/>
        </p:spPr>
      </p:pic>
      <p:sp>
        <p:nvSpPr>
          <p:cNvPr id="10" name="Rectangle 9">
            <a:extLst>
              <a:ext uri="{FF2B5EF4-FFF2-40B4-BE49-F238E27FC236}">
                <a16:creationId xmlns:a16="http://schemas.microsoft.com/office/drawing/2014/main" id="{D9241DBC-B466-4452-B6E3-FE5D34FCAE4D}"/>
              </a:ext>
            </a:extLst>
          </p:cNvPr>
          <p:cNvSpPr/>
          <p:nvPr/>
        </p:nvSpPr>
        <p:spPr>
          <a:xfrm>
            <a:off x="-1006997" y="-381965"/>
            <a:ext cx="4708860" cy="3472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solidFill>
                <a:schemeClr val="bg1"/>
              </a:solidFill>
            </a:endParaRPr>
          </a:p>
        </p:txBody>
      </p:sp>
      <p:graphicFrame>
        <p:nvGraphicFramePr>
          <p:cNvPr id="19" name="ZoneTexte 14">
            <a:extLst>
              <a:ext uri="{FF2B5EF4-FFF2-40B4-BE49-F238E27FC236}">
                <a16:creationId xmlns:a16="http://schemas.microsoft.com/office/drawing/2014/main" id="{BC556C56-B060-4102-9E5B-1BA279E17370}"/>
              </a:ext>
            </a:extLst>
          </p:cNvPr>
          <p:cNvGraphicFramePr/>
          <p:nvPr/>
        </p:nvGraphicFramePr>
        <p:xfrm>
          <a:off x="4965431" y="891251"/>
          <a:ext cx="6586489" cy="533257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752325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83086C6-9C49-A143-4D07-3DCC5F69645F}"/>
              </a:ext>
            </a:extLst>
          </p:cNvPr>
          <p:cNvSpPr txBox="1"/>
          <p:nvPr/>
        </p:nvSpPr>
        <p:spPr>
          <a:xfrm>
            <a:off x="838200" y="459863"/>
            <a:ext cx="10515600" cy="1004594"/>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sz="4400" b="1" kern="1200" dirty="0">
                <a:solidFill>
                  <a:srgbClr val="FFFFFF"/>
                </a:solidFill>
                <a:latin typeface="+mj-lt"/>
                <a:ea typeface="+mj-ea"/>
                <a:cs typeface="+mj-cs"/>
              </a:rPr>
              <a:t>LES SERVICES DE L’ULB</a:t>
            </a:r>
          </a:p>
        </p:txBody>
      </p:sp>
      <p:sp>
        <p:nvSpPr>
          <p:cNvPr id="3" name="ZoneTexte 2">
            <a:extLst>
              <a:ext uri="{FF2B5EF4-FFF2-40B4-BE49-F238E27FC236}">
                <a16:creationId xmlns:a16="http://schemas.microsoft.com/office/drawing/2014/main" id="{0E492D49-276E-7F40-A9FC-DB5771AB5DFE}"/>
              </a:ext>
            </a:extLst>
          </p:cNvPr>
          <p:cNvSpPr txBox="1"/>
          <p:nvPr/>
        </p:nvSpPr>
        <p:spPr>
          <a:xfrm>
            <a:off x="4447308" y="2708475"/>
            <a:ext cx="6906491" cy="2766349"/>
          </a:xfrm>
          <a:prstGeom prst="rect">
            <a:avLst/>
          </a:prstGeom>
        </p:spPr>
        <p:txBody>
          <a:bodyPr vert="horz" lIns="91440" tIns="45720" rIns="91440" bIns="45720" rtlCol="0" anchor="ctr">
            <a:normAutofit/>
          </a:bodyPr>
          <a:lstStyle/>
          <a:p>
            <a:pPr>
              <a:lnSpc>
                <a:spcPct val="90000"/>
              </a:lnSpc>
              <a:spcBef>
                <a:spcPct val="0"/>
              </a:spcBef>
              <a:spcAft>
                <a:spcPts val="600"/>
              </a:spcAft>
            </a:pPr>
            <a:endParaRPr lang="en-US" dirty="0"/>
          </a:p>
        </p:txBody>
      </p:sp>
      <p:sp>
        <p:nvSpPr>
          <p:cNvPr id="15" name="Rectangle 14">
            <a:extLst>
              <a:ext uri="{FF2B5EF4-FFF2-40B4-BE49-F238E27FC236}">
                <a16:creationId xmlns:a16="http://schemas.microsoft.com/office/drawing/2014/main" id="{D727AA27-C639-6BBD-427E-28440EC8BB7D}"/>
              </a:ext>
            </a:extLst>
          </p:cNvPr>
          <p:cNvSpPr/>
          <p:nvPr/>
        </p:nvSpPr>
        <p:spPr>
          <a:xfrm>
            <a:off x="0" y="2"/>
            <a:ext cx="12191999" cy="1530349"/>
          </a:xfrm>
          <a:prstGeom prst="rect">
            <a:avLst/>
          </a:prstGeom>
          <a:solidFill>
            <a:srgbClr val="305A9A"/>
          </a:solidFill>
          <a:ln>
            <a:solidFill>
              <a:srgbClr val="305A9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300" b="1" dirty="0">
                <a:solidFill>
                  <a:prstClr val="white"/>
                </a:solidFill>
                <a:latin typeface="Bahnschrift" panose="020B0502040204020203" pitchFamily="34" charset="0"/>
              </a:rPr>
              <a:t>GÉRER MES DÉMARCHES ADMINISTRATIVES ET FINANCIÈRES </a:t>
            </a:r>
          </a:p>
        </p:txBody>
      </p:sp>
      <p:graphicFrame>
        <p:nvGraphicFramePr>
          <p:cNvPr id="11" name="ZoneTexte 6">
            <a:extLst>
              <a:ext uri="{FF2B5EF4-FFF2-40B4-BE49-F238E27FC236}">
                <a16:creationId xmlns:a16="http://schemas.microsoft.com/office/drawing/2014/main" id="{88ACAA9B-573A-9731-C020-F5A6B98B8F95}"/>
              </a:ext>
            </a:extLst>
          </p:cNvPr>
          <p:cNvGraphicFramePr/>
          <p:nvPr>
            <p:extLst>
              <p:ext uri="{D42A27DB-BD31-4B8C-83A1-F6EECF244321}">
                <p14:modId xmlns:p14="http://schemas.microsoft.com/office/powerpoint/2010/main" val="3052216720"/>
              </p:ext>
            </p:extLst>
          </p:nvPr>
        </p:nvGraphicFramePr>
        <p:xfrm>
          <a:off x="838200" y="1245647"/>
          <a:ext cx="10703312" cy="47984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ZoneTexte 12">
            <a:extLst>
              <a:ext uri="{FF2B5EF4-FFF2-40B4-BE49-F238E27FC236}">
                <a16:creationId xmlns:a16="http://schemas.microsoft.com/office/drawing/2014/main" id="{B7E61A4E-1B01-4CB8-B48F-69081922EF97}"/>
              </a:ext>
            </a:extLst>
          </p:cNvPr>
          <p:cNvSpPr txBox="1"/>
          <p:nvPr/>
        </p:nvSpPr>
        <p:spPr>
          <a:xfrm>
            <a:off x="3796821" y="4253968"/>
            <a:ext cx="2320312" cy="587573"/>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488950" rtl="0" eaLnBrk="1" fontAlgn="auto" latinLnBrk="0" hangingPunct="1">
              <a:lnSpc>
                <a:spcPct val="100000"/>
              </a:lnSpc>
              <a:spcBef>
                <a:spcPct val="0"/>
              </a:spcBef>
              <a:spcAft>
                <a:spcPct val="35000"/>
              </a:spcAft>
              <a:buClrTx/>
              <a:buSzTx/>
              <a:buFontTx/>
              <a:buNone/>
              <a:tabLst/>
              <a:defRPr/>
            </a:pPr>
            <a:r>
              <a:rPr kumimoji="0" lang="fr-BE" sz="1600" b="0" i="0" u="none" strike="noStrike" kern="1200" cap="none" spc="0" normalizeH="0" baseline="0" noProof="0" dirty="0">
                <a:ln>
                  <a:noFill/>
                </a:ln>
                <a:solidFill>
                  <a:prstClr val="black">
                    <a:hueOff val="0"/>
                    <a:satOff val="0"/>
                    <a:lumOff val="0"/>
                    <a:alphaOff val="0"/>
                  </a:prstClr>
                </a:solidFill>
                <a:effectLst/>
                <a:uLnTx/>
                <a:uFillTx/>
                <a:latin typeface="Bahnschrift Light" panose="020B0502040204020203" pitchFamily="34" charset="0"/>
                <a:ea typeface="+mn-ea"/>
                <a:cs typeface="+mn-cs"/>
              </a:rPr>
              <a:t>Bureau des Étudiants administrateurs (BEA)</a:t>
            </a:r>
          </a:p>
          <a:p>
            <a:pPr marL="0" marR="0" lvl="0" indent="0" algn="ctr" defTabSz="488950" rtl="0" eaLnBrk="1" fontAlgn="auto" latinLnBrk="0" hangingPunct="1">
              <a:lnSpc>
                <a:spcPct val="100000"/>
              </a:lnSpc>
              <a:spcBef>
                <a:spcPct val="0"/>
              </a:spcBef>
              <a:spcAft>
                <a:spcPct val="35000"/>
              </a:spcAft>
              <a:buClrTx/>
              <a:buSzTx/>
              <a:buFontTx/>
              <a:buNone/>
              <a:tabLst/>
              <a:defRPr/>
            </a:pPr>
            <a:r>
              <a:rPr kumimoji="0" lang="fr-BE" sz="1600" b="0" i="0" u="none" strike="noStrike" kern="1200" cap="none" spc="0" normalizeH="0" baseline="0" noProof="0" dirty="0">
                <a:ln>
                  <a:noFill/>
                </a:ln>
                <a:solidFill>
                  <a:prstClr val="black">
                    <a:hueOff val="0"/>
                    <a:satOff val="0"/>
                    <a:lumOff val="0"/>
                    <a:alphaOff val="0"/>
                  </a:prstClr>
                </a:solidFill>
                <a:effectLst/>
                <a:uLnTx/>
                <a:uFillTx/>
                <a:latin typeface="Bahnschrift Light" panose="020B0502040204020203" pitchFamily="34" charset="0"/>
                <a:ea typeface="+mn-ea"/>
                <a:cs typeface="+mn-cs"/>
              </a:rPr>
              <a:t>Street Law Clinic (droit social)</a:t>
            </a:r>
            <a:endParaRPr kumimoji="0" lang="en-US" sz="1600" b="0" i="0" u="none" strike="noStrike" kern="1200" cap="none" spc="0" normalizeH="0" baseline="0" noProof="0" dirty="0">
              <a:ln>
                <a:noFill/>
              </a:ln>
              <a:solidFill>
                <a:prstClr val="black">
                  <a:hueOff val="0"/>
                  <a:satOff val="0"/>
                  <a:lumOff val="0"/>
                  <a:alphaOff val="0"/>
                </a:prstClr>
              </a:solidFill>
              <a:effectLst/>
              <a:uLnTx/>
              <a:uFillTx/>
              <a:latin typeface="Bahnschrift Light" panose="020B0502040204020203" pitchFamily="34" charset="0"/>
              <a:ea typeface="+mn-ea"/>
              <a:cs typeface="+mn-cs"/>
            </a:endParaRPr>
          </a:p>
          <a:p>
            <a:pPr marL="0" marR="0" lvl="0" indent="0" algn="ctr" defTabSz="488950" rtl="0" eaLnBrk="1" fontAlgn="auto" latinLnBrk="0" hangingPunct="1">
              <a:lnSpc>
                <a:spcPct val="100000"/>
              </a:lnSpc>
              <a:spcBef>
                <a:spcPct val="0"/>
              </a:spcBef>
              <a:spcAft>
                <a:spcPct val="35000"/>
              </a:spcAft>
              <a:buClrTx/>
              <a:buSzTx/>
              <a:buFontTx/>
              <a:buNone/>
              <a:tabLst/>
              <a:defRPr/>
            </a:pPr>
            <a:r>
              <a:rPr kumimoji="0" lang="fr-BE" sz="1600" b="0" i="0" u="none" strike="noStrike" kern="1200" cap="none" spc="0" normalizeH="0" baseline="0" noProof="0" dirty="0">
                <a:ln>
                  <a:noFill/>
                </a:ln>
                <a:solidFill>
                  <a:prstClr val="black">
                    <a:hueOff val="0"/>
                    <a:satOff val="0"/>
                    <a:lumOff val="0"/>
                    <a:alphaOff val="0"/>
                  </a:prstClr>
                </a:solidFill>
                <a:effectLst/>
                <a:uLnTx/>
                <a:uFillTx/>
                <a:latin typeface="Bahnschrift Light" panose="020B0502040204020203" pitchFamily="34" charset="0"/>
                <a:ea typeface="+mn-ea"/>
                <a:cs typeface="+mn-cs"/>
              </a:rPr>
              <a:t>Quid</a:t>
            </a:r>
            <a:endParaRPr kumimoji="0" lang="en-US" sz="1600" b="0" i="0" u="none" strike="noStrike" kern="1200" cap="none" spc="0" normalizeH="0" baseline="0" noProof="0" dirty="0">
              <a:ln>
                <a:noFill/>
              </a:ln>
              <a:solidFill>
                <a:prstClr val="black">
                  <a:hueOff val="0"/>
                  <a:satOff val="0"/>
                  <a:lumOff val="0"/>
                  <a:alphaOff val="0"/>
                </a:prstClr>
              </a:solidFill>
              <a:effectLst/>
              <a:uLnTx/>
              <a:uFillTx/>
              <a:latin typeface="Bahnschrift Light" panose="020B0502040204020203" pitchFamily="34" charset="0"/>
              <a:ea typeface="+mn-ea"/>
              <a:cs typeface="+mn-cs"/>
            </a:endParaRPr>
          </a:p>
        </p:txBody>
      </p:sp>
      <p:sp>
        <p:nvSpPr>
          <p:cNvPr id="16" name="ZoneTexte 15">
            <a:extLst>
              <a:ext uri="{FF2B5EF4-FFF2-40B4-BE49-F238E27FC236}">
                <a16:creationId xmlns:a16="http://schemas.microsoft.com/office/drawing/2014/main" id="{A820EAFF-B8B0-D4F2-F2ED-0BDCE8ECABB0}"/>
              </a:ext>
            </a:extLst>
          </p:cNvPr>
          <p:cNvSpPr txBox="1"/>
          <p:nvPr/>
        </p:nvSpPr>
        <p:spPr>
          <a:xfrm>
            <a:off x="966332" y="4253968"/>
            <a:ext cx="2320312" cy="86350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marR="0" lvl="0" indent="0" algn="ctr" defTabSz="488950" rtl="0" eaLnBrk="1" fontAlgn="auto" latinLnBrk="0" hangingPunct="1">
              <a:lnSpc>
                <a:spcPct val="100000"/>
              </a:lnSpc>
              <a:spcBef>
                <a:spcPct val="0"/>
              </a:spcBef>
              <a:spcAft>
                <a:spcPct val="35000"/>
              </a:spcAft>
              <a:buClrTx/>
              <a:buSzTx/>
              <a:buFontTx/>
              <a:buNone/>
              <a:tabLst/>
              <a:defRPr/>
            </a:pPr>
            <a:r>
              <a:rPr kumimoji="0" lang="fr-BE" sz="1600" b="0" i="0" u="none" strike="noStrike" kern="1200" cap="none" spc="0" normalizeH="0" baseline="0" noProof="0" dirty="0">
                <a:ln>
                  <a:noFill/>
                </a:ln>
                <a:solidFill>
                  <a:prstClr val="black">
                    <a:hueOff val="0"/>
                    <a:satOff val="0"/>
                    <a:lumOff val="0"/>
                    <a:alphaOff val="0"/>
                  </a:prstClr>
                </a:solidFill>
                <a:effectLst/>
                <a:uLnTx/>
                <a:uFillTx/>
                <a:latin typeface="Bahnschrift Light" panose="020B0502040204020203" pitchFamily="34" charset="0"/>
                <a:ea typeface="+mn-ea"/>
                <a:cs typeface="+mn-cs"/>
              </a:rPr>
              <a:t>Secrétariats facultaires</a:t>
            </a:r>
            <a:endParaRPr kumimoji="0" lang="en-US" sz="1600" b="0" i="0" u="none" strike="noStrike" kern="1200" cap="none" spc="0" normalizeH="0" baseline="0" noProof="0" dirty="0">
              <a:ln>
                <a:noFill/>
              </a:ln>
              <a:solidFill>
                <a:prstClr val="black">
                  <a:hueOff val="0"/>
                  <a:satOff val="0"/>
                  <a:lumOff val="0"/>
                  <a:alphaOff val="0"/>
                </a:prstClr>
              </a:solidFill>
              <a:effectLst/>
              <a:uLnTx/>
              <a:uFillTx/>
              <a:latin typeface="Bahnschrift Light" panose="020B0502040204020203" pitchFamily="34" charset="0"/>
              <a:ea typeface="+mn-ea"/>
              <a:cs typeface="+mn-cs"/>
            </a:endParaRPr>
          </a:p>
          <a:p>
            <a:pPr marL="0" marR="0" lvl="0" indent="0" algn="ctr" defTabSz="488950" rtl="0" eaLnBrk="1" fontAlgn="auto" latinLnBrk="0" hangingPunct="1">
              <a:lnSpc>
                <a:spcPct val="100000"/>
              </a:lnSpc>
              <a:spcBef>
                <a:spcPct val="0"/>
              </a:spcBef>
              <a:spcAft>
                <a:spcPct val="35000"/>
              </a:spcAft>
              <a:buClrTx/>
              <a:buSzTx/>
              <a:buFontTx/>
              <a:buNone/>
              <a:tabLst/>
              <a:defRPr/>
            </a:pPr>
            <a:r>
              <a:rPr kumimoji="0" lang="fr-BE" sz="1600" b="0" i="0" u="none" strike="noStrike" kern="1200" cap="none" spc="0" normalizeH="0" baseline="0" noProof="0" dirty="0">
                <a:ln>
                  <a:noFill/>
                </a:ln>
                <a:solidFill>
                  <a:prstClr val="black">
                    <a:hueOff val="0"/>
                    <a:satOff val="0"/>
                    <a:lumOff val="0"/>
                    <a:alphaOff val="0"/>
                  </a:prstClr>
                </a:solidFill>
                <a:effectLst/>
                <a:uLnTx/>
                <a:uFillTx/>
                <a:latin typeface="Bahnschrift Light" panose="020B0502040204020203" pitchFamily="34" charset="0"/>
                <a:ea typeface="+mn-ea"/>
                <a:cs typeface="+mn-cs"/>
              </a:rPr>
              <a:t>Services des inscriptions</a:t>
            </a:r>
            <a:endParaRPr kumimoji="0" lang="en-US" sz="1600" b="0" i="0" u="none" strike="noStrike" kern="1200" cap="none" spc="0" normalizeH="0" baseline="0" noProof="0" dirty="0">
              <a:ln>
                <a:noFill/>
              </a:ln>
              <a:solidFill>
                <a:prstClr val="black">
                  <a:hueOff val="0"/>
                  <a:satOff val="0"/>
                  <a:lumOff val="0"/>
                  <a:alphaOff val="0"/>
                </a:prstClr>
              </a:solidFill>
              <a:effectLst/>
              <a:uLnTx/>
              <a:uFillTx/>
              <a:latin typeface="Bahnschrift Light" panose="020B0502040204020203" pitchFamily="34" charset="0"/>
              <a:ea typeface="+mn-ea"/>
              <a:cs typeface="+mn-cs"/>
            </a:endParaRPr>
          </a:p>
          <a:p>
            <a:pPr marL="0" marR="0" lvl="0" indent="0" algn="ctr" defTabSz="488950" rtl="0" eaLnBrk="1" fontAlgn="auto" latinLnBrk="0" hangingPunct="1">
              <a:lnSpc>
                <a:spcPct val="100000"/>
              </a:lnSpc>
              <a:spcBef>
                <a:spcPct val="0"/>
              </a:spcBef>
              <a:spcAft>
                <a:spcPct val="35000"/>
              </a:spcAft>
              <a:buClrTx/>
              <a:buSzTx/>
              <a:buFontTx/>
              <a:buNone/>
              <a:tabLst/>
              <a:defRPr/>
            </a:pPr>
            <a:r>
              <a:rPr kumimoji="0" lang="fr-BE" sz="1600" b="0" i="0" u="none" strike="noStrike" kern="1200" cap="none" spc="0" normalizeH="0" baseline="0" noProof="0" dirty="0">
                <a:ln>
                  <a:noFill/>
                </a:ln>
                <a:solidFill>
                  <a:prstClr val="black">
                    <a:hueOff val="0"/>
                    <a:satOff val="0"/>
                    <a:lumOff val="0"/>
                    <a:alphaOff val="0"/>
                  </a:prstClr>
                </a:solidFill>
                <a:effectLst/>
                <a:uLnTx/>
                <a:uFillTx/>
                <a:latin typeface="Bahnschrift Light" panose="020B0502040204020203" pitchFamily="34" charset="0"/>
                <a:ea typeface="+mn-ea"/>
                <a:cs typeface="+mn-cs"/>
              </a:rPr>
              <a:t>Service Social Etudiants</a:t>
            </a:r>
            <a:endParaRPr kumimoji="0" lang="en-US" sz="1600" b="0" i="0" u="none" strike="noStrike" kern="1200" cap="none" spc="0" normalizeH="0" baseline="0" noProof="0" dirty="0">
              <a:ln>
                <a:noFill/>
              </a:ln>
              <a:solidFill>
                <a:prstClr val="black">
                  <a:hueOff val="0"/>
                  <a:satOff val="0"/>
                  <a:lumOff val="0"/>
                  <a:alphaOff val="0"/>
                </a:prstClr>
              </a:solidFill>
              <a:effectLst/>
              <a:uLnTx/>
              <a:uFillTx/>
              <a:latin typeface="Bahnschrift Light" panose="020B0502040204020203" pitchFamily="34" charset="0"/>
              <a:ea typeface="+mn-ea"/>
              <a:cs typeface="+mn-cs"/>
            </a:endParaRPr>
          </a:p>
          <a:p>
            <a:pPr marL="0" marR="0" lvl="0" indent="0" algn="ctr" defTabSz="488950" rtl="0" eaLnBrk="1" fontAlgn="auto" latinLnBrk="0" hangingPunct="1">
              <a:lnSpc>
                <a:spcPct val="100000"/>
              </a:lnSpc>
              <a:spcBef>
                <a:spcPct val="0"/>
              </a:spcBef>
              <a:spcAft>
                <a:spcPct val="35000"/>
              </a:spcAft>
              <a:buClrTx/>
              <a:buSzTx/>
              <a:buFontTx/>
              <a:buNone/>
              <a:tabLst/>
              <a:defRPr/>
            </a:pPr>
            <a:r>
              <a:rPr kumimoji="0" lang="fr-BE" sz="1600" b="0" i="0" u="none" strike="noStrike" kern="1200" cap="none" spc="0" normalizeH="0" baseline="0" noProof="0" dirty="0">
                <a:ln>
                  <a:noFill/>
                </a:ln>
                <a:solidFill>
                  <a:prstClr val="black">
                    <a:hueOff val="0"/>
                    <a:satOff val="0"/>
                    <a:lumOff val="0"/>
                    <a:alphaOff val="0"/>
                  </a:prstClr>
                </a:solidFill>
                <a:effectLst/>
                <a:uLnTx/>
                <a:uFillTx/>
                <a:latin typeface="Bahnschrift Light" panose="020B0502040204020203" pitchFamily="34" charset="0"/>
                <a:ea typeface="+mn-ea"/>
                <a:cs typeface="+mn-cs"/>
              </a:rPr>
              <a:t>Service logements</a:t>
            </a:r>
            <a:endParaRPr kumimoji="0" lang="en-US" sz="1600" b="0" i="0" u="none" strike="noStrike" kern="1200" cap="none" spc="0" normalizeH="0" baseline="0" noProof="0" dirty="0">
              <a:ln>
                <a:noFill/>
              </a:ln>
              <a:solidFill>
                <a:prstClr val="black">
                  <a:hueOff val="0"/>
                  <a:satOff val="0"/>
                  <a:lumOff val="0"/>
                  <a:alphaOff val="0"/>
                </a:prstClr>
              </a:solidFill>
              <a:effectLst/>
              <a:uLnTx/>
              <a:uFillTx/>
              <a:latin typeface="Bahnschrift Light" panose="020B0502040204020203" pitchFamily="34" charset="0"/>
              <a:ea typeface="+mn-ea"/>
              <a:cs typeface="+mn-cs"/>
            </a:endParaRPr>
          </a:p>
        </p:txBody>
      </p:sp>
    </p:spTree>
    <p:extLst>
      <p:ext uri="{BB962C8B-B14F-4D97-AF65-F5344CB8AC3E}">
        <p14:creationId xmlns:p14="http://schemas.microsoft.com/office/powerpoint/2010/main" val="14105219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B50106F-1827-2346-E4D9-727D35C1FD88}"/>
              </a:ext>
            </a:extLst>
          </p:cNvPr>
          <p:cNvSpPr/>
          <p:nvPr/>
        </p:nvSpPr>
        <p:spPr>
          <a:xfrm>
            <a:off x="0" y="0"/>
            <a:ext cx="12191999" cy="1530349"/>
          </a:xfrm>
          <a:prstGeom prst="rect">
            <a:avLst/>
          </a:prstGeom>
          <a:solidFill>
            <a:srgbClr val="305A9A"/>
          </a:solidFill>
          <a:ln>
            <a:solidFill>
              <a:srgbClr val="305A9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fr-FR" sz="3300" b="1" dirty="0">
                <a:solidFill>
                  <a:prstClr val="white"/>
                </a:solidFill>
                <a:latin typeface="Bahnschrift" panose="020B0502040204020203" pitchFamily="34" charset="0"/>
              </a:rPr>
              <a:t>QUELQUES QUESTIONS POUR DÉMARRER </a:t>
            </a:r>
          </a:p>
        </p:txBody>
      </p:sp>
      <p:pic>
        <p:nvPicPr>
          <p:cNvPr id="4" name="Image 3" descr="Une image contenant texte, capture d’écran, Police, conception&#10;&#10;Le contenu généré par l’IA peut être incorrect.">
            <a:extLst>
              <a:ext uri="{FF2B5EF4-FFF2-40B4-BE49-F238E27FC236}">
                <a16:creationId xmlns:a16="http://schemas.microsoft.com/office/drawing/2014/main" id="{7121318C-EA32-025D-FCE7-46DE27A1ED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6067" y="1800529"/>
            <a:ext cx="9448800" cy="4446163"/>
          </a:xfrm>
          <a:prstGeom prst="rect">
            <a:avLst/>
          </a:prstGeom>
        </p:spPr>
      </p:pic>
    </p:spTree>
    <p:extLst>
      <p:ext uri="{BB962C8B-B14F-4D97-AF65-F5344CB8AC3E}">
        <p14:creationId xmlns:p14="http://schemas.microsoft.com/office/powerpoint/2010/main" val="1803360150"/>
      </p:ext>
    </p:extLst>
  </p:cSld>
  <p:clrMapOvr>
    <a:masterClrMapping/>
  </p:clrMapOvr>
</p:sld>
</file>

<file path=ppt/theme/theme1.xml><?xml version="1.0" encoding="utf-8"?>
<a:theme xmlns:a="http://schemas.openxmlformats.org/drawingml/2006/main" name="Thème Office">
  <a:themeElements>
    <a:clrScheme name="Personnalisé 1">
      <a:dk1>
        <a:sysClr val="windowText" lastClr="000000"/>
      </a:dk1>
      <a:lt1>
        <a:sysClr val="window" lastClr="FFFFFF"/>
      </a:lt1>
      <a:dk2>
        <a:srgbClr val="44546A"/>
      </a:dk2>
      <a:lt2>
        <a:srgbClr val="E7E6E6"/>
      </a:lt2>
      <a:accent1>
        <a:srgbClr val="084E91"/>
      </a:accent1>
      <a:accent2>
        <a:srgbClr val="FF9F49"/>
      </a:accent2>
      <a:accent3>
        <a:srgbClr val="A5A5A5"/>
      </a:accent3>
      <a:accent4>
        <a:srgbClr val="FFC000"/>
      </a:accent4>
      <a:accent5>
        <a:srgbClr val="F05153"/>
      </a:accent5>
      <a:accent6>
        <a:srgbClr val="04D1A3"/>
      </a:accent6>
      <a:hlink>
        <a:srgbClr val="1F85DB"/>
      </a:hlink>
      <a:folHlink>
        <a:srgbClr val="5C21C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ersonnalisé 1">
    <a:dk1>
      <a:sysClr val="windowText" lastClr="000000"/>
    </a:dk1>
    <a:lt1>
      <a:sysClr val="window" lastClr="FFFFFF"/>
    </a:lt1>
    <a:dk2>
      <a:srgbClr val="44546A"/>
    </a:dk2>
    <a:lt2>
      <a:srgbClr val="E7E6E6"/>
    </a:lt2>
    <a:accent1>
      <a:srgbClr val="084E91"/>
    </a:accent1>
    <a:accent2>
      <a:srgbClr val="FF9F49"/>
    </a:accent2>
    <a:accent3>
      <a:srgbClr val="A5A5A5"/>
    </a:accent3>
    <a:accent4>
      <a:srgbClr val="FFC000"/>
    </a:accent4>
    <a:accent5>
      <a:srgbClr val="F05153"/>
    </a:accent5>
    <a:accent6>
      <a:srgbClr val="04D1A3"/>
    </a:accent6>
    <a:hlink>
      <a:srgbClr val="1F85DB"/>
    </a:hlink>
    <a:folHlink>
      <a:srgbClr val="5C21C8"/>
    </a:folHlink>
  </a:clrScheme>
</a:themeOverride>
</file>

<file path=ppt/theme/themeOverride2.xml><?xml version="1.0" encoding="utf-8"?>
<a:themeOverride xmlns:a="http://schemas.openxmlformats.org/drawingml/2006/main">
  <a:clrScheme name="Personnalisé 1">
    <a:dk1>
      <a:sysClr val="windowText" lastClr="000000"/>
    </a:dk1>
    <a:lt1>
      <a:sysClr val="window" lastClr="FFFFFF"/>
    </a:lt1>
    <a:dk2>
      <a:srgbClr val="44546A"/>
    </a:dk2>
    <a:lt2>
      <a:srgbClr val="E7E6E6"/>
    </a:lt2>
    <a:accent1>
      <a:srgbClr val="084E91"/>
    </a:accent1>
    <a:accent2>
      <a:srgbClr val="FF9F49"/>
    </a:accent2>
    <a:accent3>
      <a:srgbClr val="A5A5A5"/>
    </a:accent3>
    <a:accent4>
      <a:srgbClr val="FFC000"/>
    </a:accent4>
    <a:accent5>
      <a:srgbClr val="F05153"/>
    </a:accent5>
    <a:accent6>
      <a:srgbClr val="04D1A3"/>
    </a:accent6>
    <a:hlink>
      <a:srgbClr val="1F85DB"/>
    </a:hlink>
    <a:folHlink>
      <a:srgbClr val="5C21C8"/>
    </a:folHlink>
  </a:clrScheme>
</a:themeOverride>
</file>

<file path=ppt/theme/themeOverride3.xml><?xml version="1.0" encoding="utf-8"?>
<a:themeOverride xmlns:a="http://schemas.openxmlformats.org/drawingml/2006/main">
  <a:clrScheme name="Personnalisé 1">
    <a:dk1>
      <a:sysClr val="windowText" lastClr="000000"/>
    </a:dk1>
    <a:lt1>
      <a:sysClr val="window" lastClr="FFFFFF"/>
    </a:lt1>
    <a:dk2>
      <a:srgbClr val="44546A"/>
    </a:dk2>
    <a:lt2>
      <a:srgbClr val="E7E6E6"/>
    </a:lt2>
    <a:accent1>
      <a:srgbClr val="084E91"/>
    </a:accent1>
    <a:accent2>
      <a:srgbClr val="FF9F49"/>
    </a:accent2>
    <a:accent3>
      <a:srgbClr val="A5A5A5"/>
    </a:accent3>
    <a:accent4>
      <a:srgbClr val="FFC000"/>
    </a:accent4>
    <a:accent5>
      <a:srgbClr val="F05153"/>
    </a:accent5>
    <a:accent6>
      <a:srgbClr val="04D1A3"/>
    </a:accent6>
    <a:hlink>
      <a:srgbClr val="1F85DB"/>
    </a:hlink>
    <a:folHlink>
      <a:srgbClr val="5C21C8"/>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8a6f245-44fe-4fd4-9740-150b2cf52e6b">
      <Terms xmlns="http://schemas.microsoft.com/office/infopath/2007/PartnerControls"/>
    </lcf76f155ced4ddcb4097134ff3c332f>
    <TaxCatchAll xmlns="4c222492-e441-40a9-9f21-327f315d3d5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DB879926C1E2446A17C31DF567B1DEE" ma:contentTypeVersion="16" ma:contentTypeDescription="Crée un document." ma:contentTypeScope="" ma:versionID="53f1a5a631ae0111308246fca6ddd9a5">
  <xsd:schema xmlns:xsd="http://www.w3.org/2001/XMLSchema" xmlns:xs="http://www.w3.org/2001/XMLSchema" xmlns:p="http://schemas.microsoft.com/office/2006/metadata/properties" xmlns:ns2="18a6f245-44fe-4fd4-9740-150b2cf52e6b" xmlns:ns3="4c222492-e441-40a9-9f21-327f315d3d5b" targetNamespace="http://schemas.microsoft.com/office/2006/metadata/properties" ma:root="true" ma:fieldsID="6bb117d7e2b21be4fcac71382514fb7f" ns2:_="" ns3:_="">
    <xsd:import namespace="18a6f245-44fe-4fd4-9740-150b2cf52e6b"/>
    <xsd:import namespace="4c222492-e441-40a9-9f21-327f315d3d5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a6f245-44fe-4fd4-9740-150b2cf52e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Balises d’images" ma:readOnly="false" ma:fieldId="{5cf76f15-5ced-4ddc-b409-7134ff3c332f}" ma:taxonomyMulti="true" ma:sspId="a574ef16-3a30-4beb-bd52-58ad4342100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c222492-e441-40a9-9f21-327f315d3d5b" elementFormDefault="qualified">
    <xsd:import namespace="http://schemas.microsoft.com/office/2006/documentManagement/types"/>
    <xsd:import namespace="http://schemas.microsoft.com/office/infopath/2007/PartnerControls"/>
    <xsd:element name="SharedWithUsers" ma:index="16"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Partagé avec détails" ma:internalName="SharedWithDetails" ma:readOnly="true">
      <xsd:simpleType>
        <xsd:restriction base="dms:Note">
          <xsd:maxLength value="255"/>
        </xsd:restriction>
      </xsd:simpleType>
    </xsd:element>
    <xsd:element name="TaxCatchAll" ma:index="20" nillable="true" ma:displayName="Taxonomy Catch All Column" ma:hidden="true" ma:list="{d9792afd-5914-4d7f-8f36-825669d06dc0}" ma:internalName="TaxCatchAll" ma:showField="CatchAllData" ma:web="4c222492-e441-40a9-9f21-327f315d3d5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D4FACB-77CC-42F3-9FD9-0657A00AE0D3}">
  <ds:schemaRefs>
    <ds:schemaRef ds:uri="http://schemas.microsoft.com/sharepoint/v3/contenttype/forms"/>
  </ds:schemaRefs>
</ds:datastoreItem>
</file>

<file path=customXml/itemProps2.xml><?xml version="1.0" encoding="utf-8"?>
<ds:datastoreItem xmlns:ds="http://schemas.openxmlformats.org/officeDocument/2006/customXml" ds:itemID="{F3E4FFFB-EF0B-4B18-8729-2FE8B4959F45}">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ed7a2126-d61f-45a9-9086-0ea3cac9fb54"/>
    <ds:schemaRef ds:uri="http://purl.org/dc/elements/1.1/"/>
    <ds:schemaRef ds:uri="http://schemas.microsoft.com/office/2006/metadata/properties"/>
    <ds:schemaRef ds:uri="http://www.w3.org/XML/1998/namespace"/>
    <ds:schemaRef ds:uri="http://purl.org/dc/dcmitype/"/>
    <ds:schemaRef ds:uri="18a6f245-44fe-4fd4-9740-150b2cf52e6b"/>
    <ds:schemaRef ds:uri="4c222492-e441-40a9-9f21-327f315d3d5b"/>
  </ds:schemaRefs>
</ds:datastoreItem>
</file>

<file path=customXml/itemProps3.xml><?xml version="1.0" encoding="utf-8"?>
<ds:datastoreItem xmlns:ds="http://schemas.openxmlformats.org/officeDocument/2006/customXml" ds:itemID="{2F3B7AD0-FEA5-4C8B-84CF-66C5595304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a6f245-44fe-4fd4-9740-150b2cf52e6b"/>
    <ds:schemaRef ds:uri="4c222492-e441-40a9-9f21-327f315d3d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43482</TotalTime>
  <Words>2882</Words>
  <Application>Microsoft Office PowerPoint</Application>
  <PresentationFormat>Grand écran</PresentationFormat>
  <Paragraphs>353</Paragraphs>
  <Slides>44</Slides>
  <Notes>28</Notes>
  <HiddenSlides>9</HiddenSlides>
  <MMClips>0</MMClips>
  <ScaleCrop>false</ScaleCrop>
  <HeadingPairs>
    <vt:vector size="6" baseType="variant">
      <vt:variant>
        <vt:lpstr>Polices utilisées</vt:lpstr>
      </vt:variant>
      <vt:variant>
        <vt:i4>14</vt:i4>
      </vt:variant>
      <vt:variant>
        <vt:lpstr>Thème</vt:lpstr>
      </vt:variant>
      <vt:variant>
        <vt:i4>1</vt:i4>
      </vt:variant>
      <vt:variant>
        <vt:lpstr>Titres des diapositives</vt:lpstr>
      </vt:variant>
      <vt:variant>
        <vt:i4>44</vt:i4>
      </vt:variant>
    </vt:vector>
  </HeadingPairs>
  <TitlesOfParts>
    <vt:vector size="59" baseType="lpstr">
      <vt:lpstr>Arial</vt:lpstr>
      <vt:lpstr>Bahnschrift</vt:lpstr>
      <vt:lpstr>Bahnschrift Light</vt:lpstr>
      <vt:lpstr>Calibri</vt:lpstr>
      <vt:lpstr>Calibri Light</vt:lpstr>
      <vt:lpstr>Candara Light</vt:lpstr>
      <vt:lpstr>Canva Sans</vt:lpstr>
      <vt:lpstr>fira_sans</vt:lpstr>
      <vt:lpstr>IBM Plex Sans</vt:lpstr>
      <vt:lpstr>opensans</vt:lpstr>
      <vt:lpstr>Segoe UI</vt:lpstr>
      <vt:lpstr>Times New Roman</vt:lpstr>
      <vt:lpstr>Tw Cen MT</vt:lpstr>
      <vt:lpstr>Wingdings</vt:lpstr>
      <vt:lpstr>Thème Office</vt:lpstr>
      <vt:lpstr>Présentation PowerPoint</vt:lpstr>
      <vt:lpstr>Présentation PowerPoint</vt:lpstr>
      <vt:lpstr>Présentation PowerPoint</vt:lpstr>
      <vt:lpstr>Mon ULB</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Des services pour vous accompagner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Vankerkhoven Mathilde</dc:creator>
  <cp:lastModifiedBy>HAERDEN Manon</cp:lastModifiedBy>
  <cp:revision>42</cp:revision>
  <dcterms:created xsi:type="dcterms:W3CDTF">2021-07-12T10:47:22Z</dcterms:created>
  <dcterms:modified xsi:type="dcterms:W3CDTF">2026-09-14T08:34:30Z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0x0101000DB879926C1E2446A17C31DF567B1DEE</vt:lpwstr>
  </property>
  <property fmtid="{D5CDD505-2E9C-101B-9397-08002B2CF9AE}" pid="3" name="MediaServiceImageTags">
    <vt:lpwstr/>
  </property>
</Properties>
</file>