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8" r:id="rId9"/>
    <p:sldId id="264" r:id="rId10"/>
    <p:sldId id="267" r:id="rId11"/>
    <p:sldId id="263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82"/>
    <p:restoredTop sz="94657"/>
  </p:normalViewPr>
  <p:slideViewPr>
    <p:cSldViewPr snapToGrid="0">
      <p:cViewPr varScale="1">
        <p:scale>
          <a:sx n="102" d="100"/>
          <a:sy n="102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55CDCAD5-E5EB-3943-87C2-5350CE153E26}">
      <dgm:prSet phldrT="[Text]"/>
      <dgm:spPr/>
      <dgm:t>
        <a:bodyPr/>
        <a:lstStyle/>
        <a:p>
          <a:r>
            <a:rPr lang="en-US" dirty="0"/>
            <a:t>P&amp;P (10)</a:t>
          </a:r>
        </a:p>
      </dgm:t>
    </dgm:pt>
    <dgm:pt modelId="{8143EC5F-B1E8-B64B-A162-350DC1B149BE}" type="parTrans" cxnId="{6AB7E64F-D9FB-7040-BA49-9585B49F6ED6}">
      <dgm:prSet/>
      <dgm:spPr/>
      <dgm:t>
        <a:bodyPr/>
        <a:lstStyle/>
        <a:p>
          <a:endParaRPr lang="en-US"/>
        </a:p>
      </dgm:t>
    </dgm:pt>
    <dgm:pt modelId="{DA6FA65E-CAD6-FC4B-8A3F-70070FEC1994}" type="sibTrans" cxnId="{6AB7E64F-D9FB-7040-BA49-9585B49F6ED6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33A5CBE8-9AA6-164F-9B23-ECDD82871A0E}">
      <dgm:prSet phldrT="[Text]"/>
      <dgm:spPr/>
      <dgm:t>
        <a:bodyPr/>
        <a:lstStyle/>
        <a:p>
          <a:r>
            <a:rPr lang="en-US" dirty="0"/>
            <a:t>Internship (5)</a:t>
          </a:r>
        </a:p>
      </dgm:t>
    </dgm:pt>
    <dgm:pt modelId="{8AB27770-51EC-0D4B-A714-E6F6EA7C9B53}" type="parTrans" cxnId="{7AD809A7-70E9-B340-9092-1F9C62FB8C44}">
      <dgm:prSet/>
      <dgm:spPr/>
      <dgm:t>
        <a:bodyPr/>
        <a:lstStyle/>
        <a:p>
          <a:endParaRPr lang="en-US"/>
        </a:p>
      </dgm:t>
    </dgm:pt>
    <dgm:pt modelId="{46B14A91-8B98-7648-AA38-95C832695945}" type="sibTrans" cxnId="{7AD809A7-70E9-B340-9092-1F9C62FB8C44}">
      <dgm:prSet/>
      <dgm:spPr/>
      <dgm:t>
        <a:bodyPr/>
        <a:lstStyle/>
        <a:p>
          <a:endParaRPr lang="en-US"/>
        </a:p>
      </dgm:t>
    </dgm:pt>
    <dgm:pt modelId="{0E0A2696-EBCC-7744-80E0-70F2D74D2B34}">
      <dgm:prSet phldrT="[Text]"/>
      <dgm:spPr/>
      <dgm:t>
        <a:bodyPr/>
        <a:lstStyle/>
        <a:p>
          <a:r>
            <a:rPr lang="en-US" dirty="0"/>
            <a:t>EU Private and Comp. Law (5)</a:t>
          </a:r>
        </a:p>
      </dgm:t>
    </dgm:pt>
    <dgm:pt modelId="{DB1793A4-6380-7141-98B4-F617CFA5BDD5}" type="parTrans" cxnId="{C9F5EBF6-06D6-124F-8694-E9ECAF59EEFC}">
      <dgm:prSet/>
      <dgm:spPr/>
      <dgm:t>
        <a:bodyPr/>
        <a:lstStyle/>
        <a:p>
          <a:endParaRPr lang="en-US"/>
        </a:p>
      </dgm:t>
    </dgm:pt>
    <dgm:pt modelId="{EF02E598-AAC4-9248-A52F-266CABBF18CD}" type="sibTrans" cxnId="{C9F5EBF6-06D6-124F-8694-E9ECAF59EEFC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916A1AB3-B42B-CC46-90E4-E93EE1141B43}" type="pres">
      <dgm:prSet presAssocID="{8143EC5F-B1E8-B64B-A162-350DC1B149BE}" presName="Name13" presStyleLbl="parChTrans1D2" presStyleIdx="1" presStyleCnt="5"/>
      <dgm:spPr/>
    </dgm:pt>
    <dgm:pt modelId="{4F2575D9-704A-0D4D-904C-648FEDB115AB}" type="pres">
      <dgm:prSet presAssocID="{55CDCAD5-E5EB-3943-87C2-5350CE153E26}" presName="childText" presStyleLbl="bgAcc1" presStyleIdx="1" presStyleCnt="5">
        <dgm:presLayoutVars>
          <dgm:bulletEnabled val="1"/>
        </dgm:presLayoutVars>
      </dgm:prSet>
      <dgm:spPr/>
    </dgm:pt>
    <dgm:pt modelId="{DCBFBF17-799F-6B46-8C22-E79F7834AB78}" type="pres">
      <dgm:prSet presAssocID="{DB1793A4-6380-7141-98B4-F617CFA5BDD5}" presName="Name13" presStyleLbl="parChTrans1D2" presStyleIdx="2" presStyleCnt="5"/>
      <dgm:spPr/>
    </dgm:pt>
    <dgm:pt modelId="{D81244A1-BDC5-5B4F-B53D-BA8439D857EB}" type="pres">
      <dgm:prSet presAssocID="{0E0A2696-EBCC-7744-80E0-70F2D74D2B34}" presName="childText" presStyleLbl="bgAcc1" presStyleIdx="2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3" presStyleCnt="5"/>
      <dgm:spPr/>
    </dgm:pt>
    <dgm:pt modelId="{5FD2B843-05E9-4343-A56C-9FD5EFFDF291}" type="pres">
      <dgm:prSet presAssocID="{83FBBE7B-E68A-E942-8855-B9495CED40AC}" presName="childText" presStyleLbl="bgAcc1" presStyleIdx="3" presStyleCnt="5">
        <dgm:presLayoutVars>
          <dgm:bulletEnabled val="1"/>
        </dgm:presLayoutVars>
      </dgm:prSet>
      <dgm:spPr/>
    </dgm:pt>
    <dgm:pt modelId="{B645E0F4-068C-824E-A309-19F84DF6591B}" type="pres">
      <dgm:prSet presAssocID="{8AB27770-51EC-0D4B-A714-E6F6EA7C9B53}" presName="Name13" presStyleLbl="parChTrans1D2" presStyleIdx="4" presStyleCnt="5"/>
      <dgm:spPr/>
    </dgm:pt>
    <dgm:pt modelId="{0008EDBB-7C83-E54B-B2F3-11385D1C3EDB}" type="pres">
      <dgm:prSet presAssocID="{33A5CBE8-9AA6-164F-9B23-ECDD82871A0E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74943C13-9870-7740-8280-F9D9ACFF0BED}" type="presOf" srcId="{33A5CBE8-9AA6-164F-9B23-ECDD82871A0E}" destId="{0008EDBB-7C83-E54B-B2F3-11385D1C3EDB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6AB7E64F-D9FB-7040-BA49-9585B49F6ED6}" srcId="{2D9754FA-A519-764F-B819-1118EFEE3997}" destId="{55CDCAD5-E5EB-3943-87C2-5350CE153E26}" srcOrd="1" destOrd="0" parTransId="{8143EC5F-B1E8-B64B-A162-350DC1B149BE}" sibTransId="{DA6FA65E-CAD6-FC4B-8A3F-70070FEC1994}"/>
    <dgm:cxn modelId="{C0D6428D-7CE5-FE42-96C6-B2734E38BAD9}" type="presOf" srcId="{55CDCAD5-E5EB-3943-87C2-5350CE153E26}" destId="{4F2575D9-704A-0D4D-904C-648FEDB115AB}" srcOrd="0" destOrd="0" presId="urn:microsoft.com/office/officeart/2005/8/layout/hierarchy3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7AD809A7-70E9-B340-9092-1F9C62FB8C44}" srcId="{045D456D-DB80-2944-BAEB-3AD1A4CC0E6B}" destId="{33A5CBE8-9AA6-164F-9B23-ECDD82871A0E}" srcOrd="1" destOrd="0" parTransId="{8AB27770-51EC-0D4B-A714-E6F6EA7C9B53}" sibTransId="{46B14A91-8B98-7648-AA38-95C832695945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37E4FAB6-5ABA-2643-85A5-949815EC803C}" type="presOf" srcId="{0E0A2696-EBCC-7744-80E0-70F2D74D2B34}" destId="{D81244A1-BDC5-5B4F-B53D-BA8439D857EB}" srcOrd="0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3981CAD6-5690-1647-9BD7-EDCF5745926E}" type="presOf" srcId="{8AB27770-51EC-0D4B-A714-E6F6EA7C9B53}" destId="{B645E0F4-068C-824E-A309-19F84DF6591B}" srcOrd="0" destOrd="0" presId="urn:microsoft.com/office/officeart/2005/8/layout/hierarchy3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6C6E41EB-C7DB-CB4D-8782-AAC51094432F}" type="presOf" srcId="{DB1793A4-6380-7141-98B4-F617CFA5BDD5}" destId="{DCBFBF17-799F-6B46-8C22-E79F7834AB78}" srcOrd="0" destOrd="0" presId="urn:microsoft.com/office/officeart/2005/8/layout/hierarchy3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1F784DF6-C6C1-A04B-91E1-609E1C29DC0E}" type="presOf" srcId="{8143EC5F-B1E8-B64B-A162-350DC1B149BE}" destId="{916A1AB3-B42B-CC46-90E4-E93EE1141B43}" srcOrd="0" destOrd="0" presId="urn:microsoft.com/office/officeart/2005/8/layout/hierarchy3"/>
    <dgm:cxn modelId="{C9F5EBF6-06D6-124F-8694-E9ECAF59EEFC}" srcId="{2D9754FA-A519-764F-B819-1118EFEE3997}" destId="{0E0A2696-EBCC-7744-80E0-70F2D74D2B34}" srcOrd="2" destOrd="0" parTransId="{DB1793A4-6380-7141-98B4-F617CFA5BDD5}" sibTransId="{EF02E598-AAC4-9248-A52F-266CABBF18CD}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44D03386-8018-074A-BF8A-67D5F16FA4C2}" type="presParOf" srcId="{6883CF98-71FC-BE4C-8CAB-FF84C2F00FD1}" destId="{916A1AB3-B42B-CC46-90E4-E93EE1141B43}" srcOrd="2" destOrd="0" presId="urn:microsoft.com/office/officeart/2005/8/layout/hierarchy3"/>
    <dgm:cxn modelId="{056CC0DF-A526-8542-885E-CF8590CD49F9}" type="presParOf" srcId="{6883CF98-71FC-BE4C-8CAB-FF84C2F00FD1}" destId="{4F2575D9-704A-0D4D-904C-648FEDB115AB}" srcOrd="3" destOrd="0" presId="urn:microsoft.com/office/officeart/2005/8/layout/hierarchy3"/>
    <dgm:cxn modelId="{9715FA91-5AC8-AE47-B334-84D253583620}" type="presParOf" srcId="{6883CF98-71FC-BE4C-8CAB-FF84C2F00FD1}" destId="{DCBFBF17-799F-6B46-8C22-E79F7834AB78}" srcOrd="4" destOrd="0" presId="urn:microsoft.com/office/officeart/2005/8/layout/hierarchy3"/>
    <dgm:cxn modelId="{4965A912-8BC7-9A48-B562-DD363FB621EC}" type="presParOf" srcId="{6883CF98-71FC-BE4C-8CAB-FF84C2F00FD1}" destId="{D81244A1-BDC5-5B4F-B53D-BA8439D857EB}" srcOrd="5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69F7865B-DCB0-4747-8E57-9E5C0C498DCF}" type="presParOf" srcId="{9A0CB60F-CE90-7646-B165-2B89F0F804FF}" destId="{B645E0F4-068C-824E-A309-19F84DF6591B}" srcOrd="2" destOrd="0" presId="urn:microsoft.com/office/officeart/2005/8/layout/hierarchy3"/>
    <dgm:cxn modelId="{CE8233E4-4C6D-5A48-97D8-EFF1722F3FA7}" type="presParOf" srcId="{9A0CB60F-CE90-7646-B165-2B89F0F804FF}" destId="{0008EDBB-7C83-E54B-B2F3-11385D1C3ED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55CDCAD5-E5EB-3943-87C2-5350CE153E26}">
      <dgm:prSet phldrT="[Text]"/>
      <dgm:spPr/>
      <dgm:t>
        <a:bodyPr/>
        <a:lstStyle/>
        <a:p>
          <a:r>
            <a:rPr lang="en-US" dirty="0"/>
            <a:t>P&amp;P (10)</a:t>
          </a:r>
        </a:p>
      </dgm:t>
    </dgm:pt>
    <dgm:pt modelId="{8143EC5F-B1E8-B64B-A162-350DC1B149BE}" type="parTrans" cxnId="{6AB7E64F-D9FB-7040-BA49-9585B49F6ED6}">
      <dgm:prSet/>
      <dgm:spPr/>
      <dgm:t>
        <a:bodyPr/>
        <a:lstStyle/>
        <a:p>
          <a:endParaRPr lang="en-US"/>
        </a:p>
      </dgm:t>
    </dgm:pt>
    <dgm:pt modelId="{DA6FA65E-CAD6-FC4B-8A3F-70070FEC1994}" type="sibTrans" cxnId="{6AB7E64F-D9FB-7040-BA49-9585B49F6ED6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3440B7B1-088E-354C-B72A-69808E1614D9}">
      <dgm:prSet/>
      <dgm:spPr/>
      <dgm:t>
        <a:bodyPr/>
        <a:lstStyle/>
        <a:p>
          <a:pPr>
            <a:buNone/>
          </a:pPr>
          <a:r>
            <a:rPr lang="en-US" dirty="0"/>
            <a:t>Moot</a:t>
          </a:r>
          <a:r>
            <a:rPr lang="en-US" baseline="0" dirty="0"/>
            <a:t> Court (5)</a:t>
          </a:r>
          <a:endParaRPr lang="en-US" dirty="0"/>
        </a:p>
      </dgm:t>
    </dgm:pt>
    <dgm:pt modelId="{A0F87A46-5379-454A-9DEF-5EB247DA9552}" type="parTrans" cxnId="{12BB1AD4-6278-6648-AB68-DCE73B0462E7}">
      <dgm:prSet/>
      <dgm:spPr/>
      <dgm:t>
        <a:bodyPr/>
        <a:lstStyle/>
        <a:p>
          <a:endParaRPr lang="en-US"/>
        </a:p>
      </dgm:t>
    </dgm:pt>
    <dgm:pt modelId="{9E8D928A-8F56-5F48-8DAC-24E0863F7C97}" type="sibTrans" cxnId="{12BB1AD4-6278-6648-AB68-DCE73B0462E7}">
      <dgm:prSet/>
      <dgm:spPr/>
      <dgm:t>
        <a:bodyPr/>
        <a:lstStyle/>
        <a:p>
          <a:endParaRPr lang="en-US"/>
        </a:p>
      </dgm:t>
    </dgm:pt>
    <dgm:pt modelId="{18EB28C1-5F4E-1840-A9D4-87F4EA823B82}">
      <dgm:prSet/>
      <dgm:spPr/>
      <dgm:t>
        <a:bodyPr/>
        <a:lstStyle/>
        <a:p>
          <a:r>
            <a:rPr lang="en-US" dirty="0"/>
            <a:t>Internship (5)</a:t>
          </a:r>
        </a:p>
      </dgm:t>
    </dgm:pt>
    <dgm:pt modelId="{21D9DDE7-45D5-AC4F-B08D-E9D4AF8A0C5A}" type="parTrans" cxnId="{11C00E86-3CA7-354A-967D-C63C51CC0CB3}">
      <dgm:prSet/>
      <dgm:spPr/>
      <dgm:t>
        <a:bodyPr/>
        <a:lstStyle/>
        <a:p>
          <a:endParaRPr lang="en-US"/>
        </a:p>
      </dgm:t>
    </dgm:pt>
    <dgm:pt modelId="{F6008DCA-8A62-7B4E-8756-F58664F9931B}" type="sibTrans" cxnId="{11C00E86-3CA7-354A-967D-C63C51CC0CB3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916A1AB3-B42B-CC46-90E4-E93EE1141B43}" type="pres">
      <dgm:prSet presAssocID="{8143EC5F-B1E8-B64B-A162-350DC1B149BE}" presName="Name13" presStyleLbl="parChTrans1D2" presStyleIdx="1" presStyleCnt="5"/>
      <dgm:spPr/>
    </dgm:pt>
    <dgm:pt modelId="{4F2575D9-704A-0D4D-904C-648FEDB115AB}" type="pres">
      <dgm:prSet presAssocID="{55CDCAD5-E5EB-3943-87C2-5350CE153E26}" presName="childText" presStyleLbl="bgAcc1" presStyleIdx="1" presStyleCnt="5">
        <dgm:presLayoutVars>
          <dgm:bulletEnabled val="1"/>
        </dgm:presLayoutVars>
      </dgm:prSet>
      <dgm:spPr/>
    </dgm:pt>
    <dgm:pt modelId="{7F3E1BE7-3A86-2A41-A22C-3FDFD6C2FC1D}" type="pres">
      <dgm:prSet presAssocID="{21D9DDE7-45D5-AC4F-B08D-E9D4AF8A0C5A}" presName="Name13" presStyleLbl="parChTrans1D2" presStyleIdx="2" presStyleCnt="5"/>
      <dgm:spPr/>
    </dgm:pt>
    <dgm:pt modelId="{B31C14DB-12F5-8A45-BFD2-7C91448EE409}" type="pres">
      <dgm:prSet presAssocID="{18EB28C1-5F4E-1840-A9D4-87F4EA823B82}" presName="childText" presStyleLbl="bgAcc1" presStyleIdx="2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3" presStyleCnt="5"/>
      <dgm:spPr/>
    </dgm:pt>
    <dgm:pt modelId="{5FD2B843-05E9-4343-A56C-9FD5EFFDF291}" type="pres">
      <dgm:prSet presAssocID="{83FBBE7B-E68A-E942-8855-B9495CED40AC}" presName="childText" presStyleLbl="bgAcc1" presStyleIdx="3" presStyleCnt="5">
        <dgm:presLayoutVars>
          <dgm:bulletEnabled val="1"/>
        </dgm:presLayoutVars>
      </dgm:prSet>
      <dgm:spPr/>
    </dgm:pt>
    <dgm:pt modelId="{9D32C662-9EDE-164E-ACD1-28579AB3DF6D}" type="pres">
      <dgm:prSet presAssocID="{A0F87A46-5379-454A-9DEF-5EB247DA9552}" presName="Name13" presStyleLbl="parChTrans1D2" presStyleIdx="4" presStyleCnt="5"/>
      <dgm:spPr/>
    </dgm:pt>
    <dgm:pt modelId="{80A54AEF-1212-0C49-80A9-2E4359F4571A}" type="pres">
      <dgm:prSet presAssocID="{3440B7B1-088E-354C-B72A-69808E1614D9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174D2723-7343-B046-85CC-32AA9ADF27A6}" type="presOf" srcId="{3440B7B1-088E-354C-B72A-69808E1614D9}" destId="{80A54AEF-1212-0C49-80A9-2E4359F4571A}" srcOrd="0" destOrd="0" presId="urn:microsoft.com/office/officeart/2005/8/layout/hierarchy3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17873235-A21D-DF44-BF4A-9AE13DF2810E}" type="presOf" srcId="{A0F87A46-5379-454A-9DEF-5EB247DA9552}" destId="{9D32C662-9EDE-164E-ACD1-28579AB3DF6D}" srcOrd="0" destOrd="0" presId="urn:microsoft.com/office/officeart/2005/8/layout/hierarchy3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6AB7E64F-D9FB-7040-BA49-9585B49F6ED6}" srcId="{2D9754FA-A519-764F-B819-1118EFEE3997}" destId="{55CDCAD5-E5EB-3943-87C2-5350CE153E26}" srcOrd="1" destOrd="0" parTransId="{8143EC5F-B1E8-B64B-A162-350DC1B149BE}" sibTransId="{DA6FA65E-CAD6-FC4B-8A3F-70070FEC1994}"/>
    <dgm:cxn modelId="{A8FA7272-B9F3-394F-B338-BAD43BED4F7F}" type="presOf" srcId="{21D9DDE7-45D5-AC4F-B08D-E9D4AF8A0C5A}" destId="{7F3E1BE7-3A86-2A41-A22C-3FDFD6C2FC1D}" srcOrd="0" destOrd="0" presId="urn:microsoft.com/office/officeart/2005/8/layout/hierarchy3"/>
    <dgm:cxn modelId="{11C00E86-3CA7-354A-967D-C63C51CC0CB3}" srcId="{2D9754FA-A519-764F-B819-1118EFEE3997}" destId="{18EB28C1-5F4E-1840-A9D4-87F4EA823B82}" srcOrd="2" destOrd="0" parTransId="{21D9DDE7-45D5-AC4F-B08D-E9D4AF8A0C5A}" sibTransId="{F6008DCA-8A62-7B4E-8756-F58664F9931B}"/>
    <dgm:cxn modelId="{C0D6428D-7CE5-FE42-96C6-B2734E38BAD9}" type="presOf" srcId="{55CDCAD5-E5EB-3943-87C2-5350CE153E26}" destId="{4F2575D9-704A-0D4D-904C-648FEDB115AB}" srcOrd="0" destOrd="0" presId="urn:microsoft.com/office/officeart/2005/8/layout/hierarchy3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224106C5-B65B-294D-9AF5-AEDE2F397F9C}" type="presOf" srcId="{18EB28C1-5F4E-1840-A9D4-87F4EA823B82}" destId="{B31C14DB-12F5-8A45-BFD2-7C91448EE409}" srcOrd="0" destOrd="0" presId="urn:microsoft.com/office/officeart/2005/8/layout/hierarchy3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12BB1AD4-6278-6648-AB68-DCE73B0462E7}" srcId="{045D456D-DB80-2944-BAEB-3AD1A4CC0E6B}" destId="{3440B7B1-088E-354C-B72A-69808E1614D9}" srcOrd="1" destOrd="0" parTransId="{A0F87A46-5379-454A-9DEF-5EB247DA9552}" sibTransId="{9E8D928A-8F56-5F48-8DAC-24E0863F7C97}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1F784DF6-C6C1-A04B-91E1-609E1C29DC0E}" type="presOf" srcId="{8143EC5F-B1E8-B64B-A162-350DC1B149BE}" destId="{916A1AB3-B42B-CC46-90E4-E93EE1141B43}" srcOrd="0" destOrd="0" presId="urn:microsoft.com/office/officeart/2005/8/layout/hierarchy3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44D03386-8018-074A-BF8A-67D5F16FA4C2}" type="presParOf" srcId="{6883CF98-71FC-BE4C-8CAB-FF84C2F00FD1}" destId="{916A1AB3-B42B-CC46-90E4-E93EE1141B43}" srcOrd="2" destOrd="0" presId="urn:microsoft.com/office/officeart/2005/8/layout/hierarchy3"/>
    <dgm:cxn modelId="{056CC0DF-A526-8542-885E-CF8590CD49F9}" type="presParOf" srcId="{6883CF98-71FC-BE4C-8CAB-FF84C2F00FD1}" destId="{4F2575D9-704A-0D4D-904C-648FEDB115AB}" srcOrd="3" destOrd="0" presId="urn:microsoft.com/office/officeart/2005/8/layout/hierarchy3"/>
    <dgm:cxn modelId="{C7C15ACA-AE9F-FE44-B00B-707A32E5671C}" type="presParOf" srcId="{6883CF98-71FC-BE4C-8CAB-FF84C2F00FD1}" destId="{7F3E1BE7-3A86-2A41-A22C-3FDFD6C2FC1D}" srcOrd="4" destOrd="0" presId="urn:microsoft.com/office/officeart/2005/8/layout/hierarchy3"/>
    <dgm:cxn modelId="{2BE930F4-EBD3-3543-A7A5-81B5F492C1A6}" type="presParOf" srcId="{6883CF98-71FC-BE4C-8CAB-FF84C2F00FD1}" destId="{B31C14DB-12F5-8A45-BFD2-7C91448EE409}" srcOrd="5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C5E7C430-8661-444A-A0BB-7A8C8DDBF63B}" type="presParOf" srcId="{9A0CB60F-CE90-7646-B165-2B89F0F804FF}" destId="{9D32C662-9EDE-164E-ACD1-28579AB3DF6D}" srcOrd="2" destOrd="0" presId="urn:microsoft.com/office/officeart/2005/8/layout/hierarchy3"/>
    <dgm:cxn modelId="{CDFCA966-D1DA-7D47-99DF-14588685405D}" type="presParOf" srcId="{9A0CB60F-CE90-7646-B165-2B89F0F804FF}" destId="{80A54AEF-1212-0C49-80A9-2E4359F4571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55CDCAD5-E5EB-3943-87C2-5350CE153E26}">
      <dgm:prSet phldrT="[Text]"/>
      <dgm:spPr/>
      <dgm:t>
        <a:bodyPr/>
        <a:lstStyle/>
        <a:p>
          <a:r>
            <a:rPr lang="en-US" dirty="0"/>
            <a:t>P&amp;P (10)</a:t>
          </a:r>
        </a:p>
      </dgm:t>
    </dgm:pt>
    <dgm:pt modelId="{8143EC5F-B1E8-B64B-A162-350DC1B149BE}" type="parTrans" cxnId="{6AB7E64F-D9FB-7040-BA49-9585B49F6ED6}">
      <dgm:prSet/>
      <dgm:spPr/>
      <dgm:t>
        <a:bodyPr/>
        <a:lstStyle/>
        <a:p>
          <a:endParaRPr lang="en-US"/>
        </a:p>
      </dgm:t>
    </dgm:pt>
    <dgm:pt modelId="{DA6FA65E-CAD6-FC4B-8A3F-70070FEC1994}" type="sibTrans" cxnId="{6AB7E64F-D9FB-7040-BA49-9585B49F6ED6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3440B7B1-088E-354C-B72A-69808E1614D9}">
      <dgm:prSet/>
      <dgm:spPr/>
      <dgm:t>
        <a:bodyPr/>
        <a:lstStyle/>
        <a:p>
          <a:pPr>
            <a:buNone/>
          </a:pPr>
          <a:r>
            <a:rPr lang="en-GB" dirty="0"/>
            <a:t>Moot Court (5)</a:t>
          </a:r>
          <a:endParaRPr lang="en-US" dirty="0"/>
        </a:p>
      </dgm:t>
    </dgm:pt>
    <dgm:pt modelId="{A0F87A46-5379-454A-9DEF-5EB247DA9552}" type="parTrans" cxnId="{12BB1AD4-6278-6648-AB68-DCE73B0462E7}">
      <dgm:prSet/>
      <dgm:spPr/>
      <dgm:t>
        <a:bodyPr/>
        <a:lstStyle/>
        <a:p>
          <a:endParaRPr lang="en-US"/>
        </a:p>
      </dgm:t>
    </dgm:pt>
    <dgm:pt modelId="{9E8D928A-8F56-5F48-8DAC-24E0863F7C97}" type="sibTrans" cxnId="{12BB1AD4-6278-6648-AB68-DCE73B0462E7}">
      <dgm:prSet/>
      <dgm:spPr/>
      <dgm:t>
        <a:bodyPr/>
        <a:lstStyle/>
        <a:p>
          <a:endParaRPr lang="en-US"/>
        </a:p>
      </dgm:t>
    </dgm:pt>
    <dgm:pt modelId="{9E26DF2F-0527-4242-934A-AA5700E9455A}">
      <dgm:prSet phldrT="[Text]"/>
      <dgm:spPr/>
      <dgm:t>
        <a:bodyPr/>
        <a:lstStyle/>
        <a:p>
          <a:r>
            <a:rPr lang="en-US" dirty="0"/>
            <a:t>Internship (5)</a:t>
          </a:r>
        </a:p>
      </dgm:t>
    </dgm:pt>
    <dgm:pt modelId="{70C6FD70-609D-DA42-B52A-89E8B10B0011}" type="parTrans" cxnId="{16CB47FD-E489-D84C-BA8E-F049EB7AA933}">
      <dgm:prSet/>
      <dgm:spPr/>
      <dgm:t>
        <a:bodyPr/>
        <a:lstStyle/>
        <a:p>
          <a:endParaRPr lang="en-US"/>
        </a:p>
      </dgm:t>
    </dgm:pt>
    <dgm:pt modelId="{AC2E8226-1154-A84A-AE8A-3139A1758D07}" type="sibTrans" cxnId="{16CB47FD-E489-D84C-BA8E-F049EB7AA933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916A1AB3-B42B-CC46-90E4-E93EE1141B43}" type="pres">
      <dgm:prSet presAssocID="{8143EC5F-B1E8-B64B-A162-350DC1B149BE}" presName="Name13" presStyleLbl="parChTrans1D2" presStyleIdx="1" presStyleCnt="5"/>
      <dgm:spPr/>
    </dgm:pt>
    <dgm:pt modelId="{4F2575D9-704A-0D4D-904C-648FEDB115AB}" type="pres">
      <dgm:prSet presAssocID="{55CDCAD5-E5EB-3943-87C2-5350CE153E26}" presName="childText" presStyleLbl="bgAcc1" presStyleIdx="1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2" presStyleCnt="5"/>
      <dgm:spPr/>
    </dgm:pt>
    <dgm:pt modelId="{5FD2B843-05E9-4343-A56C-9FD5EFFDF291}" type="pres">
      <dgm:prSet presAssocID="{83FBBE7B-E68A-E942-8855-B9495CED40AC}" presName="childText" presStyleLbl="bgAcc1" presStyleIdx="2" presStyleCnt="5">
        <dgm:presLayoutVars>
          <dgm:bulletEnabled val="1"/>
        </dgm:presLayoutVars>
      </dgm:prSet>
      <dgm:spPr/>
    </dgm:pt>
    <dgm:pt modelId="{9D32C662-9EDE-164E-ACD1-28579AB3DF6D}" type="pres">
      <dgm:prSet presAssocID="{A0F87A46-5379-454A-9DEF-5EB247DA9552}" presName="Name13" presStyleLbl="parChTrans1D2" presStyleIdx="3" presStyleCnt="5"/>
      <dgm:spPr/>
    </dgm:pt>
    <dgm:pt modelId="{80A54AEF-1212-0C49-80A9-2E4359F4571A}" type="pres">
      <dgm:prSet presAssocID="{3440B7B1-088E-354C-B72A-69808E1614D9}" presName="childText" presStyleLbl="bgAcc1" presStyleIdx="3" presStyleCnt="5">
        <dgm:presLayoutVars>
          <dgm:bulletEnabled val="1"/>
        </dgm:presLayoutVars>
      </dgm:prSet>
      <dgm:spPr/>
    </dgm:pt>
    <dgm:pt modelId="{851CCA46-E15D-4B42-9EC0-F444DF1BD95B}" type="pres">
      <dgm:prSet presAssocID="{70C6FD70-609D-DA42-B52A-89E8B10B0011}" presName="Name13" presStyleLbl="parChTrans1D2" presStyleIdx="4" presStyleCnt="5"/>
      <dgm:spPr/>
    </dgm:pt>
    <dgm:pt modelId="{75711C2A-C997-8146-ADD8-B75B3DA1D8A1}" type="pres">
      <dgm:prSet presAssocID="{9E26DF2F-0527-4242-934A-AA5700E9455A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174D2723-7343-B046-85CC-32AA9ADF27A6}" type="presOf" srcId="{3440B7B1-088E-354C-B72A-69808E1614D9}" destId="{80A54AEF-1212-0C49-80A9-2E4359F4571A}" srcOrd="0" destOrd="0" presId="urn:microsoft.com/office/officeart/2005/8/layout/hierarchy3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17873235-A21D-DF44-BF4A-9AE13DF2810E}" type="presOf" srcId="{A0F87A46-5379-454A-9DEF-5EB247DA9552}" destId="{9D32C662-9EDE-164E-ACD1-28579AB3DF6D}" srcOrd="0" destOrd="0" presId="urn:microsoft.com/office/officeart/2005/8/layout/hierarchy3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6AB7E64F-D9FB-7040-BA49-9585B49F6ED6}" srcId="{2D9754FA-A519-764F-B819-1118EFEE3997}" destId="{55CDCAD5-E5EB-3943-87C2-5350CE153E26}" srcOrd="1" destOrd="0" parTransId="{8143EC5F-B1E8-B64B-A162-350DC1B149BE}" sibTransId="{DA6FA65E-CAD6-FC4B-8A3F-70070FEC1994}"/>
    <dgm:cxn modelId="{C0D6428D-7CE5-FE42-96C6-B2734E38BAD9}" type="presOf" srcId="{55CDCAD5-E5EB-3943-87C2-5350CE153E26}" destId="{4F2575D9-704A-0D4D-904C-648FEDB115AB}" srcOrd="0" destOrd="0" presId="urn:microsoft.com/office/officeart/2005/8/layout/hierarchy3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D67C27CB-4AB3-4E4C-AF66-EE2FD176CD74}" type="presOf" srcId="{9E26DF2F-0527-4242-934A-AA5700E9455A}" destId="{75711C2A-C997-8146-ADD8-B75B3DA1D8A1}" srcOrd="0" destOrd="0" presId="urn:microsoft.com/office/officeart/2005/8/layout/hierarchy3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12BB1AD4-6278-6648-AB68-DCE73B0462E7}" srcId="{045D456D-DB80-2944-BAEB-3AD1A4CC0E6B}" destId="{3440B7B1-088E-354C-B72A-69808E1614D9}" srcOrd="1" destOrd="0" parTransId="{A0F87A46-5379-454A-9DEF-5EB247DA9552}" sibTransId="{9E8D928A-8F56-5F48-8DAC-24E0863F7C97}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3BDBE0DF-8FD9-4640-923E-BD12786DA7FA}" type="presOf" srcId="{70C6FD70-609D-DA42-B52A-89E8B10B0011}" destId="{851CCA46-E15D-4B42-9EC0-F444DF1BD95B}" srcOrd="0" destOrd="0" presId="urn:microsoft.com/office/officeart/2005/8/layout/hierarchy3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1F784DF6-C6C1-A04B-91E1-609E1C29DC0E}" type="presOf" srcId="{8143EC5F-B1E8-B64B-A162-350DC1B149BE}" destId="{916A1AB3-B42B-CC46-90E4-E93EE1141B43}" srcOrd="0" destOrd="0" presId="urn:microsoft.com/office/officeart/2005/8/layout/hierarchy3"/>
    <dgm:cxn modelId="{16CB47FD-E489-D84C-BA8E-F049EB7AA933}" srcId="{045D456D-DB80-2944-BAEB-3AD1A4CC0E6B}" destId="{9E26DF2F-0527-4242-934A-AA5700E9455A}" srcOrd="2" destOrd="0" parTransId="{70C6FD70-609D-DA42-B52A-89E8B10B0011}" sibTransId="{AC2E8226-1154-A84A-AE8A-3139A1758D07}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44D03386-8018-074A-BF8A-67D5F16FA4C2}" type="presParOf" srcId="{6883CF98-71FC-BE4C-8CAB-FF84C2F00FD1}" destId="{916A1AB3-B42B-CC46-90E4-E93EE1141B43}" srcOrd="2" destOrd="0" presId="urn:microsoft.com/office/officeart/2005/8/layout/hierarchy3"/>
    <dgm:cxn modelId="{056CC0DF-A526-8542-885E-CF8590CD49F9}" type="presParOf" srcId="{6883CF98-71FC-BE4C-8CAB-FF84C2F00FD1}" destId="{4F2575D9-704A-0D4D-904C-648FEDB115AB}" srcOrd="3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C5E7C430-8661-444A-A0BB-7A8C8DDBF63B}" type="presParOf" srcId="{9A0CB60F-CE90-7646-B165-2B89F0F804FF}" destId="{9D32C662-9EDE-164E-ACD1-28579AB3DF6D}" srcOrd="2" destOrd="0" presId="urn:microsoft.com/office/officeart/2005/8/layout/hierarchy3"/>
    <dgm:cxn modelId="{CDFCA966-D1DA-7D47-99DF-14588685405D}" type="presParOf" srcId="{9A0CB60F-CE90-7646-B165-2B89F0F804FF}" destId="{80A54AEF-1212-0C49-80A9-2E4359F4571A}" srcOrd="3" destOrd="0" presId="urn:microsoft.com/office/officeart/2005/8/layout/hierarchy3"/>
    <dgm:cxn modelId="{B0D7816E-982C-C34D-A320-CC16A0C8432A}" type="presParOf" srcId="{9A0CB60F-CE90-7646-B165-2B89F0F804FF}" destId="{851CCA46-E15D-4B42-9EC0-F444DF1BD95B}" srcOrd="4" destOrd="0" presId="urn:microsoft.com/office/officeart/2005/8/layout/hierarchy3"/>
    <dgm:cxn modelId="{FCCF9CF7-392B-B340-B398-08BA56F919A9}" type="presParOf" srcId="{9A0CB60F-CE90-7646-B165-2B89F0F804FF}" destId="{75711C2A-C997-8146-ADD8-B75B3DA1D8A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 custT="1"/>
      <dgm:spPr/>
      <dgm:t>
        <a:bodyPr/>
        <a:lstStyle/>
        <a:p>
          <a:r>
            <a:rPr lang="en-US" sz="2400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 custT="1"/>
      <dgm:spPr/>
      <dgm:t>
        <a:bodyPr/>
        <a:lstStyle/>
        <a:p>
          <a:r>
            <a:rPr lang="en-US" sz="2400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8F094BC4-96FB-D942-8365-E485745EA04E}">
      <dgm:prSet/>
      <dgm:spPr/>
      <dgm:t>
        <a:bodyPr/>
        <a:lstStyle/>
        <a:p>
          <a:r>
            <a:rPr lang="en-US" dirty="0"/>
            <a:t>Internship (5)</a:t>
          </a:r>
        </a:p>
      </dgm:t>
    </dgm:pt>
    <dgm:pt modelId="{511A382C-C792-F54C-B8AD-EDFDCD5A4B97}" type="parTrans" cxnId="{18766799-147E-CE4E-B84C-7ED1CA19F8E7}">
      <dgm:prSet/>
      <dgm:spPr/>
      <dgm:t>
        <a:bodyPr/>
        <a:lstStyle/>
        <a:p>
          <a:endParaRPr lang="en-US"/>
        </a:p>
      </dgm:t>
    </dgm:pt>
    <dgm:pt modelId="{02AA7165-11DA-5749-9603-B4E4308ED7AD}" type="sibTrans" cxnId="{18766799-147E-CE4E-B84C-7ED1CA19F8E7}">
      <dgm:prSet/>
      <dgm:spPr/>
      <dgm:t>
        <a:bodyPr/>
        <a:lstStyle/>
        <a:p>
          <a:endParaRPr lang="en-US"/>
        </a:p>
      </dgm:t>
    </dgm:pt>
    <dgm:pt modelId="{199F68E1-4745-2E41-B076-B97B867AAD30}">
      <dgm:prSet custT="1"/>
      <dgm:spPr/>
      <dgm:t>
        <a:bodyPr/>
        <a:lstStyle/>
        <a:p>
          <a:r>
            <a:rPr lang="en-US" sz="2400" dirty="0"/>
            <a:t>P&amp;P (10)</a:t>
          </a:r>
        </a:p>
      </dgm:t>
    </dgm:pt>
    <dgm:pt modelId="{25B43A5B-4952-5A47-AC2A-CA83A7B3F29F}" type="parTrans" cxnId="{77857C5F-8C92-EC40-A06B-60D9A0210B37}">
      <dgm:prSet/>
      <dgm:spPr/>
      <dgm:t>
        <a:bodyPr/>
        <a:lstStyle/>
        <a:p>
          <a:endParaRPr lang="en-US"/>
        </a:p>
      </dgm:t>
    </dgm:pt>
    <dgm:pt modelId="{2101FD49-744C-F141-9F19-88301CED6BC8}" type="sibTrans" cxnId="{77857C5F-8C92-EC40-A06B-60D9A0210B37}">
      <dgm:prSet/>
      <dgm:spPr/>
      <dgm:t>
        <a:bodyPr/>
        <a:lstStyle/>
        <a:p>
          <a:endParaRPr lang="en-US"/>
        </a:p>
      </dgm:t>
    </dgm:pt>
    <dgm:pt modelId="{BD4A2388-B1CD-2D47-9AA7-1D5483F843A4}">
      <dgm:prSet phldrT="[Text]"/>
      <dgm:spPr/>
      <dgm:t>
        <a:bodyPr/>
        <a:lstStyle/>
        <a:p>
          <a:r>
            <a:rPr lang="en-US" dirty="0"/>
            <a:t>Moot Court (5)</a:t>
          </a:r>
        </a:p>
      </dgm:t>
    </dgm:pt>
    <dgm:pt modelId="{C3CA3733-BEFE-CB40-BFAA-9324FD918541}" type="parTrans" cxnId="{843A3F7F-B066-B846-919F-920FC98F43EC}">
      <dgm:prSet/>
      <dgm:spPr/>
      <dgm:t>
        <a:bodyPr/>
        <a:lstStyle/>
        <a:p>
          <a:endParaRPr lang="en-US"/>
        </a:p>
      </dgm:t>
    </dgm:pt>
    <dgm:pt modelId="{FC965AA7-B343-6D43-8923-23FA59414EAB}" type="sibTrans" cxnId="{843A3F7F-B066-B846-919F-920FC98F43EC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5B4BD7D4-AFAA-5F43-A540-734790C4ECE5}" type="pres">
      <dgm:prSet presAssocID="{511A382C-C792-F54C-B8AD-EDFDCD5A4B97}" presName="Name13" presStyleLbl="parChTrans1D2" presStyleIdx="1" presStyleCnt="5"/>
      <dgm:spPr/>
    </dgm:pt>
    <dgm:pt modelId="{486F2185-AEB2-DE4A-A65D-BE3CDE011A6F}" type="pres">
      <dgm:prSet presAssocID="{8F094BC4-96FB-D942-8365-E485745EA04E}" presName="childText" presStyleLbl="bgAcc1" presStyleIdx="1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2" presStyleCnt="5"/>
      <dgm:spPr/>
    </dgm:pt>
    <dgm:pt modelId="{5FD2B843-05E9-4343-A56C-9FD5EFFDF291}" type="pres">
      <dgm:prSet presAssocID="{83FBBE7B-E68A-E942-8855-B9495CED40AC}" presName="childText" presStyleLbl="bgAcc1" presStyleIdx="2" presStyleCnt="5">
        <dgm:presLayoutVars>
          <dgm:bulletEnabled val="1"/>
        </dgm:presLayoutVars>
      </dgm:prSet>
      <dgm:spPr/>
    </dgm:pt>
    <dgm:pt modelId="{938C5F8C-4DE1-394A-9B7F-403CAF83E2D3}" type="pres">
      <dgm:prSet presAssocID="{25B43A5B-4952-5A47-AC2A-CA83A7B3F29F}" presName="Name13" presStyleLbl="parChTrans1D2" presStyleIdx="3" presStyleCnt="5"/>
      <dgm:spPr/>
    </dgm:pt>
    <dgm:pt modelId="{339594E0-C0C4-D947-AC1D-29D7405A2438}" type="pres">
      <dgm:prSet presAssocID="{199F68E1-4745-2E41-B076-B97B867AAD30}" presName="childText" presStyleLbl="bgAcc1" presStyleIdx="3" presStyleCnt="5">
        <dgm:presLayoutVars>
          <dgm:bulletEnabled val="1"/>
        </dgm:presLayoutVars>
      </dgm:prSet>
      <dgm:spPr/>
    </dgm:pt>
    <dgm:pt modelId="{BEB872D9-7806-D743-83FA-CE5EC1AE4611}" type="pres">
      <dgm:prSet presAssocID="{C3CA3733-BEFE-CB40-BFAA-9324FD918541}" presName="Name13" presStyleLbl="parChTrans1D2" presStyleIdx="4" presStyleCnt="5"/>
      <dgm:spPr/>
    </dgm:pt>
    <dgm:pt modelId="{5367A2D5-473F-5946-86F6-081D17D4866A}" type="pres">
      <dgm:prSet presAssocID="{BD4A2388-B1CD-2D47-9AA7-1D5483F843A4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56573510-C480-884B-A947-F9A1D15E4534}" type="presOf" srcId="{511A382C-C792-F54C-B8AD-EDFDCD5A4B97}" destId="{5B4BD7D4-AFAA-5F43-A540-734790C4ECE5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9D4A093D-9A0C-5346-99FA-DE72D9A93586}" type="presOf" srcId="{C3CA3733-BEFE-CB40-BFAA-9324FD918541}" destId="{BEB872D9-7806-D743-83FA-CE5EC1AE4611}" srcOrd="0" destOrd="0" presId="urn:microsoft.com/office/officeart/2005/8/layout/hierarchy3"/>
    <dgm:cxn modelId="{9EA8B341-E38F-6A44-8938-EDD07CA1BA60}" type="presOf" srcId="{BD4A2388-B1CD-2D47-9AA7-1D5483F843A4}" destId="{5367A2D5-473F-5946-86F6-081D17D4866A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34BAFF47-B6BC-9943-82CB-E21DACE27707}" type="presOf" srcId="{199F68E1-4745-2E41-B076-B97B867AAD30}" destId="{339594E0-C0C4-D947-AC1D-29D7405A2438}" srcOrd="0" destOrd="0" presId="urn:microsoft.com/office/officeart/2005/8/layout/hierarchy3"/>
    <dgm:cxn modelId="{77857C5F-8C92-EC40-A06B-60D9A0210B37}" srcId="{045D456D-DB80-2944-BAEB-3AD1A4CC0E6B}" destId="{199F68E1-4745-2E41-B076-B97B867AAD30}" srcOrd="1" destOrd="0" parTransId="{25B43A5B-4952-5A47-AC2A-CA83A7B3F29F}" sibTransId="{2101FD49-744C-F141-9F19-88301CED6BC8}"/>
    <dgm:cxn modelId="{843A3F7F-B066-B846-919F-920FC98F43EC}" srcId="{045D456D-DB80-2944-BAEB-3AD1A4CC0E6B}" destId="{BD4A2388-B1CD-2D47-9AA7-1D5483F843A4}" srcOrd="2" destOrd="0" parTransId="{C3CA3733-BEFE-CB40-BFAA-9324FD918541}" sibTransId="{FC965AA7-B343-6D43-8923-23FA59414EAB}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18766799-147E-CE4E-B84C-7ED1CA19F8E7}" srcId="{2D9754FA-A519-764F-B819-1118EFEE3997}" destId="{8F094BC4-96FB-D942-8365-E485745EA04E}" srcOrd="1" destOrd="0" parTransId="{511A382C-C792-F54C-B8AD-EDFDCD5A4B97}" sibTransId="{02AA7165-11DA-5749-9603-B4E4308ED7AD}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A340ADAA-4CE5-1D4B-AD9A-BFC6100D194E}" type="presOf" srcId="{25B43A5B-4952-5A47-AC2A-CA83A7B3F29F}" destId="{938C5F8C-4DE1-394A-9B7F-403CAF83E2D3}" srcOrd="0" destOrd="0" presId="urn:microsoft.com/office/officeart/2005/8/layout/hierarchy3"/>
    <dgm:cxn modelId="{EDC40AB2-873F-B74A-BC23-694623D5956A}" type="presOf" srcId="{8F094BC4-96FB-D942-8365-E485745EA04E}" destId="{486F2185-AEB2-DE4A-A65D-BE3CDE011A6F}" srcOrd="0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B92FBA12-B4A6-1446-A198-EC6B49381FEF}" type="presParOf" srcId="{6883CF98-71FC-BE4C-8CAB-FF84C2F00FD1}" destId="{5B4BD7D4-AFAA-5F43-A540-734790C4ECE5}" srcOrd="2" destOrd="0" presId="urn:microsoft.com/office/officeart/2005/8/layout/hierarchy3"/>
    <dgm:cxn modelId="{389BC1EF-F483-6648-AAF3-E90242FFE73C}" type="presParOf" srcId="{6883CF98-71FC-BE4C-8CAB-FF84C2F00FD1}" destId="{486F2185-AEB2-DE4A-A65D-BE3CDE011A6F}" srcOrd="3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BF35646E-FF8B-9945-8B6F-F5E5098D2A62}" type="presParOf" srcId="{9A0CB60F-CE90-7646-B165-2B89F0F804FF}" destId="{938C5F8C-4DE1-394A-9B7F-403CAF83E2D3}" srcOrd="2" destOrd="0" presId="urn:microsoft.com/office/officeart/2005/8/layout/hierarchy3"/>
    <dgm:cxn modelId="{D0084FCB-061D-B94F-9562-213F36487CE5}" type="presParOf" srcId="{9A0CB60F-CE90-7646-B165-2B89F0F804FF}" destId="{339594E0-C0C4-D947-AC1D-29D7405A2438}" srcOrd="3" destOrd="0" presId="urn:microsoft.com/office/officeart/2005/8/layout/hierarchy3"/>
    <dgm:cxn modelId="{07FDC5E0-8184-9E45-B177-CF69CC67ABA9}" type="presParOf" srcId="{9A0CB60F-CE90-7646-B165-2B89F0F804FF}" destId="{BEB872D9-7806-D743-83FA-CE5EC1AE4611}" srcOrd="4" destOrd="0" presId="urn:microsoft.com/office/officeart/2005/8/layout/hierarchy3"/>
    <dgm:cxn modelId="{886C562B-FD4B-F844-9CFC-689CE821B160}" type="presParOf" srcId="{9A0CB60F-CE90-7646-B165-2B89F0F804FF}" destId="{5367A2D5-473F-5946-86F6-081D17D4866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/>
      <dgm:spPr/>
      <dgm:t>
        <a:bodyPr/>
        <a:lstStyle/>
        <a:p>
          <a:r>
            <a:rPr lang="en-US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33A5CBE8-9AA6-164F-9B23-ECDD82871A0E}">
      <dgm:prSet phldrT="[Text]"/>
      <dgm:spPr/>
      <dgm:t>
        <a:bodyPr/>
        <a:lstStyle/>
        <a:p>
          <a:r>
            <a:rPr lang="en-US" dirty="0"/>
            <a:t>P&amp;P (10)</a:t>
          </a:r>
        </a:p>
      </dgm:t>
    </dgm:pt>
    <dgm:pt modelId="{8AB27770-51EC-0D4B-A714-E6F6EA7C9B53}" type="parTrans" cxnId="{7AD809A7-70E9-B340-9092-1F9C62FB8C44}">
      <dgm:prSet/>
      <dgm:spPr/>
      <dgm:t>
        <a:bodyPr/>
        <a:lstStyle/>
        <a:p>
          <a:endParaRPr lang="en-US"/>
        </a:p>
      </dgm:t>
    </dgm:pt>
    <dgm:pt modelId="{46B14A91-8B98-7648-AA38-95C832695945}" type="sibTrans" cxnId="{7AD809A7-70E9-B340-9092-1F9C62FB8C44}">
      <dgm:prSet/>
      <dgm:spPr/>
      <dgm:t>
        <a:bodyPr/>
        <a:lstStyle/>
        <a:p>
          <a:endParaRPr lang="en-US"/>
        </a:p>
      </dgm:t>
    </dgm:pt>
    <dgm:pt modelId="{55CDCAD5-E5EB-3943-87C2-5350CE153E26}">
      <dgm:prSet phldrT="[Text]"/>
      <dgm:spPr/>
      <dgm:t>
        <a:bodyPr/>
        <a:lstStyle/>
        <a:p>
          <a:r>
            <a:rPr lang="en-US" dirty="0"/>
            <a:t>Int M&amp;A (5)</a:t>
          </a:r>
        </a:p>
      </dgm:t>
    </dgm:pt>
    <dgm:pt modelId="{DA6FA65E-CAD6-FC4B-8A3F-70070FEC1994}" type="sibTrans" cxnId="{6AB7E64F-D9FB-7040-BA49-9585B49F6ED6}">
      <dgm:prSet/>
      <dgm:spPr/>
      <dgm:t>
        <a:bodyPr/>
        <a:lstStyle/>
        <a:p>
          <a:endParaRPr lang="en-US"/>
        </a:p>
      </dgm:t>
    </dgm:pt>
    <dgm:pt modelId="{8143EC5F-B1E8-B64B-A162-350DC1B149BE}" type="parTrans" cxnId="{6AB7E64F-D9FB-7040-BA49-9585B49F6ED6}">
      <dgm:prSet/>
      <dgm:spPr/>
      <dgm:t>
        <a:bodyPr/>
        <a:lstStyle/>
        <a:p>
          <a:endParaRPr lang="en-US"/>
        </a:p>
      </dgm:t>
    </dgm:pt>
    <dgm:pt modelId="{F0467398-9E92-254E-9CA1-8FEC472698C5}">
      <dgm:prSet phldrT="[Text]"/>
      <dgm:spPr/>
      <dgm:t>
        <a:bodyPr/>
        <a:lstStyle/>
        <a:p>
          <a:r>
            <a:rPr lang="en-US" dirty="0"/>
            <a:t>Moot Court (5)</a:t>
          </a:r>
        </a:p>
      </dgm:t>
    </dgm:pt>
    <dgm:pt modelId="{16DAABEB-C096-574B-BCE6-DA4A5BCB22BC}" type="parTrans" cxnId="{2F930EEC-D7EF-E346-A82F-FE8D8E226017}">
      <dgm:prSet/>
      <dgm:spPr/>
      <dgm:t>
        <a:bodyPr/>
        <a:lstStyle/>
        <a:p>
          <a:endParaRPr lang="en-US"/>
        </a:p>
      </dgm:t>
    </dgm:pt>
    <dgm:pt modelId="{5D131B15-82DB-A34C-A8E0-BA357BD8C51C}" type="sibTrans" cxnId="{2F930EEC-D7EF-E346-A82F-FE8D8E226017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916A1AB3-B42B-CC46-90E4-E93EE1141B43}" type="pres">
      <dgm:prSet presAssocID="{8143EC5F-B1E8-B64B-A162-350DC1B149BE}" presName="Name13" presStyleLbl="parChTrans1D2" presStyleIdx="1" presStyleCnt="5"/>
      <dgm:spPr/>
    </dgm:pt>
    <dgm:pt modelId="{4F2575D9-704A-0D4D-904C-648FEDB115AB}" type="pres">
      <dgm:prSet presAssocID="{55CDCAD5-E5EB-3943-87C2-5350CE153E26}" presName="childText" presStyleLbl="bgAcc1" presStyleIdx="1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2" presStyleCnt="5"/>
      <dgm:spPr/>
    </dgm:pt>
    <dgm:pt modelId="{5FD2B843-05E9-4343-A56C-9FD5EFFDF291}" type="pres">
      <dgm:prSet presAssocID="{83FBBE7B-E68A-E942-8855-B9495CED40AC}" presName="childText" presStyleLbl="bgAcc1" presStyleIdx="2" presStyleCnt="5">
        <dgm:presLayoutVars>
          <dgm:bulletEnabled val="1"/>
        </dgm:presLayoutVars>
      </dgm:prSet>
      <dgm:spPr/>
    </dgm:pt>
    <dgm:pt modelId="{B645E0F4-068C-824E-A309-19F84DF6591B}" type="pres">
      <dgm:prSet presAssocID="{8AB27770-51EC-0D4B-A714-E6F6EA7C9B53}" presName="Name13" presStyleLbl="parChTrans1D2" presStyleIdx="3" presStyleCnt="5"/>
      <dgm:spPr/>
    </dgm:pt>
    <dgm:pt modelId="{0008EDBB-7C83-E54B-B2F3-11385D1C3EDB}" type="pres">
      <dgm:prSet presAssocID="{33A5CBE8-9AA6-164F-9B23-ECDD82871A0E}" presName="childText" presStyleLbl="bgAcc1" presStyleIdx="3" presStyleCnt="5">
        <dgm:presLayoutVars>
          <dgm:bulletEnabled val="1"/>
        </dgm:presLayoutVars>
      </dgm:prSet>
      <dgm:spPr/>
    </dgm:pt>
    <dgm:pt modelId="{28FC40F3-9426-3840-AA9D-27EEE042449D}" type="pres">
      <dgm:prSet presAssocID="{16DAABEB-C096-574B-BCE6-DA4A5BCB22BC}" presName="Name13" presStyleLbl="parChTrans1D2" presStyleIdx="4" presStyleCnt="5"/>
      <dgm:spPr/>
    </dgm:pt>
    <dgm:pt modelId="{387A48E9-B036-DD4E-B9C8-E9FBCC073E40}" type="pres">
      <dgm:prSet presAssocID="{F0467398-9E92-254E-9CA1-8FEC472698C5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74943C13-9870-7740-8280-F9D9ACFF0BED}" type="presOf" srcId="{33A5CBE8-9AA6-164F-9B23-ECDD82871A0E}" destId="{0008EDBB-7C83-E54B-B2F3-11385D1C3EDB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6AB7E64F-D9FB-7040-BA49-9585B49F6ED6}" srcId="{2D9754FA-A519-764F-B819-1118EFEE3997}" destId="{55CDCAD5-E5EB-3943-87C2-5350CE153E26}" srcOrd="1" destOrd="0" parTransId="{8143EC5F-B1E8-B64B-A162-350DC1B149BE}" sibTransId="{DA6FA65E-CAD6-FC4B-8A3F-70070FEC1994}"/>
    <dgm:cxn modelId="{A3789B63-0E26-F348-BD3F-994D8567310D}" type="presOf" srcId="{16DAABEB-C096-574B-BCE6-DA4A5BCB22BC}" destId="{28FC40F3-9426-3840-AA9D-27EEE042449D}" srcOrd="0" destOrd="0" presId="urn:microsoft.com/office/officeart/2005/8/layout/hierarchy3"/>
    <dgm:cxn modelId="{C0D6428D-7CE5-FE42-96C6-B2734E38BAD9}" type="presOf" srcId="{55CDCAD5-E5EB-3943-87C2-5350CE153E26}" destId="{4F2575D9-704A-0D4D-904C-648FEDB115AB}" srcOrd="0" destOrd="0" presId="urn:microsoft.com/office/officeart/2005/8/layout/hierarchy3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7AD809A7-70E9-B340-9092-1F9C62FB8C44}" srcId="{045D456D-DB80-2944-BAEB-3AD1A4CC0E6B}" destId="{33A5CBE8-9AA6-164F-9B23-ECDD82871A0E}" srcOrd="1" destOrd="0" parTransId="{8AB27770-51EC-0D4B-A714-E6F6EA7C9B53}" sibTransId="{46B14A91-8B98-7648-AA38-95C832695945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817F7AC1-D138-3841-AA5D-167B64990012}" type="presOf" srcId="{F0467398-9E92-254E-9CA1-8FEC472698C5}" destId="{387A48E9-B036-DD4E-B9C8-E9FBCC073E40}" srcOrd="0" destOrd="0" presId="urn:microsoft.com/office/officeart/2005/8/layout/hierarchy3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3981CAD6-5690-1647-9BD7-EDCF5745926E}" type="presOf" srcId="{8AB27770-51EC-0D4B-A714-E6F6EA7C9B53}" destId="{B645E0F4-068C-824E-A309-19F84DF6591B}" srcOrd="0" destOrd="0" presId="urn:microsoft.com/office/officeart/2005/8/layout/hierarchy3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2F930EEC-D7EF-E346-A82F-FE8D8E226017}" srcId="{045D456D-DB80-2944-BAEB-3AD1A4CC0E6B}" destId="{F0467398-9E92-254E-9CA1-8FEC472698C5}" srcOrd="2" destOrd="0" parTransId="{16DAABEB-C096-574B-BCE6-DA4A5BCB22BC}" sibTransId="{5D131B15-82DB-A34C-A8E0-BA357BD8C51C}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1F784DF6-C6C1-A04B-91E1-609E1C29DC0E}" type="presOf" srcId="{8143EC5F-B1E8-B64B-A162-350DC1B149BE}" destId="{916A1AB3-B42B-CC46-90E4-E93EE1141B43}" srcOrd="0" destOrd="0" presId="urn:microsoft.com/office/officeart/2005/8/layout/hierarchy3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44D03386-8018-074A-BF8A-67D5F16FA4C2}" type="presParOf" srcId="{6883CF98-71FC-BE4C-8CAB-FF84C2F00FD1}" destId="{916A1AB3-B42B-CC46-90E4-E93EE1141B43}" srcOrd="2" destOrd="0" presId="urn:microsoft.com/office/officeart/2005/8/layout/hierarchy3"/>
    <dgm:cxn modelId="{056CC0DF-A526-8542-885E-CF8590CD49F9}" type="presParOf" srcId="{6883CF98-71FC-BE4C-8CAB-FF84C2F00FD1}" destId="{4F2575D9-704A-0D4D-904C-648FEDB115AB}" srcOrd="3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69F7865B-DCB0-4747-8E57-9E5C0C498DCF}" type="presParOf" srcId="{9A0CB60F-CE90-7646-B165-2B89F0F804FF}" destId="{B645E0F4-068C-824E-A309-19F84DF6591B}" srcOrd="2" destOrd="0" presId="urn:microsoft.com/office/officeart/2005/8/layout/hierarchy3"/>
    <dgm:cxn modelId="{CE8233E4-4C6D-5A48-97D8-EFF1722F3FA7}" type="presParOf" srcId="{9A0CB60F-CE90-7646-B165-2B89F0F804FF}" destId="{0008EDBB-7C83-E54B-B2F3-11385D1C3EDB}" srcOrd="3" destOrd="0" presId="urn:microsoft.com/office/officeart/2005/8/layout/hierarchy3"/>
    <dgm:cxn modelId="{7008677F-1FA2-364E-81C4-4851373D6275}" type="presParOf" srcId="{9A0CB60F-CE90-7646-B165-2B89F0F804FF}" destId="{28FC40F3-9426-3840-AA9D-27EEE042449D}" srcOrd="4" destOrd="0" presId="urn:microsoft.com/office/officeart/2005/8/layout/hierarchy3"/>
    <dgm:cxn modelId="{09DAF2B8-98CB-6241-B048-D665CED4F535}" type="presParOf" srcId="{9A0CB60F-CE90-7646-B165-2B89F0F804FF}" destId="{387A48E9-B036-DD4E-B9C8-E9FBCC073E4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 custT="1"/>
      <dgm:spPr/>
      <dgm:t>
        <a:bodyPr/>
        <a:lstStyle/>
        <a:p>
          <a:r>
            <a:rPr lang="en-US" sz="2400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 custT="1"/>
      <dgm:spPr/>
      <dgm:t>
        <a:bodyPr/>
        <a:lstStyle/>
        <a:p>
          <a:r>
            <a:rPr lang="en-US" sz="2400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3440B7B1-088E-354C-B72A-69808E1614D9}">
      <dgm:prSet custT="1"/>
      <dgm:spPr/>
      <dgm:t>
        <a:bodyPr/>
        <a:lstStyle/>
        <a:p>
          <a:r>
            <a:rPr lang="en-US" sz="2700" dirty="0"/>
            <a:t>Intern-ship (5)</a:t>
          </a:r>
        </a:p>
      </dgm:t>
    </dgm:pt>
    <dgm:pt modelId="{A0F87A46-5379-454A-9DEF-5EB247DA9552}" type="parTrans" cxnId="{12BB1AD4-6278-6648-AB68-DCE73B0462E7}">
      <dgm:prSet/>
      <dgm:spPr/>
      <dgm:t>
        <a:bodyPr/>
        <a:lstStyle/>
        <a:p>
          <a:endParaRPr lang="en-US"/>
        </a:p>
      </dgm:t>
    </dgm:pt>
    <dgm:pt modelId="{9E8D928A-8F56-5F48-8DAC-24E0863F7C97}" type="sibTrans" cxnId="{12BB1AD4-6278-6648-AB68-DCE73B0462E7}">
      <dgm:prSet/>
      <dgm:spPr/>
      <dgm:t>
        <a:bodyPr/>
        <a:lstStyle/>
        <a:p>
          <a:endParaRPr lang="en-US"/>
        </a:p>
      </dgm:t>
    </dgm:pt>
    <dgm:pt modelId="{199F68E1-4745-2E41-B076-B97B867AAD30}">
      <dgm:prSet custT="1"/>
      <dgm:spPr/>
      <dgm:t>
        <a:bodyPr/>
        <a:lstStyle/>
        <a:p>
          <a:r>
            <a:rPr lang="en-US" sz="2400" dirty="0"/>
            <a:t>P&amp;P (10)</a:t>
          </a:r>
        </a:p>
      </dgm:t>
    </dgm:pt>
    <dgm:pt modelId="{25B43A5B-4952-5A47-AC2A-CA83A7B3F29F}" type="parTrans" cxnId="{77857C5F-8C92-EC40-A06B-60D9A0210B37}">
      <dgm:prSet/>
      <dgm:spPr/>
      <dgm:t>
        <a:bodyPr/>
        <a:lstStyle/>
        <a:p>
          <a:endParaRPr lang="en-US"/>
        </a:p>
      </dgm:t>
    </dgm:pt>
    <dgm:pt modelId="{2101FD49-744C-F141-9F19-88301CED6BC8}" type="sibTrans" cxnId="{77857C5F-8C92-EC40-A06B-60D9A0210B37}">
      <dgm:prSet/>
      <dgm:spPr/>
      <dgm:t>
        <a:bodyPr/>
        <a:lstStyle/>
        <a:p>
          <a:endParaRPr lang="en-US"/>
        </a:p>
      </dgm:t>
    </dgm:pt>
    <dgm:pt modelId="{373FC60A-91EB-8B41-BAD8-8F2F433CFDE5}">
      <dgm:prSet phldrT="[Text]"/>
      <dgm:spPr/>
      <dgm:t>
        <a:bodyPr/>
        <a:lstStyle/>
        <a:p>
          <a:r>
            <a:rPr lang="en-US" dirty="0"/>
            <a:t>Terrorism and Int Law (5)</a:t>
          </a:r>
        </a:p>
      </dgm:t>
    </dgm:pt>
    <dgm:pt modelId="{0243B27E-9999-1343-AF37-B4D9D169DF5E}" type="parTrans" cxnId="{B5DC09FA-B5C9-484D-AB67-F2BB691E6417}">
      <dgm:prSet/>
      <dgm:spPr/>
      <dgm:t>
        <a:bodyPr/>
        <a:lstStyle/>
        <a:p>
          <a:endParaRPr lang="en-US"/>
        </a:p>
      </dgm:t>
    </dgm:pt>
    <dgm:pt modelId="{0B65BA13-2BF4-4D43-91FF-D273CAE6CF4F}" type="sibTrans" cxnId="{B5DC09FA-B5C9-484D-AB67-F2BB691E6417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8715AE74-0D79-294D-B61E-F233F0CCF4F3}" type="pres">
      <dgm:prSet presAssocID="{0243B27E-9999-1343-AF37-B4D9D169DF5E}" presName="Name13" presStyleLbl="parChTrans1D2" presStyleIdx="1" presStyleCnt="5"/>
      <dgm:spPr/>
    </dgm:pt>
    <dgm:pt modelId="{B94AE8B2-6A18-0544-A1CB-A3F34BB9CDE4}" type="pres">
      <dgm:prSet presAssocID="{373FC60A-91EB-8B41-BAD8-8F2F433CFDE5}" presName="childText" presStyleLbl="bgAcc1" presStyleIdx="1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2" presStyleCnt="5"/>
      <dgm:spPr/>
    </dgm:pt>
    <dgm:pt modelId="{5FD2B843-05E9-4343-A56C-9FD5EFFDF291}" type="pres">
      <dgm:prSet presAssocID="{83FBBE7B-E68A-E942-8855-B9495CED40AC}" presName="childText" presStyleLbl="bgAcc1" presStyleIdx="2" presStyleCnt="5">
        <dgm:presLayoutVars>
          <dgm:bulletEnabled val="1"/>
        </dgm:presLayoutVars>
      </dgm:prSet>
      <dgm:spPr/>
    </dgm:pt>
    <dgm:pt modelId="{9D32C662-9EDE-164E-ACD1-28579AB3DF6D}" type="pres">
      <dgm:prSet presAssocID="{A0F87A46-5379-454A-9DEF-5EB247DA9552}" presName="Name13" presStyleLbl="parChTrans1D2" presStyleIdx="3" presStyleCnt="5"/>
      <dgm:spPr/>
    </dgm:pt>
    <dgm:pt modelId="{80A54AEF-1212-0C49-80A9-2E4359F4571A}" type="pres">
      <dgm:prSet presAssocID="{3440B7B1-088E-354C-B72A-69808E1614D9}" presName="childText" presStyleLbl="bgAcc1" presStyleIdx="3" presStyleCnt="5">
        <dgm:presLayoutVars>
          <dgm:bulletEnabled val="1"/>
        </dgm:presLayoutVars>
      </dgm:prSet>
      <dgm:spPr/>
    </dgm:pt>
    <dgm:pt modelId="{938C5F8C-4DE1-394A-9B7F-403CAF83E2D3}" type="pres">
      <dgm:prSet presAssocID="{25B43A5B-4952-5A47-AC2A-CA83A7B3F29F}" presName="Name13" presStyleLbl="parChTrans1D2" presStyleIdx="4" presStyleCnt="5"/>
      <dgm:spPr/>
    </dgm:pt>
    <dgm:pt modelId="{339594E0-C0C4-D947-AC1D-29D7405A2438}" type="pres">
      <dgm:prSet presAssocID="{199F68E1-4745-2E41-B076-B97B867AAD30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174D2723-7343-B046-85CC-32AA9ADF27A6}" type="presOf" srcId="{3440B7B1-088E-354C-B72A-69808E1614D9}" destId="{80A54AEF-1212-0C49-80A9-2E4359F4571A}" srcOrd="0" destOrd="0" presId="urn:microsoft.com/office/officeart/2005/8/layout/hierarchy3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17873235-A21D-DF44-BF4A-9AE13DF2810E}" type="presOf" srcId="{A0F87A46-5379-454A-9DEF-5EB247DA9552}" destId="{9D32C662-9EDE-164E-ACD1-28579AB3DF6D}" srcOrd="0" destOrd="0" presId="urn:microsoft.com/office/officeart/2005/8/layout/hierarchy3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34BAFF47-B6BC-9943-82CB-E21DACE27707}" type="presOf" srcId="{199F68E1-4745-2E41-B076-B97B867AAD30}" destId="{339594E0-C0C4-D947-AC1D-29D7405A2438}" srcOrd="0" destOrd="0" presId="urn:microsoft.com/office/officeart/2005/8/layout/hierarchy3"/>
    <dgm:cxn modelId="{77857C5F-8C92-EC40-A06B-60D9A0210B37}" srcId="{045D456D-DB80-2944-BAEB-3AD1A4CC0E6B}" destId="{199F68E1-4745-2E41-B076-B97B867AAD30}" srcOrd="2" destOrd="0" parTransId="{25B43A5B-4952-5A47-AC2A-CA83A7B3F29F}" sibTransId="{2101FD49-744C-F141-9F19-88301CED6BC8}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3E7C139F-9CE5-074A-8327-6E241FC67C77}" type="presOf" srcId="{0243B27E-9999-1343-AF37-B4D9D169DF5E}" destId="{8715AE74-0D79-294D-B61E-F233F0CCF4F3}" srcOrd="0" destOrd="0" presId="urn:microsoft.com/office/officeart/2005/8/layout/hierarchy3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A340ADAA-4CE5-1D4B-AD9A-BFC6100D194E}" type="presOf" srcId="{25B43A5B-4952-5A47-AC2A-CA83A7B3F29F}" destId="{938C5F8C-4DE1-394A-9B7F-403CAF83E2D3}" srcOrd="0" destOrd="0" presId="urn:microsoft.com/office/officeart/2005/8/layout/hierarchy3"/>
    <dgm:cxn modelId="{4EFA9BB3-0F80-054F-9FAD-33169D30063D}" type="presOf" srcId="{373FC60A-91EB-8B41-BAD8-8F2F433CFDE5}" destId="{B94AE8B2-6A18-0544-A1CB-A3F34BB9CDE4}" srcOrd="0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12BB1AD4-6278-6648-AB68-DCE73B0462E7}" srcId="{045D456D-DB80-2944-BAEB-3AD1A4CC0E6B}" destId="{3440B7B1-088E-354C-B72A-69808E1614D9}" srcOrd="1" destOrd="0" parTransId="{A0F87A46-5379-454A-9DEF-5EB247DA9552}" sibTransId="{9E8D928A-8F56-5F48-8DAC-24E0863F7C97}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B5DC09FA-B5C9-484D-AB67-F2BB691E6417}" srcId="{2D9754FA-A519-764F-B819-1118EFEE3997}" destId="{373FC60A-91EB-8B41-BAD8-8F2F433CFDE5}" srcOrd="1" destOrd="0" parTransId="{0243B27E-9999-1343-AF37-B4D9D169DF5E}" sibTransId="{0B65BA13-2BF4-4D43-91FF-D273CAE6CF4F}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3C626A51-A193-8845-97D2-E1BC932916CB}" type="presParOf" srcId="{6883CF98-71FC-BE4C-8CAB-FF84C2F00FD1}" destId="{8715AE74-0D79-294D-B61E-F233F0CCF4F3}" srcOrd="2" destOrd="0" presId="urn:microsoft.com/office/officeart/2005/8/layout/hierarchy3"/>
    <dgm:cxn modelId="{8C0CA370-CD8B-034A-8577-0FC13655558C}" type="presParOf" srcId="{6883CF98-71FC-BE4C-8CAB-FF84C2F00FD1}" destId="{B94AE8B2-6A18-0544-A1CB-A3F34BB9CDE4}" srcOrd="3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C5E7C430-8661-444A-A0BB-7A8C8DDBF63B}" type="presParOf" srcId="{9A0CB60F-CE90-7646-B165-2B89F0F804FF}" destId="{9D32C662-9EDE-164E-ACD1-28579AB3DF6D}" srcOrd="2" destOrd="0" presId="urn:microsoft.com/office/officeart/2005/8/layout/hierarchy3"/>
    <dgm:cxn modelId="{CDFCA966-D1DA-7D47-99DF-14588685405D}" type="presParOf" srcId="{9A0CB60F-CE90-7646-B165-2B89F0F804FF}" destId="{80A54AEF-1212-0C49-80A9-2E4359F4571A}" srcOrd="3" destOrd="0" presId="urn:microsoft.com/office/officeart/2005/8/layout/hierarchy3"/>
    <dgm:cxn modelId="{BF35646E-FF8B-9945-8B6F-F5E5098D2A62}" type="presParOf" srcId="{9A0CB60F-CE90-7646-B165-2B89F0F804FF}" destId="{938C5F8C-4DE1-394A-9B7F-403CAF83E2D3}" srcOrd="4" destOrd="0" presId="urn:microsoft.com/office/officeart/2005/8/layout/hierarchy3"/>
    <dgm:cxn modelId="{D0084FCB-061D-B94F-9562-213F36487CE5}" type="presParOf" srcId="{9A0CB60F-CE90-7646-B165-2B89F0F804FF}" destId="{339594E0-C0C4-D947-AC1D-29D7405A243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FA40A0-2127-1449-98E7-D40B85FC74B2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D9754FA-A519-764F-B819-1118EFEE3997}">
      <dgm:prSet phldrT="[Text]"/>
      <dgm:spPr/>
      <dgm:t>
        <a:bodyPr/>
        <a:lstStyle/>
        <a:p>
          <a:r>
            <a:rPr lang="en-US" dirty="0"/>
            <a:t>FALL</a:t>
          </a:r>
        </a:p>
      </dgm:t>
    </dgm:pt>
    <dgm:pt modelId="{0B3C6B07-50DF-2948-954E-1D77C4219E46}" type="parTrans" cxnId="{8EFD20B8-C354-7943-8149-011DD5E51796}">
      <dgm:prSet/>
      <dgm:spPr/>
      <dgm:t>
        <a:bodyPr/>
        <a:lstStyle/>
        <a:p>
          <a:endParaRPr lang="en-US"/>
        </a:p>
      </dgm:t>
    </dgm:pt>
    <dgm:pt modelId="{80489A0A-3210-1743-AFF4-D415BD54385C}" type="sibTrans" cxnId="{8EFD20B8-C354-7943-8149-011DD5E51796}">
      <dgm:prSet/>
      <dgm:spPr/>
      <dgm:t>
        <a:bodyPr/>
        <a:lstStyle/>
        <a:p>
          <a:endParaRPr lang="en-US"/>
        </a:p>
      </dgm:t>
    </dgm:pt>
    <dgm:pt modelId="{8E73E51F-5603-7B45-AF6E-A9E15687F1C1}">
      <dgm:prSet phldrT="[Text]" custT="1"/>
      <dgm:spPr/>
      <dgm:t>
        <a:bodyPr/>
        <a:lstStyle/>
        <a:p>
          <a:r>
            <a:rPr lang="en-US" sz="2400" dirty="0"/>
            <a:t>Core (20)</a:t>
          </a:r>
        </a:p>
      </dgm:t>
    </dgm:pt>
    <dgm:pt modelId="{48E6F1DA-4000-C147-8103-1C07B2C46CED}" type="parTrans" cxnId="{A63F1C32-2FC1-5642-9678-1007EBC99284}">
      <dgm:prSet/>
      <dgm:spPr/>
      <dgm:t>
        <a:bodyPr/>
        <a:lstStyle/>
        <a:p>
          <a:endParaRPr lang="en-US"/>
        </a:p>
      </dgm:t>
    </dgm:pt>
    <dgm:pt modelId="{6A9CBCFD-30E0-5845-8D16-E47114CD3DE2}" type="sibTrans" cxnId="{A63F1C32-2FC1-5642-9678-1007EBC99284}">
      <dgm:prSet/>
      <dgm:spPr/>
      <dgm:t>
        <a:bodyPr/>
        <a:lstStyle/>
        <a:p>
          <a:endParaRPr lang="en-US"/>
        </a:p>
      </dgm:t>
    </dgm:pt>
    <dgm:pt modelId="{045D456D-DB80-2944-BAEB-3AD1A4CC0E6B}">
      <dgm:prSet phldrT="[Text]"/>
      <dgm:spPr/>
      <dgm:t>
        <a:bodyPr/>
        <a:lstStyle/>
        <a:p>
          <a:r>
            <a:rPr lang="en-US" dirty="0"/>
            <a:t>SPRING</a:t>
          </a:r>
        </a:p>
      </dgm:t>
    </dgm:pt>
    <dgm:pt modelId="{091DBF6A-5583-A243-959B-FBBFC4FEADF5}" type="parTrans" cxnId="{8DE35814-BEF5-C64D-934E-2A7FCFBC3721}">
      <dgm:prSet/>
      <dgm:spPr/>
      <dgm:t>
        <a:bodyPr/>
        <a:lstStyle/>
        <a:p>
          <a:endParaRPr lang="en-US"/>
        </a:p>
      </dgm:t>
    </dgm:pt>
    <dgm:pt modelId="{A33CF9D9-F1A0-3647-AD69-6499EEDAD771}" type="sibTrans" cxnId="{8DE35814-BEF5-C64D-934E-2A7FCFBC3721}">
      <dgm:prSet/>
      <dgm:spPr/>
      <dgm:t>
        <a:bodyPr/>
        <a:lstStyle/>
        <a:p>
          <a:endParaRPr lang="en-US"/>
        </a:p>
      </dgm:t>
    </dgm:pt>
    <dgm:pt modelId="{83FBBE7B-E68A-E942-8855-B9495CED40AC}">
      <dgm:prSet phldrT="[Text]" custT="1"/>
      <dgm:spPr/>
      <dgm:t>
        <a:bodyPr/>
        <a:lstStyle/>
        <a:p>
          <a:r>
            <a:rPr lang="en-US" sz="2400" dirty="0"/>
            <a:t>Core (20)</a:t>
          </a:r>
        </a:p>
      </dgm:t>
    </dgm:pt>
    <dgm:pt modelId="{5C083D2D-EEC1-CF42-BAFD-9F9D832423A2}" type="parTrans" cxnId="{E5CB53A6-822B-114B-8EBF-CFC9F22FD39E}">
      <dgm:prSet/>
      <dgm:spPr/>
      <dgm:t>
        <a:bodyPr/>
        <a:lstStyle/>
        <a:p>
          <a:endParaRPr lang="en-US"/>
        </a:p>
      </dgm:t>
    </dgm:pt>
    <dgm:pt modelId="{7E3217B3-C389-154A-A17F-748E4CE966C4}" type="sibTrans" cxnId="{E5CB53A6-822B-114B-8EBF-CFC9F22FD39E}">
      <dgm:prSet/>
      <dgm:spPr/>
      <dgm:t>
        <a:bodyPr/>
        <a:lstStyle/>
        <a:p>
          <a:endParaRPr lang="en-US"/>
        </a:p>
      </dgm:t>
    </dgm:pt>
    <dgm:pt modelId="{199F68E1-4745-2E41-B076-B97B867AAD30}">
      <dgm:prSet custT="1"/>
      <dgm:spPr/>
      <dgm:t>
        <a:bodyPr/>
        <a:lstStyle/>
        <a:p>
          <a:r>
            <a:rPr lang="en-US" sz="2400" dirty="0"/>
            <a:t>P&amp;P (10)</a:t>
          </a:r>
        </a:p>
      </dgm:t>
    </dgm:pt>
    <dgm:pt modelId="{25B43A5B-4952-5A47-AC2A-CA83A7B3F29F}" type="parTrans" cxnId="{77857C5F-8C92-EC40-A06B-60D9A0210B37}">
      <dgm:prSet/>
      <dgm:spPr/>
      <dgm:t>
        <a:bodyPr/>
        <a:lstStyle/>
        <a:p>
          <a:endParaRPr lang="en-US"/>
        </a:p>
      </dgm:t>
    </dgm:pt>
    <dgm:pt modelId="{2101FD49-744C-F141-9F19-88301CED6BC8}" type="sibTrans" cxnId="{77857C5F-8C92-EC40-A06B-60D9A0210B37}">
      <dgm:prSet/>
      <dgm:spPr/>
      <dgm:t>
        <a:bodyPr/>
        <a:lstStyle/>
        <a:p>
          <a:endParaRPr lang="en-US"/>
        </a:p>
      </dgm:t>
    </dgm:pt>
    <dgm:pt modelId="{373FC60A-91EB-8B41-BAD8-8F2F433CFDE5}">
      <dgm:prSet phldrT="[Text]"/>
      <dgm:spPr/>
      <dgm:t>
        <a:bodyPr/>
        <a:lstStyle/>
        <a:p>
          <a:r>
            <a:rPr lang="en-US" dirty="0"/>
            <a:t>Terrorism and Int Law (5)</a:t>
          </a:r>
        </a:p>
      </dgm:t>
    </dgm:pt>
    <dgm:pt modelId="{0243B27E-9999-1343-AF37-B4D9D169DF5E}" type="parTrans" cxnId="{B5DC09FA-B5C9-484D-AB67-F2BB691E6417}">
      <dgm:prSet/>
      <dgm:spPr/>
      <dgm:t>
        <a:bodyPr/>
        <a:lstStyle/>
        <a:p>
          <a:endParaRPr lang="en-US"/>
        </a:p>
      </dgm:t>
    </dgm:pt>
    <dgm:pt modelId="{0B65BA13-2BF4-4D43-91FF-D273CAE6CF4F}" type="sibTrans" cxnId="{B5DC09FA-B5C9-484D-AB67-F2BB691E6417}">
      <dgm:prSet/>
      <dgm:spPr/>
      <dgm:t>
        <a:bodyPr/>
        <a:lstStyle/>
        <a:p>
          <a:endParaRPr lang="en-US"/>
        </a:p>
      </dgm:t>
    </dgm:pt>
    <dgm:pt modelId="{3A3F45D4-B361-0B49-A2B3-75720FA91E85}">
      <dgm:prSet phldrT="[Text]"/>
      <dgm:spPr/>
      <dgm:t>
        <a:bodyPr/>
        <a:lstStyle/>
        <a:p>
          <a:r>
            <a:rPr lang="en-US" dirty="0"/>
            <a:t>Internship (5)</a:t>
          </a:r>
        </a:p>
      </dgm:t>
    </dgm:pt>
    <dgm:pt modelId="{3EC0B1FC-64A5-E649-8E7D-C3CED90B9315}" type="parTrans" cxnId="{B3D78846-3D48-C541-AA46-B52C58D887D1}">
      <dgm:prSet/>
      <dgm:spPr/>
      <dgm:t>
        <a:bodyPr/>
        <a:lstStyle/>
        <a:p>
          <a:endParaRPr lang="en-US"/>
        </a:p>
      </dgm:t>
    </dgm:pt>
    <dgm:pt modelId="{78361DBE-3547-0549-A2FC-3552023D346E}" type="sibTrans" cxnId="{B3D78846-3D48-C541-AA46-B52C58D887D1}">
      <dgm:prSet/>
      <dgm:spPr/>
      <dgm:t>
        <a:bodyPr/>
        <a:lstStyle/>
        <a:p>
          <a:endParaRPr lang="en-US"/>
        </a:p>
      </dgm:t>
    </dgm:pt>
    <dgm:pt modelId="{EF40B835-3453-F044-819F-29C1C6C4BEDE}" type="pres">
      <dgm:prSet presAssocID="{CCFA40A0-2127-1449-98E7-D40B85FC74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210E8C5-C368-9C41-BDBA-5588306689DA}" type="pres">
      <dgm:prSet presAssocID="{2D9754FA-A519-764F-B819-1118EFEE3997}" presName="root" presStyleCnt="0"/>
      <dgm:spPr/>
    </dgm:pt>
    <dgm:pt modelId="{72E0C05E-5570-2D4B-9085-E2F1FBCC0FF9}" type="pres">
      <dgm:prSet presAssocID="{2D9754FA-A519-764F-B819-1118EFEE3997}" presName="rootComposite" presStyleCnt="0"/>
      <dgm:spPr/>
    </dgm:pt>
    <dgm:pt modelId="{2CB8E090-CC06-634F-93A4-C70413E3E9ED}" type="pres">
      <dgm:prSet presAssocID="{2D9754FA-A519-764F-B819-1118EFEE3997}" presName="rootText" presStyleLbl="node1" presStyleIdx="0" presStyleCnt="2"/>
      <dgm:spPr/>
    </dgm:pt>
    <dgm:pt modelId="{E5198622-F238-F549-926F-A668BE569571}" type="pres">
      <dgm:prSet presAssocID="{2D9754FA-A519-764F-B819-1118EFEE3997}" presName="rootConnector" presStyleLbl="node1" presStyleIdx="0" presStyleCnt="2"/>
      <dgm:spPr/>
    </dgm:pt>
    <dgm:pt modelId="{6883CF98-71FC-BE4C-8CAB-FF84C2F00FD1}" type="pres">
      <dgm:prSet presAssocID="{2D9754FA-A519-764F-B819-1118EFEE3997}" presName="childShape" presStyleCnt="0"/>
      <dgm:spPr/>
    </dgm:pt>
    <dgm:pt modelId="{2BFC63F8-DDD3-CC40-8850-D231E73752BA}" type="pres">
      <dgm:prSet presAssocID="{48E6F1DA-4000-C147-8103-1C07B2C46CED}" presName="Name13" presStyleLbl="parChTrans1D2" presStyleIdx="0" presStyleCnt="5"/>
      <dgm:spPr/>
    </dgm:pt>
    <dgm:pt modelId="{147D1A54-D922-1748-8ED8-A984AD780994}" type="pres">
      <dgm:prSet presAssocID="{8E73E51F-5603-7B45-AF6E-A9E15687F1C1}" presName="childText" presStyleLbl="bgAcc1" presStyleIdx="0" presStyleCnt="5">
        <dgm:presLayoutVars>
          <dgm:bulletEnabled val="1"/>
        </dgm:presLayoutVars>
      </dgm:prSet>
      <dgm:spPr/>
    </dgm:pt>
    <dgm:pt modelId="{8715AE74-0D79-294D-B61E-F233F0CCF4F3}" type="pres">
      <dgm:prSet presAssocID="{0243B27E-9999-1343-AF37-B4D9D169DF5E}" presName="Name13" presStyleLbl="parChTrans1D2" presStyleIdx="1" presStyleCnt="5"/>
      <dgm:spPr/>
    </dgm:pt>
    <dgm:pt modelId="{B94AE8B2-6A18-0544-A1CB-A3F34BB9CDE4}" type="pres">
      <dgm:prSet presAssocID="{373FC60A-91EB-8B41-BAD8-8F2F433CFDE5}" presName="childText" presStyleLbl="bgAcc1" presStyleIdx="1" presStyleCnt="5">
        <dgm:presLayoutVars>
          <dgm:bulletEnabled val="1"/>
        </dgm:presLayoutVars>
      </dgm:prSet>
      <dgm:spPr/>
    </dgm:pt>
    <dgm:pt modelId="{B50BA3B5-B103-124B-A369-F935DD300CA7}" type="pres">
      <dgm:prSet presAssocID="{3EC0B1FC-64A5-E649-8E7D-C3CED90B9315}" presName="Name13" presStyleLbl="parChTrans1D2" presStyleIdx="2" presStyleCnt="5"/>
      <dgm:spPr/>
    </dgm:pt>
    <dgm:pt modelId="{4E30508B-40C5-184A-94C3-62345FBE3030}" type="pres">
      <dgm:prSet presAssocID="{3A3F45D4-B361-0B49-A2B3-75720FA91E85}" presName="childText" presStyleLbl="bgAcc1" presStyleIdx="2" presStyleCnt="5">
        <dgm:presLayoutVars>
          <dgm:bulletEnabled val="1"/>
        </dgm:presLayoutVars>
      </dgm:prSet>
      <dgm:spPr/>
    </dgm:pt>
    <dgm:pt modelId="{4BB728D1-B310-DF42-AA24-9D26030DB5BB}" type="pres">
      <dgm:prSet presAssocID="{045D456D-DB80-2944-BAEB-3AD1A4CC0E6B}" presName="root" presStyleCnt="0"/>
      <dgm:spPr/>
    </dgm:pt>
    <dgm:pt modelId="{E06C9C2A-E186-F14F-8AAD-2490403C9F04}" type="pres">
      <dgm:prSet presAssocID="{045D456D-DB80-2944-BAEB-3AD1A4CC0E6B}" presName="rootComposite" presStyleCnt="0"/>
      <dgm:spPr/>
    </dgm:pt>
    <dgm:pt modelId="{6069F85D-025F-7144-AA23-B4AD80205DCB}" type="pres">
      <dgm:prSet presAssocID="{045D456D-DB80-2944-BAEB-3AD1A4CC0E6B}" presName="rootText" presStyleLbl="node1" presStyleIdx="1" presStyleCnt="2"/>
      <dgm:spPr/>
    </dgm:pt>
    <dgm:pt modelId="{1F0D3BF3-2329-0D4B-921B-27FC0AD8A807}" type="pres">
      <dgm:prSet presAssocID="{045D456D-DB80-2944-BAEB-3AD1A4CC0E6B}" presName="rootConnector" presStyleLbl="node1" presStyleIdx="1" presStyleCnt="2"/>
      <dgm:spPr/>
    </dgm:pt>
    <dgm:pt modelId="{9A0CB60F-CE90-7646-B165-2B89F0F804FF}" type="pres">
      <dgm:prSet presAssocID="{045D456D-DB80-2944-BAEB-3AD1A4CC0E6B}" presName="childShape" presStyleCnt="0"/>
      <dgm:spPr/>
    </dgm:pt>
    <dgm:pt modelId="{CCCA2847-512D-A04D-BCA9-9241EBE16472}" type="pres">
      <dgm:prSet presAssocID="{5C083D2D-EEC1-CF42-BAFD-9F9D832423A2}" presName="Name13" presStyleLbl="parChTrans1D2" presStyleIdx="3" presStyleCnt="5"/>
      <dgm:spPr/>
    </dgm:pt>
    <dgm:pt modelId="{5FD2B843-05E9-4343-A56C-9FD5EFFDF291}" type="pres">
      <dgm:prSet presAssocID="{83FBBE7B-E68A-E942-8855-B9495CED40AC}" presName="childText" presStyleLbl="bgAcc1" presStyleIdx="3" presStyleCnt="5">
        <dgm:presLayoutVars>
          <dgm:bulletEnabled val="1"/>
        </dgm:presLayoutVars>
      </dgm:prSet>
      <dgm:spPr/>
    </dgm:pt>
    <dgm:pt modelId="{938C5F8C-4DE1-394A-9B7F-403CAF83E2D3}" type="pres">
      <dgm:prSet presAssocID="{25B43A5B-4952-5A47-AC2A-CA83A7B3F29F}" presName="Name13" presStyleLbl="parChTrans1D2" presStyleIdx="4" presStyleCnt="5"/>
      <dgm:spPr/>
    </dgm:pt>
    <dgm:pt modelId="{339594E0-C0C4-D947-AC1D-29D7405A2438}" type="pres">
      <dgm:prSet presAssocID="{199F68E1-4745-2E41-B076-B97B867AAD30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B9462E01-75C0-9344-9D81-8A66BC5EF9A7}" type="presOf" srcId="{045D456D-DB80-2944-BAEB-3AD1A4CC0E6B}" destId="{6069F85D-025F-7144-AA23-B4AD80205DCB}" srcOrd="0" destOrd="0" presId="urn:microsoft.com/office/officeart/2005/8/layout/hierarchy3"/>
    <dgm:cxn modelId="{8DE35814-BEF5-C64D-934E-2A7FCFBC3721}" srcId="{CCFA40A0-2127-1449-98E7-D40B85FC74B2}" destId="{045D456D-DB80-2944-BAEB-3AD1A4CC0E6B}" srcOrd="1" destOrd="0" parTransId="{091DBF6A-5583-A243-959B-FBBFC4FEADF5}" sibTransId="{A33CF9D9-F1A0-3647-AD69-6499EEDAD771}"/>
    <dgm:cxn modelId="{A63F1C32-2FC1-5642-9678-1007EBC99284}" srcId="{2D9754FA-A519-764F-B819-1118EFEE3997}" destId="{8E73E51F-5603-7B45-AF6E-A9E15687F1C1}" srcOrd="0" destOrd="0" parTransId="{48E6F1DA-4000-C147-8103-1C07B2C46CED}" sibTransId="{6A9CBCFD-30E0-5845-8D16-E47114CD3DE2}"/>
    <dgm:cxn modelId="{C7F81137-F3FF-6E43-B1D4-FB5B2768305A}" type="presOf" srcId="{CCFA40A0-2127-1449-98E7-D40B85FC74B2}" destId="{EF40B835-3453-F044-819F-29C1C6C4BEDE}" srcOrd="0" destOrd="0" presId="urn:microsoft.com/office/officeart/2005/8/layout/hierarchy3"/>
    <dgm:cxn modelId="{DBF02944-E0FA-1F49-8DA0-1F6AE5BFFB4F}" type="presOf" srcId="{8E73E51F-5603-7B45-AF6E-A9E15687F1C1}" destId="{147D1A54-D922-1748-8ED8-A984AD780994}" srcOrd="0" destOrd="0" presId="urn:microsoft.com/office/officeart/2005/8/layout/hierarchy3"/>
    <dgm:cxn modelId="{D2EB9845-B4D5-7441-B558-DF3AF1A7279C}" type="presOf" srcId="{3A3F45D4-B361-0B49-A2B3-75720FA91E85}" destId="{4E30508B-40C5-184A-94C3-62345FBE3030}" srcOrd="0" destOrd="0" presId="urn:microsoft.com/office/officeart/2005/8/layout/hierarchy3"/>
    <dgm:cxn modelId="{B3D78846-3D48-C541-AA46-B52C58D887D1}" srcId="{2D9754FA-A519-764F-B819-1118EFEE3997}" destId="{3A3F45D4-B361-0B49-A2B3-75720FA91E85}" srcOrd="2" destOrd="0" parTransId="{3EC0B1FC-64A5-E649-8E7D-C3CED90B9315}" sibTransId="{78361DBE-3547-0549-A2FC-3552023D346E}"/>
    <dgm:cxn modelId="{34BAFF47-B6BC-9943-82CB-E21DACE27707}" type="presOf" srcId="{199F68E1-4745-2E41-B076-B97B867AAD30}" destId="{339594E0-C0C4-D947-AC1D-29D7405A2438}" srcOrd="0" destOrd="0" presId="urn:microsoft.com/office/officeart/2005/8/layout/hierarchy3"/>
    <dgm:cxn modelId="{77857C5F-8C92-EC40-A06B-60D9A0210B37}" srcId="{045D456D-DB80-2944-BAEB-3AD1A4CC0E6B}" destId="{199F68E1-4745-2E41-B076-B97B867AAD30}" srcOrd="1" destOrd="0" parTransId="{25B43A5B-4952-5A47-AC2A-CA83A7B3F29F}" sibTransId="{2101FD49-744C-F141-9F19-88301CED6BC8}"/>
    <dgm:cxn modelId="{1DC6D294-696F-544E-8647-26D9A5A46CC8}" type="presOf" srcId="{83FBBE7B-E68A-E942-8855-B9495CED40AC}" destId="{5FD2B843-05E9-4343-A56C-9FD5EFFDF291}" srcOrd="0" destOrd="0" presId="urn:microsoft.com/office/officeart/2005/8/layout/hierarchy3"/>
    <dgm:cxn modelId="{3E7C139F-9CE5-074A-8327-6E241FC67C77}" type="presOf" srcId="{0243B27E-9999-1343-AF37-B4D9D169DF5E}" destId="{8715AE74-0D79-294D-B61E-F233F0CCF4F3}" srcOrd="0" destOrd="0" presId="urn:microsoft.com/office/officeart/2005/8/layout/hierarchy3"/>
    <dgm:cxn modelId="{E5CB53A6-822B-114B-8EBF-CFC9F22FD39E}" srcId="{045D456D-DB80-2944-BAEB-3AD1A4CC0E6B}" destId="{83FBBE7B-E68A-E942-8855-B9495CED40AC}" srcOrd="0" destOrd="0" parTransId="{5C083D2D-EEC1-CF42-BAFD-9F9D832423A2}" sibTransId="{7E3217B3-C389-154A-A17F-748E4CE966C4}"/>
    <dgm:cxn modelId="{CDCAE2A8-408C-5C47-8C3F-F21298948A8B}" type="presOf" srcId="{045D456D-DB80-2944-BAEB-3AD1A4CC0E6B}" destId="{1F0D3BF3-2329-0D4B-921B-27FC0AD8A807}" srcOrd="1" destOrd="0" presId="urn:microsoft.com/office/officeart/2005/8/layout/hierarchy3"/>
    <dgm:cxn modelId="{A340ADAA-4CE5-1D4B-AD9A-BFC6100D194E}" type="presOf" srcId="{25B43A5B-4952-5A47-AC2A-CA83A7B3F29F}" destId="{938C5F8C-4DE1-394A-9B7F-403CAF83E2D3}" srcOrd="0" destOrd="0" presId="urn:microsoft.com/office/officeart/2005/8/layout/hierarchy3"/>
    <dgm:cxn modelId="{4EFA9BB3-0F80-054F-9FAD-33169D30063D}" type="presOf" srcId="{373FC60A-91EB-8B41-BAD8-8F2F433CFDE5}" destId="{B94AE8B2-6A18-0544-A1CB-A3F34BB9CDE4}" srcOrd="0" destOrd="0" presId="urn:microsoft.com/office/officeart/2005/8/layout/hierarchy3"/>
    <dgm:cxn modelId="{16195EB7-A061-E947-8A0F-941069C8EC78}" type="presOf" srcId="{2D9754FA-A519-764F-B819-1118EFEE3997}" destId="{2CB8E090-CC06-634F-93A4-C70413E3E9ED}" srcOrd="0" destOrd="0" presId="urn:microsoft.com/office/officeart/2005/8/layout/hierarchy3"/>
    <dgm:cxn modelId="{8EFD20B8-C354-7943-8149-011DD5E51796}" srcId="{CCFA40A0-2127-1449-98E7-D40B85FC74B2}" destId="{2D9754FA-A519-764F-B819-1118EFEE3997}" srcOrd="0" destOrd="0" parTransId="{0B3C6B07-50DF-2948-954E-1D77C4219E46}" sibTransId="{80489A0A-3210-1743-AFF4-D415BD54385C}"/>
    <dgm:cxn modelId="{5B1687D2-CB20-D94D-94F5-5536447681B1}" type="presOf" srcId="{5C083D2D-EEC1-CF42-BAFD-9F9D832423A2}" destId="{CCCA2847-512D-A04D-BCA9-9241EBE16472}" srcOrd="0" destOrd="0" presId="urn:microsoft.com/office/officeart/2005/8/layout/hierarchy3"/>
    <dgm:cxn modelId="{A4A844DF-D736-4F41-BE62-80EBD30FA6E9}" type="presOf" srcId="{48E6F1DA-4000-C147-8103-1C07B2C46CED}" destId="{2BFC63F8-DDD3-CC40-8850-D231E73752BA}" srcOrd="0" destOrd="0" presId="urn:microsoft.com/office/officeart/2005/8/layout/hierarchy3"/>
    <dgm:cxn modelId="{23098DEC-AA85-8D4C-854C-254425723E98}" type="presOf" srcId="{2D9754FA-A519-764F-B819-1118EFEE3997}" destId="{E5198622-F238-F549-926F-A668BE569571}" srcOrd="1" destOrd="0" presId="urn:microsoft.com/office/officeart/2005/8/layout/hierarchy3"/>
    <dgm:cxn modelId="{B5DC09FA-B5C9-484D-AB67-F2BB691E6417}" srcId="{2D9754FA-A519-764F-B819-1118EFEE3997}" destId="{373FC60A-91EB-8B41-BAD8-8F2F433CFDE5}" srcOrd="1" destOrd="0" parTransId="{0243B27E-9999-1343-AF37-B4D9D169DF5E}" sibTransId="{0B65BA13-2BF4-4D43-91FF-D273CAE6CF4F}"/>
    <dgm:cxn modelId="{59C4E6FB-C242-354E-B6C9-CEC7AD219653}" type="presOf" srcId="{3EC0B1FC-64A5-E649-8E7D-C3CED90B9315}" destId="{B50BA3B5-B103-124B-A369-F935DD300CA7}" srcOrd="0" destOrd="0" presId="urn:microsoft.com/office/officeart/2005/8/layout/hierarchy3"/>
    <dgm:cxn modelId="{A9836A50-72A0-E24A-929D-55AA22C3AFA5}" type="presParOf" srcId="{EF40B835-3453-F044-819F-29C1C6C4BEDE}" destId="{6210E8C5-C368-9C41-BDBA-5588306689DA}" srcOrd="0" destOrd="0" presId="urn:microsoft.com/office/officeart/2005/8/layout/hierarchy3"/>
    <dgm:cxn modelId="{B62EC43E-F93E-FF4B-8DD8-229C174111BF}" type="presParOf" srcId="{6210E8C5-C368-9C41-BDBA-5588306689DA}" destId="{72E0C05E-5570-2D4B-9085-E2F1FBCC0FF9}" srcOrd="0" destOrd="0" presId="urn:microsoft.com/office/officeart/2005/8/layout/hierarchy3"/>
    <dgm:cxn modelId="{CB8C4279-8E99-2148-A959-9224A1E58C0B}" type="presParOf" srcId="{72E0C05E-5570-2D4B-9085-E2F1FBCC0FF9}" destId="{2CB8E090-CC06-634F-93A4-C70413E3E9ED}" srcOrd="0" destOrd="0" presId="urn:microsoft.com/office/officeart/2005/8/layout/hierarchy3"/>
    <dgm:cxn modelId="{FAB9B756-BDEA-AA4D-BCC7-42E410981D5C}" type="presParOf" srcId="{72E0C05E-5570-2D4B-9085-E2F1FBCC0FF9}" destId="{E5198622-F238-F549-926F-A668BE569571}" srcOrd="1" destOrd="0" presId="urn:microsoft.com/office/officeart/2005/8/layout/hierarchy3"/>
    <dgm:cxn modelId="{06A97985-0AB2-3240-BB62-AB7877D1F768}" type="presParOf" srcId="{6210E8C5-C368-9C41-BDBA-5588306689DA}" destId="{6883CF98-71FC-BE4C-8CAB-FF84C2F00FD1}" srcOrd="1" destOrd="0" presId="urn:microsoft.com/office/officeart/2005/8/layout/hierarchy3"/>
    <dgm:cxn modelId="{2BBADD4D-03B0-4141-9AB4-9BB7759114A3}" type="presParOf" srcId="{6883CF98-71FC-BE4C-8CAB-FF84C2F00FD1}" destId="{2BFC63F8-DDD3-CC40-8850-D231E73752BA}" srcOrd="0" destOrd="0" presId="urn:microsoft.com/office/officeart/2005/8/layout/hierarchy3"/>
    <dgm:cxn modelId="{762A5389-CA36-8641-8CE4-800B06252B92}" type="presParOf" srcId="{6883CF98-71FC-BE4C-8CAB-FF84C2F00FD1}" destId="{147D1A54-D922-1748-8ED8-A984AD780994}" srcOrd="1" destOrd="0" presId="urn:microsoft.com/office/officeart/2005/8/layout/hierarchy3"/>
    <dgm:cxn modelId="{3C626A51-A193-8845-97D2-E1BC932916CB}" type="presParOf" srcId="{6883CF98-71FC-BE4C-8CAB-FF84C2F00FD1}" destId="{8715AE74-0D79-294D-B61E-F233F0CCF4F3}" srcOrd="2" destOrd="0" presId="urn:microsoft.com/office/officeart/2005/8/layout/hierarchy3"/>
    <dgm:cxn modelId="{8C0CA370-CD8B-034A-8577-0FC13655558C}" type="presParOf" srcId="{6883CF98-71FC-BE4C-8CAB-FF84C2F00FD1}" destId="{B94AE8B2-6A18-0544-A1CB-A3F34BB9CDE4}" srcOrd="3" destOrd="0" presId="urn:microsoft.com/office/officeart/2005/8/layout/hierarchy3"/>
    <dgm:cxn modelId="{23657A0B-75F8-AF40-896E-B196D3649F46}" type="presParOf" srcId="{6883CF98-71FC-BE4C-8CAB-FF84C2F00FD1}" destId="{B50BA3B5-B103-124B-A369-F935DD300CA7}" srcOrd="4" destOrd="0" presId="urn:microsoft.com/office/officeart/2005/8/layout/hierarchy3"/>
    <dgm:cxn modelId="{3C45DFEB-65FE-8F42-97FE-A4B200762BC3}" type="presParOf" srcId="{6883CF98-71FC-BE4C-8CAB-FF84C2F00FD1}" destId="{4E30508B-40C5-184A-94C3-62345FBE3030}" srcOrd="5" destOrd="0" presId="urn:microsoft.com/office/officeart/2005/8/layout/hierarchy3"/>
    <dgm:cxn modelId="{CB7D867F-EE5E-0B42-8E83-57F037FB360C}" type="presParOf" srcId="{EF40B835-3453-F044-819F-29C1C6C4BEDE}" destId="{4BB728D1-B310-DF42-AA24-9D26030DB5BB}" srcOrd="1" destOrd="0" presId="urn:microsoft.com/office/officeart/2005/8/layout/hierarchy3"/>
    <dgm:cxn modelId="{75113F20-8B3F-8C49-9C60-B2CA8F0F95D3}" type="presParOf" srcId="{4BB728D1-B310-DF42-AA24-9D26030DB5BB}" destId="{E06C9C2A-E186-F14F-8AAD-2490403C9F04}" srcOrd="0" destOrd="0" presId="urn:microsoft.com/office/officeart/2005/8/layout/hierarchy3"/>
    <dgm:cxn modelId="{E23980A5-6A71-DF4D-B8EE-8AC8848EEA5C}" type="presParOf" srcId="{E06C9C2A-E186-F14F-8AAD-2490403C9F04}" destId="{6069F85D-025F-7144-AA23-B4AD80205DCB}" srcOrd="0" destOrd="0" presId="urn:microsoft.com/office/officeart/2005/8/layout/hierarchy3"/>
    <dgm:cxn modelId="{DBD186EF-30F7-3D4D-9F98-C4599175A0F3}" type="presParOf" srcId="{E06C9C2A-E186-F14F-8AAD-2490403C9F04}" destId="{1F0D3BF3-2329-0D4B-921B-27FC0AD8A807}" srcOrd="1" destOrd="0" presId="urn:microsoft.com/office/officeart/2005/8/layout/hierarchy3"/>
    <dgm:cxn modelId="{328D9C5D-D57E-C241-87CE-974767030F8A}" type="presParOf" srcId="{4BB728D1-B310-DF42-AA24-9D26030DB5BB}" destId="{9A0CB60F-CE90-7646-B165-2B89F0F804FF}" srcOrd="1" destOrd="0" presId="urn:microsoft.com/office/officeart/2005/8/layout/hierarchy3"/>
    <dgm:cxn modelId="{FBACB501-4B72-6E4F-881A-0133A3F8049D}" type="presParOf" srcId="{9A0CB60F-CE90-7646-B165-2B89F0F804FF}" destId="{CCCA2847-512D-A04D-BCA9-9241EBE16472}" srcOrd="0" destOrd="0" presId="urn:microsoft.com/office/officeart/2005/8/layout/hierarchy3"/>
    <dgm:cxn modelId="{EA27EC02-C209-BB41-BF3B-989827F4131B}" type="presParOf" srcId="{9A0CB60F-CE90-7646-B165-2B89F0F804FF}" destId="{5FD2B843-05E9-4343-A56C-9FD5EFFDF291}" srcOrd="1" destOrd="0" presId="urn:microsoft.com/office/officeart/2005/8/layout/hierarchy3"/>
    <dgm:cxn modelId="{BF35646E-FF8B-9945-8B6F-F5E5098D2A62}" type="presParOf" srcId="{9A0CB60F-CE90-7646-B165-2B89F0F804FF}" destId="{938C5F8C-4DE1-394A-9B7F-403CAF83E2D3}" srcOrd="2" destOrd="0" presId="urn:microsoft.com/office/officeart/2005/8/layout/hierarchy3"/>
    <dgm:cxn modelId="{D0084FCB-061D-B94F-9562-213F36487CE5}" type="presParOf" srcId="{9A0CB60F-CE90-7646-B165-2B89F0F804FF}" destId="{339594E0-C0C4-D947-AC1D-29D7405A2438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Core (20)</a:t>
          </a:r>
        </a:p>
      </dsp:txBody>
      <dsp:txXfrm>
        <a:off x="3591417" y="1172833"/>
        <a:ext cx="1410767" cy="861625"/>
      </dsp:txXfrm>
    </dsp:sp>
    <dsp:sp modelId="{916A1AB3-B42B-CC46-90E4-E93EE1141B43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2575D9-704A-0D4D-904C-648FEDB115AB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P&amp;P (10)</a:t>
          </a:r>
        </a:p>
      </dsp:txBody>
      <dsp:txXfrm>
        <a:off x="3591417" y="2316879"/>
        <a:ext cx="1410767" cy="861625"/>
      </dsp:txXfrm>
    </dsp:sp>
    <dsp:sp modelId="{DCBFBF17-799F-6B46-8C22-E79F7834AB78}">
      <dsp:nvSpPr>
        <dsp:cNvPr id="0" name=""/>
        <dsp:cNvSpPr/>
      </dsp:nvSpPr>
      <dsp:spPr>
        <a:xfrm>
          <a:off x="3381563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244A1-BDC5-5B4F-B53D-BA8439D857EB}">
      <dsp:nvSpPr>
        <dsp:cNvPr id="0" name=""/>
        <dsp:cNvSpPr/>
      </dsp:nvSpPr>
      <dsp:spPr>
        <a:xfrm>
          <a:off x="3564611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EU Private and Comp. Law (5)</a:t>
          </a:r>
        </a:p>
      </dsp:txBody>
      <dsp:txXfrm>
        <a:off x="3591417" y="3460926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Core (20)</a:t>
          </a:r>
        </a:p>
      </dsp:txBody>
      <dsp:txXfrm>
        <a:off x="5879510" y="1172833"/>
        <a:ext cx="1410767" cy="861625"/>
      </dsp:txXfrm>
    </dsp:sp>
    <dsp:sp modelId="{B645E0F4-068C-824E-A309-19F84DF6591B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8EDBB-7C83-E54B-B2F3-11385D1C3EDB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Internship (5)</a:t>
          </a:r>
        </a:p>
      </dsp:txBody>
      <dsp:txXfrm>
        <a:off x="5879510" y="2316879"/>
        <a:ext cx="1410767" cy="861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Core (20)</a:t>
          </a:r>
        </a:p>
      </dsp:txBody>
      <dsp:txXfrm>
        <a:off x="3591417" y="1172833"/>
        <a:ext cx="1410767" cy="861625"/>
      </dsp:txXfrm>
    </dsp:sp>
    <dsp:sp modelId="{916A1AB3-B42B-CC46-90E4-E93EE1141B43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2575D9-704A-0D4D-904C-648FEDB115AB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P&amp;P (10)</a:t>
          </a:r>
        </a:p>
      </dsp:txBody>
      <dsp:txXfrm>
        <a:off x="3591417" y="2316879"/>
        <a:ext cx="1410767" cy="861625"/>
      </dsp:txXfrm>
    </dsp:sp>
    <dsp:sp modelId="{7F3E1BE7-3A86-2A41-A22C-3FDFD6C2FC1D}">
      <dsp:nvSpPr>
        <dsp:cNvPr id="0" name=""/>
        <dsp:cNvSpPr/>
      </dsp:nvSpPr>
      <dsp:spPr>
        <a:xfrm>
          <a:off x="3381563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1C14DB-12F5-8A45-BFD2-7C91448EE409}">
      <dsp:nvSpPr>
        <dsp:cNvPr id="0" name=""/>
        <dsp:cNvSpPr/>
      </dsp:nvSpPr>
      <dsp:spPr>
        <a:xfrm>
          <a:off x="3564611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Internship (5)</a:t>
          </a:r>
        </a:p>
      </dsp:txBody>
      <dsp:txXfrm>
        <a:off x="3591417" y="3460926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Core (20)</a:t>
          </a:r>
        </a:p>
      </dsp:txBody>
      <dsp:txXfrm>
        <a:off x="5879510" y="1172833"/>
        <a:ext cx="1410767" cy="861625"/>
      </dsp:txXfrm>
    </dsp:sp>
    <dsp:sp modelId="{9D32C662-9EDE-164E-ACD1-28579AB3DF6D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54AEF-1212-0C49-80A9-2E4359F4571A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Moot</a:t>
          </a:r>
          <a:r>
            <a:rPr lang="en-US" sz="2300" kern="1200" baseline="0" dirty="0"/>
            <a:t> Court (5)</a:t>
          </a:r>
          <a:endParaRPr lang="en-US" sz="2300" kern="1200" dirty="0"/>
        </a:p>
      </dsp:txBody>
      <dsp:txXfrm>
        <a:off x="5879510" y="2316879"/>
        <a:ext cx="1410767" cy="861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Core (20)</a:t>
          </a:r>
        </a:p>
      </dsp:txBody>
      <dsp:txXfrm>
        <a:off x="3591417" y="1172833"/>
        <a:ext cx="1410767" cy="861625"/>
      </dsp:txXfrm>
    </dsp:sp>
    <dsp:sp modelId="{916A1AB3-B42B-CC46-90E4-E93EE1141B43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2575D9-704A-0D4D-904C-648FEDB115AB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P&amp;P (10)</a:t>
          </a:r>
        </a:p>
      </dsp:txBody>
      <dsp:txXfrm>
        <a:off x="3591417" y="2316879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Core (20)</a:t>
          </a:r>
        </a:p>
      </dsp:txBody>
      <dsp:txXfrm>
        <a:off x="5879510" y="1172833"/>
        <a:ext cx="1410767" cy="861625"/>
      </dsp:txXfrm>
    </dsp:sp>
    <dsp:sp modelId="{9D32C662-9EDE-164E-ACD1-28579AB3DF6D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54AEF-1212-0C49-80A9-2E4359F4571A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Moot Court (5)</a:t>
          </a:r>
          <a:endParaRPr lang="en-US" sz="2300" kern="1200" dirty="0"/>
        </a:p>
      </dsp:txBody>
      <dsp:txXfrm>
        <a:off x="5879510" y="2316879"/>
        <a:ext cx="1410767" cy="861625"/>
      </dsp:txXfrm>
    </dsp:sp>
    <dsp:sp modelId="{851CCA46-E15D-4B42-9EC0-F444DF1BD95B}">
      <dsp:nvSpPr>
        <dsp:cNvPr id="0" name=""/>
        <dsp:cNvSpPr/>
      </dsp:nvSpPr>
      <dsp:spPr>
        <a:xfrm>
          <a:off x="5669656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711C2A-C997-8146-ADD8-B75B3DA1D8A1}">
      <dsp:nvSpPr>
        <dsp:cNvPr id="0" name=""/>
        <dsp:cNvSpPr/>
      </dsp:nvSpPr>
      <dsp:spPr>
        <a:xfrm>
          <a:off x="5852704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Internship (5)</a:t>
          </a:r>
        </a:p>
      </dsp:txBody>
      <dsp:txXfrm>
        <a:off x="5879510" y="3460926"/>
        <a:ext cx="1410767" cy="8616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Core (20)</a:t>
          </a:r>
        </a:p>
      </dsp:txBody>
      <dsp:txXfrm>
        <a:off x="3591417" y="1172833"/>
        <a:ext cx="1410767" cy="861625"/>
      </dsp:txXfrm>
    </dsp:sp>
    <dsp:sp modelId="{5B4BD7D4-AFAA-5F43-A540-734790C4ECE5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6F2185-AEB2-DE4A-A65D-BE3CDE011A6F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Internship (5)</a:t>
          </a:r>
        </a:p>
      </dsp:txBody>
      <dsp:txXfrm>
        <a:off x="3591417" y="2316879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Core (20)</a:t>
          </a:r>
        </a:p>
      </dsp:txBody>
      <dsp:txXfrm>
        <a:off x="5879510" y="1172833"/>
        <a:ext cx="1410767" cy="861625"/>
      </dsp:txXfrm>
    </dsp:sp>
    <dsp:sp modelId="{938C5F8C-4DE1-394A-9B7F-403CAF83E2D3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594E0-C0C4-D947-AC1D-29D7405A2438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P&amp;P (10)</a:t>
          </a:r>
        </a:p>
      </dsp:txBody>
      <dsp:txXfrm>
        <a:off x="5879510" y="2316879"/>
        <a:ext cx="1410767" cy="861625"/>
      </dsp:txXfrm>
    </dsp:sp>
    <dsp:sp modelId="{BEB872D9-7806-D743-83FA-CE5EC1AE4611}">
      <dsp:nvSpPr>
        <dsp:cNvPr id="0" name=""/>
        <dsp:cNvSpPr/>
      </dsp:nvSpPr>
      <dsp:spPr>
        <a:xfrm>
          <a:off x="5669656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7A2D5-473F-5946-86F6-081D17D4866A}">
      <dsp:nvSpPr>
        <dsp:cNvPr id="0" name=""/>
        <dsp:cNvSpPr/>
      </dsp:nvSpPr>
      <dsp:spPr>
        <a:xfrm>
          <a:off x="5852704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Moot Court (5)</a:t>
          </a:r>
        </a:p>
      </dsp:txBody>
      <dsp:txXfrm>
        <a:off x="5879510" y="3460926"/>
        <a:ext cx="1410767" cy="8616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Core (20)</a:t>
          </a:r>
        </a:p>
      </dsp:txBody>
      <dsp:txXfrm>
        <a:off x="3591417" y="1172833"/>
        <a:ext cx="1410767" cy="861625"/>
      </dsp:txXfrm>
    </dsp:sp>
    <dsp:sp modelId="{916A1AB3-B42B-CC46-90E4-E93EE1141B43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2575D9-704A-0D4D-904C-648FEDB115AB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Int M&amp;A (5)</a:t>
          </a:r>
        </a:p>
      </dsp:txBody>
      <dsp:txXfrm>
        <a:off x="3591417" y="2316879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Core (20)</a:t>
          </a:r>
        </a:p>
      </dsp:txBody>
      <dsp:txXfrm>
        <a:off x="5879510" y="1172833"/>
        <a:ext cx="1410767" cy="861625"/>
      </dsp:txXfrm>
    </dsp:sp>
    <dsp:sp modelId="{B645E0F4-068C-824E-A309-19F84DF6591B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8EDBB-7C83-E54B-B2F3-11385D1C3EDB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P&amp;P (10)</a:t>
          </a:r>
        </a:p>
      </dsp:txBody>
      <dsp:txXfrm>
        <a:off x="5879510" y="2316879"/>
        <a:ext cx="1410767" cy="861625"/>
      </dsp:txXfrm>
    </dsp:sp>
    <dsp:sp modelId="{28FC40F3-9426-3840-AA9D-27EEE042449D}">
      <dsp:nvSpPr>
        <dsp:cNvPr id="0" name=""/>
        <dsp:cNvSpPr/>
      </dsp:nvSpPr>
      <dsp:spPr>
        <a:xfrm>
          <a:off x="5669656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A48E9-B036-DD4E-B9C8-E9FBCC073E40}">
      <dsp:nvSpPr>
        <dsp:cNvPr id="0" name=""/>
        <dsp:cNvSpPr/>
      </dsp:nvSpPr>
      <dsp:spPr>
        <a:xfrm>
          <a:off x="5852704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Moot Court (5)</a:t>
          </a:r>
        </a:p>
      </dsp:txBody>
      <dsp:txXfrm>
        <a:off x="5879510" y="3460926"/>
        <a:ext cx="1410767" cy="8616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Core (20)</a:t>
          </a:r>
        </a:p>
      </dsp:txBody>
      <dsp:txXfrm>
        <a:off x="3591417" y="1172833"/>
        <a:ext cx="1410767" cy="861625"/>
      </dsp:txXfrm>
    </dsp:sp>
    <dsp:sp modelId="{8715AE74-0D79-294D-B61E-F233F0CCF4F3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4AE8B2-6A18-0544-A1CB-A3F34BB9CDE4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Terrorism and Int Law (5)</a:t>
          </a:r>
        </a:p>
      </dsp:txBody>
      <dsp:txXfrm>
        <a:off x="3591417" y="2316879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Core (20)</a:t>
          </a:r>
        </a:p>
      </dsp:txBody>
      <dsp:txXfrm>
        <a:off x="5879510" y="1172833"/>
        <a:ext cx="1410767" cy="861625"/>
      </dsp:txXfrm>
    </dsp:sp>
    <dsp:sp modelId="{9D32C662-9EDE-164E-ACD1-28579AB3DF6D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A54AEF-1212-0C49-80A9-2E4359F4571A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Intern-ship (5)</a:t>
          </a:r>
        </a:p>
      </dsp:txBody>
      <dsp:txXfrm>
        <a:off x="5879510" y="2316879"/>
        <a:ext cx="1410767" cy="861625"/>
      </dsp:txXfrm>
    </dsp:sp>
    <dsp:sp modelId="{938C5F8C-4DE1-394A-9B7F-403CAF83E2D3}">
      <dsp:nvSpPr>
        <dsp:cNvPr id="0" name=""/>
        <dsp:cNvSpPr/>
      </dsp:nvSpPr>
      <dsp:spPr>
        <a:xfrm>
          <a:off x="5669656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594E0-C0C4-D947-AC1D-29D7405A2438}">
      <dsp:nvSpPr>
        <dsp:cNvPr id="0" name=""/>
        <dsp:cNvSpPr/>
      </dsp:nvSpPr>
      <dsp:spPr>
        <a:xfrm>
          <a:off x="5852704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P&amp;P (10)</a:t>
          </a:r>
        </a:p>
      </dsp:txBody>
      <dsp:txXfrm>
        <a:off x="5879510" y="3460926"/>
        <a:ext cx="1410767" cy="8616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8E090-CC06-634F-93A4-C70413E3E9ED}">
      <dsp:nvSpPr>
        <dsp:cNvPr id="0" name=""/>
        <dsp:cNvSpPr/>
      </dsp:nvSpPr>
      <dsp:spPr>
        <a:xfrm>
          <a:off x="3198516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FALL</a:t>
          </a:r>
        </a:p>
      </dsp:txBody>
      <dsp:txXfrm>
        <a:off x="3225322" y="28786"/>
        <a:ext cx="1776862" cy="861625"/>
      </dsp:txXfrm>
    </dsp:sp>
    <dsp:sp modelId="{2BFC63F8-DDD3-CC40-8850-D231E73752BA}">
      <dsp:nvSpPr>
        <dsp:cNvPr id="0" name=""/>
        <dsp:cNvSpPr/>
      </dsp:nvSpPr>
      <dsp:spPr>
        <a:xfrm>
          <a:off x="3381563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D1A54-D922-1748-8ED8-A984AD780994}">
      <dsp:nvSpPr>
        <dsp:cNvPr id="0" name=""/>
        <dsp:cNvSpPr/>
      </dsp:nvSpPr>
      <dsp:spPr>
        <a:xfrm>
          <a:off x="3564611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Core (20)</a:t>
          </a:r>
        </a:p>
      </dsp:txBody>
      <dsp:txXfrm>
        <a:off x="3591417" y="1172833"/>
        <a:ext cx="1410767" cy="861625"/>
      </dsp:txXfrm>
    </dsp:sp>
    <dsp:sp modelId="{8715AE74-0D79-294D-B61E-F233F0CCF4F3}">
      <dsp:nvSpPr>
        <dsp:cNvPr id="0" name=""/>
        <dsp:cNvSpPr/>
      </dsp:nvSpPr>
      <dsp:spPr>
        <a:xfrm>
          <a:off x="3381563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4AE8B2-6A18-0544-A1CB-A3F34BB9CDE4}">
      <dsp:nvSpPr>
        <dsp:cNvPr id="0" name=""/>
        <dsp:cNvSpPr/>
      </dsp:nvSpPr>
      <dsp:spPr>
        <a:xfrm>
          <a:off x="3564611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Terrorism and Int Law (5)</a:t>
          </a:r>
        </a:p>
      </dsp:txBody>
      <dsp:txXfrm>
        <a:off x="3591417" y="2316879"/>
        <a:ext cx="1410767" cy="861625"/>
      </dsp:txXfrm>
    </dsp:sp>
    <dsp:sp modelId="{B50BA3B5-B103-124B-A369-F935DD300CA7}">
      <dsp:nvSpPr>
        <dsp:cNvPr id="0" name=""/>
        <dsp:cNvSpPr/>
      </dsp:nvSpPr>
      <dsp:spPr>
        <a:xfrm>
          <a:off x="3381563" y="917217"/>
          <a:ext cx="183047" cy="2974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520"/>
              </a:lnTo>
              <a:lnTo>
                <a:pt x="183047" y="297452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0508B-40C5-184A-94C3-62345FBE3030}">
      <dsp:nvSpPr>
        <dsp:cNvPr id="0" name=""/>
        <dsp:cNvSpPr/>
      </dsp:nvSpPr>
      <dsp:spPr>
        <a:xfrm>
          <a:off x="3564611" y="3434120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Internship (5)</a:t>
          </a:r>
        </a:p>
      </dsp:txBody>
      <dsp:txXfrm>
        <a:off x="3591417" y="3460926"/>
        <a:ext cx="1410767" cy="861625"/>
      </dsp:txXfrm>
    </dsp:sp>
    <dsp:sp modelId="{6069F85D-025F-7144-AA23-B4AD80205DCB}">
      <dsp:nvSpPr>
        <dsp:cNvPr id="0" name=""/>
        <dsp:cNvSpPr/>
      </dsp:nvSpPr>
      <dsp:spPr>
        <a:xfrm>
          <a:off x="5486609" y="1980"/>
          <a:ext cx="1830474" cy="915237"/>
        </a:xfrm>
        <a:prstGeom prst="roundRect">
          <a:avLst>
            <a:gd name="adj" fmla="val 1000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SPRING</a:t>
          </a:r>
        </a:p>
      </dsp:txBody>
      <dsp:txXfrm>
        <a:off x="5513415" y="28786"/>
        <a:ext cx="1776862" cy="861625"/>
      </dsp:txXfrm>
    </dsp:sp>
    <dsp:sp modelId="{CCCA2847-512D-A04D-BCA9-9241EBE16472}">
      <dsp:nvSpPr>
        <dsp:cNvPr id="0" name=""/>
        <dsp:cNvSpPr/>
      </dsp:nvSpPr>
      <dsp:spPr>
        <a:xfrm>
          <a:off x="5669656" y="917217"/>
          <a:ext cx="183047" cy="686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427"/>
              </a:lnTo>
              <a:lnTo>
                <a:pt x="183047" y="68642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2B843-05E9-4343-A56C-9FD5EFFDF291}">
      <dsp:nvSpPr>
        <dsp:cNvPr id="0" name=""/>
        <dsp:cNvSpPr/>
      </dsp:nvSpPr>
      <dsp:spPr>
        <a:xfrm>
          <a:off x="5852704" y="1146027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Core (20)</a:t>
          </a:r>
        </a:p>
      </dsp:txBody>
      <dsp:txXfrm>
        <a:off x="5879510" y="1172833"/>
        <a:ext cx="1410767" cy="861625"/>
      </dsp:txXfrm>
    </dsp:sp>
    <dsp:sp modelId="{938C5F8C-4DE1-394A-9B7F-403CAF83E2D3}">
      <dsp:nvSpPr>
        <dsp:cNvPr id="0" name=""/>
        <dsp:cNvSpPr/>
      </dsp:nvSpPr>
      <dsp:spPr>
        <a:xfrm>
          <a:off x="5669656" y="917217"/>
          <a:ext cx="183047" cy="1830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0474"/>
              </a:lnTo>
              <a:lnTo>
                <a:pt x="183047" y="1830474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594E0-C0C4-D947-AC1D-29D7405A2438}">
      <dsp:nvSpPr>
        <dsp:cNvPr id="0" name=""/>
        <dsp:cNvSpPr/>
      </dsp:nvSpPr>
      <dsp:spPr>
        <a:xfrm>
          <a:off x="5852704" y="2290073"/>
          <a:ext cx="1464379" cy="9152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P&amp;P (10)</a:t>
          </a:r>
        </a:p>
      </dsp:txBody>
      <dsp:txXfrm>
        <a:off x="5879510" y="2316879"/>
        <a:ext cx="1410767" cy="861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FA0E7-9521-164A-A37E-F1AE1E12D363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1BD24-B20D-A043-9348-2F042AFD3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4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1BD24-B20D-A043-9348-2F042AFD3D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77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1F3FA-A538-B693-B5A6-EFE921FD0E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C3766-7512-83E2-7621-AEC8E1F86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75976-E1FB-C1DC-F70C-B82F816B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2582B-505F-DAB2-9011-DBCDBFA8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CD3E6-AD7F-9A7B-DD29-F8A8B126A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1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110A-F1E0-682A-DE21-188AE424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D2B0E-0CF2-18AC-CABC-34FCE07E6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B2E54-6401-6082-ED2D-3481D79B9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B9E43-FE99-1C55-34F7-F5D376718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C1648-DD92-EC84-A44B-845A55BD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9D8B-72DD-4807-D886-21B5076E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8C8FA-120E-5F4A-BDAD-089043797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9D228-21C9-95C8-9359-5F0EC2C7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E0301-FE41-FF4B-E75C-3B34FD3A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1EC1F-2854-1F4C-AAD0-7EFB379A7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6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7D7D2-2056-4547-CB92-F775F06E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8497C-B35F-E0D3-503D-A4B242F34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AB047-5A90-A79C-3696-3362C92A6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6D7FF-6161-A191-40BB-4EB882AEE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E7806C-0273-21F3-4FE2-AA362E9C1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43F96-25AD-3166-5A65-28AC0C182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8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0F8D9-CC75-8DB6-9282-3E89E34E0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14813-0082-89DA-DBA7-2F2455404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AFFBA-C157-F431-DD94-2E42C2993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C4B6E8-EAD1-CE8B-9E35-2CD643862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5B79C7-C573-E0CF-1E35-EEA456E96E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8E08D3-03FA-96B3-738B-F8F407A7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1EF0C-B25A-0F20-1121-F7ABF3D2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1F2BFC-356E-10D6-4F20-2AE3CE61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54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2213F-4EFF-D8DC-1DFD-35BB8774A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5506B4-9083-DF94-567D-40B23A7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854647-224F-145C-0318-4EE98A8B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32204-D72D-3595-FA50-AA392A50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26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163B99-FBE4-F67F-16BB-E09231049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E839B7-EB5C-523D-0C28-D510CC6C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E6DC9-68D9-841C-06EC-F02825B3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45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B998-D3CB-C204-BDBF-C8F2663EC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90119-0280-31F8-5BB4-8E71B68E3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A856A-DBDD-DB30-97C5-2BC16C16F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B70DC-E9EA-BC00-9291-696438EBD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C8119-7380-6FAA-1A18-55D2E43B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C5F362-03B1-907A-62C0-D3D70E5C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1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7858C-56EE-F1C3-4F8F-E1EACB491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F3594-A4B0-8FEB-E089-70BE0F156B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80BF8-6611-96B1-9270-B6FA8641B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2DE64-2BB9-9457-592F-7DB476B1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B28B1-2BF7-0EC5-C01E-F61294F5B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9FA14-4354-F36A-5EDA-CB70E521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8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6EF1-C16E-7FBD-64CB-1F4623D55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56C788-DC8A-6CD8-8740-3F3D1DBB7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BA064-372D-BC0A-AC40-11001CF9E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2184C-A08F-3BB1-779D-275D2F7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431EE-1175-94F8-DE08-27B2006F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4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407628-6949-CD0F-ECFA-C06D54A73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EF7B49-5128-AE06-F7F0-44C82F1EC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D122C-CD56-95B9-B97E-9B7179699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A6395-A927-A6E0-00FC-0D5F0672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76CEA-C104-305F-FAA7-4CF3B365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2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672E3C-F576-F482-8F73-34E42EAC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20B09-91E7-6B7B-6DD3-D7F733130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A6DF-2799-80C8-AC25-AA62350B2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B39A9-8C1A-CA42-BD56-7351FA49DF3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DF126-CEB6-7669-9235-F969E7601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C28D1-0E1F-8EFF-F4CF-2C03447F88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094EC4-2D58-2247-AD2C-39F52A7F6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8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9F1C-39C1-B4AE-53BD-430D627C2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14260-6F33-6A48-F82D-1B881C13B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41563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/>
              <a:t>CURRICULUM OVERVIEW – 60 ECTS</a:t>
            </a:r>
          </a:p>
          <a:p>
            <a:r>
              <a:rPr lang="en-US" sz="3600" dirty="0"/>
              <a:t>(more flexibility to design your </a:t>
            </a:r>
            <a:r>
              <a:rPr lang="en-US" sz="3600" b="1" dirty="0"/>
              <a:t>own</a:t>
            </a:r>
            <a:r>
              <a:rPr lang="en-US" sz="3600" dirty="0"/>
              <a:t> schedule)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F92B80C-01B1-164F-770F-25E3C611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D29BCFF3-5A50-20D4-3095-D5D6883C6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3" y="317500"/>
            <a:ext cx="7493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2DC2213-6F75-E961-3048-23C81476F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3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                                                                 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237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47BF-9D3B-8B21-4B6C-2BBB7939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 CORE COURSES (40 ECTS)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7C73-B9DB-7218-C0CD-F4E0B73F8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2" indent="0">
              <a:buNone/>
            </a:pPr>
            <a:r>
              <a:rPr lang="fr-BE" b="1" dirty="0"/>
              <a:t>🍁 FALL🍁</a:t>
            </a:r>
          </a:p>
          <a:p>
            <a:pPr lvl="2"/>
            <a:r>
              <a:rPr lang="fr-BE" dirty="0"/>
              <a:t>International Commercial Transactions</a:t>
            </a:r>
            <a:endParaRPr lang="en-US" dirty="0"/>
          </a:p>
          <a:p>
            <a:pPr lvl="2"/>
            <a:r>
              <a:rPr lang="fr-BE" dirty="0" err="1"/>
              <a:t>Competition</a:t>
            </a:r>
            <a:r>
              <a:rPr lang="fr-BE" dirty="0"/>
              <a:t> Law</a:t>
            </a:r>
            <a:endParaRPr lang="en-US" dirty="0"/>
          </a:p>
          <a:p>
            <a:pPr lvl="2"/>
            <a:r>
              <a:rPr lang="fr-BE" dirty="0"/>
              <a:t>International </a:t>
            </a:r>
            <a:r>
              <a:rPr lang="fr-BE" dirty="0" err="1"/>
              <a:t>Litigation</a:t>
            </a:r>
            <a:r>
              <a:rPr lang="fr-BE" dirty="0"/>
              <a:t> and Arbitration</a:t>
            </a:r>
          </a:p>
          <a:p>
            <a:pPr lvl="2"/>
            <a:r>
              <a:rPr lang="fr-BE" dirty="0" err="1"/>
              <a:t>Corporate</a:t>
            </a:r>
            <a:r>
              <a:rPr lang="fr-BE" dirty="0"/>
              <a:t> </a:t>
            </a:r>
            <a:r>
              <a:rPr lang="fr-BE" dirty="0" err="1"/>
              <a:t>Governance</a:t>
            </a:r>
            <a:r>
              <a:rPr lang="fr-BE" dirty="0"/>
              <a:t> and ESG</a:t>
            </a:r>
          </a:p>
          <a:p>
            <a:pPr marL="914400" lvl="2" indent="0">
              <a:buNone/>
            </a:pPr>
            <a:endParaRPr lang="fr-BE" dirty="0"/>
          </a:p>
          <a:p>
            <a:pPr marL="914400" lvl="2" indent="0">
              <a:buNone/>
            </a:pPr>
            <a:r>
              <a:rPr lang="fr-BE" b="1" dirty="0"/>
              <a:t>🌿 SPRING 🌿</a:t>
            </a:r>
            <a:endParaRPr lang="en-US" b="1" dirty="0"/>
          </a:p>
          <a:p>
            <a:pPr lvl="2"/>
            <a:r>
              <a:rPr lang="fr-BE" dirty="0"/>
              <a:t>International </a:t>
            </a:r>
            <a:r>
              <a:rPr lang="fr-BE" dirty="0" err="1"/>
              <a:t>Company</a:t>
            </a:r>
            <a:r>
              <a:rPr lang="fr-BE" dirty="0"/>
              <a:t> Law - International Taxation </a:t>
            </a:r>
            <a:endParaRPr lang="en-US" dirty="0"/>
          </a:p>
          <a:p>
            <a:pPr lvl="2"/>
            <a:r>
              <a:rPr lang="fr-BE" dirty="0"/>
              <a:t>International Trade and Investment </a:t>
            </a:r>
          </a:p>
          <a:p>
            <a:pPr lvl="2"/>
            <a:r>
              <a:rPr lang="fr-BE" dirty="0"/>
              <a:t>International Banking and Finance Law </a:t>
            </a:r>
            <a:endParaRPr lang="en-US" dirty="0"/>
          </a:p>
          <a:p>
            <a:pPr lvl="2"/>
            <a:r>
              <a:rPr lang="fr-BE" dirty="0"/>
              <a:t>International Law of IP, IT and Data Protection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sz="2000" dirty="0"/>
              <a:t>Exam period late January (Fall) and late May and June (Spring)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B1E0868-EE4A-ACDE-F38D-C0B90CB09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3" y="317500"/>
            <a:ext cx="7493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41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85BDA-EDA8-3CE6-BBCC-C602E39EF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B9EB-130B-7016-B318-78A33615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LL.M. Paper and Presentation (10 ECTS)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319E6-61AD-BEC7-B9A4-42F9FE4F3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14400" lvl="2" indent="0">
              <a:buNone/>
            </a:pPr>
            <a:r>
              <a:rPr lang="en-US" sz="2400" dirty="0"/>
              <a:t>Paper maximum 6000 words and oral presentation with visual aid.</a:t>
            </a:r>
          </a:p>
          <a:p>
            <a:pPr marL="914400" lvl="2" indent="0">
              <a:buNone/>
            </a:pPr>
            <a:endParaRPr lang="en-US" sz="2400" dirty="0"/>
          </a:p>
          <a:p>
            <a:pPr marL="914400" lvl="2" indent="0">
              <a:buNone/>
            </a:pPr>
            <a:r>
              <a:rPr lang="en-US" sz="2400" b="1" dirty="0"/>
              <a:t>Format: </a:t>
            </a:r>
            <a:r>
              <a:rPr lang="en-US" sz="2400" dirty="0"/>
              <a:t>flexible options of short research paper, client memo/advice, opinion, mock submission to court.</a:t>
            </a:r>
            <a:endParaRPr lang="en-US" sz="2400" b="1" dirty="0"/>
          </a:p>
          <a:p>
            <a:pPr marL="914400" lvl="2" indent="0">
              <a:buNone/>
            </a:pPr>
            <a:endParaRPr lang="fr-BE" sz="2400" dirty="0"/>
          </a:p>
          <a:p>
            <a:pPr marL="914400" lvl="2" indent="0">
              <a:buNone/>
            </a:pPr>
            <a:r>
              <a:rPr lang="fr-BE" sz="2400" b="1" dirty="0"/>
              <a:t>Timing:</a:t>
            </a:r>
            <a:r>
              <a:rPr lang="fr-BE" sz="2400" dirty="0"/>
              <a:t> can </a:t>
            </a:r>
            <a:r>
              <a:rPr lang="fr-BE" sz="2400" dirty="0" err="1"/>
              <a:t>be</a:t>
            </a:r>
            <a:r>
              <a:rPr lang="fr-BE" sz="2400" dirty="0"/>
              <a:t> </a:t>
            </a:r>
            <a:r>
              <a:rPr lang="fr-BE" sz="2400" dirty="0" err="1"/>
              <a:t>either</a:t>
            </a:r>
            <a:r>
              <a:rPr lang="fr-BE" sz="2400" dirty="0"/>
              <a:t> Fall or Spring – </a:t>
            </a:r>
            <a:r>
              <a:rPr lang="fr-BE" sz="2400" b="1" dirty="0" err="1"/>
              <a:t>you</a:t>
            </a:r>
            <a:r>
              <a:rPr lang="fr-BE" sz="2400" b="1" dirty="0"/>
              <a:t> </a:t>
            </a:r>
            <a:r>
              <a:rPr lang="fr-BE" sz="2400" b="1" dirty="0" err="1"/>
              <a:t>decide</a:t>
            </a:r>
            <a:endParaRPr lang="fr-BE" sz="2400" b="1" dirty="0"/>
          </a:p>
          <a:p>
            <a:pPr marL="914400" lvl="2" indent="0">
              <a:buNone/>
            </a:pPr>
            <a:endParaRPr lang="fr-BE" sz="2400" dirty="0"/>
          </a:p>
          <a:p>
            <a:pPr marL="914400" lvl="2" indent="0">
              <a:buNone/>
            </a:pPr>
            <a:r>
              <a:rPr lang="fr-BE" sz="2400" b="1" dirty="0"/>
              <a:t>Option Fall: </a:t>
            </a:r>
            <a:r>
              <a:rPr lang="fr-BE" sz="2400" dirty="0"/>
              <a:t>Topic </a:t>
            </a:r>
            <a:r>
              <a:rPr lang="fr-BE" sz="2400" dirty="0" err="1"/>
              <a:t>approved</a:t>
            </a:r>
            <a:r>
              <a:rPr lang="fr-BE" sz="2400" dirty="0"/>
              <a:t> by 23/10, Progress Meeting (</a:t>
            </a:r>
            <a:r>
              <a:rPr lang="fr-BE" sz="2400" dirty="0" err="1"/>
              <a:t>research</a:t>
            </a:r>
            <a:r>
              <a:rPr lang="fr-BE" sz="2400" dirty="0"/>
              <a:t> </a:t>
            </a:r>
            <a:r>
              <a:rPr lang="fr-BE" sz="2400" dirty="0" err="1"/>
              <a:t>largely</a:t>
            </a:r>
            <a:r>
              <a:rPr lang="fr-BE" sz="2400" dirty="0"/>
              <a:t> </a:t>
            </a:r>
            <a:r>
              <a:rPr lang="fr-BE" sz="2400" dirty="0" err="1"/>
              <a:t>done</a:t>
            </a:r>
            <a:r>
              <a:rPr lang="fr-BE" sz="2400" dirty="0"/>
              <a:t>) </a:t>
            </a:r>
            <a:r>
              <a:rPr lang="fr-BE" sz="2400" dirty="0" err="1"/>
              <a:t>with</a:t>
            </a:r>
            <a:r>
              <a:rPr lang="fr-BE" sz="2400" dirty="0"/>
              <a:t> </a:t>
            </a:r>
            <a:r>
              <a:rPr lang="fr-BE" sz="2400" dirty="0" err="1"/>
              <a:t>Supervisor</a:t>
            </a:r>
            <a:r>
              <a:rPr lang="fr-BE" sz="2400" dirty="0"/>
              <a:t> by 23/11, Paper due 4/1, Oral </a:t>
            </a:r>
            <a:r>
              <a:rPr lang="fr-BE" sz="2400" dirty="0" err="1"/>
              <a:t>very</a:t>
            </a:r>
            <a:r>
              <a:rPr lang="fr-BE" sz="2400" dirty="0"/>
              <a:t> </a:t>
            </a:r>
            <a:r>
              <a:rPr lang="fr-BE" sz="2400" dirty="0" err="1"/>
              <a:t>beginning</a:t>
            </a:r>
            <a:r>
              <a:rPr lang="fr-BE" sz="2400" dirty="0"/>
              <a:t> of February. </a:t>
            </a:r>
          </a:p>
          <a:p>
            <a:pPr marL="914400" lvl="2" indent="0">
              <a:buNone/>
            </a:pPr>
            <a:endParaRPr lang="fr-BE" sz="2400" dirty="0"/>
          </a:p>
          <a:p>
            <a:pPr marL="914400" lvl="2" indent="0">
              <a:buNone/>
            </a:pPr>
            <a:r>
              <a:rPr lang="fr-BE" sz="2400" b="1" dirty="0"/>
              <a:t>Option Spring: </a:t>
            </a:r>
            <a:r>
              <a:rPr lang="fr-BE" sz="2400" dirty="0"/>
              <a:t>Topic </a:t>
            </a:r>
            <a:r>
              <a:rPr lang="fr-BE" sz="2400" dirty="0" err="1"/>
              <a:t>approved</a:t>
            </a:r>
            <a:r>
              <a:rPr lang="fr-BE" sz="2400" dirty="0"/>
              <a:t> by 1/3, Progress Meeting (</a:t>
            </a:r>
            <a:r>
              <a:rPr lang="fr-BE" sz="2400" dirty="0" err="1"/>
              <a:t>research</a:t>
            </a:r>
            <a:r>
              <a:rPr lang="fr-BE" sz="2400" dirty="0"/>
              <a:t> </a:t>
            </a:r>
            <a:r>
              <a:rPr lang="fr-BE" sz="2400" dirty="0" err="1"/>
              <a:t>largely</a:t>
            </a:r>
            <a:r>
              <a:rPr lang="fr-BE" sz="2400" dirty="0"/>
              <a:t> </a:t>
            </a:r>
            <a:r>
              <a:rPr lang="fr-BE" sz="2400" dirty="0" err="1"/>
              <a:t>done</a:t>
            </a:r>
            <a:r>
              <a:rPr lang="fr-BE" sz="2400" dirty="0"/>
              <a:t>) </a:t>
            </a:r>
            <a:r>
              <a:rPr lang="fr-BE" sz="2400" dirty="0" err="1"/>
              <a:t>with</a:t>
            </a:r>
            <a:r>
              <a:rPr lang="fr-BE" sz="2400" dirty="0"/>
              <a:t> </a:t>
            </a:r>
            <a:r>
              <a:rPr lang="fr-BE" sz="2400" dirty="0" err="1"/>
              <a:t>Supervisor</a:t>
            </a:r>
            <a:r>
              <a:rPr lang="fr-BE" sz="2400" dirty="0"/>
              <a:t> by 1/4, Paper due 1/5, Oral in </a:t>
            </a:r>
            <a:r>
              <a:rPr lang="fr-BE" sz="2400" dirty="0" err="1"/>
              <a:t>mid</a:t>
            </a:r>
            <a:r>
              <a:rPr lang="fr-BE" sz="2400" dirty="0"/>
              <a:t>-June after exams in the exam </a:t>
            </a:r>
            <a:r>
              <a:rPr lang="fr-BE" sz="2400" dirty="0" err="1"/>
              <a:t>period</a:t>
            </a:r>
            <a:r>
              <a:rPr lang="fr-BE" sz="2400" dirty="0"/>
              <a:t>.</a:t>
            </a:r>
          </a:p>
          <a:p>
            <a:pPr marL="914400" lvl="2" indent="0">
              <a:buNone/>
            </a:pPr>
            <a:endParaRPr lang="fr-BE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F1260FB-4477-6D12-2F67-0010BD383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3" y="317500"/>
            <a:ext cx="7493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91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C44B2-C522-892A-C536-568067AD7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6DF48-7F1A-FB09-02EB-8DDA24D97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 OPTIONAL MODULE (10 ECTS)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91A05-D5A2-387A-1FCD-D2C9AF505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fr-BE" sz="2400" dirty="0"/>
              <a:t>Course(s) </a:t>
            </a:r>
            <a:r>
              <a:rPr lang="fr-BE" sz="2400" dirty="0" err="1"/>
              <a:t>selected</a:t>
            </a:r>
            <a:r>
              <a:rPr lang="fr-BE" sz="2400" dirty="0"/>
              <a:t> </a:t>
            </a:r>
            <a:r>
              <a:rPr lang="fr-BE" sz="2400" dirty="0" err="1"/>
              <a:t>from</a:t>
            </a:r>
            <a:r>
              <a:rPr lang="fr-BE" sz="2400" dirty="0"/>
              <a:t> </a:t>
            </a:r>
            <a:r>
              <a:rPr lang="fr-BE" sz="2400" dirty="0" err="1"/>
              <a:t>proposed</a:t>
            </a:r>
            <a:r>
              <a:rPr lang="fr-BE" sz="2400" dirty="0"/>
              <a:t> </a:t>
            </a:r>
            <a:r>
              <a:rPr lang="fr-BE" sz="2400" dirty="0" err="1"/>
              <a:t>faculty</a:t>
            </a:r>
            <a:r>
              <a:rPr lang="fr-BE" sz="2400" dirty="0"/>
              <a:t> </a:t>
            </a:r>
            <a:r>
              <a:rPr lang="fr-BE" sz="2400" dirty="0" err="1"/>
              <a:t>offerings</a:t>
            </a:r>
            <a:r>
              <a:rPr lang="fr-BE" sz="2400" dirty="0"/>
              <a:t> Fall (courses </a:t>
            </a:r>
            <a:r>
              <a:rPr lang="fr-BE" sz="2400" dirty="0" err="1"/>
              <a:t>with</a:t>
            </a:r>
            <a:r>
              <a:rPr lang="fr-BE" sz="2400" dirty="0"/>
              <a:t> permission in Spring) (5 ECTS </a:t>
            </a:r>
            <a:r>
              <a:rPr lang="fr-BE" sz="2400" dirty="0" err="1"/>
              <a:t>each</a:t>
            </a:r>
            <a:r>
              <a:rPr lang="fr-BE" sz="2400" dirty="0"/>
              <a:t> course)</a:t>
            </a:r>
          </a:p>
          <a:p>
            <a:pPr marL="914400" lvl="2" indent="0">
              <a:buNone/>
            </a:pPr>
            <a:endParaRPr lang="fr-BE" sz="2400" dirty="0"/>
          </a:p>
          <a:p>
            <a:pPr lvl="2"/>
            <a:r>
              <a:rPr lang="fr-BE" sz="2400" dirty="0" err="1"/>
              <a:t>Internship</a:t>
            </a:r>
            <a:r>
              <a:rPr lang="fr-BE" sz="2400" dirty="0"/>
              <a:t> </a:t>
            </a:r>
            <a:r>
              <a:rPr lang="fr-BE" sz="2400" dirty="0" err="1"/>
              <a:t>Fall</a:t>
            </a:r>
            <a:r>
              <a:rPr lang="fr-BE" sz="2400" dirty="0"/>
              <a:t> or Spring (5 ECTS)</a:t>
            </a:r>
          </a:p>
          <a:p>
            <a:pPr marL="914400" lvl="2" indent="0">
              <a:buNone/>
            </a:pPr>
            <a:endParaRPr lang="fr-BE" sz="2400" dirty="0"/>
          </a:p>
          <a:p>
            <a:pPr lvl="2"/>
            <a:r>
              <a:rPr lang="fr-BE" sz="2400" dirty="0"/>
              <a:t>Moot Court Seminar </a:t>
            </a:r>
            <a:r>
              <a:rPr lang="fr-BE" sz="2400" dirty="0" err="1"/>
              <a:t>exclusively</a:t>
            </a:r>
            <a:r>
              <a:rPr lang="fr-BE" sz="2400" dirty="0"/>
              <a:t> for LL.M. </a:t>
            </a:r>
            <a:r>
              <a:rPr lang="fr-BE" sz="2400" dirty="0" err="1"/>
              <a:t>students</a:t>
            </a:r>
            <a:r>
              <a:rPr lang="fr-BE" sz="2400" dirty="0"/>
              <a:t> Spring (5 ECTS) </a:t>
            </a:r>
          </a:p>
          <a:p>
            <a:pPr marL="914400" lvl="2" indent="0">
              <a:buNone/>
            </a:pPr>
            <a:endParaRPr lang="fr-BE" sz="2400" dirty="0"/>
          </a:p>
          <a:p>
            <a:pPr lvl="2"/>
            <a:r>
              <a:rPr lang="fr-BE" sz="2400" dirty="0"/>
              <a:t>Must </a:t>
            </a:r>
            <a:r>
              <a:rPr lang="fr-BE" sz="2400" dirty="0" err="1"/>
              <a:t>complete</a:t>
            </a:r>
            <a:r>
              <a:rPr lang="fr-BE" sz="2400" dirty="0"/>
              <a:t> at least 5 ECTS in the Fall – can </a:t>
            </a:r>
            <a:r>
              <a:rPr lang="fr-BE" sz="2400" dirty="0" err="1"/>
              <a:t>complete</a:t>
            </a:r>
            <a:r>
              <a:rPr lang="fr-BE" sz="2400" dirty="0"/>
              <a:t> 10 ECTS in Fall.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377F2958-EF1E-BC4A-F0DC-168D12860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3" y="317500"/>
            <a:ext cx="7493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19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BB58C-7D62-3D4A-9B84-74C7684B5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3DC44-CEEC-2F6D-0C71-87C8577EC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SOME PLANNING CONSIDERATIONS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33A84-BD56-D80A-38AA-3C7CCB8C9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z="2600" dirty="0"/>
              <a:t>The option to do an internship second semester allows you </a:t>
            </a:r>
            <a:r>
              <a:rPr lang="en-US" sz="2600" b="1" dirty="0"/>
              <a:t>more time to find an internship</a:t>
            </a:r>
          </a:p>
          <a:p>
            <a:pPr lvl="0"/>
            <a:r>
              <a:rPr lang="en-US" sz="2600" dirty="0"/>
              <a:t>Maybe you already have an internship in Fall?</a:t>
            </a:r>
          </a:p>
          <a:p>
            <a:pPr lvl="0"/>
            <a:r>
              <a:rPr lang="en-US" sz="2600" dirty="0"/>
              <a:t>The option to write your paper second semester allows you to have </a:t>
            </a:r>
            <a:r>
              <a:rPr lang="en-US" sz="2600" b="1" dirty="0"/>
              <a:t>more exposure to LL.M. subjects and faculty</a:t>
            </a:r>
          </a:p>
          <a:p>
            <a:pPr lvl="0"/>
            <a:r>
              <a:rPr lang="en-US" sz="2600" dirty="0"/>
              <a:t>There are </a:t>
            </a:r>
            <a:r>
              <a:rPr lang="en-US" sz="2600" b="1" dirty="0"/>
              <a:t>more faculty optional courses </a:t>
            </a:r>
            <a:r>
              <a:rPr lang="en-US" sz="2600" dirty="0"/>
              <a:t>to select from </a:t>
            </a:r>
            <a:r>
              <a:rPr lang="en-US" sz="2600" b="1" dirty="0"/>
              <a:t>first semester</a:t>
            </a:r>
          </a:p>
          <a:p>
            <a:pPr lvl="0"/>
            <a:r>
              <a:rPr lang="en-US" sz="2600" dirty="0"/>
              <a:t>Second semester includes </a:t>
            </a:r>
            <a:r>
              <a:rPr lang="en-US" sz="2600" b="1" dirty="0"/>
              <a:t>2-week spring break (do you want to write then or not?)</a:t>
            </a:r>
          </a:p>
          <a:p>
            <a:pPr lvl="0"/>
            <a:r>
              <a:rPr lang="en-US" sz="2600" dirty="0"/>
              <a:t>If you are a newcomer to Brussels, </a:t>
            </a:r>
            <a:r>
              <a:rPr lang="en-US" sz="2600" b="1" dirty="0"/>
              <a:t>do you need time to settle in?</a:t>
            </a:r>
          </a:p>
          <a:p>
            <a:pPr lvl="0"/>
            <a:r>
              <a:rPr lang="en-US" sz="2600" dirty="0"/>
              <a:t>Do you want to do an </a:t>
            </a:r>
            <a:r>
              <a:rPr lang="en-US" sz="2600" b="1" dirty="0"/>
              <a:t>internship and moot court in the Spring</a:t>
            </a:r>
            <a:r>
              <a:rPr lang="en-US" sz="2600" dirty="0"/>
              <a:t>?</a:t>
            </a:r>
          </a:p>
          <a:p>
            <a:pPr lvl="0"/>
            <a:r>
              <a:rPr lang="en-US" sz="2600" dirty="0"/>
              <a:t>Do you have plans over the </a:t>
            </a:r>
            <a:r>
              <a:rPr lang="en-US" sz="2600" b="1" dirty="0"/>
              <a:t>winter holidays</a:t>
            </a:r>
            <a:r>
              <a:rPr lang="en-US" sz="2600" dirty="0"/>
              <a:t>?</a:t>
            </a:r>
          </a:p>
          <a:p>
            <a:pPr lvl="0"/>
            <a:r>
              <a:rPr lang="en-US" sz="2600" dirty="0"/>
              <a:t>Do you want to have time for a </a:t>
            </a:r>
            <a:r>
              <a:rPr lang="en-US" sz="2600" b="1" dirty="0"/>
              <a:t>job search</a:t>
            </a:r>
            <a:r>
              <a:rPr lang="en-US" sz="2600" dirty="0"/>
              <a:t> either Fall or Spring?</a:t>
            </a:r>
          </a:p>
          <a:p>
            <a:endParaRPr lang="en-US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B3BC437-3FB3-F6CA-61C4-AEB2FB3DB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43" y="317500"/>
            <a:ext cx="749300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97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A02F-76FE-48AE-799D-3E270678F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0D577B-1AEB-3B93-7F66-743476530C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6297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6802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8D76B-2D60-62C8-8F20-49BD49D97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6E795-46BC-40B6-BECC-D96018520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0FDAEA5-9FFC-CDB7-BC7A-E81D654EDF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34694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626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2348F-3C93-6B35-DEED-1E16B21EF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1256-A67D-3787-3CA6-7E3C6893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87D164-D9E4-678E-9AAE-04224E0D7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5074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582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9EAA0-ABE9-E076-59E6-D8FA3E182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EA098-54B2-CB9B-11C6-53B89DB45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D926F0-D4FE-C055-61B8-184213C85E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7385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A06CA8-A2FD-6653-CD79-6518F9298976}"/>
              </a:ext>
            </a:extLst>
          </p:cNvPr>
          <p:cNvSpPr txBox="1"/>
          <p:nvPr/>
        </p:nvSpPr>
        <p:spPr>
          <a:xfrm>
            <a:off x="5979886" y="9434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9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AB469-2B7D-4309-297A-B85015F0E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7301D-DE73-6EF5-72C1-0EC2C626C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0EEFCAC-138A-7FBD-0D2E-A53CC48CD6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6467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1844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C293A-4025-AE3F-27EC-04ECF5175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3CDF2-4A51-F873-D4F5-BD791AF77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11D971-DEF8-1172-58DC-16C6EB7A11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3776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8028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96BEC-A704-71FF-7444-4CAEA3942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FC93-57FB-8F56-101F-F5AFA9CE4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SCHEDULES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0A2D18-9CD1-FE4D-178B-2202E65E1A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38943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5324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601</Words>
  <Application>Microsoft Macintosh PowerPoint</Application>
  <PresentationFormat>Widescreen</PresentationFormat>
  <Paragraphs>103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Office Theme</vt:lpstr>
      <vt:lpstr> </vt:lpstr>
      <vt:lpstr>  CORE COURSES (40 ECTS)</vt:lpstr>
      <vt:lpstr> LL.M. Paper and Presentation (10 ECTS)</vt:lpstr>
      <vt:lpstr> OPTIONAL MODULE (10 ECTS)</vt:lpstr>
      <vt:lpstr>SOME PLANNING CONSIDERATIONS</vt:lpstr>
      <vt:lpstr>MODEL SCHEDULES</vt:lpstr>
      <vt:lpstr>MODEL SCHEDULES </vt:lpstr>
      <vt:lpstr>MODEL SCHEDULES </vt:lpstr>
      <vt:lpstr>MODEL SCHEDULES </vt:lpstr>
      <vt:lpstr>MODEL SCHEDULES </vt:lpstr>
      <vt:lpstr>MODEL SCHEDULES </vt:lpstr>
      <vt:lpstr>MODEL SCHEDULES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MEISEL Pamela</dc:creator>
  <cp:lastModifiedBy>MEISEL Pamela</cp:lastModifiedBy>
  <cp:revision>16</cp:revision>
  <dcterms:created xsi:type="dcterms:W3CDTF">2025-09-08T15:08:51Z</dcterms:created>
  <dcterms:modified xsi:type="dcterms:W3CDTF">2026-09-15T12:47:27Z</dcterms:modified>
</cp:coreProperties>
</file>