
<file path=[Content_Types].xml><?xml version="1.0" encoding="utf-8"?>
<Types xmlns="http://schemas.openxmlformats.org/package/2006/content-types">
  <Default Extension="xml" ContentType="application/vnd.openxmlformats-package.core-properties+xml"/>
  <Default Extension="png" ContentType="image/png"/>
  <Default Extension="svg" ContentType="image/svg+xml"/>
  <Default Extension="dat" ContentType="application/x-fontdata"/>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eb0ef2c02bf4139" /><Relationship Type="http://schemas.openxmlformats.org/officeDocument/2006/relationships/extended-properties" Target="/docProps/app.xml" Id="R29ed202a9c4c4b41" /><Relationship Type="http://schemas.openxmlformats.org/officeDocument/2006/relationships/officeDocument" Target="/ppt/presentation.xml" Id="Ra773971953794a65" /></Relationships>
</file>

<file path=ppt/presentation.xml><?xml version="1.0" encoding="utf-8"?>
<p:presentation xmlns:p="http://schemas.openxmlformats.org/presentationml/2006/main" embedTrueTypeFonts="1" saveSubsetFonts="0">
  <p:sldMasterIdLst>
    <p:sldMasterId xmlns:r="http://schemas.openxmlformats.org/officeDocument/2006/relationships" id="2147483648" r:id="Rf68ca164cda744c4"/>
  </p:sldMasterIdLst>
  <p:notesMasterIdLst>
    <p:notesMasterId xmlns:r="http://schemas.openxmlformats.org/officeDocument/2006/relationships" r:id="R7f674658edbc458b"/>
  </p:notesMasterIdLst>
  <p:sldIdLst>
    <p:sldId xmlns:r="http://schemas.openxmlformats.org/officeDocument/2006/relationships" id="256" r:id="Rbe129a4fe81644ae"/>
    <p:sldId xmlns:r="http://schemas.openxmlformats.org/officeDocument/2006/relationships" id="257" r:id="R45bb20b0bc504d4c"/>
    <p:sldId xmlns:r="http://schemas.openxmlformats.org/officeDocument/2006/relationships" id="258" r:id="Rc8d27a4fe44d406c"/>
    <p:sldId xmlns:r="http://schemas.openxmlformats.org/officeDocument/2006/relationships" id="259" r:id="Rdd9e4e6a8e744bc2"/>
    <p:sldId xmlns:r="http://schemas.openxmlformats.org/officeDocument/2006/relationships" id="260" r:id="Rfc9dd427206e47df"/>
    <p:sldId xmlns:r="http://schemas.openxmlformats.org/officeDocument/2006/relationships" id="261" r:id="R5445556c43914580"/>
    <p:sldId xmlns:r="http://schemas.openxmlformats.org/officeDocument/2006/relationships" id="262" r:id="R5060b840c5984723"/>
    <p:sldId xmlns:r="http://schemas.openxmlformats.org/officeDocument/2006/relationships" id="263" r:id="Rf1fe95700eee4073"/>
    <p:sldId xmlns:r="http://schemas.openxmlformats.org/officeDocument/2006/relationships" id="264" r:id="Rcbb7960f1a7e44c2"/>
  </p:sldIdLst>
  <p:sldSz cx="12192000" cy="6858000"/>
  <p:notesSz cx="6858000" cy="9144000"/>
  <p:embeddedFontLst>
    <p:embeddedFont>
      <p:font typeface="Sora"/>
      <p:regular xmlns:r="http://schemas.openxmlformats.org/officeDocument/2006/relationships" r:id="R8f5e19a6719d4e42"/>
      <p:bold xmlns:r="http://schemas.openxmlformats.org/officeDocument/2006/relationships" r:id="R2b5d4b51a63c4e11"/>
    </p:embeddedFont>
  </p:embeddedFontLst>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p:slideViewPr>
    <p:cSldViewPr snapToGrid="0">
      <p:cViewPr>
        <p:scale>
          <a:sx xmlns:a="http://schemas.openxmlformats.org/drawingml/2006/main" n="1" d="1"/>
          <a:sy xmlns:a="http://schemas.openxmlformats.org/drawingml/2006/main" n="1" d="1"/>
        </p:scale>
        <p:origin x="0" y="0"/>
      </p:cViewPr>
      <p:guideLst/>
    </p:cSldViewPr>
  </p:slideViewPr>
  <p:gridSpacing cx="72008" cy="72008"/>
</p:viewPr>
</file>

<file path=ppt/_rels/presentation.xml.rels>&#65279;<?xml version="1.0" encoding="utf-8"?><Relationships xmlns="http://schemas.openxmlformats.org/package/2006/relationships"><Relationship Type="http://schemas.openxmlformats.org/officeDocument/2006/relationships/theme" Target="/ppt/theme/theme1.xml" Id="R4d901735154f49b2" /><Relationship Type="http://schemas.openxmlformats.org/officeDocument/2006/relationships/slideMaster" Target="/ppt/slideMasters/slideMaster1.xml" Id="Rf68ca164cda744c4" /><Relationship Type="http://schemas.openxmlformats.org/officeDocument/2006/relationships/notesMaster" Target="/ppt/notesMasters/notesMaster1.xml" Id="R7f674658edbc458b" /><Relationship Type="http://schemas.openxmlformats.org/officeDocument/2006/relationships/presProps" Target="/ppt/presProps.xml" Id="R01401bdf9ebe40e1" /><Relationship Type="http://schemas.openxmlformats.org/officeDocument/2006/relationships/viewProps" Target="/ppt/viewProps.xml" Id="Rff546c8b8b304f40" /><Relationship Type="http://schemas.openxmlformats.org/officeDocument/2006/relationships/tableStyles" Target="/ppt/tableStyles.xml" Id="R6de606d3999b48c0" /><Relationship Type="http://schemas.openxmlformats.org/officeDocument/2006/relationships/font" Target="/ppt/fonts/font.dat" Id="R8f5e19a6719d4e42" /><Relationship Type="http://schemas.openxmlformats.org/officeDocument/2006/relationships/font" Target="/ppt/fonts/font2.dat" Id="R2b5d4b51a63c4e11" /><Relationship Type="http://schemas.openxmlformats.org/officeDocument/2006/relationships/slide" Target="/ppt/slides/slide1.xml" Id="Rbe129a4fe81644ae" /><Relationship Type="http://schemas.openxmlformats.org/officeDocument/2006/relationships/slide" Target="/ppt/slides/slide2.xml" Id="R45bb20b0bc504d4c" /><Relationship Type="http://schemas.openxmlformats.org/officeDocument/2006/relationships/slide" Target="/ppt/slides/slide3.xml" Id="Rc8d27a4fe44d406c" /><Relationship Type="http://schemas.openxmlformats.org/officeDocument/2006/relationships/slide" Target="/ppt/slides/slide4.xml" Id="Rdd9e4e6a8e744bc2" /><Relationship Type="http://schemas.openxmlformats.org/officeDocument/2006/relationships/slide" Target="/ppt/slides/slide5.xml" Id="Rfc9dd427206e47df" /><Relationship Type="http://schemas.openxmlformats.org/officeDocument/2006/relationships/slide" Target="/ppt/slides/slide6.xml" Id="R5445556c43914580" /><Relationship Type="http://schemas.openxmlformats.org/officeDocument/2006/relationships/slide" Target="/ppt/slides/slide7.xml" Id="R5060b840c5984723" /><Relationship Type="http://schemas.openxmlformats.org/officeDocument/2006/relationships/slide" Target="/ppt/slides/slide8.xml" Id="Rf1fe95700eee4073" /><Relationship Type="http://schemas.openxmlformats.org/officeDocument/2006/relationships/slide" Target="/ppt/slides/slide9.xml" Id="Rcbb7960f1a7e44c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0e4f79efe8a467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new ppt theme">
  <a:themeElements>
    <a:clrScheme name="Partenamut">
      <a:dk1>
        <a:srgbClr val="000000"/>
      </a:dk1>
      <a:lt1>
        <a:srgbClr val="FFFFFF"/>
      </a:lt1>
      <a:dk2>
        <a:srgbClr val="73767C"/>
      </a:dk2>
      <a:lt2>
        <a:srgbClr val="E3E4E3"/>
      </a:lt2>
      <a:accent1>
        <a:srgbClr val="131E55"/>
      </a:accent1>
      <a:accent2>
        <a:srgbClr val="1158BF"/>
      </a:accent2>
      <a:accent3>
        <a:srgbClr val="EFA70F"/>
      </a:accent3>
      <a:accent4>
        <a:srgbClr val="F97360"/>
      </a:accent4>
      <a:accent5>
        <a:srgbClr val="014F56"/>
      </a:accent5>
      <a:accent6>
        <a:srgbClr val="DCEBF5"/>
      </a:accent6>
      <a:hlink>
        <a:srgbClr val="5171D3"/>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tenamut">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d32ef2c55884242" /><Relationship Type="http://schemas.openxmlformats.org/officeDocument/2006/relationships/notesMaster" Target="/ppt/notesMasters/notesMaster1.xml" Id="Ra7485ee2ea6e47bb" /></Relationships>
</file>

<file path=ppt/notesSlides/_rels/notesSlide2.xml.rels>&#65279;<?xml version="1.0" encoding="utf-8"?><Relationships xmlns="http://schemas.openxmlformats.org/package/2006/relationships"><Relationship Type="http://schemas.openxmlformats.org/officeDocument/2006/relationships/slide" Target="/ppt/slides/slide2.xml" Id="R59a8d7957bb04898" /><Relationship Type="http://schemas.openxmlformats.org/officeDocument/2006/relationships/notesMaster" Target="/ppt/notesMasters/notesMaster1.xml" Id="Rb4da079aa3f84bbe" /></Relationships>
</file>

<file path=ppt/notesSlides/_rels/notesSlide3.xml.rels>&#65279;<?xml version="1.0" encoding="utf-8"?><Relationships xmlns="http://schemas.openxmlformats.org/package/2006/relationships"><Relationship Type="http://schemas.openxmlformats.org/officeDocument/2006/relationships/slide" Target="/ppt/slides/slide3.xml" Id="R6818569406be451a" /><Relationship Type="http://schemas.openxmlformats.org/officeDocument/2006/relationships/notesMaster" Target="/ppt/notesMasters/notesMaster1.xml" Id="Ra3d222bcddb94d9e" /></Relationships>
</file>

<file path=ppt/notesSlides/_rels/notesSlide4.xml.rels>&#65279;<?xml version="1.0" encoding="utf-8"?><Relationships xmlns="http://schemas.openxmlformats.org/package/2006/relationships"><Relationship Type="http://schemas.openxmlformats.org/officeDocument/2006/relationships/slide" Target="/ppt/slides/slide4.xml" Id="R26cb2b79199844f6" /><Relationship Type="http://schemas.openxmlformats.org/officeDocument/2006/relationships/notesMaster" Target="/ppt/notesMasters/notesMaster1.xml" Id="R4650548757554023" /></Relationships>
</file>

<file path=ppt/notesSlides/_rels/notesSlide5.xml.rels>&#65279;<?xml version="1.0" encoding="utf-8"?><Relationships xmlns="http://schemas.openxmlformats.org/package/2006/relationships"><Relationship Type="http://schemas.openxmlformats.org/officeDocument/2006/relationships/slide" Target="/ppt/slides/slide5.xml" Id="Re82c048301874b2c" /><Relationship Type="http://schemas.openxmlformats.org/officeDocument/2006/relationships/notesMaster" Target="/ppt/notesMasters/notesMaster1.xml" Id="Rd955b077f82d43e8" /></Relationships>
</file>

<file path=ppt/notesSlides/_rels/notesSlide6.xml.rels>&#65279;<?xml version="1.0" encoding="utf-8"?><Relationships xmlns="http://schemas.openxmlformats.org/package/2006/relationships"><Relationship Type="http://schemas.openxmlformats.org/officeDocument/2006/relationships/slide" Target="/ppt/slides/slide6.xml" Id="Re6777d2258e24d8f" /><Relationship Type="http://schemas.openxmlformats.org/officeDocument/2006/relationships/notesMaster" Target="/ppt/notesMasters/notesMaster1.xml" Id="Rf3579c7164df48f5" /></Relationships>
</file>

<file path=ppt/notesSlides/_rels/notesSlide7.xml.rels>&#65279;<?xml version="1.0" encoding="utf-8"?><Relationships xmlns="http://schemas.openxmlformats.org/package/2006/relationships"><Relationship Type="http://schemas.openxmlformats.org/officeDocument/2006/relationships/slide" Target="/ppt/slides/slide7.xml" Id="Rbe3c13c218fa4fee" /><Relationship Type="http://schemas.openxmlformats.org/officeDocument/2006/relationships/notesMaster" Target="/ppt/notesMasters/notesMaster1.xml" Id="R48d2b6fc6c504c59" /></Relationships>
</file>

<file path=ppt/notesSlides/_rels/notesSlide8.xml.rels>&#65279;<?xml version="1.0" encoding="utf-8"?><Relationships xmlns="http://schemas.openxmlformats.org/package/2006/relationships"><Relationship Type="http://schemas.openxmlformats.org/officeDocument/2006/relationships/slide" Target="/ppt/slides/slide8.xml" Id="Rdd1ad66014724165" /><Relationship Type="http://schemas.openxmlformats.org/officeDocument/2006/relationships/notesMaster" Target="/ppt/notesMasters/notesMaster1.xml" Id="Rdb55651976be41d7" /></Relationships>
</file>

<file path=ppt/notesSlides/_rels/notesSlide9.xml.rels>&#65279;<?xml version="1.0" encoding="utf-8"?><Relationships xmlns="http://schemas.openxmlformats.org/package/2006/relationships"><Relationship Type="http://schemas.openxmlformats.org/officeDocument/2006/relationships/slide" Target="/ppt/slides/slide9.xml" Id="R42f815e54da1478c" /><Relationship Type="http://schemas.openxmlformats.org/officeDocument/2006/relationships/notesMaster" Target="/ppt/notesMasters/notesMaster1.xml" Id="Rd6f6b6be79394f8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Partner identity: LL.M. in International Business Law at Université libre de Bruxelles. https://www.brusselsllm.com/</a:t>
            </a:r>
          </a:p>
          <a:p xmlns:a="http://schemas.openxmlformats.org/drawingml/2006/main">
            <a:r>
              <a:t>Original partner logo: https://www.brusselsllm.com/wp-content/uploads/2023/02/llm_ulb_logo.png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Speaker notes</a:t>
            </a:r>
          </a:p>
          <a:p xmlns:a="http://schemas.openxmlformats.org/drawingml/2006/main">
            <a:r>
              <a:t>In Belgium, compulsory healthcare insurance is regulated by INAMI. The reimbursement rules under this compulsory insurance are identical across all health insurance funds. The health insurance fund is the practical point of contact: it checks eligibility, opens entitlements and processes reimbursements.</a:t>
            </a:r>
          </a:p>
          <a:p xmlns:a="http://schemas.openxmlformats.org/drawingml/2006/main">
            <a:r>
              <a:t/>
            </a:r>
          </a:p>
          <a:p xmlns:a="http://schemas.openxmlformats.org/drawingml/2006/main">
            <a:r>
              <a:t>Clarification</a:t>
            </a:r>
          </a:p>
          <a:p xmlns:a="http://schemas.openxmlformats.org/drawingml/2006/main">
            <a:r>
              <a:t>For employees, the ONSS collects social security contributions, among other duties. For students, how entitlements are established depends primarily on their foreign coverage, school enrolment and residence status.</a:t>
            </a:r>
          </a:p>
          <a:p xmlns:a="http://schemas.openxmlformats.org/drawingml/2006/main">
            <a:r>
              <a:t/>
            </a:r>
          </a:p>
          <a:p xmlns:a="http://schemas.openxmlformats.org/drawingml/2006/main">
            <a:r>
              <a:t>Transition</a:t>
            </a:r>
          </a:p>
          <a:p xmlns:a="http://schemas.openxmlformats.org/drawingml/2006/main">
            <a:r>
              <a:t>Let’s see what this coverage changes in everyday life.</a:t>
            </a:r>
          </a:p>
          <a:p xmlns:a="http://schemas.openxmlformats.org/drawingml/2006/main">
            <a:r>
              <a:t/>
            </a:r>
          </a:p>
          <a:p xmlns:a="http://schemas.openxmlformats.org/drawingml/2006/main">
            <a:r>
              <a:t>[Sources]</a:t>
            </a:r>
          </a:p>
          <a:p xmlns:a="http://schemas.openxmlformats.org/drawingml/2006/main">
            <a:r>
              <a:t>- Presentation Expats Partenamut.pptx, slides “How Belgian social security works” and “What your mutuality does for you”.</a:t>
            </a:r>
          </a:p>
          <a:p xmlns:a="http://schemas.openxmlformats.org/drawingml/2006/main">
            <a:r>
              <a:t>- INAMI, “Healthcare: costs and reimbursement”: https://www.inami.fgov.be/fr/themes/soins-de-sante-cout-et-remboursement</a:t>
            </a:r>
          </a:p>
          <a:p xmlns:a="http://schemas.openxmlformats.org/drawingml/2006/main">
            <a:r>
              <a:t>- Visuals cropped from Presentation Expats Partenamut.pptx.</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Speaker notes</a:t>
            </a:r>
          </a:p>
          <a:p xmlns:a="http://schemas.openxmlformats.org/drawingml/2006/main">
            <a:r>
              <a:t>At the doctor’s office, you will often pay for the consultation and then receive a reimbursement based on the applicable rates and the provider’s status. At the pharmacy, third-party payment may allow you to pay only your personal share. At the hospital, the portion covered by compulsory insurance is generally billed directly to the health insurance fund.</a:t>
            </a:r>
          </a:p>
          <a:p xmlns:a="http://schemas.openxmlformats.org/drawingml/2006/main">
            <a:r>
              <a:t/>
            </a:r>
          </a:p>
          <a:p xmlns:a="http://schemas.openxmlformats.org/drawingml/2006/main">
            <a:r>
              <a:t>Terminology</a:t>
            </a:r>
          </a:p>
          <a:p xmlns:a="http://schemas.openxmlformats.org/drawingml/2006/main">
            <a:r>
              <a:t>The amount that remains payable by the patient is called the personal share or co-payment. Additional charges may apply, for example when using a non-contracted provider or staying in a private room.</a:t>
            </a:r>
          </a:p>
          <a:p xmlns:a="http://schemas.openxmlformats.org/drawingml/2006/main">
            <a:r>
              <a:t/>
            </a:r>
          </a:p>
          <a:p xmlns:a="http://schemas.openxmlformats.org/drawingml/2006/main">
            <a:r>
              <a:t>Transition</a:t>
            </a:r>
          </a:p>
          <a:p xmlns:a="http://schemas.openxmlformats.org/drawingml/2006/main">
            <a:r>
              <a:t>The compulsory reimbursement level follows the same rules; what changes first for students is how they establish their entitlements.</a:t>
            </a:r>
          </a:p>
          <a:p xmlns:a="http://schemas.openxmlformats.org/drawingml/2006/main">
            <a:r>
              <a:t/>
            </a:r>
          </a:p>
          <a:p xmlns:a="http://schemas.openxmlformats.org/drawingml/2006/main">
            <a:r>
              <a:t>[Sources]</a:t>
            </a:r>
          </a:p>
          <a:p xmlns:a="http://schemas.openxmlformats.org/drawingml/2006/main">
            <a:r>
              <a:t>- Presentation Expats Partenamut.pptx, slides “Reimbursements in practice” and “Your cover decoded”.</a:t>
            </a:r>
          </a:p>
          <a:p xmlns:a="http://schemas.openxmlformats.org/drawingml/2006/main">
            <a:r>
              <a:t>- INAMI, “Healthcare services reimbursed by your health insurance fund”: https://www.inami.fgov.be/fr/themes/soins-de-sante-cout-et-remboursement/les-prestations-de-sante-que-vous-rembourse-votre-mutualite</a:t>
            </a:r>
          </a:p>
          <a:p xmlns:a="http://schemas.openxmlformats.org/drawingml/2006/main">
            <a:r>
              <a:t>- Visuals cropped from Presentation Expats Partenamut.pptx.</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Transition</a:t>
            </a:r>
          </a:p>
          <a:p xmlns:a="http://schemas.openxmlformats.org/drawingml/2006/main">
            <a:r>
              <a:t>Ask the students to consider three things: the country that insures them, the validity of their EHIC, and whether they are registered with the municipality.</a:t>
            </a:r>
          </a:p>
          <a:p xmlns:a="http://schemas.openxmlformats.org/drawingml/2006/main">
            <a:r>
              <a:t/>
            </a:r>
          </a:p>
          <a:p xmlns:a="http://schemas.openxmlformats.org/drawingml/2006/main">
            <a:r>
              <a:t>[Sources]</a:t>
            </a:r>
          </a:p>
          <a:p xmlns:a="http://schemas.openxmlformats.org/drawingml/2006/main">
            <a:r>
              <a:t>- Partenamut, “Healthcare system in Belgium”: https://www.partenamut.be/fr/assurance-sante-belgique/systeme-sante-belgique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Who is this for?</a:t>
            </a:r>
          </a:p>
          <a:p xmlns:a="http://schemas.openxmlformats.org/drawingml/2006/main">
            <a:r>
              <a:t>A student insured by an EU or EEA country or Switzerland, with a valid EHIC during their temporary stay.</a:t>
            </a:r>
          </a:p>
          <a:p xmlns:a="http://schemas.openxmlformats.org/drawingml/2006/main">
            <a:r>
              <a:t/>
            </a:r>
          </a:p>
          <a:p xmlns:a="http://schemas.openxmlformats.org/drawingml/2006/main">
            <a:r>
              <a:t>Documents</a:t>
            </a:r>
          </a:p>
          <a:p xmlns:a="http://schemas.openxmlformats.org/drawingml/2006/main">
            <a:r>
              <a:t>- Valid European Health Insurance Card.</a:t>
            </a:r>
          </a:p>
          <a:p xmlns:a="http://schemas.openxmlformats.org/drawingml/2006/main">
            <a:r>
              <a:t>- Identity card.</a:t>
            </a:r>
          </a:p>
          <a:p xmlns:a="http://schemas.openxmlformats.org/drawingml/2006/main">
            <a:r>
              <a:t/>
            </a:r>
          </a:p>
          <a:p xmlns:a="http://schemas.openxmlformats.org/drawingml/2006/main">
            <a:r>
              <a:t>Effect of registration</a:t>
            </a:r>
          </a:p>
          <a:p xmlns:a="http://schemas.openxmlformats.org/drawingml/2006/main">
            <a:r>
              <a:t>Partenamut states that registration based on the EHIC is free for one year and renewable. It allows students to request reimbursements directly in Belgium. The EHIC gives access to medically necessary healthcare during the stay; it does not replace comprehensive travel insurance.</a:t>
            </a:r>
          </a:p>
          <a:p xmlns:a="http://schemas.openxmlformats.org/drawingml/2006/main">
            <a:r>
              <a:t/>
            </a:r>
          </a:p>
          <a:p xmlns:a="http://schemas.openxmlformats.org/drawingml/2006/main">
            <a:r>
              <a:t>Transition</a:t>
            </a:r>
          </a:p>
          <a:p xmlns:a="http://schemas.openxmlformats.org/drawingml/2006/main">
            <a:r>
              <a:t>Without an EHIC and without registration with the municipality, the next route is generally student status.</a:t>
            </a:r>
          </a:p>
          <a:p xmlns:a="http://schemas.openxmlformats.org/drawingml/2006/main">
            <a:r>
              <a:t/>
            </a:r>
          </a:p>
          <a:p xmlns:a="http://schemas.openxmlformats.org/drawingml/2006/main">
            <a:r>
              <a:t>[Sources]</a:t>
            </a:r>
          </a:p>
          <a:p xmlns:a="http://schemas.openxmlformats.org/drawingml/2006/main">
            <a:r>
              <a:t>- Partenamut, “Healthcare system in Belgium”, EU students section: https://www.partenamut.be/fr/assurance-sante-belgique/systeme-sante-belgique</a:t>
            </a:r>
          </a:p>
          <a:p xmlns:a="http://schemas.openxmlformats.org/drawingml/2006/main">
            <a:r>
              <a:t>- Partenamut, “Health insurance for students in Belgium”, EHIC FAQ: https://www.partenamut.be/fr/assurance-sante-belgique/etudiants</a:t>
            </a:r>
          </a:p>
          <a:p xmlns:a="http://schemas.openxmlformats.org/drawingml/2006/main">
            <a:r>
              <a:t>- INAMI, “Studying in another EEA country or Switzerland”: https://www.inami.fgov.be/fr/themes/soins-de-sante-cout-et-remboursement/international/etudier/vous-allez-etudier-dans-un-autre-etat-membre-de-l-espace-economique-europeen-eee-ou-en-suisse</a:t>
            </a:r>
          </a:p>
          <a:p xmlns:a="http://schemas.openxmlformats.org/drawingml/2006/main">
            <a:r>
              <a:t>- Visuals cropped from Presentation Expats Partenamut.pptx.</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Who is this for?</a:t>
            </a:r>
          </a:p>
          <a:p xmlns:a="http://schemas.openxmlformats.org/drawingml/2006/main">
            <a:r>
              <a:t>A student arriving from a non-EU country who is enrolled at a school but is not registered with the municipality, under the route described by Partenamut.</a:t>
            </a:r>
          </a:p>
          <a:p xmlns:a="http://schemas.openxmlformats.org/drawingml/2006/main">
            <a:r>
              <a:t/>
            </a:r>
          </a:p>
          <a:p xmlns:a="http://schemas.openxmlformats.org/drawingml/2006/main">
            <a:r>
              <a:t>Documents and procedure</a:t>
            </a:r>
          </a:p>
          <a:p xmlns:a="http://schemas.openxmlformats.org/drawingml/2006/main">
            <a:r>
              <a:t>- Identity card or passport.</a:t>
            </a:r>
          </a:p>
          <a:p xmlns:a="http://schemas.openxmlformats.org/drawingml/2006/main">
            <a:r>
              <a:t>- School enrolment certificate.</a:t>
            </a:r>
          </a:p>
          <a:p xmlns:a="http://schemas.openxmlformats.org/drawingml/2006/main">
            <a:r>
              <a:t>- Membership form to be completed.</a:t>
            </a:r>
          </a:p>
          <a:p xmlns:a="http://schemas.openxmlformats.org/drawingml/2006/main">
            <a:r>
              <a:t/>
            </a:r>
          </a:p>
          <a:p xmlns:a="http://schemas.openxmlformats.org/drawingml/2006/main">
            <a:r>
              <a:t>Contribution</a:t>
            </a:r>
          </a:p>
          <a:p xmlns:a="http://schemas.openxmlformats.org/drawingml/2006/main">
            <a:r>
              <a:t>INAMI sets the statutory personal contribution for students at €78.93 per quarter from 1 January 2026. Once registration and payment are up to date, entitlement to reimbursement can be activated. Present this amount as the 2026 statutory rate, which may be indexed in the future.</a:t>
            </a:r>
          </a:p>
          <a:p xmlns:a="http://schemas.openxmlformats.org/drawingml/2006/main">
            <a:r>
              <a:t/>
            </a:r>
          </a:p>
          <a:p xmlns:a="http://schemas.openxmlformats.org/drawingml/2006/main">
            <a:r>
              <a:t>Partenamut clarification</a:t>
            </a:r>
          </a:p>
          <a:p xmlns:a="http://schemas.openxmlformats.org/drawingml/2006/main">
            <a:r>
              <a:t>The Partenamut supplementary insurance contribution, shown in internal documents as €14.75 per month per policyholder, is separate from this statutory contribution.</a:t>
            </a:r>
          </a:p>
          <a:p xmlns:a="http://schemas.openxmlformats.org/drawingml/2006/main">
            <a:r>
              <a:t/>
            </a:r>
          </a:p>
          <a:p xmlns:a="http://schemas.openxmlformats.org/drawingml/2006/main">
            <a:r>
              <a:t>[Sources]</a:t>
            </a:r>
          </a:p>
          <a:p xmlns:a="http://schemas.openxmlformats.org/drawingml/2006/main">
            <a:r>
              <a:t>- Partenamut, “Healthcare system in Belgium”, non-EU student section: https://www.partenamut.be/fr/assurance-sante-belgique/systeme-sante-belgique</a:t>
            </a:r>
          </a:p>
          <a:p xmlns:a="http://schemas.openxmlformats.org/drawingml/2006/main">
            <a:r>
              <a:t>- INAMI, “Personal contribution required for insurance”: https://www.inami.fgov.be/fr/themes/soins-de-sante-cout-et-remboursement/assurabilite/cotisation-personnelle-pour-etre-assure-si-vous-ne-payez-pas-de-cotisations-sociales</a:t>
            </a:r>
          </a:p>
          <a:p xmlns:a="http://schemas.openxmlformats.org/drawingml/2006/main">
            <a:r>
              <a:t>- Présentation RH Expats Payeur.pptx — Partenamut supplementary contribution.</a:t>
            </a:r>
          </a:p>
          <a:p xmlns:a="http://schemas.openxmlformats.org/drawingml/2006/main">
            <a:r>
              <a:t>- Visuals cropped from Presentation Expats Partenamut.pptx.</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Who is this for?</a:t>
            </a:r>
          </a:p>
          <a:p xmlns:a="http://schemas.openxmlformats.org/drawingml/2006/main">
            <a:r>
              <a:t>A non-EU student who is enrolled at a school and is also registered with the municipality, under the public route described by Partenamut.</a:t>
            </a:r>
          </a:p>
          <a:p xmlns:a="http://schemas.openxmlformats.org/drawingml/2006/main">
            <a:r>
              <a:t/>
            </a:r>
          </a:p>
          <a:p xmlns:a="http://schemas.openxmlformats.org/drawingml/2006/main">
            <a:r>
              <a:t>Basic documents</a:t>
            </a:r>
          </a:p>
          <a:p xmlns:a="http://schemas.openxmlformats.org/drawingml/2006/main">
            <a:r>
              <a:t>- Identity card or passport.</a:t>
            </a:r>
          </a:p>
          <a:p xmlns:a="http://schemas.openxmlformats.org/drawingml/2006/main">
            <a:r>
              <a:t>- School enrolment certificate.</a:t>
            </a:r>
          </a:p>
          <a:p xmlns:a="http://schemas.openxmlformats.org/drawingml/2006/main">
            <a:r>
              <a:t>- Household composition certificate.</a:t>
            </a:r>
          </a:p>
          <a:p xmlns:a="http://schemas.openxmlformats.org/drawingml/2006/main">
            <a:r>
              <a:t>- Residence permit.</a:t>
            </a:r>
          </a:p>
          <a:p xmlns:a="http://schemas.openxmlformats.org/drawingml/2006/main">
            <a:r>
              <a:t>- Membership form and declaration on honour.</a:t>
            </a:r>
          </a:p>
          <a:p xmlns:a="http://schemas.openxmlformats.org/drawingml/2006/main">
            <a:r>
              <a:t/>
            </a:r>
          </a:p>
          <a:p xmlns:a="http://schemas.openxmlformats.org/drawingml/2006/main">
            <a:r>
              <a:t>Contribution</a:t>
            </a:r>
          </a:p>
          <a:p xmlns:a="http://schemas.openxmlformats.org/drawingml/2006/main">
            <a:r>
              <a:t>The statutory contribution depends on the household’s annual gross taxable income. For 2026, the official sources consulted indicate a range of €0 to €931.12 per quarter. Partenamut reviews the income and determines the applicable amount.</a:t>
            </a:r>
          </a:p>
          <a:p xmlns:a="http://schemas.openxmlformats.org/drawingml/2006/main">
            <a:r>
              <a:t/>
            </a:r>
          </a:p>
          <a:p xmlns:a="http://schemas.openxmlformats.org/drawingml/2006/main">
            <a:r>
              <a:t>Internal note</a:t>
            </a:r>
          </a:p>
          <a:p xmlns:a="http://schemas.openxmlformats.org/drawingml/2006/main">
            <a:r>
              <a:t>The Partenamut and INAMI webpages give different figures for a reduced intermediate bracket: €468.55 versus €465.55. The presentation therefore does not include this bracket until it has been confirmed.</a:t>
            </a:r>
          </a:p>
          <a:p xmlns:a="http://schemas.openxmlformats.org/drawingml/2006/main">
            <a:r>
              <a:t/>
            </a:r>
          </a:p>
          <a:p xmlns:a="http://schemas.openxmlformats.org/drawingml/2006/main">
            <a:r>
              <a:t>Timing</a:t>
            </a:r>
          </a:p>
          <a:p xmlns:a="http://schemas.openxmlformats.org/drawingml/2006/main">
            <a:r>
              <a:t>Partenamut states that resident membership takes effect on the first day of the quarter in which the membership form was signed, provided the required documents are received within the relevant deadlines.</a:t>
            </a:r>
          </a:p>
          <a:p xmlns:a="http://schemas.openxmlformats.org/drawingml/2006/main">
            <a:r>
              <a:t/>
            </a:r>
          </a:p>
          <a:p xmlns:a="http://schemas.openxmlformats.org/drawingml/2006/main">
            <a:r>
              <a:t>[Sources]</a:t>
            </a:r>
          </a:p>
          <a:p xmlns:a="http://schemas.openxmlformats.org/drawingml/2006/main">
            <a:r>
              <a:t>- Partenamut, “Healthcare system in Belgium”: https://www.partenamut.be/fr/assurance-sante-belgique/systeme-sante-belgique</a:t>
            </a:r>
          </a:p>
          <a:p xmlns:a="http://schemas.openxmlformats.org/drawingml/2006/main">
            <a:r>
              <a:t>- Partenamut, “Contributions for residents in Belgium”: https://www.partenamut.be/fr/situations-de-vie/cotisations-residents-belgique</a:t>
            </a:r>
          </a:p>
          <a:p xmlns:a="http://schemas.openxmlformats.org/drawingml/2006/main">
            <a:r>
              <a:t>- INAMI, “Personal contribution required for insurance”: https://www.inami.fgov.be/fr/themes/soins-de-sante-cout-et-remboursement/assurabilite/cotisation-personnelle-pour-etre-assure-si-vous-ne-payez-pas-de-cotisations-sociales</a:t>
            </a:r>
          </a:p>
          <a:p xmlns:a="http://schemas.openxmlformats.org/drawingml/2006/main">
            <a:r>
              <a:t>- Visuals cropped from Presentation Expats Partenamut.pptx.</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Scenario</a:t>
            </a:r>
          </a:p>
          <a:p xmlns:a="http://schemas.openxmlformats.org/drawingml/2006/main">
            <a:r>
              <a:t>Lucía is insured in Spain and has a valid EHIC, so she follows the EHIC route. Amir is enrolled at a school but is not registered with the municipality, so he follows the student route described by Partenamut. Maya is enrolled at a school and registered with the municipality, so her case follows the resident route.</a:t>
            </a:r>
          </a:p>
          <a:p xmlns:a="http://schemas.openxmlformats.org/drawingml/2006/main">
            <a:r>
              <a:t/>
            </a:r>
          </a:p>
          <a:p xmlns:a="http://schemas.openxmlformats.org/drawingml/2006/main">
            <a:r>
              <a:t>Key message</a:t>
            </a:r>
          </a:p>
          <a:p xmlns:a="http://schemas.openxmlformats.org/drawingml/2006/main">
            <a:r>
              <a:t>Nationality alone is never enough to make the decision. Check the student’s existing coverage, the validity of their EHIC, school enrolment and registration with the municipality. Employment or another European document may change the route.</a:t>
            </a:r>
          </a:p>
          <a:p xmlns:a="http://schemas.openxmlformats.org/drawingml/2006/main">
            <a:r>
              <a:t/>
            </a:r>
          </a:p>
          <a:p xmlns:a="http://schemas.openxmlformats.org/drawingml/2006/main">
            <a:r>
              <a:t>Contributions to mention verbally</a:t>
            </a:r>
          </a:p>
          <a:p xmlns:a="http://schemas.openxmlformats.org/drawingml/2006/main">
            <a:r>
              <a:t>- EHIC: free one-year registration with Partenamut, renewable.</a:t>
            </a:r>
          </a:p>
          <a:p xmlns:a="http://schemas.openxmlformats.org/drawingml/2006/main">
            <a:r>
              <a:t>- Student: €78.93 per quarter in 2026.</a:t>
            </a:r>
          </a:p>
          <a:p xmlns:a="http://schemas.openxmlformats.org/drawingml/2006/main">
            <a:r>
              <a:t>- Resident: €0 to €931.12 per quarter, depending on income.</a:t>
            </a:r>
          </a:p>
          <a:p xmlns:a="http://schemas.openxmlformats.org/drawingml/2006/main">
            <a:r>
              <a:t/>
            </a:r>
          </a:p>
          <a:p xmlns:a="http://schemas.openxmlformats.org/drawingml/2006/main">
            <a:r>
              <a:t>Documentation note</a:t>
            </a:r>
          </a:p>
          <a:p xmlns:a="http://schemas.openxmlformats.org/drawingml/2006/main">
            <a:r>
              <a:t>The Partenamut webpage shows €468.55 for a reduced intermediate resident bracket, while the 2026 INAMI webpage shows €465.55. To avoid presenting contradictory information, the slide does not show this bracket and recommends an individual assessment.</a:t>
            </a:r>
          </a:p>
          <a:p xmlns:a="http://schemas.openxmlformats.org/drawingml/2006/main">
            <a:r>
              <a:t/>
            </a:r>
          </a:p>
          <a:p xmlns:a="http://schemas.openxmlformats.org/drawingml/2006/main">
            <a:r>
              <a:t>Practical conclusion</a:t>
            </a:r>
          </a:p>
          <a:p xmlns:a="http://schemas.openxmlformats.org/drawingml/2006/main">
            <a:r>
              <a:t>Remember your route and prepare the corresponding documents. Specific situations should be checked with Partenamut.</a:t>
            </a:r>
          </a:p>
          <a:p xmlns:a="http://schemas.openxmlformats.org/drawingml/2006/main">
            <a:r>
              <a:t/>
            </a:r>
          </a:p>
          <a:p xmlns:a="http://schemas.openxmlformats.org/drawingml/2006/main">
            <a:r>
              <a:t>Transition</a:t>
            </a:r>
          </a:p>
          <a:p xmlns:a="http://schemas.openxmlformats.org/drawingml/2006/main">
            <a:r>
              <a:t>Let’s move on to questions.</a:t>
            </a:r>
          </a:p>
          <a:p xmlns:a="http://schemas.openxmlformats.org/drawingml/2006/main">
            <a:r>
              <a:t/>
            </a:r>
          </a:p>
          <a:p xmlns:a="http://schemas.openxmlformats.org/drawingml/2006/main">
            <a:r>
              <a:t>[Sources]</a:t>
            </a:r>
          </a:p>
          <a:p xmlns:a="http://schemas.openxmlformats.org/drawingml/2006/main">
            <a:r>
              <a:t>- Partenamut, “Healthcare system in Belgium”: https://www.partenamut.be/fr/assurance-sante-belgique/systeme-sante-belgique</a:t>
            </a:r>
          </a:p>
          <a:p xmlns:a="http://schemas.openxmlformats.org/drawingml/2006/main">
            <a:r>
              <a:t>- INAMI, “Personal contribution required for insurance”: https://www.inami.fgov.be/fr/themes/soins-de-sante-cout-et-remboursement/assurabilite/cotisation-personnelle-pour-etre-assure-si-vous-ne-payez-pas-de-cotisations-sociales</a:t>
            </a:r>
          </a:p>
          <a:p xmlns:a="http://schemas.openxmlformats.org/drawingml/2006/main">
            <a:r>
              <a:t>- Présentation RH Expats Payeur.pptx, slide “Why Partenamut immediately engages with an international employee”.</a:t>
            </a:r>
          </a:p>
          <a:p xmlns:a="http://schemas.openxmlformats.org/drawingml/2006/main">
            <a:r>
              <a:t>- Visuals cropped from Presentation Expats Partenamut.pptx.</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Closing contact and original QR code taken from the final slide of Partenamut_St_Johns_2026_Visual.pptx. The school-specific DKV contract note is omitted for the Brussels LL.M. audience.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27ac475ceb04b90" /><Relationship Type="http://schemas.openxmlformats.org/officeDocument/2006/relationships/image" Target="/ppt/media/image.png" Id="R917f0eb839b8488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f5aaa429ebf4d7e" /><Relationship Type="http://schemas.openxmlformats.org/officeDocument/2006/relationships/image" Target="/ppt/media/image2.png" Id="Rf75654f3ed2c4fa7" /><Relationship Type="http://schemas.openxmlformats.org/officeDocument/2006/relationships/image" Target="/ppt/media/image.png" Id="Rce79b8094c57456e"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ad265c80105a4ee8" /><Relationship Type="http://schemas.openxmlformats.org/officeDocument/2006/relationships/image" Target="/ppt/media/image2.png" Id="R0255ee39e75a44e3" /><Relationship Type="http://schemas.openxmlformats.org/officeDocument/2006/relationships/image" Target="/ppt/media/image.png" Id="R870c5e13b0584212"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738dc596170e4290" /><Relationship Type="http://schemas.openxmlformats.org/officeDocument/2006/relationships/image" Target="/ppt/media/image2.png" Id="R259be316df624fdd" /><Relationship Type="http://schemas.openxmlformats.org/officeDocument/2006/relationships/image" Target="/ppt/media/image.png" Id="Re5284acc4c9840ac"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ad80bcd5114f4a5c" /><Relationship Type="http://schemas.openxmlformats.org/officeDocument/2006/relationships/image" Target="/ppt/media/image2.png" Id="R0c719e5a9ee84bfe" /><Relationship Type="http://schemas.openxmlformats.org/officeDocument/2006/relationships/image" Target="/ppt/media/image.png" Id="Rbe3f5737da7a423f"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6329876f5ae740c4" /></Relationships>
</file>

<file path=ppt/slideLayouts/_rels/slideLayout7.xml.rels>&#65279;<?xml version="1.0" encoding="utf-8"?><Relationships xmlns="http://schemas.openxmlformats.org/package/2006/relationships"><Relationship Type="http://schemas.openxmlformats.org/officeDocument/2006/relationships/slideMaster" Target="/ppt/slideMasters/slideMaster1.xml" Id="R9de7fbff12924d96" /></Relationships>
</file>

<file path=ppt/slideLayouts/_rels/slideLayout8.xml.rels>&#65279;<?xml version="1.0" encoding="utf-8"?><Relationships xmlns="http://schemas.openxmlformats.org/package/2006/relationships"><Relationship Type="http://schemas.openxmlformats.org/officeDocument/2006/relationships/slideMaster" Target="/ppt/slideMasters/slideMaster1.xml" Id="R6083dea02f034c59" /></Relationships>
</file>

<file path=ppt/slideLayouts/_rels/slideLayout9.xml.rels>&#65279;<?xml version="1.0" encoding="utf-8"?><Relationships xmlns="http://schemas.openxmlformats.org/package/2006/relationships"><Relationship Type="http://schemas.openxmlformats.org/officeDocument/2006/relationships/slideMaster" Target="/ppt/slideMasters/slideMaster1.xml" Id="R025578d8d08941bd" /></Relationships>
</file>

<file path=ppt/slideLayouts/_rels/slideLayout10.xml.rels>&#65279;<?xml version="1.0" encoding="utf-8"?><Relationships xmlns="http://schemas.openxmlformats.org/package/2006/relationships"><Relationship Type="http://schemas.openxmlformats.org/officeDocument/2006/relationships/slideMaster" Target="/ppt/slideMasters/slideMaster1.xml" Id="R08de8d1f797148d7" /></Relationships>
</file>

<file path=ppt/slideLayouts/_rels/slideLayout11.xml.rels>&#65279;<?xml version="1.0" encoding="utf-8"?><Relationships xmlns="http://schemas.openxmlformats.org/package/2006/relationships"><Relationship Type="http://schemas.openxmlformats.org/officeDocument/2006/relationships/slideMaster" Target="/ppt/slideMasters/slideMaster1.xml" Id="R0503d89b6cf34f85" /></Relationships>
</file>

<file path=ppt/slideLayouts/_rels/slideLayout12.xml.rels>&#65279;<?xml version="1.0" encoding="utf-8"?><Relationships xmlns="http://schemas.openxmlformats.org/package/2006/relationships"><Relationship Type="http://schemas.openxmlformats.org/officeDocument/2006/relationships/slideMaster" Target="/ppt/slideMasters/slideMaster1.xml" Id="Rd0a1df2e1d8f4100" /></Relationships>
</file>

<file path=ppt/slideLayouts/_rels/slideLayout13.xml.rels>&#65279;<?xml version="1.0" encoding="utf-8"?><Relationships xmlns="http://schemas.openxmlformats.org/package/2006/relationships"><Relationship Type="http://schemas.openxmlformats.org/officeDocument/2006/relationships/slideMaster" Target="/ppt/slideMasters/slideMaster1.xml" Id="Rca086d844fd34f28" /></Relationships>
</file>

<file path=ppt/slideLayouts/_rels/slideLayout14.xml.rels>&#65279;<?xml version="1.0" encoding="utf-8"?><Relationships xmlns="http://schemas.openxmlformats.org/package/2006/relationships"><Relationship Type="http://schemas.openxmlformats.org/officeDocument/2006/relationships/slideMaster" Target="/ppt/slideMasters/slideMaster1.xml" Id="Ra44bd1f09a864486" /></Relationships>
</file>

<file path=ppt/slideLayouts/_rels/slideLayout15.xml.rels>&#65279;<?xml version="1.0" encoding="utf-8"?><Relationships xmlns="http://schemas.openxmlformats.org/package/2006/relationships"><Relationship Type="http://schemas.openxmlformats.org/officeDocument/2006/relationships/slideMaster" Target="/ppt/slideMasters/slideMaster1.xml" Id="R78e9a549062945bd" /></Relationships>
</file>

<file path=ppt/slideLayouts/_rels/slideLayout16.xml.rels>&#65279;<?xml version="1.0" encoding="utf-8"?><Relationships xmlns="http://schemas.openxmlformats.org/package/2006/relationships"><Relationship Type="http://schemas.openxmlformats.org/officeDocument/2006/relationships/slideMaster" Target="/ppt/slideMasters/slideMaster1.xml" Id="R89b27edaca8048b8" /></Relationships>
</file>

<file path=ppt/slideLayouts/_rels/slideLayout17.xml.rels>&#65279;<?xml version="1.0" encoding="utf-8"?><Relationships xmlns="http://schemas.openxmlformats.org/package/2006/relationships"><Relationship Type="http://schemas.openxmlformats.org/officeDocument/2006/relationships/slideMaster" Target="/ppt/slideMasters/slideMaster1.xml" Id="Re8072dc49c404583" /></Relationships>
</file>

<file path=ppt/slideLayouts/_rels/slideLayout18.xml.rels>&#65279;<?xml version="1.0" encoding="utf-8"?><Relationships xmlns="http://schemas.openxmlformats.org/package/2006/relationships"><Relationship Type="http://schemas.openxmlformats.org/officeDocument/2006/relationships/slideMaster" Target="/ppt/slideMasters/slideMaster1.xml" Id="R6edc309d82254864" /></Relationships>
</file>

<file path=ppt/slideLayouts/_rels/slideLayout19.xml.rels>&#65279;<?xml version="1.0" encoding="utf-8"?><Relationships xmlns="http://schemas.openxmlformats.org/package/2006/relationships"><Relationship Type="http://schemas.openxmlformats.org/officeDocument/2006/relationships/slideMaster" Target="/ppt/slideMasters/slideMaster1.xml" Id="R05583474bc52413b" /></Relationships>
</file>

<file path=ppt/slideLayouts/_rels/slideLayout20.xml.rels>&#65279;<?xml version="1.0" encoding="utf-8"?><Relationships xmlns="http://schemas.openxmlformats.org/package/2006/relationships"><Relationship Type="http://schemas.openxmlformats.org/officeDocument/2006/relationships/slideMaster" Target="/ppt/slideMasters/slideMaster1.xml" Id="R35a478d287c7440f" /></Relationships>
</file>

<file path=ppt/slideLayouts/_rels/slideLayout21.xml.rels>&#65279;<?xml version="1.0" encoding="utf-8"?><Relationships xmlns="http://schemas.openxmlformats.org/package/2006/relationships"><Relationship Type="http://schemas.openxmlformats.org/officeDocument/2006/relationships/slideMaster" Target="/ppt/slideMasters/slideMaster1.xml" Id="Rb931988337714d70" /><Relationship Type="http://schemas.openxmlformats.org/officeDocument/2006/relationships/image" Target="/ppt/media/image2.png" Id="R28a015cbe63844bf" /><Relationship Type="http://schemas.openxmlformats.org/officeDocument/2006/relationships/image" Target="/ppt/media/image.png" Id="Rf8f305d9c57346f5" /></Relationships>
</file>

<file path=ppt/slideLayouts/_rels/slideLayout22.xml.rels>&#65279;<?xml version="1.0" encoding="utf-8"?><Relationships xmlns="http://schemas.openxmlformats.org/package/2006/relationships"><Relationship Type="http://schemas.openxmlformats.org/officeDocument/2006/relationships/slideMaster" Target="/ppt/slideMasters/slideMaster1.xml" Id="R0ecbf568e4014f40" /></Relationships>
</file>

<file path=ppt/slideLayouts/_rels/slideLayout23.xml.rels>&#65279;<?xml version="1.0" encoding="utf-8"?><Relationships xmlns="http://schemas.openxmlformats.org/package/2006/relationships"><Relationship Type="http://schemas.openxmlformats.org/officeDocument/2006/relationships/slideMaster" Target="/ppt/slideMasters/slideMaster1.xml" Id="Rc81dfc380ef346e3" /><Relationship Type="http://schemas.openxmlformats.org/officeDocument/2006/relationships/image" Target="/ppt/media/image.png" Id="Rc49e514f6d99489e" /><Relationship Type="http://schemas.openxmlformats.org/officeDocument/2006/relationships/image" Target="/ppt/media/image2.png" Id="Ra7fdc52c4ef44a1d" /></Relationships>
</file>

<file path=ppt/slideLayouts/slideLayout1.xml><?xml version="1.0" encoding="utf-8"?>
<p:sldLayout xmlns:p="http://schemas.openxmlformats.org/presentationml/2006/main" showMasterSp="0" preserve="1">
  <p:cSld name="1_Title">
    <p:bg>
      <p:bgPr>
        <a:solidFill xmlns:a="http://schemas.openxmlformats.org/drawingml/2006/main">
          <a:schemeClr val="accent1"/>
        </a:solidFill>
      </p:bgPr>
    </p:bg>
    <p:spTree>
      <p:nvGrpSpPr>
        <p:cNvPr id="1" name=""/>
        <p:cNvGrpSpPr/>
        <p:nvPr/>
      </p:nvGrpSpPr>
      <p:grpSpPr>
        <a:xfrm xmlns:a="http://schemas.openxmlformats.org/drawingml/2006/main"/>
      </p:grpSpPr>
      <p:sp>
        <p:nvSpPr>
          <p:cNvPr id="2" name="Espace réservé du titre 10">
            <a:extLst xmlns:a="http://schemas.openxmlformats.org/drawingml/2006/main">
              <a:ext uri="{FF2B5EF4-FFF2-40B4-BE49-F238E27FC236}">
                <a16:creationId xmlns:a16="http://schemas.microsoft.com/office/drawing/2014/main" id="{6C4C6C2D-2C2B-EFC7-5B67-C1AB8FFEB33A}"/>
              </a:ext>
            </a:extLst>
          </p:cNvPr>
          <p:cNvSpPr>
            <a:spLocks xmlns:a="http://schemas.openxmlformats.org/drawingml/2006/main" noGrp="1"/>
          </p:cNvSpPr>
          <p:nvPr>
            <p:ph type="title" idx="0"/>
          </p:nvPr>
        </p:nvSpPr>
        <p:spPr>
          <a:xfrm xmlns:a="http://schemas.openxmlformats.org/drawingml/2006/main">
            <a:off x="838200" y="3438075"/>
            <a:ext cx="10515600" cy="1325563"/>
          </a:xfrm>
          <a:prstGeom xmlns:a="http://schemas.openxmlformats.org/drawingml/2006/main" prst="rect">
            <a:avLst/>
          </a:prstGeom>
        </p:spPr>
        <p:txBody>
          <a:bodyPr xmlns:a="http://schemas.openxmlformats.org/drawingml/2006/main" vert="horz" lIns="91440" tIns="45720" rIns="91440" bIns="45720" anchor="ctr">
            <a:normAutofit/>
          </a:bodyPr>
          <a:lstStyle xmlns:a="http://schemas.openxmlformats.org/drawingml/2006/main">
            <a:lvl1pPr algn="ctr">
              <a:buNone/>
              <a:defRPr sz="3600">
                <a:solidFill>
                  <a:schemeClr val="bg1"/>
                </a:solidFill>
              </a:defRPr>
            </a:lvl1pPr>
          </a:lstStyle>
          <a:p xmlns:a="http://schemas.openxmlformats.org/drawingml/2006/main">
            <a:r>
              <a:t>Modifiez le style du titre</a:t>
            </a:r>
            <a:endParaRPr/>
          </a:p>
        </p:txBody>
      </p:sp>
      <p:sp>
        <p:nvSpPr>
          <p:cNvPr id="7" name="Espace réservé du texte 6">
            <a:extLst xmlns:a="http://schemas.openxmlformats.org/drawingml/2006/main">
              <a:ext uri="{FF2B5EF4-FFF2-40B4-BE49-F238E27FC236}">
                <a16:creationId xmlns:a16="http://schemas.microsoft.com/office/drawing/2014/main" id="{361A9D4D-C772-328E-453A-B9417F09C98E}"/>
              </a:ext>
            </a:extLst>
          </p:cNvPr>
          <p:cNvSpPr>
            <a:spLocks xmlns:a="http://schemas.openxmlformats.org/drawingml/2006/main" noGrp="1"/>
          </p:cNvSpPr>
          <p:nvPr>
            <p:ph type="body" idx="10" hasCustomPrompt="1"/>
          </p:nvPr>
        </p:nvSpPr>
        <p:spPr>
          <a:xfrm xmlns:a="http://schemas.openxmlformats.org/drawingml/2006/main">
            <a:off x="838199" y="5013960"/>
            <a:ext cx="10515599" cy="401638"/>
          </a:xfrm>
          <a:prstGeom xmlns:a="http://schemas.openxmlformats.org/drawingml/2006/main" prst="rect">
            <a:avLst/>
          </a:prstGeom>
        </p:spPr>
        <p:txBody>
          <a:bodyPr xmlns:a="http://schemas.openxmlformats.org/drawingml/2006/main"/>
          <a:lstStyle xmlns:a="http://schemas.openxmlformats.org/drawingml/2006/main">
            <a:lvl1pPr marL="0" indent="0" algn="ctr">
              <a:buFontTx/>
              <a:buNone/>
              <a:defRPr sz="2000" b="1">
                <a:solidFill>
                  <a:schemeClr val="bg1"/>
                </a:solidFill>
                <a:latin typeface="Sora"/>
                <a:ea typeface="Sora"/>
                <a:cs typeface="Sora"/>
              </a:defRPr>
            </a:lvl1pPr>
          </a:lstStyle>
          <a:p xmlns:a="http://schemas.openxmlformats.org/drawingml/2006/main">
            <a:pPr lvl="0">
              <a:buNone/>
            </a:pPr>
            <a:r>
              <a:t>Nom du département</a:t>
            </a:r>
            <a:endParaRPr/>
          </a:p>
        </p:txBody>
      </p:sp>
      <p:sp>
        <p:nvSpPr>
          <p:cNvPr id="8" name="Espace réservé du texte 6">
            <a:extLst xmlns:a="http://schemas.openxmlformats.org/drawingml/2006/main">
              <a:ext uri="{FF2B5EF4-FFF2-40B4-BE49-F238E27FC236}">
                <a16:creationId xmlns:a16="http://schemas.microsoft.com/office/drawing/2014/main" id="{1EB877DA-6863-D82C-AA29-81F42A2FAAAB}"/>
              </a:ext>
            </a:extLst>
          </p:cNvPr>
          <p:cNvSpPr>
            <a:spLocks xmlns:a="http://schemas.openxmlformats.org/drawingml/2006/main" noGrp="1"/>
          </p:cNvSpPr>
          <p:nvPr>
            <p:ph type="body" idx="11" hasCustomPrompt="1"/>
          </p:nvPr>
        </p:nvSpPr>
        <p:spPr>
          <a:xfrm xmlns:a="http://schemas.openxmlformats.org/drawingml/2006/main">
            <a:off x="838199" y="5465101"/>
            <a:ext cx="10515599" cy="401638"/>
          </a:xfrm>
          <a:prstGeom xmlns:a="http://schemas.openxmlformats.org/drawingml/2006/main" prst="rect">
            <a:avLst/>
          </a:prstGeom>
        </p:spPr>
        <p:txBody>
          <a:bodyPr xmlns:a="http://schemas.openxmlformats.org/drawingml/2006/main"/>
          <a:lstStyle xmlns:a="http://schemas.openxmlformats.org/drawingml/2006/main">
            <a:lvl1pPr marL="0" indent="0" algn="ctr">
              <a:buFontTx/>
              <a:buNone/>
              <a:defRPr sz="2000">
                <a:solidFill>
                  <a:schemeClr val="bg1"/>
                </a:solidFill>
                <a:latin typeface="Sora"/>
                <a:ea typeface="Sora"/>
                <a:cs typeface="Sora"/>
              </a:defRPr>
            </a:lvl1pPr>
          </a:lstStyle>
          <a:p xmlns:a="http://schemas.openxmlformats.org/drawingml/2006/main">
            <a:pPr lvl="0">
              <a:buNone/>
            </a:pPr>
            <a:r>
              <a:t>Prénom et nom du présentateur</a:t>
            </a:r>
            <a:endParaRPr/>
          </a:p>
        </p:txBody>
      </p:sp>
      <p:sp>
        <p:nvSpPr>
          <p:cNvPr id="9" name="Espace réservé du texte 6">
            <a:extLst xmlns:a="http://schemas.openxmlformats.org/drawingml/2006/main">
              <a:ext uri="{FF2B5EF4-FFF2-40B4-BE49-F238E27FC236}">
                <a16:creationId xmlns:a16="http://schemas.microsoft.com/office/drawing/2014/main" id="{99CB0665-A4E6-71B0-B911-35C5013906B2}"/>
              </a:ext>
            </a:extLst>
          </p:cNvPr>
          <p:cNvSpPr>
            <a:spLocks xmlns:a="http://schemas.openxmlformats.org/drawingml/2006/main" noGrp="1"/>
          </p:cNvSpPr>
          <p:nvPr>
            <p:ph type="body" idx="12" hasCustomPrompt="1"/>
          </p:nvPr>
        </p:nvSpPr>
        <p:spPr>
          <a:xfrm xmlns:a="http://schemas.openxmlformats.org/drawingml/2006/main">
            <a:off x="838199" y="5909823"/>
            <a:ext cx="10515599" cy="401638"/>
          </a:xfrm>
          <a:prstGeom xmlns:a="http://schemas.openxmlformats.org/drawingml/2006/main" prst="rect">
            <a:avLst/>
          </a:prstGeom>
        </p:spPr>
        <p:txBody>
          <a:bodyPr xmlns:a="http://schemas.openxmlformats.org/drawingml/2006/main"/>
          <a:lstStyle xmlns:a="http://schemas.openxmlformats.org/drawingml/2006/main">
            <a:lvl1pPr marL="0" indent="0" algn="ctr">
              <a:buFontTx/>
              <a:buNone/>
              <a:defRPr sz="2000">
                <a:solidFill>
                  <a:schemeClr val="bg1"/>
                </a:solidFill>
                <a:latin typeface="Sora"/>
                <a:ea typeface="Sora"/>
                <a:cs typeface="Sora"/>
              </a:defRPr>
            </a:lvl1pPr>
          </a:lstStyle>
          <a:p xmlns:a="http://schemas.openxmlformats.org/drawingml/2006/main">
            <a:pPr lvl="0">
              <a:buNone/>
            </a:pPr>
            <a:r>
              <a:t>Année académique</a:t>
            </a:r>
            <a:endParaRPr/>
          </a:p>
        </p:txBody>
      </p:sp>
      <p:sp>
        <p:nvSpPr>
          <p:cNvPr id="11" name="Rectangle 10">
            <a:extLst xmlns:a="http://schemas.openxmlformats.org/drawingml/2006/main">
              <a:ext uri="{FF2B5EF4-FFF2-40B4-BE49-F238E27FC236}">
                <a16:creationId xmlns:a16="http://schemas.microsoft.com/office/drawing/2014/main" id="{AA82E537-1C58-BB9A-2F82-BA8C248C57D3}"/>
              </a:ext>
            </a:extLst>
          </p:cNvPr>
          <p:cNvSpPr>
            <a:spLocks xmlns:a="http://schemas.openxmlformats.org/drawingml/2006/main" noGrp="1"/>
          </p:cNvSpPr>
          <p:nvPr/>
        </p:nvSpPr>
        <p:spPr>
          <a:xfrm xmlns:a="http://schemas.openxmlformats.org/drawingml/2006/main">
            <a:off x="96253" y="6179420"/>
            <a:ext cx="616016" cy="640080"/>
          </a:xfrm>
          <a:prstGeom xmlns:a="http://schemas.openxmlformats.org/drawingml/2006/main" prst="rect">
            <a:avLst/>
          </a:prstGeom>
          <a:ln xmlns:a="http://schemas.openxmlformats.org/drawingml/2006/main">
            <a:noFill/>
          </a:ln>
        </p:spPr>
        <p: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pic>
        <p:nvPicPr>
          <p:cNvPr id="19" name="object 6"/>
          <p:cNvPicPr>
            <a:picLocks xmlns:a="http://schemas.openxmlformats.org/drawingml/2006/main" noChangeAspect="1"/>
          </p:cNvPicPr>
          <p:nvPr/>
        </p:nvPicPr>
        <p:blipFill>
          <a:blip xmlns:r="http://schemas.openxmlformats.org/officeDocument/2006/relationships" xmlns:a="http://schemas.openxmlformats.org/drawingml/2006/main" r:embed="R917f0eb839b84889"/>
          <a:stretch xmlns:a="http://schemas.openxmlformats.org/drawingml/2006/main">
            <a:fillRect l="0" t="0" r="0" b="0"/>
          </a:stretch>
        </p:blipFill>
        <p:spPr>
          <a:xfrm xmlns:a="http://schemas.openxmlformats.org/drawingml/2006/main">
            <a:off x="11043328" y="6300005"/>
            <a:ext cx="1089363" cy="498325"/>
          </a:xfrm>
          <a:prstGeom xmlns:a="http://schemas.openxmlformats.org/drawingml/2006/main" prst="rect">
            <a:avLst/>
          </a:prstGeom>
        </p:spPr>
      </p:pic>
    </p:spTree>
  </p:cSld>
</p:sldLayout>
</file>

<file path=ppt/slideLayouts/slideLayout2.xml><?xml version="1.0" encoding="utf-8"?>
<p:sldLayout xmlns:p="http://schemas.openxmlformats.org/presentationml/2006/main" showMasterSp="0" preserve="1">
  <p:cSld name="2_Agenda">
    <p:bg>
      <p:bgPr>
        <a:solidFill xmlns:a="http://schemas.openxmlformats.org/drawingml/2006/main">
          <a:schemeClr val="accent1"/>
        </a:solidFill>
      </p:bgPr>
    </p:bg>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6B002F17-E70A-4E75-A043-5CF9F0B8C35B}"/>
              </a:ext>
            </a:extLst>
          </p:cNvPr>
          <p:cNvSpPr>
            <a:spLocks xmlns:a="http://schemas.openxmlformats.org/drawingml/2006/main" noGrp="1"/>
          </p:cNvSpPr>
          <p:nvPr>
            <p:ph type="ctrTitle" idx="0" hasCustomPrompt="1"/>
          </p:nvPr>
        </p:nvSpPr>
        <p:spPr>
          <a:xfrm xmlns:a="http://schemas.openxmlformats.org/drawingml/2006/main">
            <a:off x="539998" y="1013023"/>
            <a:ext cx="8735735" cy="1110468"/>
          </a:xfrm>
        </p:spPr>
        <p:txBody>
          <a:bodyPr xmlns:a="http://schemas.openxmlformats.org/drawingml/2006/main" anchor="b"/>
          <a:lstStyle xmlns:a="http://schemas.openxmlformats.org/drawingml/2006/main">
            <a:lvl1pPr algn="l">
              <a:lnSpc>
                <a:spcPct val="95000"/>
              </a:lnSpc>
              <a:buNone/>
              <a:defRPr sz="4000" b="1" i="0">
                <a:solidFill>
                  <a:srgbClr val="FFFFFF"/>
                </a:solidFill>
                <a:latin typeface="Sora"/>
                <a:ea typeface="Sora"/>
                <a:cs typeface="Sora"/>
              </a:defRPr>
            </a:lvl1pPr>
          </a:lstStyle>
          <a:p xmlns:a="http://schemas.openxmlformats.org/drawingml/2006/main">
            <a:r>
              <a:t>Click to edit agenda title</a:t>
            </a:r>
            <a:endParaRPr/>
          </a:p>
        </p:txBody>
      </p:sp>
      <p:sp>
        <p:nvSpPr>
          <p:cNvPr id="3" name="Forme libre 2">
            <a:extLst xmlns:a="http://schemas.openxmlformats.org/drawingml/2006/main">
              <a:ext uri="{FF2B5EF4-FFF2-40B4-BE49-F238E27FC236}">
                <a16:creationId xmlns:a16="http://schemas.microsoft.com/office/drawing/2014/main" id="{EDADED47-4AB2-7744-94A4-474564E79E89}"/>
              </a:ext>
            </a:extLst>
          </p:cNvPr>
          <p:cNvSpPr>
            <a:spLocks xmlns:a="http://schemas.openxmlformats.org/drawingml/2006/main" noGrp="1"/>
          </p:cNvSpPr>
          <p:nvPr/>
        </p:nvSpPr>
        <p:spPr>
          <a:xfrm xmlns:a="http://schemas.openxmlformats.org/drawingml/2006/main">
            <a:off x="6094034" y="-28894"/>
            <a:ext cx="6115663" cy="6913859"/>
          </a:xfrm>
          <a:custGeom xmlns:a="http://schemas.openxmlformats.org/drawingml/2006/main">
            <a:gdLst>
              <a:gd name="connsiteX0" fmla="*/ 232046 w 332751"/>
              <a:gd name="connsiteY0" fmla="*/ 184740 h 376180"/>
              <a:gd name="connsiteX1" fmla="*/ 332751 w 332751"/>
              <a:gd name="connsiteY1" fmla="*/ 162656 h 376180"/>
              <a:gd name="connsiteX2" fmla="*/ 332751 w 332751"/>
              <a:gd name="connsiteY2" fmla="*/ 89929 h 376180"/>
              <a:gd name="connsiteX3" fmla="*/ 311078 w 332751"/>
              <a:gd name="connsiteY3" fmla="*/ 85046 h 376180"/>
              <a:gd name="connsiteX4" fmla="*/ 253889 w 332751"/>
              <a:gd name="connsiteY4" fmla="*/ 34916 h 376180"/>
              <a:gd name="connsiteX5" fmla="*/ 253889 w 332751"/>
              <a:gd name="connsiteY5" fmla="*/ 34916 h 376180"/>
              <a:gd name="connsiteX6" fmla="*/ 247762 w 332751"/>
              <a:gd name="connsiteY6" fmla="*/ 0 h 376180"/>
              <a:gd name="connsiteX7" fmla="*/ 176276 w 332751"/>
              <a:gd name="connsiteY7" fmla="*/ 0 h 376180"/>
              <a:gd name="connsiteX8" fmla="*/ 187623 w 332751"/>
              <a:gd name="connsiteY8" fmla="*/ 62451 h 376180"/>
              <a:gd name="connsiteX9" fmla="*/ 220926 w 332751"/>
              <a:gd name="connsiteY9" fmla="*/ 112411 h 376180"/>
              <a:gd name="connsiteX10" fmla="*/ 204643 w 332751"/>
              <a:gd name="connsiteY10" fmla="*/ 118656 h 376180"/>
              <a:gd name="connsiteX11" fmla="*/ 0 w 332751"/>
              <a:gd name="connsiteY11" fmla="*/ 376180 h 376180"/>
              <a:gd name="connsiteX12" fmla="*/ 71770 w 332751"/>
              <a:gd name="connsiteY12" fmla="*/ 376180 h 376180"/>
              <a:gd name="connsiteX13" fmla="*/ 232046 w 332751"/>
              <a:gd name="connsiteY13" fmla="*/ 184740 h 376180"/>
            </a:gdLst>
            <a:rect l="l" t="t" r="r" b="b"/>
            <a:pathLst>
              <a:path w="332751" h="376180">
                <a:moveTo>
                  <a:pt x="232046" y="184740"/>
                </a:moveTo>
                <a:cubicBezTo>
                  <a:pt x="264028" y="171416"/>
                  <a:pt x="298131" y="163933"/>
                  <a:pt x="332751" y="162656"/>
                </a:cubicBezTo>
                <a:lnTo>
                  <a:pt x="332751" y="89929"/>
                </a:lnTo>
                <a:cubicBezTo>
                  <a:pt x="325387" y="88992"/>
                  <a:pt x="318131" y="87357"/>
                  <a:pt x="311078" y="85046"/>
                </a:cubicBezTo>
                <a:cubicBezTo>
                  <a:pt x="285536" y="77632"/>
                  <a:pt x="264595" y="59271"/>
                  <a:pt x="253889" y="34916"/>
                </a:cubicBezTo>
                <a:lnTo>
                  <a:pt x="253889" y="34916"/>
                </a:lnTo>
                <a:cubicBezTo>
                  <a:pt x="249339" y="23862"/>
                  <a:pt x="247252" y="11945"/>
                  <a:pt x="247762" y="0"/>
                </a:cubicBezTo>
                <a:lnTo>
                  <a:pt x="176276" y="0"/>
                </a:lnTo>
                <a:cubicBezTo>
                  <a:pt x="175618" y="21386"/>
                  <a:pt x="179487" y="42665"/>
                  <a:pt x="187623" y="62451"/>
                </a:cubicBezTo>
                <a:cubicBezTo>
                  <a:pt x="195345" y="81129"/>
                  <a:pt x="206658" y="98104"/>
                  <a:pt x="220926" y="112411"/>
                </a:cubicBezTo>
                <a:cubicBezTo>
                  <a:pt x="215253" y="114342"/>
                  <a:pt x="210033" y="116442"/>
                  <a:pt x="204643" y="118656"/>
                </a:cubicBezTo>
                <a:cubicBezTo>
                  <a:pt x="86408" y="167595"/>
                  <a:pt x="9588" y="270468"/>
                  <a:pt x="0" y="376180"/>
                </a:cubicBezTo>
                <a:lnTo>
                  <a:pt x="71770" y="376180"/>
                </a:lnTo>
                <a:cubicBezTo>
                  <a:pt x="81358" y="298344"/>
                  <a:pt x="141497" y="221984"/>
                  <a:pt x="232046" y="184740"/>
                </a:cubicBezTo>
                <a:close/>
              </a:path>
            </a:pathLst>
          </a:custGeom>
          <a:solidFill xmlns:a="http://schemas.openxmlformats.org/drawingml/2006/main">
            <a:schemeClr val="accent2"/>
          </a:solidFill>
          <a:ln xmlns:a="http://schemas.openxmlformats.org/drawingml/2006/main" w="25400">
            <a:noFill/>
            <a:prstDash val="solid"/>
          </a:ln>
        </p:spPr>
        <p:txBody>
          <a:bodyPr xmlns:a="http://schemas.openxmlformats.org/drawingml/2006/main" anchor="ctr"/>
          <a:lstStyle xmlns:a="http://schemas.openxmlformats.org/drawingml/2006/main"/>
          <a:p xmlns:a="http://schemas.openxmlformats.org/drawingml/2006/main">
            <a:endParaRPr/>
          </a:p>
        </p:txBody>
      </p:sp>
      <p:sp>
        <p:nvSpPr>
          <p:cNvPr id="6" name="Espace réservé du texte 5">
            <a:extLst xmlns:a="http://schemas.openxmlformats.org/drawingml/2006/main">
              <a:ext uri="{FF2B5EF4-FFF2-40B4-BE49-F238E27FC236}">
                <a16:creationId xmlns:a16="http://schemas.microsoft.com/office/drawing/2014/main" id="{B7CF394B-62C5-2245-834D-0DD2262562D3}"/>
              </a:ext>
            </a:extLst>
          </p:cNvPr>
          <p:cNvSpPr>
            <a:spLocks xmlns:a="http://schemas.openxmlformats.org/drawingml/2006/main" noGrp="1"/>
          </p:cNvSpPr>
          <p:nvPr>
            <p:ph type="body" idx="10"/>
          </p:nvPr>
        </p:nvSpPr>
        <p:spPr>
          <a:xfrm xmlns:a="http://schemas.openxmlformats.org/drawingml/2006/main">
            <a:off x="540000" y="2368437"/>
            <a:ext cx="8735736" cy="3476539"/>
          </a:xfrm>
        </p:spPr>
        <p:txBody>
          <a:bodyPr xmlns:a="http://schemas.openxmlformats.org/drawingml/2006/main"/>
          <a:lstStyle xmlns:a="http://schemas.openxmlformats.org/drawingml/2006/main">
            <a:lvl1pPr marL="465138" indent="-457200">
              <a:spcBef>
                <a:spcPts val="1800"/>
              </a:spcBef>
              <a:spcAft>
                <a:spcPts val="0"/>
              </a:spcAft>
              <a:buClr>
                <a:schemeClr val="bg1"/>
              </a:buClr>
              <a:buFont typeface="+mj-lt"/>
              <a:buAutoNum type="arabicPeriod"/>
              <a:tabLst>
                <a:tab pos="885825" algn="l"/>
              </a:tabLst>
              <a:defRPr sz="2000" b="0" i="0">
                <a:solidFill>
                  <a:schemeClr val="bg1"/>
                </a:solidFill>
                <a:latin typeface="Sora"/>
                <a:ea typeface="Sora"/>
                <a:cs typeface="Sora"/>
              </a:defRPr>
            </a:lvl1pPr>
            <a:lvl2pPr marL="7938" indent="0">
              <a:buNone/>
              <a:defRPr sz="1400" b="1">
                <a:solidFill>
                  <a:srgbClr val="FFFFFF"/>
                </a:solidFill>
              </a:defRPr>
            </a:lvl2pPr>
            <a:lvl3pPr marL="7938" indent="0">
              <a:buNone/>
              <a:defRPr sz="1400" b="1">
                <a:solidFill>
                  <a:schemeClr val="bg1"/>
                </a:solidFill>
              </a:defRPr>
            </a:lvl3pPr>
            <a:lvl4pPr marL="7938" indent="0">
              <a:buNone/>
              <a:defRPr sz="1400" b="1">
                <a:solidFill>
                  <a:schemeClr val="bg1"/>
                </a:solidFill>
              </a:defRPr>
            </a:lvl4pPr>
            <a:lvl5pPr marL="7938" indent="0">
              <a:buNone/>
              <a:defRPr sz="1400" b="1">
                <a:solidFill>
                  <a:schemeClr val="bg1"/>
                </a:solidFill>
              </a:defRPr>
            </a:lvl5pPr>
          </a:lstStyle>
          <a:p xmlns:a="http://schemas.openxmlformats.org/drawingml/2006/main">
            <a:pPr lvl="0">
              <a:buNone/>
            </a:pPr>
            <a:r>
              <a:t>Cliquez pour modifier les styles du texte du masque</a:t>
            </a:r>
          </a:p>
          <a:p xmlns:a="http://schemas.openxmlformats.org/drawingml/2006/main">
            <a:pPr lvl="1">
              <a:buNone/>
            </a:pPr>
            <a:r>
              <a:t>Deuxième niveau</a:t>
            </a:r>
          </a:p>
        </p:txBody>
      </p:sp>
      <p:pic>
        <p:nvPicPr>
          <p:cNvPr id="12" name="Image 10"/>
          <p:cNvPicPr>
            <a:picLocks xmlns:a="http://schemas.openxmlformats.org/drawingml/2006/main" noChangeAspect="1"/>
          </p:cNvPicPr>
          <p:nvPr/>
        </p:nvPicPr>
        <p:blipFill>
          <a:blip xmlns:r="http://schemas.openxmlformats.org/officeDocument/2006/relationships" xmlns:a="http://schemas.openxmlformats.org/drawingml/2006/main" r:embed="Rf75654f3ed2c4fa7"/>
          <a:stretch xmlns:a="http://schemas.openxmlformats.org/drawingml/2006/main">
            <a:fillRect l="0" t="0" r="0" b="0"/>
          </a:stretch>
        </p:blipFill>
        <p:spPr>
          <a:xfrm xmlns:a="http://schemas.openxmlformats.org/drawingml/2006/main">
            <a:off x="457200" y="6219825"/>
            <a:ext cx="3667125" cy="607314"/>
          </a:xfrm>
          <a:prstGeom xmlns:a="http://schemas.openxmlformats.org/drawingml/2006/main" prst="rect">
            <a:avLst/>
          </a:prstGeom>
        </p:spPr>
      </p:pic>
      <p:pic>
        <p:nvPicPr>
          <p:cNvPr id="13" name="object 6"/>
          <p:cNvPicPr>
            <a:picLocks xmlns:a="http://schemas.openxmlformats.org/drawingml/2006/main" noChangeAspect="1"/>
          </p:cNvPicPr>
          <p:nvPr/>
        </p:nvPicPr>
        <p:blipFill>
          <a:blip xmlns:r="http://schemas.openxmlformats.org/officeDocument/2006/relationships" xmlns:a="http://schemas.openxmlformats.org/drawingml/2006/main" r:embed="Rce79b8094c57456e"/>
          <a:stretch xmlns:a="http://schemas.openxmlformats.org/drawingml/2006/main">
            <a:fillRect l="0" t="0" r="0" b="0"/>
          </a:stretch>
        </p:blipFill>
        <p:spPr>
          <a:xfrm xmlns:a="http://schemas.openxmlformats.org/drawingml/2006/main">
            <a:off x="11043328" y="6300005"/>
            <a:ext cx="1089363" cy="498325"/>
          </a:xfrm>
          <a:prstGeom xmlns:a="http://schemas.openxmlformats.org/drawingml/2006/main" prst="rect">
            <a:avLst/>
          </a:prstGeom>
        </p:spPr>
      </p:pic>
    </p:spTree>
  </p:cSld>
</p:sldLayout>
</file>

<file path=ppt/slideLayouts/slideLayout3.xml><?xml version="1.0" encoding="utf-8"?>
<p:sldLayout xmlns:p="http://schemas.openxmlformats.org/presentationml/2006/main" showMasterSp="0" preserve="1">
  <p:cSld name="3_Chapitre">
    <p:bg>
      <p:bgPr>
        <a:solidFill xmlns:a="http://schemas.openxmlformats.org/drawingml/2006/main">
          <a:schemeClr val="accent1"/>
        </a:solidFill>
      </p:bgPr>
    </p:bg>
    <p:spTree>
      <p:nvGrpSpPr>
        <p:cNvPr id="1" name=""/>
        <p:cNvGrpSpPr/>
        <p:nvPr/>
      </p:nvGrpSpPr>
      <p:grpSpPr>
        <a:xfrm xmlns:a="http://schemas.openxmlformats.org/drawingml/2006/main"/>
      </p:grpSpPr>
      <p:sp>
        <p:nvSpPr>
          <p:cNvPr id="3" name="Forme libre 2">
            <a:extLst xmlns:a="http://schemas.openxmlformats.org/drawingml/2006/main">
              <a:ext uri="{FF2B5EF4-FFF2-40B4-BE49-F238E27FC236}">
                <a16:creationId xmlns:a16="http://schemas.microsoft.com/office/drawing/2014/main" id="{EDADED47-4AB2-7744-94A4-474564E79E89}"/>
              </a:ext>
            </a:extLst>
          </p:cNvPr>
          <p:cNvSpPr>
            <a:spLocks xmlns:a="http://schemas.openxmlformats.org/drawingml/2006/main" noGrp="1"/>
          </p:cNvSpPr>
          <p:nvPr/>
        </p:nvSpPr>
        <p:spPr>
          <a:xfrm xmlns:a="http://schemas.openxmlformats.org/drawingml/2006/main">
            <a:off x="6094034" y="-28894"/>
            <a:ext cx="6115663" cy="6913859"/>
          </a:xfrm>
          <a:custGeom xmlns:a="http://schemas.openxmlformats.org/drawingml/2006/main">
            <a:gdLst>
              <a:gd name="connsiteX0" fmla="*/ 232046 w 332751"/>
              <a:gd name="connsiteY0" fmla="*/ 184740 h 376180"/>
              <a:gd name="connsiteX1" fmla="*/ 332751 w 332751"/>
              <a:gd name="connsiteY1" fmla="*/ 162656 h 376180"/>
              <a:gd name="connsiteX2" fmla="*/ 332751 w 332751"/>
              <a:gd name="connsiteY2" fmla="*/ 89929 h 376180"/>
              <a:gd name="connsiteX3" fmla="*/ 311078 w 332751"/>
              <a:gd name="connsiteY3" fmla="*/ 85046 h 376180"/>
              <a:gd name="connsiteX4" fmla="*/ 253889 w 332751"/>
              <a:gd name="connsiteY4" fmla="*/ 34916 h 376180"/>
              <a:gd name="connsiteX5" fmla="*/ 253889 w 332751"/>
              <a:gd name="connsiteY5" fmla="*/ 34916 h 376180"/>
              <a:gd name="connsiteX6" fmla="*/ 247762 w 332751"/>
              <a:gd name="connsiteY6" fmla="*/ 0 h 376180"/>
              <a:gd name="connsiteX7" fmla="*/ 176276 w 332751"/>
              <a:gd name="connsiteY7" fmla="*/ 0 h 376180"/>
              <a:gd name="connsiteX8" fmla="*/ 187623 w 332751"/>
              <a:gd name="connsiteY8" fmla="*/ 62451 h 376180"/>
              <a:gd name="connsiteX9" fmla="*/ 220926 w 332751"/>
              <a:gd name="connsiteY9" fmla="*/ 112411 h 376180"/>
              <a:gd name="connsiteX10" fmla="*/ 204643 w 332751"/>
              <a:gd name="connsiteY10" fmla="*/ 118656 h 376180"/>
              <a:gd name="connsiteX11" fmla="*/ 0 w 332751"/>
              <a:gd name="connsiteY11" fmla="*/ 376180 h 376180"/>
              <a:gd name="connsiteX12" fmla="*/ 71770 w 332751"/>
              <a:gd name="connsiteY12" fmla="*/ 376180 h 376180"/>
              <a:gd name="connsiteX13" fmla="*/ 232046 w 332751"/>
              <a:gd name="connsiteY13" fmla="*/ 184740 h 376180"/>
            </a:gdLst>
            <a:rect l="l" t="t" r="r" b="b"/>
            <a:pathLst>
              <a:path w="332751" h="376180">
                <a:moveTo>
                  <a:pt x="232046" y="184740"/>
                </a:moveTo>
                <a:cubicBezTo>
                  <a:pt x="264028" y="171416"/>
                  <a:pt x="298131" y="163933"/>
                  <a:pt x="332751" y="162656"/>
                </a:cubicBezTo>
                <a:lnTo>
                  <a:pt x="332751" y="89929"/>
                </a:lnTo>
                <a:cubicBezTo>
                  <a:pt x="325387" y="88992"/>
                  <a:pt x="318131" y="87357"/>
                  <a:pt x="311078" y="85046"/>
                </a:cubicBezTo>
                <a:cubicBezTo>
                  <a:pt x="285536" y="77632"/>
                  <a:pt x="264595" y="59271"/>
                  <a:pt x="253889" y="34916"/>
                </a:cubicBezTo>
                <a:lnTo>
                  <a:pt x="253889" y="34916"/>
                </a:lnTo>
                <a:cubicBezTo>
                  <a:pt x="249339" y="23862"/>
                  <a:pt x="247252" y="11945"/>
                  <a:pt x="247762" y="0"/>
                </a:cubicBezTo>
                <a:lnTo>
                  <a:pt x="176276" y="0"/>
                </a:lnTo>
                <a:cubicBezTo>
                  <a:pt x="175618" y="21386"/>
                  <a:pt x="179487" y="42665"/>
                  <a:pt x="187623" y="62451"/>
                </a:cubicBezTo>
                <a:cubicBezTo>
                  <a:pt x="195345" y="81129"/>
                  <a:pt x="206658" y="98104"/>
                  <a:pt x="220926" y="112411"/>
                </a:cubicBezTo>
                <a:cubicBezTo>
                  <a:pt x="215253" y="114342"/>
                  <a:pt x="210033" y="116442"/>
                  <a:pt x="204643" y="118656"/>
                </a:cubicBezTo>
                <a:cubicBezTo>
                  <a:pt x="86408" y="167595"/>
                  <a:pt x="9588" y="270468"/>
                  <a:pt x="0" y="376180"/>
                </a:cubicBezTo>
                <a:lnTo>
                  <a:pt x="71770" y="376180"/>
                </a:lnTo>
                <a:cubicBezTo>
                  <a:pt x="81358" y="298344"/>
                  <a:pt x="141497" y="221984"/>
                  <a:pt x="232046" y="184740"/>
                </a:cubicBezTo>
                <a:close/>
              </a:path>
            </a:pathLst>
          </a:custGeom>
          <a:solidFill xmlns:a="http://schemas.openxmlformats.org/drawingml/2006/main">
            <a:schemeClr val="accent2"/>
          </a:solidFill>
          <a:ln xmlns:a="http://schemas.openxmlformats.org/drawingml/2006/main" w="25400">
            <a:noFill/>
            <a:prstDash val="solid"/>
          </a:ln>
        </p:spPr>
        <p:txBody>
          <a:bodyPr xmlns:a="http://schemas.openxmlformats.org/drawingml/2006/main" anchor="ctr"/>
          <a:lstStyle xmlns:a="http://schemas.openxmlformats.org/drawingml/2006/main"/>
          <a:p xmlns:a="http://schemas.openxmlformats.org/drawingml/2006/main">
            <a:endParaRPr/>
          </a:p>
        </p:txBody>
      </p:sp>
      <p:sp>
        <p:nvSpPr>
          <p:cNvPr id="2" name="Title 1">
            <a:extLst xmlns:a="http://schemas.openxmlformats.org/drawingml/2006/main">
              <a:ext uri="{FF2B5EF4-FFF2-40B4-BE49-F238E27FC236}">
                <a16:creationId xmlns:a16="http://schemas.microsoft.com/office/drawing/2014/main" id="{768F207A-56FF-4975-969C-787162DA0971}"/>
              </a:ext>
            </a:extLst>
          </p:cNvPr>
          <p:cNvSpPr>
            <a:spLocks xmlns:a="http://schemas.openxmlformats.org/drawingml/2006/main" noGrp="1"/>
          </p:cNvSpPr>
          <p:nvPr>
            <p:ph type="ctrTitle" idx="0" hasCustomPrompt="1"/>
          </p:nvPr>
        </p:nvSpPr>
        <p:spPr>
          <a:xfrm xmlns:a="http://schemas.openxmlformats.org/drawingml/2006/main">
            <a:off x="1345250" y="2317567"/>
            <a:ext cx="8348940" cy="1110468"/>
          </a:xfrm>
        </p:spPr>
        <p:txBody>
          <a:bodyPr xmlns:a="http://schemas.openxmlformats.org/drawingml/2006/main" anchor="b"/>
          <a:lstStyle xmlns:a="http://schemas.openxmlformats.org/drawingml/2006/main">
            <a:lvl1pPr algn="l">
              <a:lnSpc>
                <a:spcPct val="95000"/>
              </a:lnSpc>
              <a:buNone/>
              <a:defRPr sz="2800" b="1" i="0">
                <a:solidFill>
                  <a:srgbClr val="FFFFFF"/>
                </a:solidFill>
                <a:latin typeface="Sora"/>
                <a:ea typeface="Sora"/>
                <a:cs typeface="Sora"/>
              </a:defRPr>
            </a:lvl1pPr>
          </a:lstStyle>
          <a:p xmlns:a="http://schemas.openxmlformats.org/drawingml/2006/main">
            <a:r>
              <a:t>Click to edit divider title</a:t>
            </a:r>
            <a:endParaRPr/>
          </a:p>
        </p:txBody>
      </p:sp>
      <p:sp>
        <p:nvSpPr>
          <p:cNvPr id="6" name="Espace réservé du texte 5">
            <a:extLst xmlns:a="http://schemas.openxmlformats.org/drawingml/2006/main">
              <a:ext uri="{FF2B5EF4-FFF2-40B4-BE49-F238E27FC236}">
                <a16:creationId xmlns:a16="http://schemas.microsoft.com/office/drawing/2014/main" id="{B7CF394B-62C5-2245-834D-0DD2262562D3}"/>
              </a:ext>
            </a:extLst>
          </p:cNvPr>
          <p:cNvSpPr>
            <a:spLocks xmlns:a="http://schemas.openxmlformats.org/drawingml/2006/main" noGrp="1"/>
          </p:cNvSpPr>
          <p:nvPr>
            <p:ph type="body" idx="10"/>
          </p:nvPr>
        </p:nvSpPr>
        <p:spPr>
          <a:xfrm xmlns:a="http://schemas.openxmlformats.org/drawingml/2006/main">
            <a:off x="1345564" y="3672982"/>
            <a:ext cx="8348626" cy="2520554"/>
          </a:xfrm>
        </p:spPr>
        <p:txBody>
          <a:bodyPr xmlns:a="http://schemas.openxmlformats.org/drawingml/2006/main"/>
          <a:lstStyle xmlns:a="http://schemas.openxmlformats.org/drawingml/2006/main">
            <a:lvl1pPr marL="7938" indent="0">
              <a:buNone/>
              <a:defRPr sz="1400" b="0" i="0">
                <a:solidFill>
                  <a:schemeClr val="bg1"/>
                </a:solidFill>
                <a:latin typeface="Sora"/>
                <a:ea typeface="Sora"/>
                <a:cs typeface="Sora"/>
              </a:defRPr>
            </a:lvl1pPr>
            <a:lvl2pPr marL="7938" indent="0">
              <a:buNone/>
              <a:defRPr sz="1400" b="1">
                <a:solidFill>
                  <a:schemeClr val="bg1"/>
                </a:solidFill>
              </a:defRPr>
            </a:lvl2pPr>
            <a:lvl3pPr marL="7938" indent="0">
              <a:buNone/>
              <a:defRPr sz="1400" b="1">
                <a:solidFill>
                  <a:schemeClr val="bg1"/>
                </a:solidFill>
              </a:defRPr>
            </a:lvl3pPr>
            <a:lvl4pPr marL="7938" indent="0">
              <a:buNone/>
              <a:defRPr sz="1400" b="1">
                <a:solidFill>
                  <a:schemeClr val="bg1"/>
                </a:solidFill>
              </a:defRPr>
            </a:lvl4pPr>
            <a:lvl5pPr marL="7938" indent="0">
              <a:buNone/>
              <a:defRPr sz="1400" b="1">
                <a:solidFill>
                  <a:schemeClr val="bg1"/>
                </a:solidFill>
              </a:defRPr>
            </a:lvl5pPr>
          </a:lstStyle>
          <a:p xmlns:a="http://schemas.openxmlformats.org/drawingml/2006/main">
            <a:pPr lvl="0">
              <a:buNone/>
            </a:pPr>
            <a:r>
              <a:t>Cliquez pour modifier les styles du texte du masque</a:t>
            </a:r>
          </a:p>
        </p:txBody>
      </p:sp>
      <p:sp>
        <p:nvSpPr>
          <p:cNvPr id="21" name="Espace réservé du texte 20">
            <a:extLst xmlns:a="http://schemas.openxmlformats.org/drawingml/2006/main">
              <a:ext uri="{FF2B5EF4-FFF2-40B4-BE49-F238E27FC236}">
                <a16:creationId xmlns:a16="http://schemas.microsoft.com/office/drawing/2014/main" id="{77355088-0AE3-534A-2429-5E5DF9BD7709}"/>
              </a:ext>
            </a:extLst>
          </p:cNvPr>
          <p:cNvSpPr>
            <a:spLocks xmlns:a="http://schemas.openxmlformats.org/drawingml/2006/main" noGrp="1"/>
          </p:cNvSpPr>
          <p:nvPr>
            <p:ph type="body" idx="11" hasCustomPrompt="1"/>
          </p:nvPr>
        </p:nvSpPr>
        <p:spPr>
          <a:xfrm xmlns:a="http://schemas.openxmlformats.org/drawingml/2006/main">
            <a:off x="144000" y="2317750"/>
            <a:ext cx="1042988" cy="1109663"/>
          </a:xfrm>
        </p:spPr>
        <p:txBody>
          <a:bodyPr xmlns:a="http://schemas.openxmlformats.org/drawingml/2006/main" wrap="square" anchor="b"/>
          <a:lstStyle xmlns:a="http://schemas.openxmlformats.org/drawingml/2006/main">
            <a:lvl1pPr marL="0" indent="0" algn="ctr">
              <a:buFontTx/>
              <a:buNone/>
              <a:defRPr sz="2800" b="1" i="0">
                <a:solidFill>
                  <a:schemeClr val="bg1"/>
                </a:solidFill>
                <a:latin typeface="Sora"/>
                <a:ea typeface="Sora"/>
                <a:cs typeface="Sora"/>
              </a:defRPr>
            </a:lvl1pPr>
          </a:lstStyle>
          <a:p xmlns:a="http://schemas.openxmlformats.org/drawingml/2006/main">
            <a:pPr lvl="0">
              <a:buNone/>
            </a:pPr>
            <a:r>
              <a:t>0X</a:t>
            </a:r>
          </a:p>
        </p:txBody>
      </p:sp>
      <p:pic>
        <p:nvPicPr>
          <p:cNvPr id="28" name="Image 3"/>
          <p:cNvPicPr>
            <a:picLocks xmlns:a="http://schemas.openxmlformats.org/drawingml/2006/main" noChangeAspect="1"/>
          </p:cNvPicPr>
          <p:nvPr/>
        </p:nvPicPr>
        <p:blipFill>
          <a:blip xmlns:r="http://schemas.openxmlformats.org/officeDocument/2006/relationships" xmlns:a="http://schemas.openxmlformats.org/drawingml/2006/main" r:embed="R0255ee39e75a44e3"/>
          <a:stretch xmlns:a="http://schemas.openxmlformats.org/drawingml/2006/main">
            <a:fillRect l="0" t="0" r="0" b="0"/>
          </a:stretch>
        </p:blipFill>
        <p:spPr>
          <a:xfrm xmlns:a="http://schemas.openxmlformats.org/drawingml/2006/main">
            <a:off x="457200" y="6219825"/>
            <a:ext cx="3667125" cy="607314"/>
          </a:xfrm>
          <a:prstGeom xmlns:a="http://schemas.openxmlformats.org/drawingml/2006/main" prst="rect">
            <a:avLst/>
          </a:prstGeom>
        </p:spPr>
      </p:pic>
      <p:pic>
        <p:nvPicPr>
          <p:cNvPr id="29" name="object 6"/>
          <p:cNvPicPr>
            <a:picLocks xmlns:a="http://schemas.openxmlformats.org/drawingml/2006/main" noChangeAspect="1"/>
          </p:cNvPicPr>
          <p:nvPr/>
        </p:nvPicPr>
        <p:blipFill>
          <a:blip xmlns:r="http://schemas.openxmlformats.org/officeDocument/2006/relationships" xmlns:a="http://schemas.openxmlformats.org/drawingml/2006/main" r:embed="R870c5e13b0584212"/>
          <a:stretch xmlns:a="http://schemas.openxmlformats.org/drawingml/2006/main">
            <a:fillRect l="0" t="0" r="0" b="0"/>
          </a:stretch>
        </p:blipFill>
        <p:spPr>
          <a:xfrm xmlns:a="http://schemas.openxmlformats.org/drawingml/2006/main">
            <a:off x="11043328" y="6300005"/>
            <a:ext cx="1089363" cy="498325"/>
          </a:xfrm>
          <a:prstGeom xmlns:a="http://schemas.openxmlformats.org/drawingml/2006/main" prst="rect">
            <a:avLst/>
          </a:prstGeom>
        </p:spPr>
      </p:pic>
    </p:spTree>
  </p:cSld>
  <p:hf hdr="0"/>
</p:sldLayout>
</file>

<file path=ppt/slideLayouts/slideLayout4.xml><?xml version="1.0" encoding="utf-8"?>
<p:sldLayout xmlns:p="http://schemas.openxmlformats.org/presentationml/2006/main" showMasterSp="0" preserve="1">
  <p:cSld name="4_Intercallaire">
    <p:bg>
      <p:bgPr>
        <a:solidFill xmlns:a="http://schemas.openxmlformats.org/drawingml/2006/main">
          <a:schemeClr val="accent1"/>
        </a:solidFill>
      </p:bgPr>
    </p:bg>
    <p:spTree>
      <p:nvGrpSpPr>
        <p:cNvPr id="1" name=""/>
        <p:cNvGrpSpPr/>
        <p:nvPr/>
      </p:nvGrpSpPr>
      <p:grpSpPr>
        <a:xfrm xmlns:a="http://schemas.openxmlformats.org/drawingml/2006/main"/>
      </p:grpSpPr>
      <p:sp>
        <p:nvSpPr>
          <p:cNvPr id="3" name="Forme libre 2">
            <a:extLst xmlns:a="http://schemas.openxmlformats.org/drawingml/2006/main">
              <a:ext uri="{FF2B5EF4-FFF2-40B4-BE49-F238E27FC236}">
                <a16:creationId xmlns:a16="http://schemas.microsoft.com/office/drawing/2014/main" id="{EDADED47-4AB2-7744-94A4-474564E79E89}"/>
              </a:ext>
            </a:extLst>
          </p:cNvPr>
          <p:cNvSpPr>
            <a:spLocks xmlns:a="http://schemas.openxmlformats.org/drawingml/2006/main" noGrp="1"/>
          </p:cNvSpPr>
          <p:nvPr/>
        </p:nvSpPr>
        <p:spPr>
          <a:xfrm xmlns:a="http://schemas.openxmlformats.org/drawingml/2006/main">
            <a:off x="6094034" y="-28894"/>
            <a:ext cx="6115663" cy="6913859"/>
          </a:xfrm>
          <a:custGeom xmlns:a="http://schemas.openxmlformats.org/drawingml/2006/main">
            <a:gdLst>
              <a:gd name="connsiteX0" fmla="*/ 232046 w 332751"/>
              <a:gd name="connsiteY0" fmla="*/ 184740 h 376180"/>
              <a:gd name="connsiteX1" fmla="*/ 332751 w 332751"/>
              <a:gd name="connsiteY1" fmla="*/ 162656 h 376180"/>
              <a:gd name="connsiteX2" fmla="*/ 332751 w 332751"/>
              <a:gd name="connsiteY2" fmla="*/ 89929 h 376180"/>
              <a:gd name="connsiteX3" fmla="*/ 311078 w 332751"/>
              <a:gd name="connsiteY3" fmla="*/ 85046 h 376180"/>
              <a:gd name="connsiteX4" fmla="*/ 253889 w 332751"/>
              <a:gd name="connsiteY4" fmla="*/ 34916 h 376180"/>
              <a:gd name="connsiteX5" fmla="*/ 253889 w 332751"/>
              <a:gd name="connsiteY5" fmla="*/ 34916 h 376180"/>
              <a:gd name="connsiteX6" fmla="*/ 247762 w 332751"/>
              <a:gd name="connsiteY6" fmla="*/ 0 h 376180"/>
              <a:gd name="connsiteX7" fmla="*/ 176276 w 332751"/>
              <a:gd name="connsiteY7" fmla="*/ 0 h 376180"/>
              <a:gd name="connsiteX8" fmla="*/ 187623 w 332751"/>
              <a:gd name="connsiteY8" fmla="*/ 62451 h 376180"/>
              <a:gd name="connsiteX9" fmla="*/ 220926 w 332751"/>
              <a:gd name="connsiteY9" fmla="*/ 112411 h 376180"/>
              <a:gd name="connsiteX10" fmla="*/ 204643 w 332751"/>
              <a:gd name="connsiteY10" fmla="*/ 118656 h 376180"/>
              <a:gd name="connsiteX11" fmla="*/ 0 w 332751"/>
              <a:gd name="connsiteY11" fmla="*/ 376180 h 376180"/>
              <a:gd name="connsiteX12" fmla="*/ 71770 w 332751"/>
              <a:gd name="connsiteY12" fmla="*/ 376180 h 376180"/>
              <a:gd name="connsiteX13" fmla="*/ 232046 w 332751"/>
              <a:gd name="connsiteY13" fmla="*/ 184740 h 376180"/>
            </a:gdLst>
            <a:rect l="l" t="t" r="r" b="b"/>
            <a:pathLst>
              <a:path w="332751" h="376180">
                <a:moveTo>
                  <a:pt x="232046" y="184740"/>
                </a:moveTo>
                <a:cubicBezTo>
                  <a:pt x="264028" y="171416"/>
                  <a:pt x="298131" y="163933"/>
                  <a:pt x="332751" y="162656"/>
                </a:cubicBezTo>
                <a:lnTo>
                  <a:pt x="332751" y="89929"/>
                </a:lnTo>
                <a:cubicBezTo>
                  <a:pt x="325387" y="88992"/>
                  <a:pt x="318131" y="87357"/>
                  <a:pt x="311078" y="85046"/>
                </a:cubicBezTo>
                <a:cubicBezTo>
                  <a:pt x="285536" y="77632"/>
                  <a:pt x="264595" y="59271"/>
                  <a:pt x="253889" y="34916"/>
                </a:cubicBezTo>
                <a:lnTo>
                  <a:pt x="253889" y="34916"/>
                </a:lnTo>
                <a:cubicBezTo>
                  <a:pt x="249339" y="23862"/>
                  <a:pt x="247252" y="11945"/>
                  <a:pt x="247762" y="0"/>
                </a:cubicBezTo>
                <a:lnTo>
                  <a:pt x="176276" y="0"/>
                </a:lnTo>
                <a:cubicBezTo>
                  <a:pt x="175618" y="21386"/>
                  <a:pt x="179487" y="42665"/>
                  <a:pt x="187623" y="62451"/>
                </a:cubicBezTo>
                <a:cubicBezTo>
                  <a:pt x="195345" y="81129"/>
                  <a:pt x="206658" y="98104"/>
                  <a:pt x="220926" y="112411"/>
                </a:cubicBezTo>
                <a:cubicBezTo>
                  <a:pt x="215253" y="114342"/>
                  <a:pt x="210033" y="116442"/>
                  <a:pt x="204643" y="118656"/>
                </a:cubicBezTo>
                <a:cubicBezTo>
                  <a:pt x="86408" y="167595"/>
                  <a:pt x="9588" y="270468"/>
                  <a:pt x="0" y="376180"/>
                </a:cubicBezTo>
                <a:lnTo>
                  <a:pt x="71770" y="376180"/>
                </a:lnTo>
                <a:cubicBezTo>
                  <a:pt x="81358" y="298344"/>
                  <a:pt x="141497" y="221984"/>
                  <a:pt x="232046" y="184740"/>
                </a:cubicBezTo>
                <a:close/>
              </a:path>
            </a:pathLst>
          </a:custGeom>
          <a:solidFill xmlns:a="http://schemas.openxmlformats.org/drawingml/2006/main">
            <a:schemeClr val="accent2"/>
          </a:solidFill>
          <a:ln xmlns:a="http://schemas.openxmlformats.org/drawingml/2006/main" w="25400">
            <a:noFill/>
            <a:prstDash val="solid"/>
          </a:ln>
        </p:spPr>
        <p:txBody>
          <a:bodyPr xmlns:a="http://schemas.openxmlformats.org/drawingml/2006/main" anchor="ctr"/>
          <a:lstStyle xmlns:a="http://schemas.openxmlformats.org/drawingml/2006/main"/>
          <a:p xmlns:a="http://schemas.openxmlformats.org/drawingml/2006/main">
            <a:endParaRPr/>
          </a:p>
        </p:txBody>
      </p:sp>
      <p:pic>
        <p:nvPicPr>
          <p:cNvPr id="7" name="Image 1"/>
          <p:cNvPicPr>
            <a:picLocks xmlns:a="http://schemas.openxmlformats.org/drawingml/2006/main" noChangeAspect="1"/>
          </p:cNvPicPr>
          <p:nvPr/>
        </p:nvPicPr>
        <p:blipFill>
          <a:blip xmlns:r="http://schemas.openxmlformats.org/officeDocument/2006/relationships" xmlns:a="http://schemas.openxmlformats.org/drawingml/2006/main" r:embed="R259be316df624fdd"/>
          <a:stretch xmlns:a="http://schemas.openxmlformats.org/drawingml/2006/main">
            <a:fillRect l="0" t="0" r="0" b="0"/>
          </a:stretch>
        </p:blipFill>
        <p:spPr>
          <a:xfrm xmlns:a="http://schemas.openxmlformats.org/drawingml/2006/main">
            <a:off x="457200" y="6219825"/>
            <a:ext cx="3667125" cy="607314"/>
          </a:xfrm>
          <a:prstGeom xmlns:a="http://schemas.openxmlformats.org/drawingml/2006/main" prst="rect">
            <a:avLst/>
          </a:prstGeom>
        </p:spPr>
      </p:pic>
      <p:pic>
        <p:nvPicPr>
          <p:cNvPr id="8" name="object 6"/>
          <p:cNvPicPr>
            <a:picLocks xmlns:a="http://schemas.openxmlformats.org/drawingml/2006/main" noChangeAspect="1"/>
          </p:cNvPicPr>
          <p:nvPr/>
        </p:nvPicPr>
        <p:blipFill>
          <a:blip xmlns:r="http://schemas.openxmlformats.org/officeDocument/2006/relationships" xmlns:a="http://schemas.openxmlformats.org/drawingml/2006/main" r:embed="Re5284acc4c9840ac"/>
          <a:stretch xmlns:a="http://schemas.openxmlformats.org/drawingml/2006/main">
            <a:fillRect l="0" t="0" r="0" b="0"/>
          </a:stretch>
        </p:blipFill>
        <p:spPr>
          <a:xfrm xmlns:a="http://schemas.openxmlformats.org/drawingml/2006/main">
            <a:off x="11043328" y="6300005"/>
            <a:ext cx="1089363" cy="498325"/>
          </a:xfrm>
          <a:prstGeom xmlns:a="http://schemas.openxmlformats.org/drawingml/2006/main" prst="rect">
            <a:avLst/>
          </a:prstGeom>
        </p:spPr>
      </p:pic>
    </p:spTree>
  </p:cSld>
  <p:hf hdr="0"/>
</p:sldLayout>
</file>

<file path=ppt/slideLayouts/slideLayout5.xml><?xml version="1.0" encoding="utf-8"?>
<p:sldLayout xmlns:p="http://schemas.openxmlformats.org/presentationml/2006/main" showMasterSp="0" preserve="1" userDrawn="1">
  <p:cSld name="Disposition personnalisée">
    <p:bg>
      <p:bgPr>
        <a:solidFill xmlns:a="http://schemas.openxmlformats.org/drawingml/2006/main">
          <a:srgbClr val="002060"/>
        </a:solidFill>
      </p:bgPr>
    </p:bg>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22E37154-A6C3-5B92-292C-9DCA3667C7ED}"/>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Modifiez le style du titre</a:t>
            </a:r>
            <a:endParaRPr/>
          </a:p>
        </p:txBody>
      </p:sp>
      <p:sp>
        <p:nvSpPr>
          <p:cNvPr id="3" name="Slide Number Placeholder 2">
            <a:extLst xmlns:a="http://schemas.openxmlformats.org/drawingml/2006/main">
              <a:ext uri="{FF2B5EF4-FFF2-40B4-BE49-F238E27FC236}">
                <a16:creationId xmlns:a16="http://schemas.microsoft.com/office/drawing/2014/main" id="{3917B313-1049-0382-4D01-A628F4C7737F}"/>
              </a:ext>
            </a:extLst>
          </p:cNvPr>
          <p:cNvSpPr>
            <a:spLocks xmlns:a="http://schemas.openxmlformats.org/drawingml/2006/main" noGrp="1"/>
          </p:cNvSpPr>
          <p:nvPr>
            <p:ph type="sldNum" idx="10"/>
          </p:nvPr>
        </p:nvSpPr>
        <p:spPr/>
        <p:txBody>
          <a:bodyPr xmlns:a="http://schemas.openxmlformats.org/drawingml/2006/main"/>
          <a:lstStyle xmlns:a="http://schemas.openxmlformats.org/drawingml/2006/main"/>
          <a:p xmlns:a="http://schemas.openxmlformats.org/drawingml/2006/main">
            <a:fld id="{B134DF7A-BEA9-4831-B46F-2B4DABD39A7D}" type="slidenum">
              <a:t>‹N°›</a:t>
            </a:fld>
            <a:endParaRPr/>
          </a:p>
        </p:txBody>
      </p:sp>
      <p:pic>
        <p:nvPicPr>
          <p:cNvPr id="8" name="Image 4"/>
          <p:cNvPicPr>
            <a:picLocks xmlns:a="http://schemas.openxmlformats.org/drawingml/2006/main" noChangeAspect="1"/>
          </p:cNvPicPr>
          <p:nvPr/>
        </p:nvPicPr>
        <p:blipFill>
          <a:blip xmlns:r="http://schemas.openxmlformats.org/officeDocument/2006/relationships" xmlns:a="http://schemas.openxmlformats.org/drawingml/2006/main" r:embed="R0c719e5a9ee84bfe"/>
          <a:stretch xmlns:a="http://schemas.openxmlformats.org/drawingml/2006/main">
            <a:fillRect l="0" t="0" r="0" b="0"/>
          </a:stretch>
        </p:blipFill>
        <p:spPr>
          <a:xfrm xmlns:a="http://schemas.openxmlformats.org/drawingml/2006/main">
            <a:off x="457200" y="6219825"/>
            <a:ext cx="3667125" cy="607314"/>
          </a:xfrm>
          <a:prstGeom xmlns:a="http://schemas.openxmlformats.org/drawingml/2006/main" prst="rect">
            <a:avLst/>
          </a:prstGeom>
        </p:spPr>
      </p:pic>
      <p:pic>
        <p:nvPicPr>
          <p:cNvPr id="9" name="object 6"/>
          <p:cNvPicPr>
            <a:picLocks xmlns:a="http://schemas.openxmlformats.org/drawingml/2006/main" noChangeAspect="1"/>
          </p:cNvPicPr>
          <p:nvPr/>
        </p:nvPicPr>
        <p:blipFill>
          <a:blip xmlns:r="http://schemas.openxmlformats.org/officeDocument/2006/relationships" xmlns:a="http://schemas.openxmlformats.org/drawingml/2006/main" r:embed="Rbe3f5737da7a423f"/>
          <a:stretch xmlns:a="http://schemas.openxmlformats.org/drawingml/2006/main">
            <a:fillRect l="0" t="0" r="0" b="0"/>
          </a:stretch>
        </p:blipFill>
        <p:spPr>
          <a:xfrm xmlns:a="http://schemas.openxmlformats.org/drawingml/2006/main">
            <a:off x="11043328" y="6300005"/>
            <a:ext cx="1089363" cy="498325"/>
          </a:xfrm>
          <a:prstGeom xmlns:a="http://schemas.openxmlformats.org/drawingml/2006/main" prst="rect">
            <a:avLst/>
          </a:prstGeom>
        </p:spPr>
      </p:pic>
    </p:spTree>
  </p:cSld>
</p:sldLayout>
</file>

<file path=ppt/slideLayouts/slideLayout6.xml><?xml version="1.0" encoding="utf-8"?>
<p:sldLayout xmlns:p="http://schemas.openxmlformats.org/presentationml/2006/main" preserve="1">
  <p:cSld name="5_Contenu">
    <p:spTree>
      <p:nvGrpSpPr>
        <p:cNvPr id="1" name=""/>
        <p:cNvGrpSpPr/>
        <p:nvPr/>
      </p:nvGrpSpPr>
      <p:grpSpPr>
        <a:xfrm xmlns:a="http://schemas.openxmlformats.org/drawingml/2006/main"/>
      </p:grpSpPr>
      <p:sp>
        <p:nvSpPr>
          <p:cNvPr id="10" name="Forme libre 9">
            <a:extLst xmlns:a="http://schemas.openxmlformats.org/drawingml/2006/main">
              <a:ext uri="{FF2B5EF4-FFF2-40B4-BE49-F238E27FC236}">
                <a16:creationId xmlns:a16="http://schemas.microsoft.com/office/drawing/2014/main" id="{E5F0A20B-EFF3-D28C-5FB4-4350E758C07B}"/>
              </a:ext>
            </a:extLst>
          </p:cNvPr>
          <p:cNvSpPr>
            <a:spLocks xmlns:a="http://schemas.openxmlformats.org/drawingml/2006/main" noGrp="1"/>
          </p:cNvSpPr>
          <p:nvPr/>
        </p:nvSpPr>
        <p:spPr>
          <a:xfrm xmlns:a="http://schemas.openxmlformats.org/drawingml/2006/main">
            <a:off x="6096000" y="-28895"/>
            <a:ext cx="6115663" cy="6913859"/>
          </a:xfrm>
          <a:custGeom xmlns:a="http://schemas.openxmlformats.org/drawingml/2006/main">
            <a:gdLst>
              <a:gd name="connsiteX0" fmla="*/ 232046 w 332751"/>
              <a:gd name="connsiteY0" fmla="*/ 184740 h 376180"/>
              <a:gd name="connsiteX1" fmla="*/ 332751 w 332751"/>
              <a:gd name="connsiteY1" fmla="*/ 162656 h 376180"/>
              <a:gd name="connsiteX2" fmla="*/ 332751 w 332751"/>
              <a:gd name="connsiteY2" fmla="*/ 89929 h 376180"/>
              <a:gd name="connsiteX3" fmla="*/ 311078 w 332751"/>
              <a:gd name="connsiteY3" fmla="*/ 85046 h 376180"/>
              <a:gd name="connsiteX4" fmla="*/ 253889 w 332751"/>
              <a:gd name="connsiteY4" fmla="*/ 34916 h 376180"/>
              <a:gd name="connsiteX5" fmla="*/ 253889 w 332751"/>
              <a:gd name="connsiteY5" fmla="*/ 34916 h 376180"/>
              <a:gd name="connsiteX6" fmla="*/ 247762 w 332751"/>
              <a:gd name="connsiteY6" fmla="*/ 0 h 376180"/>
              <a:gd name="connsiteX7" fmla="*/ 176276 w 332751"/>
              <a:gd name="connsiteY7" fmla="*/ 0 h 376180"/>
              <a:gd name="connsiteX8" fmla="*/ 187623 w 332751"/>
              <a:gd name="connsiteY8" fmla="*/ 62451 h 376180"/>
              <a:gd name="connsiteX9" fmla="*/ 220926 w 332751"/>
              <a:gd name="connsiteY9" fmla="*/ 112411 h 376180"/>
              <a:gd name="connsiteX10" fmla="*/ 204643 w 332751"/>
              <a:gd name="connsiteY10" fmla="*/ 118656 h 376180"/>
              <a:gd name="connsiteX11" fmla="*/ 0 w 332751"/>
              <a:gd name="connsiteY11" fmla="*/ 376180 h 376180"/>
              <a:gd name="connsiteX12" fmla="*/ 71770 w 332751"/>
              <a:gd name="connsiteY12" fmla="*/ 376180 h 376180"/>
              <a:gd name="connsiteX13" fmla="*/ 232046 w 332751"/>
              <a:gd name="connsiteY13" fmla="*/ 184740 h 376180"/>
            </a:gdLst>
            <a:rect l="l" t="t" r="r" b="b"/>
            <a:pathLst>
              <a:path w="332751" h="376180">
                <a:moveTo>
                  <a:pt x="232046" y="184740"/>
                </a:moveTo>
                <a:cubicBezTo>
                  <a:pt x="264028" y="171416"/>
                  <a:pt x="298131" y="163933"/>
                  <a:pt x="332751" y="162656"/>
                </a:cubicBezTo>
                <a:lnTo>
                  <a:pt x="332751" y="89929"/>
                </a:lnTo>
                <a:cubicBezTo>
                  <a:pt x="325387" y="88992"/>
                  <a:pt x="318131" y="87357"/>
                  <a:pt x="311078" y="85046"/>
                </a:cubicBezTo>
                <a:cubicBezTo>
                  <a:pt x="285536" y="77632"/>
                  <a:pt x="264595" y="59271"/>
                  <a:pt x="253889" y="34916"/>
                </a:cubicBezTo>
                <a:lnTo>
                  <a:pt x="253889" y="34916"/>
                </a:lnTo>
                <a:cubicBezTo>
                  <a:pt x="249339" y="23862"/>
                  <a:pt x="247252" y="11945"/>
                  <a:pt x="247762" y="0"/>
                </a:cubicBezTo>
                <a:lnTo>
                  <a:pt x="176276" y="0"/>
                </a:lnTo>
                <a:cubicBezTo>
                  <a:pt x="175618" y="21386"/>
                  <a:pt x="179487" y="42665"/>
                  <a:pt x="187623" y="62451"/>
                </a:cubicBezTo>
                <a:cubicBezTo>
                  <a:pt x="195345" y="81129"/>
                  <a:pt x="206658" y="98104"/>
                  <a:pt x="220926" y="112411"/>
                </a:cubicBezTo>
                <a:cubicBezTo>
                  <a:pt x="215253" y="114342"/>
                  <a:pt x="210033" y="116442"/>
                  <a:pt x="204643" y="118656"/>
                </a:cubicBezTo>
                <a:cubicBezTo>
                  <a:pt x="86408" y="167595"/>
                  <a:pt x="9588" y="270468"/>
                  <a:pt x="0" y="376180"/>
                </a:cubicBezTo>
                <a:lnTo>
                  <a:pt x="71770" y="376180"/>
                </a:lnTo>
                <a:cubicBezTo>
                  <a:pt x="81358" y="298344"/>
                  <a:pt x="141497" y="221984"/>
                  <a:pt x="232046" y="184740"/>
                </a:cubicBezTo>
                <a:close/>
              </a:path>
            </a:pathLst>
          </a:custGeom>
          <a:solidFill xmlns:a="http://schemas.openxmlformats.org/drawingml/2006/main">
            <a:schemeClr val="accent6">
              <a:alpha val="39923"/>
            </a:schemeClr>
          </a:solidFill>
          <a:ln xmlns:a="http://schemas.openxmlformats.org/drawingml/2006/main" w="5378">
            <a:noFill/>
            <a:prstDash val="solid"/>
          </a:ln>
        </p:spPr>
        <p:txBody>
          <a:bodyPr xmlns:a="http://schemas.openxmlformats.org/drawingml/2006/main" anchor="ctr"/>
          <a:lstStyle xmlns:a="http://schemas.openxmlformats.org/drawingml/2006/main"/>
          <a:p xmlns:a="http://schemas.openxmlformats.org/drawingml/2006/main">
            <a:endParaRPr/>
          </a:p>
        </p:txBody>
      </p:sp>
      <p:sp>
        <p:nvSpPr>
          <p:cNvPr id="2" name="Title 1">
            <a:extLst xmlns:a="http://schemas.openxmlformats.org/drawingml/2006/main">
              <a:ext uri="{FF2B5EF4-FFF2-40B4-BE49-F238E27FC236}">
                <a16:creationId xmlns:a16="http://schemas.microsoft.com/office/drawing/2014/main" id="{9F490398-6C03-44D3-B2E9-2769E29003FD}"/>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Modifiez le style du titre</a:t>
            </a:r>
            <a:endParaRPr/>
          </a:p>
        </p:txBody>
      </p:sp>
      <p:sp>
        <p:nvSpPr>
          <p:cNvPr id="3" name="Content Placeholder 2">
            <a:extLst xmlns:a="http://schemas.openxmlformats.org/drawingml/2006/main">
              <a:ext uri="{FF2B5EF4-FFF2-40B4-BE49-F238E27FC236}">
                <a16:creationId xmlns:a16="http://schemas.microsoft.com/office/drawing/2014/main" id="{39CF0C15-8047-486C-B6A1-9E86D9523ED7}"/>
              </a:ext>
            </a:extLst>
          </p:cNvPr>
          <p:cNvSpPr>
            <a:spLocks xmlns:a="http://schemas.openxmlformats.org/drawingml/2006/main" noGrp="1"/>
          </p:cNvSpPr>
          <p:nvPr>
            <p:ph idx="1"/>
          </p:nvPr>
        </p:nvSpPr>
        <p:spPr>
          <a:xfrm xmlns:a="http://schemas.openxmlformats.org/drawingml/2006/main">
            <a:off x="4401312" y="1476000"/>
            <a:ext cx="7318847" cy="4669200"/>
          </a:xfrm>
        </p:spPr>
        <p:txBody>
          <a:bodyPr xmlns:a="http://schemas.openxmlformats.org/drawingml/2006/main"/>
          <a:lstStyle xmlns:a="http://schemas.openxmlformats.org/drawingml/2006/main">
            <a:lvl1pPr marL="285750" indent="-285750">
              <a:buFontTx/>
              <a:buNone/>
              <a:defRPr/>
            </a:lvl1pPr>
          </a:lstStyle>
          <a:p xmlns:a="http://schemas.openxmlformats.org/drawingml/2006/main">
            <a:pPr lvl="0">
              <a:buNone/>
            </a:pPr>
            <a:r>
              <a:t>Cliquez pour modifier les styles du texte du masque</a:t>
            </a:r>
          </a:p>
          <a:p xmlns:a="http://schemas.openxmlformats.org/drawingml/2006/main">
            <a:pPr lvl="1">
              <a:buNone/>
            </a:pPr>
            <a:r>
              <a:t>Deuxième niveau</a:t>
            </a:r>
          </a:p>
          <a:p xmlns:a="http://schemas.openxmlformats.org/drawingml/2006/main">
            <a:pPr lvl="2">
              <a:buNone/>
            </a:pPr>
            <a:r>
              <a:t>Troisième niveau</a:t>
            </a:r>
          </a:p>
          <a:p xmlns:a="http://schemas.openxmlformats.org/drawingml/2006/main">
            <a:pPr lvl="3">
              <a:buNone/>
            </a:pPr>
            <a:r>
              <a:t>Quatrième niveau</a:t>
            </a:r>
          </a:p>
        </p:txBody>
      </p:sp>
      <p:sp>
        <p:nvSpPr>
          <p:cNvPr id="6" name="Slide Number Placeholder 5">
            <a:extLst xmlns:a="http://schemas.openxmlformats.org/drawingml/2006/main">
              <a:ext uri="{FF2B5EF4-FFF2-40B4-BE49-F238E27FC236}">
                <a16:creationId xmlns:a16="http://schemas.microsoft.com/office/drawing/2014/main" id="{4BDBC0AA-0486-447D-8FC5-EEC033C0ECF6}"/>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B134DF7A-BEA9-4831-B46F-2B4DABD39A7D}" type="slidenum">
              <a:t>‹N°›</a:t>
            </a:fld>
            <a:endParaRPr/>
          </a:p>
        </p:txBody>
      </p:sp>
      <p:sp>
        <p:nvSpPr>
          <p:cNvPr id="8" name="Content Placeholder 2">
            <a:extLst xmlns:a="http://schemas.openxmlformats.org/drawingml/2006/main">
              <a:ext uri="{FF2B5EF4-FFF2-40B4-BE49-F238E27FC236}">
                <a16:creationId xmlns:a16="http://schemas.microsoft.com/office/drawing/2014/main" id="{B8DF2526-5B02-4112-915A-FFBB2DFB02ED}"/>
              </a:ext>
            </a:extLst>
          </p:cNvPr>
          <p:cNvSpPr>
            <a:spLocks xmlns:a="http://schemas.openxmlformats.org/drawingml/2006/main" noGrp="1"/>
          </p:cNvSpPr>
          <p:nvPr>
            <p:ph idx="13"/>
          </p:nvPr>
        </p:nvSpPr>
        <p:spPr>
          <a:xfrm xmlns:a="http://schemas.openxmlformats.org/drawingml/2006/main">
            <a:off x="463169" y="1476000"/>
            <a:ext cx="3694303" cy="4669200"/>
          </a:xfrm>
        </p:spPr>
        <p:txBody>
          <a:bodyPr xmlns:a="http://schemas.openxmlformats.org/drawingml/2006/main"/>
          <a:lstStyle xmlns:a="http://schemas.openxmlformats.org/drawingml/2006/main">
            <a:lvl1pPr marL="285750" indent="-285750">
              <a:buFontTx/>
              <a:buNone/>
              <a:defRPr/>
            </a:lvl1pPr>
          </a:lstStyle>
          <a:p xmlns:a="http://schemas.openxmlformats.org/drawingml/2006/main">
            <a:pPr lvl="0">
              <a:buNone/>
            </a:pPr>
            <a:r>
              <a:t>Cliquez pour modifier les styles du texte du masque</a:t>
            </a:r>
          </a:p>
          <a:p xmlns:a="http://schemas.openxmlformats.org/drawingml/2006/main">
            <a:pPr lvl="1">
              <a:buNone/>
            </a:pPr>
            <a:r>
              <a:t>Deuxième niveau</a:t>
            </a:r>
          </a:p>
          <a:p xmlns:a="http://schemas.openxmlformats.org/drawingml/2006/main">
            <a:pPr lvl="2">
              <a:buNone/>
            </a:pPr>
            <a:r>
              <a:t>Troisième niveau</a:t>
            </a:r>
          </a:p>
          <a:p xmlns:a="http://schemas.openxmlformats.org/drawingml/2006/main">
            <a:pPr lvl="3">
              <a:buNone/>
            </a:pPr>
            <a:r>
              <a:t>Quatrième niveau</a:t>
            </a:r>
          </a:p>
        </p:txBody>
      </p:sp>
      <p:sp>
        <p:nvSpPr>
          <p:cNvPr id="7" name="Subtitle 2">
            <a:extLst xmlns:a="http://schemas.openxmlformats.org/drawingml/2006/main">
              <a:ext uri="{FF2B5EF4-FFF2-40B4-BE49-F238E27FC236}">
                <a16:creationId xmlns:a16="http://schemas.microsoft.com/office/drawing/2014/main" id="{DD947A03-50B4-1B4B-283E-2F7D3A1D62E6}"/>
              </a:ext>
            </a:extLst>
          </p:cNvPr>
          <p:cNvSpPr>
            <a:spLocks xmlns:a="http://schemas.openxmlformats.org/drawingml/2006/main" noGrp="1"/>
          </p:cNvSpPr>
          <p:nvPr>
            <p:ph type="subTitle" idx="14"/>
          </p:nvPr>
        </p:nvSpPr>
        <p:spPr>
          <a:xfrm xmlns:a="http://schemas.openxmlformats.org/drawingml/2006/main">
            <a:off x="468000" y="734909"/>
            <a:ext cx="11256002" cy="525918"/>
          </a:xfrm>
        </p:spPr>
        <p:txBody>
          <a:bodyPr xmlns:a="http://schemas.openxmlformats.org/drawingml/2006/main" anchor="t"/>
          <a:lstStyle xmlns:a="http://schemas.openxmlformats.org/drawingml/2006/main">
            <a:lvl1pPr marL="0" indent="0" algn="l">
              <a:spcBef>
                <a:spcPts val="0"/>
              </a:spcBef>
              <a:buNone/>
              <a:defRPr sz="20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xmlns:a="http://schemas.openxmlformats.org/drawingml/2006/main">
            <a:r>
              <a:t>Modifiez le style des sous-titres du masque</a:t>
            </a:r>
            <a:endParaRPr/>
          </a:p>
        </p:txBody>
      </p:sp>
    </p:spTree>
  </p:cSld>
</p:sldLayout>
</file>

<file path=ppt/slideLayouts/slideLayout7.xml><?xml version="1.0" encoding="utf-8"?>
<p:sldLayout xmlns:p="http://schemas.openxmlformats.org/presentationml/2006/main" preserve="1">
  <p:cSld name="6_Contenu">
    <p:spTree>
      <p:nvGrpSpPr>
        <p:cNvPr id="1" name=""/>
        <p:cNvGrpSpPr/>
        <p:nvPr/>
      </p:nvGrpSpPr>
      <p:grpSpPr>
        <a:xfrm xmlns:a="http://schemas.openxmlformats.org/drawingml/2006/main"/>
      </p:grpSpPr>
      <p:sp>
        <p:nvSpPr>
          <p:cNvPr id="2" name="Forme libre 1">
            <a:extLst xmlns:a="http://schemas.openxmlformats.org/drawingml/2006/main">
              <a:ext uri="{FF2B5EF4-FFF2-40B4-BE49-F238E27FC236}">
                <a16:creationId xmlns:a16="http://schemas.microsoft.com/office/drawing/2014/main" id="{C2985008-4E0F-4562-12ED-402D3030EC5A}"/>
              </a:ext>
            </a:extLst>
          </p:cNvPr>
          <p:cNvSpPr>
            <a:spLocks xmlns:a="http://schemas.openxmlformats.org/drawingml/2006/main" noGrp="1"/>
          </p:cNvSpPr>
          <p:nvPr/>
        </p:nvSpPr>
        <p:spPr>
          <a:xfrm xmlns:a="http://schemas.openxmlformats.org/drawingml/2006/main">
            <a:off x="6096000" y="-28895"/>
            <a:ext cx="6115663" cy="6913859"/>
          </a:xfrm>
          <a:custGeom xmlns:a="http://schemas.openxmlformats.org/drawingml/2006/main">
            <a:gdLst>
              <a:gd name="connsiteX0" fmla="*/ 232046 w 332751"/>
              <a:gd name="connsiteY0" fmla="*/ 184740 h 376180"/>
              <a:gd name="connsiteX1" fmla="*/ 332751 w 332751"/>
              <a:gd name="connsiteY1" fmla="*/ 162656 h 376180"/>
              <a:gd name="connsiteX2" fmla="*/ 332751 w 332751"/>
              <a:gd name="connsiteY2" fmla="*/ 89929 h 376180"/>
              <a:gd name="connsiteX3" fmla="*/ 311078 w 332751"/>
              <a:gd name="connsiteY3" fmla="*/ 85046 h 376180"/>
              <a:gd name="connsiteX4" fmla="*/ 253889 w 332751"/>
              <a:gd name="connsiteY4" fmla="*/ 34916 h 376180"/>
              <a:gd name="connsiteX5" fmla="*/ 253889 w 332751"/>
              <a:gd name="connsiteY5" fmla="*/ 34916 h 376180"/>
              <a:gd name="connsiteX6" fmla="*/ 247762 w 332751"/>
              <a:gd name="connsiteY6" fmla="*/ 0 h 376180"/>
              <a:gd name="connsiteX7" fmla="*/ 176276 w 332751"/>
              <a:gd name="connsiteY7" fmla="*/ 0 h 376180"/>
              <a:gd name="connsiteX8" fmla="*/ 187623 w 332751"/>
              <a:gd name="connsiteY8" fmla="*/ 62451 h 376180"/>
              <a:gd name="connsiteX9" fmla="*/ 220926 w 332751"/>
              <a:gd name="connsiteY9" fmla="*/ 112411 h 376180"/>
              <a:gd name="connsiteX10" fmla="*/ 204643 w 332751"/>
              <a:gd name="connsiteY10" fmla="*/ 118656 h 376180"/>
              <a:gd name="connsiteX11" fmla="*/ 0 w 332751"/>
              <a:gd name="connsiteY11" fmla="*/ 376180 h 376180"/>
              <a:gd name="connsiteX12" fmla="*/ 71770 w 332751"/>
              <a:gd name="connsiteY12" fmla="*/ 376180 h 376180"/>
              <a:gd name="connsiteX13" fmla="*/ 232046 w 332751"/>
              <a:gd name="connsiteY13" fmla="*/ 184740 h 376180"/>
            </a:gdLst>
            <a:rect l="l" t="t" r="r" b="b"/>
            <a:pathLst>
              <a:path w="332751" h="376180">
                <a:moveTo>
                  <a:pt x="232046" y="184740"/>
                </a:moveTo>
                <a:cubicBezTo>
                  <a:pt x="264028" y="171416"/>
                  <a:pt x="298131" y="163933"/>
                  <a:pt x="332751" y="162656"/>
                </a:cubicBezTo>
                <a:lnTo>
                  <a:pt x="332751" y="89929"/>
                </a:lnTo>
                <a:cubicBezTo>
                  <a:pt x="325387" y="88992"/>
                  <a:pt x="318131" y="87357"/>
                  <a:pt x="311078" y="85046"/>
                </a:cubicBezTo>
                <a:cubicBezTo>
                  <a:pt x="285536" y="77632"/>
                  <a:pt x="264595" y="59271"/>
                  <a:pt x="253889" y="34916"/>
                </a:cubicBezTo>
                <a:lnTo>
                  <a:pt x="253889" y="34916"/>
                </a:lnTo>
                <a:cubicBezTo>
                  <a:pt x="249339" y="23862"/>
                  <a:pt x="247252" y="11945"/>
                  <a:pt x="247762" y="0"/>
                </a:cubicBezTo>
                <a:lnTo>
                  <a:pt x="176276" y="0"/>
                </a:lnTo>
                <a:cubicBezTo>
                  <a:pt x="175618" y="21386"/>
                  <a:pt x="179487" y="42665"/>
                  <a:pt x="187623" y="62451"/>
                </a:cubicBezTo>
                <a:cubicBezTo>
                  <a:pt x="195345" y="81129"/>
                  <a:pt x="206658" y="98104"/>
                  <a:pt x="220926" y="112411"/>
                </a:cubicBezTo>
                <a:cubicBezTo>
                  <a:pt x="215253" y="114342"/>
                  <a:pt x="210033" y="116442"/>
                  <a:pt x="204643" y="118656"/>
                </a:cubicBezTo>
                <a:cubicBezTo>
                  <a:pt x="86408" y="167595"/>
                  <a:pt x="9588" y="270468"/>
                  <a:pt x="0" y="376180"/>
                </a:cubicBezTo>
                <a:lnTo>
                  <a:pt x="71770" y="376180"/>
                </a:lnTo>
                <a:cubicBezTo>
                  <a:pt x="81358" y="298344"/>
                  <a:pt x="141497" y="221984"/>
                  <a:pt x="232046" y="184740"/>
                </a:cubicBezTo>
                <a:close/>
              </a:path>
            </a:pathLst>
          </a:custGeom>
          <a:solidFill xmlns:a="http://schemas.openxmlformats.org/drawingml/2006/main">
            <a:schemeClr val="accent6">
              <a:alpha val="40067"/>
            </a:schemeClr>
          </a:solidFill>
          <a:ln xmlns:a="http://schemas.openxmlformats.org/drawingml/2006/main" w="5378">
            <a:noFill/>
            <a:prstDash val="solid"/>
          </a:ln>
        </p:spPr>
        <p:txBody>
          <a:bodyPr xmlns:a="http://schemas.openxmlformats.org/drawingml/2006/main" anchor="ctr"/>
          <a:lstStyle xmlns:a="http://schemas.openxmlformats.org/drawingml/2006/main"/>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D0BE9451-DF34-43A4-A189-BB8BDA75B892}"/>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B134DF7A-BEA9-4831-B46F-2B4DABD39A7D}" type="slidenum">
              <a:t>‹N°›</a:t>
            </a:fld>
            <a:endParaRPr/>
          </a:p>
        </p:txBody>
      </p:sp>
      <p:sp>
        <p:nvSpPr>
          <p:cNvPr id="8" name="Content Placeholder 2">
            <a:extLst xmlns:a="http://schemas.openxmlformats.org/drawingml/2006/main">
              <a:ext uri="{FF2B5EF4-FFF2-40B4-BE49-F238E27FC236}">
                <a16:creationId xmlns:a16="http://schemas.microsoft.com/office/drawing/2014/main" id="{A4315582-4FF6-47A0-8AA3-B41CD2F649A5}"/>
              </a:ext>
            </a:extLst>
          </p:cNvPr>
          <p:cNvSpPr>
            <a:spLocks xmlns:a="http://schemas.openxmlformats.org/drawingml/2006/main" noGrp="1"/>
          </p:cNvSpPr>
          <p:nvPr>
            <p:ph idx="13"/>
          </p:nvPr>
        </p:nvSpPr>
        <p:spPr>
          <a:xfrm xmlns:a="http://schemas.openxmlformats.org/drawingml/2006/main">
            <a:off x="8125198" y="1475999"/>
            <a:ext cx="3600000" cy="4669200"/>
          </a:xfrm>
          <a:prstGeom xmlns:a="http://schemas.openxmlformats.org/drawingml/2006/main" prst="round2DiagRect">
            <a:avLst>
              <a:gd name="adj1" fmla="val 0"/>
              <a:gd name="adj2" fmla="val 10086"/>
            </a:avLst>
          </a:prstGeom>
          <a:solidFill xmlns:a="http://schemas.openxmlformats.org/drawingml/2006/main">
            <a:schemeClr val="accent6"/>
          </a:solidFill>
        </p:spPr>
        <p:txBody>
          <a:bodyPr xmlns:a="http://schemas.openxmlformats.org/drawingml/2006/main" lIns="72000" tIns="72000" rIns="72000" bIns="72000"/>
          <a:lstStyle xmlns:a="http://schemas.openxmlformats.org/drawingml/2006/main">
            <a:lvl1pPr marL="285750" indent="-285750">
              <a:spcBef>
                <a:spcPts val="0"/>
              </a:spcBef>
              <a:buFontTx/>
              <a:buNone/>
              <a:defRPr b="1">
                <a:solidFill>
                  <a:schemeClr val="accent1"/>
                </a:solidFill>
              </a:defRPr>
            </a:lvl1pPr>
            <a:lvl2pPr marL="285750" indent="-285750">
              <a:spcBef>
                <a:spcPts val="0"/>
              </a:spcBef>
              <a:buFontTx/>
              <a:buNone/>
              <a:defRPr sz="1800">
                <a:solidFill>
                  <a:schemeClr val="accent1"/>
                </a:solidFill>
              </a:defRPr>
            </a:lvl2pPr>
            <a:lvl3pPr marL="285750" indent="-285750">
              <a:spcBef>
                <a:spcPts val="0"/>
              </a:spcBef>
              <a:buFontTx/>
              <a:buNone/>
              <a:defRPr sz="1800">
                <a:solidFill>
                  <a:schemeClr val="accent1"/>
                </a:solidFill>
              </a:defRPr>
            </a:lvl3pPr>
            <a:lvl4pPr marL="285750" indent="-285750">
              <a:spcBef>
                <a:spcPts val="0"/>
              </a:spcBef>
              <a:buFontTx/>
              <a:buNone/>
              <a:defRPr sz="1800">
                <a:solidFill>
                  <a:schemeClr val="accent1"/>
                </a:solidFill>
              </a:defRPr>
            </a:lvl4pPr>
            <a:lvl5pPr marL="285750" indent="-285750">
              <a:spcBef>
                <a:spcPts val="0"/>
              </a:spcBef>
              <a:buFontTx/>
              <a:buNone/>
              <a:defRPr sz="1800">
                <a:solidFill>
                  <a:schemeClr val="accent1"/>
                </a:solidFill>
              </a:defRPr>
            </a:lvl5pPr>
          </a:lstStyle>
          <a:p xmlns:a="http://schemas.openxmlformats.org/drawingml/2006/main">
            <a:pPr lvl="0">
              <a:buNone/>
            </a:pPr>
            <a:r>
              <a:t>Cliquez pour modifier les styles du texte du masque</a:t>
            </a:r>
          </a:p>
          <a:p xmlns:a="http://schemas.openxmlformats.org/drawingml/2006/main">
            <a:pPr lvl="1">
              <a:buNone/>
            </a:pPr>
            <a:r>
              <a:t>Deuxième niveau</a:t>
            </a:r>
          </a:p>
          <a:p xmlns:a="http://schemas.openxmlformats.org/drawingml/2006/main">
            <a:pPr lvl="2">
              <a:buNone/>
            </a:pPr>
            <a:r>
              <a:t>Troisième niveau</a:t>
            </a:r>
          </a:p>
          <a:p xmlns:a="http://schemas.openxmlformats.org/drawingml/2006/main">
            <a:pPr lvl="3">
              <a:buNone/>
            </a:pPr>
            <a:r>
              <a:t>Quatrième niveau</a:t>
            </a:r>
          </a:p>
          <a:p xmlns:a="http://schemas.openxmlformats.org/drawingml/2006/main">
            <a:pPr lvl="4">
              <a:buNone/>
            </a:pPr>
            <a:r>
              <a:t>Cinquième niveau</a:t>
            </a:r>
            <a:endParaRPr/>
          </a:p>
        </p:txBody>
      </p:sp>
      <p:sp>
        <p:nvSpPr>
          <p:cNvPr id="9" name="Espace réservé du texte 8">
            <a:extLst xmlns:a="http://schemas.openxmlformats.org/drawingml/2006/main">
              <a:ext uri="{FF2B5EF4-FFF2-40B4-BE49-F238E27FC236}">
                <a16:creationId xmlns:a16="http://schemas.microsoft.com/office/drawing/2014/main" id="{CE1BBF97-F497-C363-BEC2-EF9C4BB999A2}"/>
              </a:ext>
            </a:extLst>
          </p:cNvPr>
          <p:cNvSpPr>
            <a:spLocks xmlns:a="http://schemas.openxmlformats.org/drawingml/2006/main" noGrp="1"/>
          </p:cNvSpPr>
          <p:nvPr>
            <p:ph type="body" idx="14"/>
          </p:nvPr>
        </p:nvSpPr>
        <p:spPr>
          <a:xfrm xmlns:a="http://schemas.openxmlformats.org/drawingml/2006/main">
            <a:off x="2752143" y="2110101"/>
            <a:ext cx="2754729" cy="2924175"/>
          </a:xfrm>
        </p:spPr>
        <p:txBody>
          <a:bodyPr xmlns:a="http://schemas.openxmlformats.org/drawingml/2006/main" anchor="ctr"/>
          <a:lstStyle xmlns:a="http://schemas.openxmlformats.org/drawingml/2006/main">
            <a:lvl1pPr marL="0" indent="0" algn="r">
              <a:buNone/>
              <a:defRPr sz="2800" b="1" i="0">
                <a:solidFill>
                  <a:schemeClr val="accent2"/>
                </a:solidFill>
                <a:latin typeface="Sora"/>
                <a:ea typeface="Sora"/>
                <a:cs typeface="Sora"/>
              </a:defRPr>
            </a:lvl1pPr>
            <a:lvl2pPr marL="274637" indent="0">
              <a:buNone/>
              <a:defRPr/>
            </a:lvl2pPr>
            <a:lvl3pPr marL="487362" indent="0">
              <a:buNone/>
              <a:defRPr/>
            </a:lvl3pPr>
            <a:lvl4pPr marL="731837" indent="0">
              <a:buNone/>
              <a:defRPr/>
            </a:lvl4pPr>
            <a:lvl5pPr marL="938213" indent="0">
              <a:buNone/>
              <a:defRPr/>
            </a:lvl5pPr>
          </a:lstStyle>
          <a:p xmlns:a="http://schemas.openxmlformats.org/drawingml/2006/main">
            <a:pPr lvl="0">
              <a:buNone/>
            </a:pPr>
            <a:r>
              <a:t>Cliquez pour modifier les styles du texte du masque</a:t>
            </a:r>
          </a:p>
        </p:txBody>
      </p:sp>
      <p:sp>
        <p:nvSpPr>
          <p:cNvPr id="10" name="Espace réservé du texte 8">
            <a:extLst xmlns:a="http://schemas.openxmlformats.org/drawingml/2006/main">
              <a:ext uri="{FF2B5EF4-FFF2-40B4-BE49-F238E27FC236}">
                <a16:creationId xmlns:a16="http://schemas.microsoft.com/office/drawing/2014/main" id="{0413E65F-08D3-9C94-C373-6CFE570371DB}"/>
              </a:ext>
            </a:extLst>
          </p:cNvPr>
          <p:cNvSpPr>
            <a:spLocks xmlns:a="http://schemas.openxmlformats.org/drawingml/2006/main" noGrp="1"/>
          </p:cNvSpPr>
          <p:nvPr>
            <p:ph type="body" idx="15" hasCustomPrompt="1"/>
          </p:nvPr>
        </p:nvSpPr>
        <p:spPr>
          <a:xfrm xmlns:a="http://schemas.openxmlformats.org/drawingml/2006/main" rot="10800000" flipH="1">
            <a:off x="5403181" y="3596038"/>
            <a:ext cx="911894" cy="1455298"/>
          </a:xfrm>
        </p:spPr>
        <p:txBody>
          <a:bodyPr xmlns:a="http://schemas.openxmlformats.org/drawingml/2006/main"/>
          <a:lstStyle xmlns:a="http://schemas.openxmlformats.org/drawingml/2006/main">
            <a:lvl1pPr marL="0" indent="0">
              <a:buNone/>
              <a:defRPr sz="9600">
                <a:solidFill>
                  <a:schemeClr val="accent3"/>
                </a:solidFill>
                <a:latin typeface="+mj-lt"/>
                <a:ea typeface="+mj-lt"/>
                <a:cs typeface="+mj-lt"/>
              </a:defRPr>
            </a:lvl1pPr>
            <a:lvl2pPr marL="274637" indent="0">
              <a:buNone/>
              <a:defRPr/>
            </a:lvl2pPr>
            <a:lvl3pPr marL="487362" indent="0">
              <a:buNone/>
              <a:defRPr/>
            </a:lvl3pPr>
            <a:lvl4pPr marL="731837" indent="0">
              <a:buNone/>
              <a:defRPr/>
            </a:lvl4pPr>
            <a:lvl5pPr marL="938213" indent="0">
              <a:buNone/>
              <a:defRPr/>
            </a:lvl5pPr>
          </a:lstStyle>
          <a:p xmlns:a="http://schemas.openxmlformats.org/drawingml/2006/main">
            <a:pPr lvl="0">
              <a:buNone/>
            </a:pPr>
            <a:r>
              <a:t>« </a:t>
            </a:r>
          </a:p>
        </p:txBody>
      </p:sp>
      <p:sp>
        <p:nvSpPr>
          <p:cNvPr id="12" name="Title 1">
            <a:extLst xmlns:a="http://schemas.openxmlformats.org/drawingml/2006/main">
              <a:ext uri="{FF2B5EF4-FFF2-40B4-BE49-F238E27FC236}">
                <a16:creationId xmlns:a16="http://schemas.microsoft.com/office/drawing/2014/main" id="{70B7CBE2-5187-484C-0AA4-22171B8E14C6}"/>
              </a:ext>
            </a:extLst>
          </p:cNvPr>
          <p:cNvSpPr>
            <a:spLocks xmlns:a="http://schemas.openxmlformats.org/drawingml/2006/main" noGrp="1"/>
          </p:cNvSpPr>
          <p:nvPr>
            <p:ph type="title" idx="0"/>
          </p:nvPr>
        </p:nvSpPr>
        <p:spPr>
          <a:xfrm xmlns:a="http://schemas.openxmlformats.org/drawingml/2006/main">
            <a:off x="467998" y="216000"/>
            <a:ext cx="11257200" cy="496787"/>
          </a:xfrm>
        </p:spPr>
        <p:txBody>
          <a:bodyPr xmlns:a="http://schemas.openxmlformats.org/drawingml/2006/main"/>
          <a:lstStyle xmlns:a="http://schemas.openxmlformats.org/drawingml/2006/main">
            <a:lvl1pPr>
              <a:buNone/>
              <a:defRPr>
                <a:solidFill>
                  <a:schemeClr val="accent1"/>
                </a:solidFill>
              </a:defRPr>
            </a:lvl1pPr>
          </a:lstStyle>
          <a:p xmlns:a="http://schemas.openxmlformats.org/drawingml/2006/main">
            <a:r>
              <a:t>Modifiez le style du titre</a:t>
            </a:r>
            <a:endParaRPr/>
          </a:p>
        </p:txBody>
      </p:sp>
      <p:sp>
        <p:nvSpPr>
          <p:cNvPr id="13" name="Subtitle 2">
            <a:extLst xmlns:a="http://schemas.openxmlformats.org/drawingml/2006/main">
              <a:ext uri="{FF2B5EF4-FFF2-40B4-BE49-F238E27FC236}">
                <a16:creationId xmlns:a16="http://schemas.microsoft.com/office/drawing/2014/main" id="{6D12C568-6638-ACCE-27DE-B9C0436D246F}"/>
              </a:ext>
            </a:extLst>
          </p:cNvPr>
          <p:cNvSpPr>
            <a:spLocks xmlns:a="http://schemas.openxmlformats.org/drawingml/2006/main" noGrp="1"/>
          </p:cNvSpPr>
          <p:nvPr>
            <p:ph type="subTitle" idx="1"/>
          </p:nvPr>
        </p:nvSpPr>
        <p:spPr>
          <a:xfrm xmlns:a="http://schemas.openxmlformats.org/drawingml/2006/main">
            <a:off x="468000" y="734909"/>
            <a:ext cx="11256002" cy="525918"/>
          </a:xfrm>
        </p:spPr>
        <p:txBody>
          <a:bodyPr xmlns:a="http://schemas.openxmlformats.org/drawingml/2006/main" anchor="t"/>
          <a:lstStyle xmlns:a="http://schemas.openxmlformats.org/drawingml/2006/main">
            <a:lvl1pPr marL="0" indent="0" algn="l">
              <a:spcBef>
                <a:spcPts val="0"/>
              </a:spcBef>
              <a:buNone/>
              <a:defRPr sz="20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xmlns:a="http://schemas.openxmlformats.org/drawingml/2006/main">
            <a:r>
              <a:t>Modifiez le style des sous-titres du masque</a:t>
            </a:r>
            <a:endParaRPr/>
          </a:p>
        </p:txBody>
      </p:sp>
    </p:spTree>
  </p:cSld>
</p:sldLayout>
</file>

<file path=ppt/slideLayouts/slideLayout8.xml><?xml version="1.0" encoding="utf-8"?>
<p:sldLayout xmlns:p="http://schemas.openxmlformats.org/presentationml/2006/main" preserve="1">
  <p:cSld name="7_Contenu">
    <p:spTree>
      <p:nvGrpSpPr>
        <p:cNvPr id="1" name=""/>
        <p:cNvGrpSpPr/>
        <p:nvPr/>
      </p:nvGrpSpPr>
      <p:grpSpPr>
        <a:xfrm xmlns:a="http://schemas.openxmlformats.org/drawingml/2006/main"/>
      </p:grpSpPr>
      <p:sp>
        <p:nvSpPr>
          <p:cNvPr id="11" name="Forme libre 10">
            <a:extLst xmlns:a="http://schemas.openxmlformats.org/drawingml/2006/main">
              <a:ext uri="{FF2B5EF4-FFF2-40B4-BE49-F238E27FC236}">
                <a16:creationId xmlns:a16="http://schemas.microsoft.com/office/drawing/2014/main" id="{FE5D5149-54BA-F6DB-ECAF-140BC9246FC4}"/>
              </a:ext>
            </a:extLst>
          </p:cNvPr>
          <p:cNvSpPr>
            <a:spLocks xmlns:a="http://schemas.openxmlformats.org/drawingml/2006/main" noGrp="1"/>
          </p:cNvSpPr>
          <p:nvPr/>
        </p:nvSpPr>
        <p:spPr>
          <a:xfrm xmlns:a="http://schemas.openxmlformats.org/drawingml/2006/main">
            <a:off x="6096000" y="-28895"/>
            <a:ext cx="6115663" cy="6913859"/>
          </a:xfrm>
          <a:custGeom xmlns:a="http://schemas.openxmlformats.org/drawingml/2006/main">
            <a:gdLst>
              <a:gd name="connsiteX0" fmla="*/ 232046 w 332751"/>
              <a:gd name="connsiteY0" fmla="*/ 184740 h 376180"/>
              <a:gd name="connsiteX1" fmla="*/ 332751 w 332751"/>
              <a:gd name="connsiteY1" fmla="*/ 162656 h 376180"/>
              <a:gd name="connsiteX2" fmla="*/ 332751 w 332751"/>
              <a:gd name="connsiteY2" fmla="*/ 89929 h 376180"/>
              <a:gd name="connsiteX3" fmla="*/ 311078 w 332751"/>
              <a:gd name="connsiteY3" fmla="*/ 85046 h 376180"/>
              <a:gd name="connsiteX4" fmla="*/ 253889 w 332751"/>
              <a:gd name="connsiteY4" fmla="*/ 34916 h 376180"/>
              <a:gd name="connsiteX5" fmla="*/ 253889 w 332751"/>
              <a:gd name="connsiteY5" fmla="*/ 34916 h 376180"/>
              <a:gd name="connsiteX6" fmla="*/ 247762 w 332751"/>
              <a:gd name="connsiteY6" fmla="*/ 0 h 376180"/>
              <a:gd name="connsiteX7" fmla="*/ 176276 w 332751"/>
              <a:gd name="connsiteY7" fmla="*/ 0 h 376180"/>
              <a:gd name="connsiteX8" fmla="*/ 187623 w 332751"/>
              <a:gd name="connsiteY8" fmla="*/ 62451 h 376180"/>
              <a:gd name="connsiteX9" fmla="*/ 220926 w 332751"/>
              <a:gd name="connsiteY9" fmla="*/ 112411 h 376180"/>
              <a:gd name="connsiteX10" fmla="*/ 204643 w 332751"/>
              <a:gd name="connsiteY10" fmla="*/ 118656 h 376180"/>
              <a:gd name="connsiteX11" fmla="*/ 0 w 332751"/>
              <a:gd name="connsiteY11" fmla="*/ 376180 h 376180"/>
              <a:gd name="connsiteX12" fmla="*/ 71770 w 332751"/>
              <a:gd name="connsiteY12" fmla="*/ 376180 h 376180"/>
              <a:gd name="connsiteX13" fmla="*/ 232046 w 332751"/>
              <a:gd name="connsiteY13" fmla="*/ 184740 h 376180"/>
            </a:gdLst>
            <a:rect l="l" t="t" r="r" b="b"/>
            <a:pathLst>
              <a:path w="332751" h="376180">
                <a:moveTo>
                  <a:pt x="232046" y="184740"/>
                </a:moveTo>
                <a:cubicBezTo>
                  <a:pt x="264028" y="171416"/>
                  <a:pt x="298131" y="163933"/>
                  <a:pt x="332751" y="162656"/>
                </a:cubicBezTo>
                <a:lnTo>
                  <a:pt x="332751" y="89929"/>
                </a:lnTo>
                <a:cubicBezTo>
                  <a:pt x="325387" y="88992"/>
                  <a:pt x="318131" y="87357"/>
                  <a:pt x="311078" y="85046"/>
                </a:cubicBezTo>
                <a:cubicBezTo>
                  <a:pt x="285536" y="77632"/>
                  <a:pt x="264595" y="59271"/>
                  <a:pt x="253889" y="34916"/>
                </a:cubicBezTo>
                <a:lnTo>
                  <a:pt x="253889" y="34916"/>
                </a:lnTo>
                <a:cubicBezTo>
                  <a:pt x="249339" y="23862"/>
                  <a:pt x="247252" y="11945"/>
                  <a:pt x="247762" y="0"/>
                </a:cubicBezTo>
                <a:lnTo>
                  <a:pt x="176276" y="0"/>
                </a:lnTo>
                <a:cubicBezTo>
                  <a:pt x="175618" y="21386"/>
                  <a:pt x="179487" y="42665"/>
                  <a:pt x="187623" y="62451"/>
                </a:cubicBezTo>
                <a:cubicBezTo>
                  <a:pt x="195345" y="81129"/>
                  <a:pt x="206658" y="98104"/>
                  <a:pt x="220926" y="112411"/>
                </a:cubicBezTo>
                <a:cubicBezTo>
                  <a:pt x="215253" y="114342"/>
                  <a:pt x="210033" y="116442"/>
                  <a:pt x="204643" y="118656"/>
                </a:cubicBezTo>
                <a:cubicBezTo>
                  <a:pt x="86408" y="167595"/>
                  <a:pt x="9588" y="270468"/>
                  <a:pt x="0" y="376180"/>
                </a:cubicBezTo>
                <a:lnTo>
                  <a:pt x="71770" y="376180"/>
                </a:lnTo>
                <a:cubicBezTo>
                  <a:pt x="81358" y="298344"/>
                  <a:pt x="141497" y="221984"/>
                  <a:pt x="232046" y="184740"/>
                </a:cubicBezTo>
                <a:close/>
              </a:path>
            </a:pathLst>
          </a:custGeom>
          <a:solidFill xmlns:a="http://schemas.openxmlformats.org/drawingml/2006/main">
            <a:schemeClr val="accent6">
              <a:alpha val="40067"/>
            </a:schemeClr>
          </a:solidFill>
          <a:ln xmlns:a="http://schemas.openxmlformats.org/drawingml/2006/main" w="5378">
            <a:noFill/>
            <a:prstDash val="solid"/>
          </a:ln>
        </p:spPr>
        <p:txBody>
          <a:bodyPr xmlns:a="http://schemas.openxmlformats.org/drawingml/2006/main" anchor="ctr"/>
          <a:lstStyle xmlns:a="http://schemas.openxmlformats.org/drawingml/2006/main"/>
          <a:p xmlns:a="http://schemas.openxmlformats.org/drawingml/2006/main">
            <a:endParaRPr/>
          </a:p>
        </p:txBody>
      </p:sp>
      <p:sp>
        <p:nvSpPr>
          <p:cNvPr id="2" name="Title 1">
            <a:extLst xmlns:a="http://schemas.openxmlformats.org/drawingml/2006/main">
              <a:ext uri="{FF2B5EF4-FFF2-40B4-BE49-F238E27FC236}">
                <a16:creationId xmlns:a16="http://schemas.microsoft.com/office/drawing/2014/main" id="{C8AF092F-5065-48DE-AF8E-0BAD17DA9BF8}"/>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lvl1pPr>
              <a:buNone/>
              <a:defRPr>
                <a:solidFill>
                  <a:schemeClr val="accent1"/>
                </a:solidFill>
              </a:defRPr>
            </a:lvl1pPr>
          </a:lstStyle>
          <a:p xmlns:a="http://schemas.openxmlformats.org/drawingml/2006/main">
            <a:r>
              <a:t>Modifiez le style du titre</a:t>
            </a:r>
            <a:endParaRPr/>
          </a:p>
        </p:txBody>
      </p:sp>
      <p:sp>
        <p:nvSpPr>
          <p:cNvPr id="6" name="Slide Number Placeholder 5">
            <a:extLst xmlns:a="http://schemas.openxmlformats.org/drawingml/2006/main">
              <a:ext uri="{FF2B5EF4-FFF2-40B4-BE49-F238E27FC236}">
                <a16:creationId xmlns:a16="http://schemas.microsoft.com/office/drawing/2014/main" id="{7A2AAC44-B470-4164-8622-064F6C1F5016}"/>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B134DF7A-BEA9-4831-B46F-2B4DABD39A7D}" type="slidenum">
              <a:t>‹N°›</a:t>
            </a:fld>
            <a:endParaRPr/>
          </a:p>
        </p:txBody>
      </p:sp>
      <p:sp>
        <p:nvSpPr>
          <p:cNvPr id="9" name="Content Placeholder 2">
            <a:extLst xmlns:a="http://schemas.openxmlformats.org/drawingml/2006/main">
              <a:ext uri="{FF2B5EF4-FFF2-40B4-BE49-F238E27FC236}">
                <a16:creationId xmlns:a16="http://schemas.microsoft.com/office/drawing/2014/main" id="{764C251C-AFBE-4DE6-DCBF-FE7DE8640638}"/>
              </a:ext>
            </a:extLst>
          </p:cNvPr>
          <p:cNvSpPr>
            <a:spLocks xmlns:a="http://schemas.openxmlformats.org/drawingml/2006/main" noGrp="1"/>
          </p:cNvSpPr>
          <p:nvPr>
            <p:ph idx="14"/>
          </p:nvPr>
        </p:nvSpPr>
        <p:spPr>
          <a:xfrm xmlns:a="http://schemas.openxmlformats.org/drawingml/2006/main">
            <a:off x="4546600" y="1476000"/>
            <a:ext cx="7178598" cy="4669200"/>
          </a:xfrm>
          <a:prstGeom xmlns:a="http://schemas.openxmlformats.org/drawingml/2006/main" prst="round2DiagRect">
            <a:avLst>
              <a:gd name="adj1" fmla="val 0"/>
              <a:gd name="adj2" fmla="val 7616"/>
            </a:avLst>
          </a:prstGeom>
          <a:noFill xmlns:a="http://schemas.openxmlformats.org/drawingml/2006/main"/>
        </p:spPr>
        <p:txBody>
          <a:bodyPr xmlns:a="http://schemas.openxmlformats.org/drawingml/2006/main"/>
          <a:lstStyle xmlns:a="http://schemas.openxmlformats.org/drawingml/2006/main">
            <a:lvl1pPr marL="250825" indent="-250825">
              <a:buFontTx/>
              <a:buNone/>
              <a:defRPr/>
            </a:lvl1pPr>
          </a:lstStyle>
          <a:p xmlns:a="http://schemas.openxmlformats.org/drawingml/2006/main">
            <a:pPr lvl="0">
              <a:buNone/>
            </a:pPr>
            <a:r>
              <a:t>Cliquez pour modifier les styles du texte du masque</a:t>
            </a:r>
          </a:p>
          <a:p xmlns:a="http://schemas.openxmlformats.org/drawingml/2006/main">
            <a:pPr lvl="1">
              <a:buNone/>
            </a:pPr>
            <a:r>
              <a:t>Deuxième niveau</a:t>
            </a:r>
          </a:p>
          <a:p xmlns:a="http://schemas.openxmlformats.org/drawingml/2006/main">
            <a:pPr lvl="2">
              <a:buNone/>
            </a:pPr>
            <a:r>
              <a:t>Troisième niveau</a:t>
            </a:r>
          </a:p>
          <a:p xmlns:a="http://schemas.openxmlformats.org/drawingml/2006/main">
            <a:pPr lvl="3">
              <a:buNone/>
            </a:pPr>
            <a:r>
              <a:t>Quatrième niveau</a:t>
            </a:r>
          </a:p>
        </p:txBody>
      </p:sp>
      <p:sp>
        <p:nvSpPr>
          <p:cNvPr id="12" name="Subtitle 2">
            <a:extLst xmlns:a="http://schemas.openxmlformats.org/drawingml/2006/main">
              <a:ext uri="{FF2B5EF4-FFF2-40B4-BE49-F238E27FC236}">
                <a16:creationId xmlns:a16="http://schemas.microsoft.com/office/drawing/2014/main" id="{35B0FC14-F0DE-9031-9EF1-FE4EAF06F7F5}"/>
              </a:ext>
            </a:extLst>
          </p:cNvPr>
          <p:cNvSpPr>
            <a:spLocks xmlns:a="http://schemas.openxmlformats.org/drawingml/2006/main" noGrp="1"/>
          </p:cNvSpPr>
          <p:nvPr>
            <p:ph type="subTitle" idx="1"/>
          </p:nvPr>
        </p:nvSpPr>
        <p:spPr>
          <a:xfrm xmlns:a="http://schemas.openxmlformats.org/drawingml/2006/main">
            <a:off x="468000" y="734909"/>
            <a:ext cx="11256002" cy="525918"/>
          </a:xfrm>
        </p:spPr>
        <p:txBody>
          <a:bodyPr xmlns:a="http://schemas.openxmlformats.org/drawingml/2006/main" anchor="t"/>
          <a:lstStyle xmlns:a="http://schemas.openxmlformats.org/drawingml/2006/main">
            <a:lvl1pPr marL="0" indent="0" algn="l">
              <a:spcBef>
                <a:spcPts val="0"/>
              </a:spcBef>
              <a:buNone/>
              <a:defRPr sz="20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xmlns:a="http://schemas.openxmlformats.org/drawingml/2006/main">
            <a:r>
              <a:t>Modifiez le style des sous-titres du masque</a:t>
            </a:r>
            <a:endParaRPr/>
          </a:p>
        </p:txBody>
      </p:sp>
      <p:sp>
        <p:nvSpPr>
          <p:cNvPr id="10" name="Content Placeholder 2">
            <a:extLst xmlns:a="http://schemas.openxmlformats.org/drawingml/2006/main">
              <a:ext uri="{FF2B5EF4-FFF2-40B4-BE49-F238E27FC236}">
                <a16:creationId xmlns:a16="http://schemas.microsoft.com/office/drawing/2014/main" id="{587E19ED-15D1-CFE3-5FBE-F7FF1B2F6D55}"/>
              </a:ext>
            </a:extLst>
          </p:cNvPr>
          <p:cNvSpPr>
            <a:spLocks xmlns:a="http://schemas.openxmlformats.org/drawingml/2006/main" noGrp="1"/>
          </p:cNvSpPr>
          <p:nvPr>
            <p:ph idx="15"/>
          </p:nvPr>
        </p:nvSpPr>
        <p:spPr>
          <a:xfrm xmlns:a="http://schemas.openxmlformats.org/drawingml/2006/main">
            <a:off x="466802" y="1475999"/>
            <a:ext cx="3600000" cy="4669200"/>
          </a:xfrm>
          <a:prstGeom xmlns:a="http://schemas.openxmlformats.org/drawingml/2006/main" prst="round2DiagRect">
            <a:avLst>
              <a:gd name="adj1" fmla="val 0"/>
              <a:gd name="adj2" fmla="val 10086"/>
            </a:avLst>
          </a:prstGeom>
          <a:solidFill xmlns:a="http://schemas.openxmlformats.org/drawingml/2006/main">
            <a:schemeClr val="accent6"/>
          </a:solidFill>
        </p:spPr>
        <p:txBody>
          <a:bodyPr xmlns:a="http://schemas.openxmlformats.org/drawingml/2006/main" lIns="72000" tIns="72000" rIns="72000" bIns="72000"/>
          <a:lstStyle xmlns:a="http://schemas.openxmlformats.org/drawingml/2006/main">
            <a:lvl1pPr marL="285750" indent="-285750">
              <a:spcBef>
                <a:spcPts val="0"/>
              </a:spcBef>
              <a:buFontTx/>
              <a:buNone/>
              <a:defRPr b="1">
                <a:solidFill>
                  <a:schemeClr val="accent1"/>
                </a:solidFill>
              </a:defRPr>
            </a:lvl1pPr>
            <a:lvl2pPr marL="285750" indent="-285750">
              <a:spcBef>
                <a:spcPts val="0"/>
              </a:spcBef>
              <a:buFontTx/>
              <a:buNone/>
              <a:defRPr sz="1800">
                <a:solidFill>
                  <a:schemeClr val="accent1"/>
                </a:solidFill>
              </a:defRPr>
            </a:lvl2pPr>
            <a:lvl3pPr marL="285750" indent="-285750">
              <a:spcBef>
                <a:spcPts val="0"/>
              </a:spcBef>
              <a:buFontTx/>
              <a:buNone/>
              <a:defRPr sz="1800">
                <a:solidFill>
                  <a:schemeClr val="accent1"/>
                </a:solidFill>
              </a:defRPr>
            </a:lvl3pPr>
            <a:lvl4pPr marL="285750" indent="-285750">
              <a:spcBef>
                <a:spcPts val="0"/>
              </a:spcBef>
              <a:buFontTx/>
              <a:buNone/>
              <a:defRPr sz="1800">
                <a:solidFill>
                  <a:schemeClr val="accent1"/>
                </a:solidFill>
              </a:defRPr>
            </a:lvl4pPr>
            <a:lvl5pPr marL="285750" indent="-285750">
              <a:spcBef>
                <a:spcPts val="0"/>
              </a:spcBef>
              <a:buFontTx/>
              <a:buNone/>
              <a:defRPr sz="1800">
                <a:solidFill>
                  <a:schemeClr val="accent1"/>
                </a:solidFill>
              </a:defRPr>
            </a:lvl5pPr>
          </a:lstStyle>
          <a:p xmlns:a="http://schemas.openxmlformats.org/drawingml/2006/main">
            <a:pPr lvl="0">
              <a:buNone/>
            </a:pPr>
            <a:r>
              <a:t>Cliquez pour modifier les styles du texte du masque</a:t>
            </a:r>
          </a:p>
          <a:p xmlns:a="http://schemas.openxmlformats.org/drawingml/2006/main">
            <a:pPr lvl="1">
              <a:buNone/>
            </a:pPr>
            <a:r>
              <a:t>Deuxième niveau</a:t>
            </a:r>
          </a:p>
          <a:p xmlns:a="http://schemas.openxmlformats.org/drawingml/2006/main">
            <a:pPr lvl="2">
              <a:buNone/>
            </a:pPr>
            <a:r>
              <a:t>Troisième niveau</a:t>
            </a:r>
          </a:p>
          <a:p xmlns:a="http://schemas.openxmlformats.org/drawingml/2006/main">
            <a:pPr lvl="3">
              <a:buNone/>
            </a:pPr>
            <a:r>
              <a:t>Quatrième niveau</a:t>
            </a:r>
          </a:p>
          <a:p xmlns:a="http://schemas.openxmlformats.org/drawingml/2006/main">
            <a:pPr lvl="4">
              <a:buNone/>
            </a:pPr>
            <a:r>
              <a:t>Cinquième niveau</a:t>
            </a:r>
            <a:endParaRPr/>
          </a:p>
        </p:txBody>
      </p:sp>
    </p:spTree>
  </p:cSld>
</p:sldLayout>
</file>

<file path=ppt/slideLayouts/slideLayout9.xml><?xml version="1.0" encoding="utf-8"?>
<p:sldLayout xmlns:p="http://schemas.openxmlformats.org/presentationml/2006/main" preserve="1">
  <p:cSld name="8_Contenu">
    <p:spTree>
      <p:nvGrpSpPr>
        <p:cNvPr id="1" name=""/>
        <p:cNvGrpSpPr/>
        <p:nvPr/>
      </p:nvGrpSpPr>
      <p:grpSpPr>
        <a:xfrm xmlns:a="http://schemas.openxmlformats.org/drawingml/2006/main"/>
      </p:grpSpPr>
      <p:sp>
        <p:nvSpPr>
          <p:cNvPr id="9" name="Forme libre 8">
            <a:extLst xmlns:a="http://schemas.openxmlformats.org/drawingml/2006/main">
              <a:ext uri="{FF2B5EF4-FFF2-40B4-BE49-F238E27FC236}">
                <a16:creationId xmlns:a16="http://schemas.microsoft.com/office/drawing/2014/main" id="{0723DB93-5A8B-4181-B3E5-E43DFB68DB05}"/>
              </a:ext>
            </a:extLst>
          </p:cNvPr>
          <p:cNvSpPr>
            <a:spLocks xmlns:a="http://schemas.openxmlformats.org/drawingml/2006/main" noGrp="1"/>
          </p:cNvSpPr>
          <p:nvPr/>
        </p:nvSpPr>
        <p:spPr>
          <a:xfrm xmlns:a="http://schemas.openxmlformats.org/drawingml/2006/main">
            <a:off x="6096000" y="-28895"/>
            <a:ext cx="6115663" cy="6913859"/>
          </a:xfrm>
          <a:custGeom xmlns:a="http://schemas.openxmlformats.org/drawingml/2006/main">
            <a:gdLst>
              <a:gd name="connsiteX0" fmla="*/ 232046 w 332751"/>
              <a:gd name="connsiteY0" fmla="*/ 184740 h 376180"/>
              <a:gd name="connsiteX1" fmla="*/ 332751 w 332751"/>
              <a:gd name="connsiteY1" fmla="*/ 162656 h 376180"/>
              <a:gd name="connsiteX2" fmla="*/ 332751 w 332751"/>
              <a:gd name="connsiteY2" fmla="*/ 89929 h 376180"/>
              <a:gd name="connsiteX3" fmla="*/ 311078 w 332751"/>
              <a:gd name="connsiteY3" fmla="*/ 85046 h 376180"/>
              <a:gd name="connsiteX4" fmla="*/ 253889 w 332751"/>
              <a:gd name="connsiteY4" fmla="*/ 34916 h 376180"/>
              <a:gd name="connsiteX5" fmla="*/ 253889 w 332751"/>
              <a:gd name="connsiteY5" fmla="*/ 34916 h 376180"/>
              <a:gd name="connsiteX6" fmla="*/ 247762 w 332751"/>
              <a:gd name="connsiteY6" fmla="*/ 0 h 376180"/>
              <a:gd name="connsiteX7" fmla="*/ 176276 w 332751"/>
              <a:gd name="connsiteY7" fmla="*/ 0 h 376180"/>
              <a:gd name="connsiteX8" fmla="*/ 187623 w 332751"/>
              <a:gd name="connsiteY8" fmla="*/ 62451 h 376180"/>
              <a:gd name="connsiteX9" fmla="*/ 220926 w 332751"/>
              <a:gd name="connsiteY9" fmla="*/ 112411 h 376180"/>
              <a:gd name="connsiteX10" fmla="*/ 204643 w 332751"/>
              <a:gd name="connsiteY10" fmla="*/ 118656 h 376180"/>
              <a:gd name="connsiteX11" fmla="*/ 0 w 332751"/>
              <a:gd name="connsiteY11" fmla="*/ 376180 h 376180"/>
              <a:gd name="connsiteX12" fmla="*/ 71770 w 332751"/>
              <a:gd name="connsiteY12" fmla="*/ 376180 h 376180"/>
              <a:gd name="connsiteX13" fmla="*/ 232046 w 332751"/>
              <a:gd name="connsiteY13" fmla="*/ 184740 h 376180"/>
            </a:gdLst>
            <a:rect l="l" t="t" r="r" b="b"/>
            <a:pathLst>
              <a:path w="332751" h="376180">
                <a:moveTo>
                  <a:pt x="232046" y="184740"/>
                </a:moveTo>
                <a:cubicBezTo>
                  <a:pt x="264028" y="171416"/>
                  <a:pt x="298131" y="163933"/>
                  <a:pt x="332751" y="162656"/>
                </a:cubicBezTo>
                <a:lnTo>
                  <a:pt x="332751" y="89929"/>
                </a:lnTo>
                <a:cubicBezTo>
                  <a:pt x="325387" y="88992"/>
                  <a:pt x="318131" y="87357"/>
                  <a:pt x="311078" y="85046"/>
                </a:cubicBezTo>
                <a:cubicBezTo>
                  <a:pt x="285536" y="77632"/>
                  <a:pt x="264595" y="59271"/>
                  <a:pt x="253889" y="34916"/>
                </a:cubicBezTo>
                <a:lnTo>
                  <a:pt x="253889" y="34916"/>
                </a:lnTo>
                <a:cubicBezTo>
                  <a:pt x="249339" y="23862"/>
                  <a:pt x="247252" y="11945"/>
                  <a:pt x="247762" y="0"/>
                </a:cubicBezTo>
                <a:lnTo>
                  <a:pt x="176276" y="0"/>
                </a:lnTo>
                <a:cubicBezTo>
                  <a:pt x="175618" y="21386"/>
                  <a:pt x="179487" y="42665"/>
                  <a:pt x="187623" y="62451"/>
                </a:cubicBezTo>
                <a:cubicBezTo>
                  <a:pt x="195345" y="81129"/>
                  <a:pt x="206658" y="98104"/>
                  <a:pt x="220926" y="112411"/>
                </a:cubicBezTo>
                <a:cubicBezTo>
                  <a:pt x="215253" y="114342"/>
                  <a:pt x="210033" y="116442"/>
                  <a:pt x="204643" y="118656"/>
                </a:cubicBezTo>
                <a:cubicBezTo>
                  <a:pt x="86408" y="167595"/>
                  <a:pt x="9588" y="270468"/>
                  <a:pt x="0" y="376180"/>
                </a:cubicBezTo>
                <a:lnTo>
                  <a:pt x="71770" y="376180"/>
                </a:lnTo>
                <a:cubicBezTo>
                  <a:pt x="81358" y="298344"/>
                  <a:pt x="141497" y="221984"/>
                  <a:pt x="232046" y="184740"/>
                </a:cubicBezTo>
                <a:close/>
              </a:path>
            </a:pathLst>
          </a:custGeom>
          <a:solidFill xmlns:a="http://schemas.openxmlformats.org/drawingml/2006/main">
            <a:schemeClr val="accent6">
              <a:alpha val="40067"/>
            </a:schemeClr>
          </a:solidFill>
          <a:ln xmlns:a="http://schemas.openxmlformats.org/drawingml/2006/main" w="5378">
            <a:noFill/>
            <a:prstDash val="solid"/>
          </a:ln>
        </p:spPr>
        <p:txBody>
          <a:bodyPr xmlns:a="http://schemas.openxmlformats.org/drawingml/2006/main" anchor="ctr"/>
          <a:lstStyle xmlns:a="http://schemas.openxmlformats.org/drawingml/2006/main"/>
          <a:p xmlns:a="http://schemas.openxmlformats.org/drawingml/2006/main">
            <a:endParaRPr/>
          </a:p>
        </p:txBody>
      </p:sp>
      <p:sp>
        <p:nvSpPr>
          <p:cNvPr id="2" name="Title 1">
            <a:extLst xmlns:a="http://schemas.openxmlformats.org/drawingml/2006/main">
              <a:ext uri="{FF2B5EF4-FFF2-40B4-BE49-F238E27FC236}">
                <a16:creationId xmlns:a16="http://schemas.microsoft.com/office/drawing/2014/main" id="{BB659499-56CF-434B-A028-FE42A9861663}"/>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Modifiez le style du titre</a:t>
            </a:r>
            <a:endParaRPr/>
          </a:p>
        </p:txBody>
      </p:sp>
      <p:sp>
        <p:nvSpPr>
          <p:cNvPr id="3" name="Content Placeholder 2">
            <a:extLst xmlns:a="http://schemas.openxmlformats.org/drawingml/2006/main">
              <a:ext uri="{FF2B5EF4-FFF2-40B4-BE49-F238E27FC236}">
                <a16:creationId xmlns:a16="http://schemas.microsoft.com/office/drawing/2014/main" id="{5711B695-1DD4-409E-B04A-AD78CA806D69}"/>
              </a:ext>
            </a:extLst>
          </p:cNvPr>
          <p:cNvSpPr>
            <a:spLocks xmlns:a="http://schemas.openxmlformats.org/drawingml/2006/main" noGrp="1"/>
          </p:cNvSpPr>
          <p:nvPr>
            <p:ph idx="1"/>
          </p:nvPr>
        </p:nvSpPr>
        <p:spPr>
          <a:xfrm xmlns:a="http://schemas.openxmlformats.org/drawingml/2006/main">
            <a:off x="467999" y="1476000"/>
            <a:ext cx="11256002" cy="4669200"/>
          </a:xfrm>
        </p:spPr>
        <p:txBody>
          <a:bodyPr xmlns:a="http://schemas.openxmlformats.org/drawingml/2006/main"/>
          <a:lstStyle xmlns:a="http://schemas.openxmlformats.org/drawingml/2006/main">
            <a:lvl1pPr marL="250825" indent="-250825">
              <a:buFontTx/>
              <a:buNone/>
              <a:defRPr/>
            </a:lvl1pPr>
          </a:lstStyle>
          <a:p xmlns:a="http://schemas.openxmlformats.org/drawingml/2006/main">
            <a:pPr lvl="0">
              <a:buNone/>
            </a:pPr>
            <a:r>
              <a:t>Cliquez pour modifier les styles du texte du masque</a:t>
            </a:r>
          </a:p>
          <a:p xmlns:a="http://schemas.openxmlformats.org/drawingml/2006/main">
            <a:pPr lvl="1">
              <a:buNone/>
            </a:pPr>
            <a:r>
              <a:t>Deuxième niveau</a:t>
            </a:r>
          </a:p>
          <a:p xmlns:a="http://schemas.openxmlformats.org/drawingml/2006/main">
            <a:pPr lvl="2">
              <a:buNone/>
            </a:pPr>
            <a:r>
              <a:t>Troisième niveau</a:t>
            </a:r>
          </a:p>
          <a:p xmlns:a="http://schemas.openxmlformats.org/drawingml/2006/main">
            <a:pPr lvl="3">
              <a:buNone/>
            </a:pPr>
            <a:r>
              <a:t>Quatrième niveau</a:t>
            </a:r>
          </a:p>
          <a:p xmlns:a="http://schemas.openxmlformats.org/drawingml/2006/main">
            <a:pPr lvl="4">
              <a:buNone/>
            </a:pPr>
            <a:r>
              <a:t>Cinquième niveau</a:t>
            </a:r>
            <a:endParaRPr/>
          </a:p>
        </p:txBody>
      </p:sp>
      <p:sp>
        <p:nvSpPr>
          <p:cNvPr id="6" name="Slide Number Placeholder 5">
            <a:extLst xmlns:a="http://schemas.openxmlformats.org/drawingml/2006/main">
              <a:ext uri="{FF2B5EF4-FFF2-40B4-BE49-F238E27FC236}">
                <a16:creationId xmlns:a16="http://schemas.microsoft.com/office/drawing/2014/main" id="{52A31E4B-11CC-40A8-B16C-D226BC1858D4}"/>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B134DF7A-BEA9-4831-B46F-2B4DABD39A7D}" type="slidenum">
              <a:t>‹N°›</a:t>
            </a:fld>
            <a:endParaRPr/>
          </a:p>
        </p:txBody>
      </p:sp>
      <p:sp>
        <p:nvSpPr>
          <p:cNvPr id="7" name="Subtitle 2">
            <a:extLst xmlns:a="http://schemas.openxmlformats.org/drawingml/2006/main">
              <a:ext uri="{FF2B5EF4-FFF2-40B4-BE49-F238E27FC236}">
                <a16:creationId xmlns:a16="http://schemas.microsoft.com/office/drawing/2014/main" id="{B5980B76-3836-1301-6FC0-90EAEB11E875}"/>
              </a:ext>
            </a:extLst>
          </p:cNvPr>
          <p:cNvSpPr>
            <a:spLocks xmlns:a="http://schemas.openxmlformats.org/drawingml/2006/main" noGrp="1"/>
          </p:cNvSpPr>
          <p:nvPr>
            <p:ph type="subTitle" idx="13"/>
          </p:nvPr>
        </p:nvSpPr>
        <p:spPr>
          <a:xfrm xmlns:a="http://schemas.openxmlformats.org/drawingml/2006/main">
            <a:off x="468000" y="734909"/>
            <a:ext cx="11256002" cy="525918"/>
          </a:xfrm>
        </p:spPr>
        <p:txBody>
          <a:bodyPr xmlns:a="http://schemas.openxmlformats.org/drawingml/2006/main" anchor="t"/>
          <a:lstStyle xmlns:a="http://schemas.openxmlformats.org/drawingml/2006/main">
            <a:lvl1pPr marL="0" indent="0" algn="l">
              <a:spcBef>
                <a:spcPts val="0"/>
              </a:spcBef>
              <a:buNone/>
              <a:defRPr sz="20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xmlns:a="http://schemas.openxmlformats.org/drawingml/2006/main">
            <a:r>
              <a:t>Modifiez le style des sous-titres du masque</a:t>
            </a:r>
            <a:endParaRPr/>
          </a:p>
        </p:txBody>
      </p:sp>
    </p:spTree>
  </p:cSld>
</p:sldLayout>
</file>

<file path=ppt/slideLayouts/slideLayout10.xml><?xml version="1.0" encoding="utf-8"?>
<p:sldLayout xmlns:p="http://schemas.openxmlformats.org/presentationml/2006/main" preserve="1">
  <p:cSld name="9_Contenu">
    <p:spTree>
      <p:nvGrpSpPr>
        <p:cNvPr id="1" name=""/>
        <p:cNvGrpSpPr/>
        <p:nvPr/>
      </p:nvGrpSpPr>
      <p:grpSpPr>
        <a:xfrm xmlns:a="http://schemas.openxmlformats.org/drawingml/2006/main"/>
      </p:grpSpPr>
      <p:sp>
        <p:nvSpPr>
          <p:cNvPr id="10" name="Forme libre 9">
            <a:extLst xmlns:a="http://schemas.openxmlformats.org/drawingml/2006/main">
              <a:ext uri="{FF2B5EF4-FFF2-40B4-BE49-F238E27FC236}">
                <a16:creationId xmlns:a16="http://schemas.microsoft.com/office/drawing/2014/main" id="{1C1D796B-BD24-B847-4A2C-2832F085B630}"/>
              </a:ext>
            </a:extLst>
          </p:cNvPr>
          <p:cNvSpPr>
            <a:spLocks xmlns:a="http://schemas.openxmlformats.org/drawingml/2006/main" noGrp="1"/>
          </p:cNvSpPr>
          <p:nvPr/>
        </p:nvSpPr>
        <p:spPr>
          <a:xfrm xmlns:a="http://schemas.openxmlformats.org/drawingml/2006/main">
            <a:off x="6096000" y="-28895"/>
            <a:ext cx="6115663" cy="6913859"/>
          </a:xfrm>
          <a:custGeom xmlns:a="http://schemas.openxmlformats.org/drawingml/2006/main">
            <a:gdLst>
              <a:gd name="connsiteX0" fmla="*/ 232046 w 332751"/>
              <a:gd name="connsiteY0" fmla="*/ 184740 h 376180"/>
              <a:gd name="connsiteX1" fmla="*/ 332751 w 332751"/>
              <a:gd name="connsiteY1" fmla="*/ 162656 h 376180"/>
              <a:gd name="connsiteX2" fmla="*/ 332751 w 332751"/>
              <a:gd name="connsiteY2" fmla="*/ 89929 h 376180"/>
              <a:gd name="connsiteX3" fmla="*/ 311078 w 332751"/>
              <a:gd name="connsiteY3" fmla="*/ 85046 h 376180"/>
              <a:gd name="connsiteX4" fmla="*/ 253889 w 332751"/>
              <a:gd name="connsiteY4" fmla="*/ 34916 h 376180"/>
              <a:gd name="connsiteX5" fmla="*/ 253889 w 332751"/>
              <a:gd name="connsiteY5" fmla="*/ 34916 h 376180"/>
              <a:gd name="connsiteX6" fmla="*/ 247762 w 332751"/>
              <a:gd name="connsiteY6" fmla="*/ 0 h 376180"/>
              <a:gd name="connsiteX7" fmla="*/ 176276 w 332751"/>
              <a:gd name="connsiteY7" fmla="*/ 0 h 376180"/>
              <a:gd name="connsiteX8" fmla="*/ 187623 w 332751"/>
              <a:gd name="connsiteY8" fmla="*/ 62451 h 376180"/>
              <a:gd name="connsiteX9" fmla="*/ 220926 w 332751"/>
              <a:gd name="connsiteY9" fmla="*/ 112411 h 376180"/>
              <a:gd name="connsiteX10" fmla="*/ 204643 w 332751"/>
              <a:gd name="connsiteY10" fmla="*/ 118656 h 376180"/>
              <a:gd name="connsiteX11" fmla="*/ 0 w 332751"/>
              <a:gd name="connsiteY11" fmla="*/ 376180 h 376180"/>
              <a:gd name="connsiteX12" fmla="*/ 71770 w 332751"/>
              <a:gd name="connsiteY12" fmla="*/ 376180 h 376180"/>
              <a:gd name="connsiteX13" fmla="*/ 232046 w 332751"/>
              <a:gd name="connsiteY13" fmla="*/ 184740 h 376180"/>
            </a:gdLst>
            <a:rect l="l" t="t" r="r" b="b"/>
            <a:pathLst>
              <a:path w="332751" h="376180">
                <a:moveTo>
                  <a:pt x="232046" y="184740"/>
                </a:moveTo>
                <a:cubicBezTo>
                  <a:pt x="264028" y="171416"/>
                  <a:pt x="298131" y="163933"/>
                  <a:pt x="332751" y="162656"/>
                </a:cubicBezTo>
                <a:lnTo>
                  <a:pt x="332751" y="89929"/>
                </a:lnTo>
                <a:cubicBezTo>
                  <a:pt x="325387" y="88992"/>
                  <a:pt x="318131" y="87357"/>
                  <a:pt x="311078" y="85046"/>
                </a:cubicBezTo>
                <a:cubicBezTo>
                  <a:pt x="285536" y="77632"/>
                  <a:pt x="264595" y="59271"/>
                  <a:pt x="253889" y="34916"/>
                </a:cubicBezTo>
                <a:lnTo>
                  <a:pt x="253889" y="34916"/>
                </a:lnTo>
                <a:cubicBezTo>
                  <a:pt x="249339" y="23862"/>
                  <a:pt x="247252" y="11945"/>
                  <a:pt x="247762" y="0"/>
                </a:cubicBezTo>
                <a:lnTo>
                  <a:pt x="176276" y="0"/>
                </a:lnTo>
                <a:cubicBezTo>
                  <a:pt x="175618" y="21386"/>
                  <a:pt x="179487" y="42665"/>
                  <a:pt x="187623" y="62451"/>
                </a:cubicBezTo>
                <a:cubicBezTo>
                  <a:pt x="195345" y="81129"/>
                  <a:pt x="206658" y="98104"/>
                  <a:pt x="220926" y="112411"/>
                </a:cubicBezTo>
                <a:cubicBezTo>
                  <a:pt x="215253" y="114342"/>
                  <a:pt x="210033" y="116442"/>
                  <a:pt x="204643" y="118656"/>
                </a:cubicBezTo>
                <a:cubicBezTo>
                  <a:pt x="86408" y="167595"/>
                  <a:pt x="9588" y="270468"/>
                  <a:pt x="0" y="376180"/>
                </a:cubicBezTo>
                <a:lnTo>
                  <a:pt x="71770" y="376180"/>
                </a:lnTo>
                <a:cubicBezTo>
                  <a:pt x="81358" y="298344"/>
                  <a:pt x="141497" y="221984"/>
                  <a:pt x="232046" y="184740"/>
                </a:cubicBezTo>
                <a:close/>
              </a:path>
            </a:pathLst>
          </a:custGeom>
          <a:solidFill xmlns:a="http://schemas.openxmlformats.org/drawingml/2006/main">
            <a:schemeClr val="accent6">
              <a:alpha val="40067"/>
            </a:schemeClr>
          </a:solidFill>
          <a:ln xmlns:a="http://schemas.openxmlformats.org/drawingml/2006/main" w="5378">
            <a:noFill/>
            <a:prstDash val="solid"/>
          </a:ln>
        </p:spPr>
        <p:txBody>
          <a:bodyPr xmlns:a="http://schemas.openxmlformats.org/drawingml/2006/main" anchor="ctr"/>
          <a:lstStyle xmlns:a="http://schemas.openxmlformats.org/drawingml/2006/main"/>
          <a:p xmlns:a="http://schemas.openxmlformats.org/drawingml/2006/main">
            <a:endParaRPr/>
          </a:p>
        </p:txBody>
      </p:sp>
      <p:sp>
        <p:nvSpPr>
          <p:cNvPr id="2" name="Title 1">
            <a:extLst xmlns:a="http://schemas.openxmlformats.org/drawingml/2006/main">
              <a:ext uri="{FF2B5EF4-FFF2-40B4-BE49-F238E27FC236}">
                <a16:creationId xmlns:a16="http://schemas.microsoft.com/office/drawing/2014/main" id="{C430EBCC-379A-4ABD-8726-13D498738023}"/>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Modifiez le style du titre</a:t>
            </a:r>
            <a:endParaRPr/>
          </a:p>
        </p:txBody>
      </p:sp>
      <p:sp>
        <p:nvSpPr>
          <p:cNvPr id="3" name="Content Placeholder 2">
            <a:extLst xmlns:a="http://schemas.openxmlformats.org/drawingml/2006/main">
              <a:ext uri="{FF2B5EF4-FFF2-40B4-BE49-F238E27FC236}">
                <a16:creationId xmlns:a16="http://schemas.microsoft.com/office/drawing/2014/main" id="{6C94813C-CFA5-4332-A99F-BE4124A38508}"/>
              </a:ext>
            </a:extLst>
          </p:cNvPr>
          <p:cNvSpPr>
            <a:spLocks xmlns:a="http://schemas.openxmlformats.org/drawingml/2006/main" noGrp="1"/>
          </p:cNvSpPr>
          <p:nvPr>
            <p:ph idx="1"/>
          </p:nvPr>
        </p:nvSpPr>
        <p:spPr>
          <a:xfrm xmlns:a="http://schemas.openxmlformats.org/drawingml/2006/main">
            <a:off x="6320159" y="1476000"/>
            <a:ext cx="5400000" cy="4669200"/>
          </a:xfrm>
        </p:spPr>
        <p:txBody>
          <a:bodyPr xmlns:a="http://schemas.openxmlformats.org/drawingml/2006/main"/>
          <a:lstStyle xmlns:a="http://schemas.openxmlformats.org/drawingml/2006/main"/>
          <a:p xmlns:a="http://schemas.openxmlformats.org/drawingml/2006/main">
            <a:pPr lvl="0">
              <a:buNone/>
            </a:pPr>
            <a:r>
              <a:t>Cliquez pour modifier les styles du texte du masque</a:t>
            </a:r>
          </a:p>
          <a:p xmlns:a="http://schemas.openxmlformats.org/drawingml/2006/main">
            <a:pPr lvl="1">
              <a:buNone/>
            </a:pPr>
            <a:r>
              <a:t>Deuxième niveau</a:t>
            </a:r>
          </a:p>
          <a:p xmlns:a="http://schemas.openxmlformats.org/drawingml/2006/main">
            <a:pPr lvl="2">
              <a:buNone/>
            </a:pPr>
            <a:r>
              <a:t>Troisième niveau</a:t>
            </a:r>
          </a:p>
          <a:p xmlns:a="http://schemas.openxmlformats.org/drawingml/2006/main">
            <a:pPr lvl="3">
              <a:buNone/>
            </a:pPr>
            <a:r>
              <a:t>Quatrième niveau</a:t>
            </a:r>
          </a:p>
        </p:txBody>
      </p:sp>
      <p:sp>
        <p:nvSpPr>
          <p:cNvPr id="6" name="Slide Number Placeholder 5">
            <a:extLst xmlns:a="http://schemas.openxmlformats.org/drawingml/2006/main">
              <a:ext uri="{FF2B5EF4-FFF2-40B4-BE49-F238E27FC236}">
                <a16:creationId xmlns:a16="http://schemas.microsoft.com/office/drawing/2014/main" id="{8CA03739-9C14-46FF-A8EF-4E24C7C8F003}"/>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B134DF7A-BEA9-4831-B46F-2B4DABD39A7D}" type="slidenum">
              <a:t>‹N°›</a:t>
            </a:fld>
            <a:endParaRPr/>
          </a:p>
        </p:txBody>
      </p:sp>
      <p:sp>
        <p:nvSpPr>
          <p:cNvPr id="8" name="Content Placeholder 2">
            <a:extLst xmlns:a="http://schemas.openxmlformats.org/drawingml/2006/main">
              <a:ext uri="{FF2B5EF4-FFF2-40B4-BE49-F238E27FC236}">
                <a16:creationId xmlns:a16="http://schemas.microsoft.com/office/drawing/2014/main" id="{EF91BB7D-6F2A-446E-B1FB-0C45498FBB32}"/>
              </a:ext>
            </a:extLst>
          </p:cNvPr>
          <p:cNvSpPr>
            <a:spLocks xmlns:a="http://schemas.openxmlformats.org/drawingml/2006/main" noGrp="1"/>
          </p:cNvSpPr>
          <p:nvPr>
            <p:ph idx="13"/>
          </p:nvPr>
        </p:nvSpPr>
        <p:spPr>
          <a:xfrm xmlns:a="http://schemas.openxmlformats.org/drawingml/2006/main">
            <a:off x="463169" y="1476000"/>
            <a:ext cx="5400000" cy="4669200"/>
          </a:xfrm>
        </p:spPr>
        <p:txBody>
          <a:bodyPr xmlns:a="http://schemas.openxmlformats.org/drawingml/2006/main"/>
          <a:lstStyle xmlns:a="http://schemas.openxmlformats.org/drawingml/2006/main"/>
          <a:p xmlns:a="http://schemas.openxmlformats.org/drawingml/2006/main">
            <a:pPr lvl="0">
              <a:buNone/>
            </a:pPr>
            <a:r>
              <a:t>Cliquez pour modifier les styles du texte du masque</a:t>
            </a:r>
          </a:p>
          <a:p xmlns:a="http://schemas.openxmlformats.org/drawingml/2006/main">
            <a:pPr lvl="1">
              <a:buNone/>
            </a:pPr>
            <a:r>
              <a:t>Deuxième niveau</a:t>
            </a:r>
          </a:p>
          <a:p xmlns:a="http://schemas.openxmlformats.org/drawingml/2006/main">
            <a:pPr lvl="2">
              <a:buNone/>
            </a:pPr>
            <a:r>
              <a:t>Troisième niveau</a:t>
            </a:r>
          </a:p>
          <a:p xmlns:a="http://schemas.openxmlformats.org/drawingml/2006/main">
            <a:pPr lvl="3">
              <a:buNone/>
            </a:pPr>
            <a:r>
              <a:t>Quatrième niveau</a:t>
            </a:r>
          </a:p>
        </p:txBody>
      </p:sp>
      <p:sp>
        <p:nvSpPr>
          <p:cNvPr id="7" name="Subtitle 2">
            <a:extLst xmlns:a="http://schemas.openxmlformats.org/drawingml/2006/main">
              <a:ext uri="{FF2B5EF4-FFF2-40B4-BE49-F238E27FC236}">
                <a16:creationId xmlns:a16="http://schemas.microsoft.com/office/drawing/2014/main" id="{DD947A03-50B4-1B4B-283E-2F7D3A1D62E6}"/>
              </a:ext>
            </a:extLst>
          </p:cNvPr>
          <p:cNvSpPr>
            <a:spLocks xmlns:a="http://schemas.openxmlformats.org/drawingml/2006/main" noGrp="1"/>
          </p:cNvSpPr>
          <p:nvPr>
            <p:ph type="subTitle" idx="14"/>
          </p:nvPr>
        </p:nvSpPr>
        <p:spPr>
          <a:xfrm xmlns:a="http://schemas.openxmlformats.org/drawingml/2006/main">
            <a:off x="468000" y="734909"/>
            <a:ext cx="11256002" cy="525918"/>
          </a:xfrm>
        </p:spPr>
        <p:txBody>
          <a:bodyPr xmlns:a="http://schemas.openxmlformats.org/drawingml/2006/main" anchor="t"/>
          <a:lstStyle xmlns:a="http://schemas.openxmlformats.org/drawingml/2006/main">
            <a:lvl1pPr marL="0" indent="0" algn="l">
              <a:spcBef>
                <a:spcPts val="0"/>
              </a:spcBef>
              <a:buNone/>
              <a:defRPr sz="20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xmlns:a="http://schemas.openxmlformats.org/drawingml/2006/main">
            <a:r>
              <a:t>Modifiez le style des sous-titres du masque</a:t>
            </a:r>
            <a:endParaRPr/>
          </a:p>
        </p:txBody>
      </p:sp>
    </p:spTree>
  </p:cSld>
  <p:hf hdr="0"/>
</p:sldLayout>
</file>

<file path=ppt/slideLayouts/slideLayout11.xml><?xml version="1.0" encoding="utf-8"?>
<p:sldLayout xmlns:p="http://schemas.openxmlformats.org/presentationml/2006/main" preserve="1">
  <p:cSld name="10_Contenu">
    <p:spTree>
      <p:nvGrpSpPr>
        <p:cNvPr id="1" name=""/>
        <p:cNvGrpSpPr/>
        <p:nvPr/>
      </p:nvGrpSpPr>
      <p:grpSpPr>
        <a:xfrm xmlns:a="http://schemas.openxmlformats.org/drawingml/2006/main"/>
      </p:grpSpPr>
      <p:sp>
        <p:nvSpPr>
          <p:cNvPr id="4" name="Forme libre 3">
            <a:extLst xmlns:a="http://schemas.openxmlformats.org/drawingml/2006/main">
              <a:ext uri="{FF2B5EF4-FFF2-40B4-BE49-F238E27FC236}">
                <a16:creationId xmlns:a16="http://schemas.microsoft.com/office/drawing/2014/main" id="{6DC70121-37BB-2263-75E8-7AF975BA88D6}"/>
              </a:ext>
            </a:extLst>
          </p:cNvPr>
          <p:cNvSpPr>
            <a:spLocks xmlns:a="http://schemas.openxmlformats.org/drawingml/2006/main" noGrp="1"/>
          </p:cNvSpPr>
          <p:nvPr/>
        </p:nvSpPr>
        <p:spPr>
          <a:xfrm xmlns:a="http://schemas.openxmlformats.org/drawingml/2006/main">
            <a:off x="6096000" y="-28895"/>
            <a:ext cx="6115663" cy="6913859"/>
          </a:xfrm>
          <a:custGeom xmlns:a="http://schemas.openxmlformats.org/drawingml/2006/main">
            <a:gdLst>
              <a:gd name="connsiteX0" fmla="*/ 232046 w 332751"/>
              <a:gd name="connsiteY0" fmla="*/ 184740 h 376180"/>
              <a:gd name="connsiteX1" fmla="*/ 332751 w 332751"/>
              <a:gd name="connsiteY1" fmla="*/ 162656 h 376180"/>
              <a:gd name="connsiteX2" fmla="*/ 332751 w 332751"/>
              <a:gd name="connsiteY2" fmla="*/ 89929 h 376180"/>
              <a:gd name="connsiteX3" fmla="*/ 311078 w 332751"/>
              <a:gd name="connsiteY3" fmla="*/ 85046 h 376180"/>
              <a:gd name="connsiteX4" fmla="*/ 253889 w 332751"/>
              <a:gd name="connsiteY4" fmla="*/ 34916 h 376180"/>
              <a:gd name="connsiteX5" fmla="*/ 253889 w 332751"/>
              <a:gd name="connsiteY5" fmla="*/ 34916 h 376180"/>
              <a:gd name="connsiteX6" fmla="*/ 247762 w 332751"/>
              <a:gd name="connsiteY6" fmla="*/ 0 h 376180"/>
              <a:gd name="connsiteX7" fmla="*/ 176276 w 332751"/>
              <a:gd name="connsiteY7" fmla="*/ 0 h 376180"/>
              <a:gd name="connsiteX8" fmla="*/ 187623 w 332751"/>
              <a:gd name="connsiteY8" fmla="*/ 62451 h 376180"/>
              <a:gd name="connsiteX9" fmla="*/ 220926 w 332751"/>
              <a:gd name="connsiteY9" fmla="*/ 112411 h 376180"/>
              <a:gd name="connsiteX10" fmla="*/ 204643 w 332751"/>
              <a:gd name="connsiteY10" fmla="*/ 118656 h 376180"/>
              <a:gd name="connsiteX11" fmla="*/ 0 w 332751"/>
              <a:gd name="connsiteY11" fmla="*/ 376180 h 376180"/>
              <a:gd name="connsiteX12" fmla="*/ 71770 w 332751"/>
              <a:gd name="connsiteY12" fmla="*/ 376180 h 376180"/>
              <a:gd name="connsiteX13" fmla="*/ 232046 w 332751"/>
              <a:gd name="connsiteY13" fmla="*/ 184740 h 376180"/>
            </a:gdLst>
            <a:rect l="l" t="t" r="r" b="b"/>
            <a:pathLst>
              <a:path w="332751" h="376180">
                <a:moveTo>
                  <a:pt x="232046" y="184740"/>
                </a:moveTo>
                <a:cubicBezTo>
                  <a:pt x="264028" y="171416"/>
                  <a:pt x="298131" y="163933"/>
                  <a:pt x="332751" y="162656"/>
                </a:cubicBezTo>
                <a:lnTo>
                  <a:pt x="332751" y="89929"/>
                </a:lnTo>
                <a:cubicBezTo>
                  <a:pt x="325387" y="88992"/>
                  <a:pt x="318131" y="87357"/>
                  <a:pt x="311078" y="85046"/>
                </a:cubicBezTo>
                <a:cubicBezTo>
                  <a:pt x="285536" y="77632"/>
                  <a:pt x="264595" y="59271"/>
                  <a:pt x="253889" y="34916"/>
                </a:cubicBezTo>
                <a:lnTo>
                  <a:pt x="253889" y="34916"/>
                </a:lnTo>
                <a:cubicBezTo>
                  <a:pt x="249339" y="23862"/>
                  <a:pt x="247252" y="11945"/>
                  <a:pt x="247762" y="0"/>
                </a:cubicBezTo>
                <a:lnTo>
                  <a:pt x="176276" y="0"/>
                </a:lnTo>
                <a:cubicBezTo>
                  <a:pt x="175618" y="21386"/>
                  <a:pt x="179487" y="42665"/>
                  <a:pt x="187623" y="62451"/>
                </a:cubicBezTo>
                <a:cubicBezTo>
                  <a:pt x="195345" y="81129"/>
                  <a:pt x="206658" y="98104"/>
                  <a:pt x="220926" y="112411"/>
                </a:cubicBezTo>
                <a:cubicBezTo>
                  <a:pt x="215253" y="114342"/>
                  <a:pt x="210033" y="116442"/>
                  <a:pt x="204643" y="118656"/>
                </a:cubicBezTo>
                <a:cubicBezTo>
                  <a:pt x="86408" y="167595"/>
                  <a:pt x="9588" y="270468"/>
                  <a:pt x="0" y="376180"/>
                </a:cubicBezTo>
                <a:lnTo>
                  <a:pt x="71770" y="376180"/>
                </a:lnTo>
                <a:cubicBezTo>
                  <a:pt x="81358" y="298344"/>
                  <a:pt x="141497" y="221984"/>
                  <a:pt x="232046" y="184740"/>
                </a:cubicBezTo>
                <a:close/>
              </a:path>
            </a:pathLst>
          </a:custGeom>
          <a:solidFill xmlns:a="http://schemas.openxmlformats.org/drawingml/2006/main">
            <a:schemeClr val="accent6">
              <a:alpha val="40067"/>
            </a:schemeClr>
          </a:solidFill>
          <a:ln xmlns:a="http://schemas.openxmlformats.org/drawingml/2006/main" w="5378">
            <a:noFill/>
            <a:prstDash val="solid"/>
          </a:ln>
        </p:spPr>
        <p:txBody>
          <a:bodyPr xmlns:a="http://schemas.openxmlformats.org/drawingml/2006/main" anchor="ctr"/>
          <a:lstStyle xmlns:a="http://schemas.openxmlformats.org/drawingml/2006/main"/>
          <a:p xmlns:a="http://schemas.openxmlformats.org/drawingml/2006/main">
            <a:endParaRPr/>
          </a:p>
        </p:txBody>
      </p:sp>
      <p:sp>
        <p:nvSpPr>
          <p:cNvPr id="2" name="Title 1">
            <a:extLst xmlns:a="http://schemas.openxmlformats.org/drawingml/2006/main">
              <a:ext uri="{FF2B5EF4-FFF2-40B4-BE49-F238E27FC236}">
                <a16:creationId xmlns:a16="http://schemas.microsoft.com/office/drawing/2014/main" id="{C025A8F6-AE08-4D2A-B063-F236315A62A4}"/>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Modifiez le style du titre</a:t>
            </a:r>
            <a:endParaRPr/>
          </a:p>
        </p:txBody>
      </p:sp>
      <p:sp>
        <p:nvSpPr>
          <p:cNvPr id="3" name="Content Placeholder 2">
            <a:extLst xmlns:a="http://schemas.openxmlformats.org/drawingml/2006/main">
              <a:ext uri="{FF2B5EF4-FFF2-40B4-BE49-F238E27FC236}">
                <a16:creationId xmlns:a16="http://schemas.microsoft.com/office/drawing/2014/main" id="{A7472A28-6375-451F-95B4-F45F0EF78B5D}"/>
              </a:ext>
            </a:extLst>
          </p:cNvPr>
          <p:cNvSpPr>
            <a:spLocks xmlns:a="http://schemas.openxmlformats.org/drawingml/2006/main" noGrp="1"/>
          </p:cNvSpPr>
          <p:nvPr>
            <p:ph idx="1"/>
          </p:nvPr>
        </p:nvSpPr>
        <p:spPr>
          <a:xfrm xmlns:a="http://schemas.openxmlformats.org/drawingml/2006/main">
            <a:off x="467999" y="1476000"/>
            <a:ext cx="5452155" cy="4669200"/>
          </a:xfrm>
        </p:spPr>
        <p:txBody>
          <a:bodyPr xmlns:a="http://schemas.openxmlformats.org/drawingml/2006/main"/>
          <a:lstStyle xmlns:a="http://schemas.openxmlformats.org/drawingml/2006/main"/>
          <a:p xmlns:a="http://schemas.openxmlformats.org/drawingml/2006/main">
            <a:pPr lvl="0">
              <a:buNone/>
            </a:pPr>
            <a:r>
              <a:t>Cliquez pour modifier les styles du texte du masque</a:t>
            </a:r>
          </a:p>
          <a:p xmlns:a="http://schemas.openxmlformats.org/drawingml/2006/main">
            <a:pPr lvl="1">
              <a:buNone/>
            </a:pPr>
            <a:r>
              <a:t>Deuxième niveau</a:t>
            </a:r>
          </a:p>
          <a:p xmlns:a="http://schemas.openxmlformats.org/drawingml/2006/main">
            <a:pPr lvl="2">
              <a:buNone/>
            </a:pPr>
            <a:r>
              <a:t>Troisième niveau</a:t>
            </a:r>
          </a:p>
          <a:p xmlns:a="http://schemas.openxmlformats.org/drawingml/2006/main">
            <a:pPr lvl="3">
              <a:buNone/>
            </a:pPr>
            <a:r>
              <a:t>Quatrième niveau</a:t>
            </a:r>
          </a:p>
          <a:p xmlns:a="http://schemas.openxmlformats.org/drawingml/2006/main">
            <a:pPr lvl="4">
              <a:buNone/>
            </a:pPr>
            <a:r>
              <a:t>Cinquième niveau</a:t>
            </a:r>
            <a:endParaRPr/>
          </a:p>
        </p:txBody>
      </p:sp>
      <p:sp>
        <p:nvSpPr>
          <p:cNvPr id="6" name="Slide Number Placeholder 5">
            <a:extLst xmlns:a="http://schemas.openxmlformats.org/drawingml/2006/main">
              <a:ext uri="{FF2B5EF4-FFF2-40B4-BE49-F238E27FC236}">
                <a16:creationId xmlns:a16="http://schemas.microsoft.com/office/drawing/2014/main" id="{CF4CCB6E-13A6-49A4-8FCC-C8D6FAB8B5D7}"/>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B134DF7A-BEA9-4831-B46F-2B4DABD39A7D}" type="slidenum">
              <a:t>‹N°›</a:t>
            </a:fld>
            <a:endParaRPr/>
          </a:p>
        </p:txBody>
      </p:sp>
      <p:sp>
        <p:nvSpPr>
          <p:cNvPr id="9" name="Picture Placeholder 8">
            <a:extLst xmlns:a="http://schemas.openxmlformats.org/drawingml/2006/main">
              <a:ext uri="{FF2B5EF4-FFF2-40B4-BE49-F238E27FC236}">
                <a16:creationId xmlns:a16="http://schemas.microsoft.com/office/drawing/2014/main" id="{DE33B90C-977E-48A0-B491-B80892C2F4FF}"/>
              </a:ext>
            </a:extLst>
          </p:cNvPr>
          <p:cNvSpPr>
            <a:spLocks xmlns:a="http://schemas.openxmlformats.org/drawingml/2006/main" noGrp="1"/>
          </p:cNvSpPr>
          <p:nvPr>
            <p:ph type="pic" idx="13"/>
          </p:nvPr>
        </p:nvSpPr>
        <p:spPr>
          <a:xfrm xmlns:a="http://schemas.openxmlformats.org/drawingml/2006/main">
            <a:off x="6271846" y="1476000"/>
            <a:ext cx="5452155" cy="4672800"/>
          </a:xfrm>
          <a:prstGeom xmlns:a="http://schemas.openxmlformats.org/drawingml/2006/main" prst="rect">
            <a:avLst/>
          </a:prstGeom>
          <a:noFill xmlns:a="http://schemas.openxmlformats.org/drawingml/2006/main"/>
        </p:spPr>
        <p:txBody>
          <a:bodyPr xmlns:a="http://schemas.openxmlformats.org/drawingml/2006/main"/>
          <a:lstStyle xmlns:a="http://schemas.openxmlformats.org/drawingml/2006/main">
            <a:lvl1pPr marL="182563" indent="0">
              <a:lnSpc>
                <a:spcPct val="200000"/>
              </a:lnSpc>
              <a:spcBef>
                <a:spcPts val="0"/>
              </a:spcBef>
              <a:buNone/>
              <a:defRPr sz="1000" b="1"/>
            </a:lvl1pPr>
          </a:lstStyle>
          <a:p xmlns:a="http://schemas.openxmlformats.org/drawingml/2006/main">
            <a:r>
              <a:t>Cliquez sur l'icône pour ajouter une image</a:t>
            </a:r>
            <a:endParaRPr/>
          </a:p>
        </p:txBody>
      </p:sp>
      <p:sp>
        <p:nvSpPr>
          <p:cNvPr id="7" name="Subtitle 2">
            <a:extLst xmlns:a="http://schemas.openxmlformats.org/drawingml/2006/main">
              <a:ext uri="{FF2B5EF4-FFF2-40B4-BE49-F238E27FC236}">
                <a16:creationId xmlns:a16="http://schemas.microsoft.com/office/drawing/2014/main" id="{D4FBC303-636A-82AC-3B38-DF3EC67A30E7}"/>
              </a:ext>
            </a:extLst>
          </p:cNvPr>
          <p:cNvSpPr>
            <a:spLocks xmlns:a="http://schemas.openxmlformats.org/drawingml/2006/main" noGrp="1"/>
          </p:cNvSpPr>
          <p:nvPr>
            <p:ph type="subTitle" idx="14"/>
          </p:nvPr>
        </p:nvSpPr>
        <p:spPr>
          <a:xfrm xmlns:a="http://schemas.openxmlformats.org/drawingml/2006/main">
            <a:off x="468000" y="734909"/>
            <a:ext cx="11256002" cy="525918"/>
          </a:xfrm>
        </p:spPr>
        <p:txBody>
          <a:bodyPr xmlns:a="http://schemas.openxmlformats.org/drawingml/2006/main" anchor="t"/>
          <a:lstStyle xmlns:a="http://schemas.openxmlformats.org/drawingml/2006/main">
            <a:lvl1pPr marL="0" indent="0" algn="l">
              <a:spcBef>
                <a:spcPts val="0"/>
              </a:spcBef>
              <a:buNone/>
              <a:defRPr sz="20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xmlns:a="http://schemas.openxmlformats.org/drawingml/2006/main">
            <a:r>
              <a:t>Modifiez le style des sous-titres du masque</a:t>
            </a:r>
            <a:endParaRPr/>
          </a:p>
        </p:txBody>
      </p:sp>
    </p:spTree>
  </p:cSld>
  <p:hf hdr="0"/>
</p:sldLayout>
</file>

<file path=ppt/slideLayouts/slideLayout12.xml><?xml version="1.0" encoding="utf-8"?>
<p:sldLayout xmlns:p="http://schemas.openxmlformats.org/presentationml/2006/main" preserve="1">
  <p:cSld name="11_Contenu">
    <p:spTree>
      <p:nvGrpSpPr>
        <p:cNvPr id="1" name=""/>
        <p:cNvGrpSpPr/>
        <p:nvPr/>
      </p:nvGrpSpPr>
      <p:grpSpPr>
        <a:xfrm xmlns:a="http://schemas.openxmlformats.org/drawingml/2006/main"/>
      </p:grpSpPr>
      <p:sp>
        <p:nvSpPr>
          <p:cNvPr id="5" name="Forme libre 4">
            <a:extLst xmlns:a="http://schemas.openxmlformats.org/drawingml/2006/main">
              <a:ext uri="{FF2B5EF4-FFF2-40B4-BE49-F238E27FC236}">
                <a16:creationId xmlns:a16="http://schemas.microsoft.com/office/drawing/2014/main" id="{39A5B44C-0FA0-D53E-027E-B99363F1E36E}"/>
              </a:ext>
            </a:extLst>
          </p:cNvPr>
          <p:cNvSpPr>
            <a:spLocks xmlns:a="http://schemas.openxmlformats.org/drawingml/2006/main" noGrp="1"/>
          </p:cNvSpPr>
          <p:nvPr/>
        </p:nvSpPr>
        <p:spPr>
          <a:xfrm xmlns:a="http://schemas.openxmlformats.org/drawingml/2006/main">
            <a:off x="6096000" y="-28895"/>
            <a:ext cx="6115663" cy="6913859"/>
          </a:xfrm>
          <a:custGeom xmlns:a="http://schemas.openxmlformats.org/drawingml/2006/main">
            <a:gdLst>
              <a:gd name="connsiteX0" fmla="*/ 232046 w 332751"/>
              <a:gd name="connsiteY0" fmla="*/ 184740 h 376180"/>
              <a:gd name="connsiteX1" fmla="*/ 332751 w 332751"/>
              <a:gd name="connsiteY1" fmla="*/ 162656 h 376180"/>
              <a:gd name="connsiteX2" fmla="*/ 332751 w 332751"/>
              <a:gd name="connsiteY2" fmla="*/ 89929 h 376180"/>
              <a:gd name="connsiteX3" fmla="*/ 311078 w 332751"/>
              <a:gd name="connsiteY3" fmla="*/ 85046 h 376180"/>
              <a:gd name="connsiteX4" fmla="*/ 253889 w 332751"/>
              <a:gd name="connsiteY4" fmla="*/ 34916 h 376180"/>
              <a:gd name="connsiteX5" fmla="*/ 253889 w 332751"/>
              <a:gd name="connsiteY5" fmla="*/ 34916 h 376180"/>
              <a:gd name="connsiteX6" fmla="*/ 247762 w 332751"/>
              <a:gd name="connsiteY6" fmla="*/ 0 h 376180"/>
              <a:gd name="connsiteX7" fmla="*/ 176276 w 332751"/>
              <a:gd name="connsiteY7" fmla="*/ 0 h 376180"/>
              <a:gd name="connsiteX8" fmla="*/ 187623 w 332751"/>
              <a:gd name="connsiteY8" fmla="*/ 62451 h 376180"/>
              <a:gd name="connsiteX9" fmla="*/ 220926 w 332751"/>
              <a:gd name="connsiteY9" fmla="*/ 112411 h 376180"/>
              <a:gd name="connsiteX10" fmla="*/ 204643 w 332751"/>
              <a:gd name="connsiteY10" fmla="*/ 118656 h 376180"/>
              <a:gd name="connsiteX11" fmla="*/ 0 w 332751"/>
              <a:gd name="connsiteY11" fmla="*/ 376180 h 376180"/>
              <a:gd name="connsiteX12" fmla="*/ 71770 w 332751"/>
              <a:gd name="connsiteY12" fmla="*/ 376180 h 376180"/>
              <a:gd name="connsiteX13" fmla="*/ 232046 w 332751"/>
              <a:gd name="connsiteY13" fmla="*/ 184740 h 376180"/>
            </a:gdLst>
            <a:rect l="l" t="t" r="r" b="b"/>
            <a:pathLst>
              <a:path w="332751" h="376180">
                <a:moveTo>
                  <a:pt x="232046" y="184740"/>
                </a:moveTo>
                <a:cubicBezTo>
                  <a:pt x="264028" y="171416"/>
                  <a:pt x="298131" y="163933"/>
                  <a:pt x="332751" y="162656"/>
                </a:cubicBezTo>
                <a:lnTo>
                  <a:pt x="332751" y="89929"/>
                </a:lnTo>
                <a:cubicBezTo>
                  <a:pt x="325387" y="88992"/>
                  <a:pt x="318131" y="87357"/>
                  <a:pt x="311078" y="85046"/>
                </a:cubicBezTo>
                <a:cubicBezTo>
                  <a:pt x="285536" y="77632"/>
                  <a:pt x="264595" y="59271"/>
                  <a:pt x="253889" y="34916"/>
                </a:cubicBezTo>
                <a:lnTo>
                  <a:pt x="253889" y="34916"/>
                </a:lnTo>
                <a:cubicBezTo>
                  <a:pt x="249339" y="23862"/>
                  <a:pt x="247252" y="11945"/>
                  <a:pt x="247762" y="0"/>
                </a:cubicBezTo>
                <a:lnTo>
                  <a:pt x="176276" y="0"/>
                </a:lnTo>
                <a:cubicBezTo>
                  <a:pt x="175618" y="21386"/>
                  <a:pt x="179487" y="42665"/>
                  <a:pt x="187623" y="62451"/>
                </a:cubicBezTo>
                <a:cubicBezTo>
                  <a:pt x="195345" y="81129"/>
                  <a:pt x="206658" y="98104"/>
                  <a:pt x="220926" y="112411"/>
                </a:cubicBezTo>
                <a:cubicBezTo>
                  <a:pt x="215253" y="114342"/>
                  <a:pt x="210033" y="116442"/>
                  <a:pt x="204643" y="118656"/>
                </a:cubicBezTo>
                <a:cubicBezTo>
                  <a:pt x="86408" y="167595"/>
                  <a:pt x="9588" y="270468"/>
                  <a:pt x="0" y="376180"/>
                </a:cubicBezTo>
                <a:lnTo>
                  <a:pt x="71770" y="376180"/>
                </a:lnTo>
                <a:cubicBezTo>
                  <a:pt x="81358" y="298344"/>
                  <a:pt x="141497" y="221984"/>
                  <a:pt x="232046" y="184740"/>
                </a:cubicBezTo>
                <a:close/>
              </a:path>
            </a:pathLst>
          </a:custGeom>
          <a:solidFill xmlns:a="http://schemas.openxmlformats.org/drawingml/2006/main">
            <a:schemeClr val="accent6">
              <a:alpha val="40067"/>
            </a:schemeClr>
          </a:solidFill>
          <a:ln xmlns:a="http://schemas.openxmlformats.org/drawingml/2006/main" w="5378">
            <a:noFill/>
            <a:prstDash val="solid"/>
          </a:ln>
        </p:spPr>
        <p:txBody>
          <a:bodyPr xmlns:a="http://schemas.openxmlformats.org/drawingml/2006/main" anchor="ctr"/>
          <a:lstStyle xmlns:a="http://schemas.openxmlformats.org/drawingml/2006/main"/>
          <a:p xmlns:a="http://schemas.openxmlformats.org/drawingml/2006/main">
            <a:endParaRPr/>
          </a:p>
        </p:txBody>
      </p:sp>
      <p:sp>
        <p:nvSpPr>
          <p:cNvPr id="2" name="Title 1">
            <a:extLst xmlns:a="http://schemas.openxmlformats.org/drawingml/2006/main">
              <a:ext uri="{FF2B5EF4-FFF2-40B4-BE49-F238E27FC236}">
                <a16:creationId xmlns:a16="http://schemas.microsoft.com/office/drawing/2014/main" id="{1A2EA83A-D229-4689-A16F-64471CAEA362}"/>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Modifiez le style du titre</a:t>
            </a:r>
            <a:endParaRPr/>
          </a:p>
        </p:txBody>
      </p:sp>
      <p:sp>
        <p:nvSpPr>
          <p:cNvPr id="3" name="Content Placeholder 2">
            <a:extLst xmlns:a="http://schemas.openxmlformats.org/drawingml/2006/main">
              <a:ext uri="{FF2B5EF4-FFF2-40B4-BE49-F238E27FC236}">
                <a16:creationId xmlns:a16="http://schemas.microsoft.com/office/drawing/2014/main" id="{A91F3A61-5790-4946-9D3E-70317CAF6471}"/>
              </a:ext>
            </a:extLst>
          </p:cNvPr>
          <p:cNvSpPr>
            <a:spLocks xmlns:a="http://schemas.openxmlformats.org/drawingml/2006/main" noGrp="1"/>
          </p:cNvSpPr>
          <p:nvPr>
            <p:ph idx="1"/>
          </p:nvPr>
        </p:nvSpPr>
        <p:spPr>
          <a:xfrm xmlns:a="http://schemas.openxmlformats.org/drawingml/2006/main">
            <a:off x="467999" y="1476000"/>
            <a:ext cx="5452155" cy="4669200"/>
          </a:xfrm>
        </p:spPr>
        <p:txBody>
          <a:bodyPr xmlns:a="http://schemas.openxmlformats.org/drawingml/2006/main"/>
          <a:lstStyle xmlns:a="http://schemas.openxmlformats.org/drawingml/2006/main"/>
          <a:p xmlns:a="http://schemas.openxmlformats.org/drawingml/2006/main">
            <a:pPr lvl="0">
              <a:buNone/>
            </a:pPr>
            <a:r>
              <a:t>Cliquez pour modifier les styles du texte du masque</a:t>
            </a:r>
          </a:p>
          <a:p xmlns:a="http://schemas.openxmlformats.org/drawingml/2006/main">
            <a:pPr lvl="1">
              <a:buNone/>
            </a:pPr>
            <a:r>
              <a:t>Deuxième niveau</a:t>
            </a:r>
          </a:p>
          <a:p xmlns:a="http://schemas.openxmlformats.org/drawingml/2006/main">
            <a:pPr lvl="2">
              <a:buNone/>
            </a:pPr>
            <a:r>
              <a:t>Troisième niveau</a:t>
            </a:r>
          </a:p>
          <a:p xmlns:a="http://schemas.openxmlformats.org/drawingml/2006/main">
            <a:pPr lvl="3">
              <a:buNone/>
            </a:pPr>
            <a:r>
              <a:t>Quatrième niveau</a:t>
            </a:r>
          </a:p>
          <a:p xmlns:a="http://schemas.openxmlformats.org/drawingml/2006/main">
            <a:pPr lvl="4">
              <a:buNone/>
            </a:pPr>
            <a:r>
              <a:t>Cinquième niveau</a:t>
            </a:r>
            <a:endParaRPr/>
          </a:p>
        </p:txBody>
      </p:sp>
      <p:sp>
        <p:nvSpPr>
          <p:cNvPr id="6" name="Slide Number Placeholder 5">
            <a:extLst xmlns:a="http://schemas.openxmlformats.org/drawingml/2006/main">
              <a:ext uri="{FF2B5EF4-FFF2-40B4-BE49-F238E27FC236}">
                <a16:creationId xmlns:a16="http://schemas.microsoft.com/office/drawing/2014/main" id="{FE99CBE6-41AD-4CD7-B3E5-3C6E3CCF1672}"/>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B134DF7A-BEA9-4831-B46F-2B4DABD39A7D}" type="slidenum">
              <a:t>‹N°›</a:t>
            </a:fld>
            <a:endParaRPr/>
          </a:p>
        </p:txBody>
      </p:sp>
      <p:sp>
        <p:nvSpPr>
          <p:cNvPr id="7" name="Subtitle 2">
            <a:extLst xmlns:a="http://schemas.openxmlformats.org/drawingml/2006/main">
              <a:ext uri="{FF2B5EF4-FFF2-40B4-BE49-F238E27FC236}">
                <a16:creationId xmlns:a16="http://schemas.microsoft.com/office/drawing/2014/main" id="{D4FBC303-636A-82AC-3B38-DF3EC67A30E7}"/>
              </a:ext>
            </a:extLst>
          </p:cNvPr>
          <p:cNvSpPr>
            <a:spLocks xmlns:a="http://schemas.openxmlformats.org/drawingml/2006/main" noGrp="1"/>
          </p:cNvSpPr>
          <p:nvPr>
            <p:ph type="subTitle" idx="14"/>
          </p:nvPr>
        </p:nvSpPr>
        <p:spPr>
          <a:xfrm xmlns:a="http://schemas.openxmlformats.org/drawingml/2006/main">
            <a:off x="468000" y="734909"/>
            <a:ext cx="11256002" cy="525918"/>
          </a:xfrm>
        </p:spPr>
        <p:txBody>
          <a:bodyPr xmlns:a="http://schemas.openxmlformats.org/drawingml/2006/main" anchor="t"/>
          <a:lstStyle xmlns:a="http://schemas.openxmlformats.org/drawingml/2006/main">
            <a:lvl1pPr marL="0" indent="0" algn="l">
              <a:spcBef>
                <a:spcPts val="0"/>
              </a:spcBef>
              <a:buNone/>
              <a:defRPr sz="20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xmlns:a="http://schemas.openxmlformats.org/drawingml/2006/main">
            <a:r>
              <a:t>Modifiez le style des sous-titres du masque</a:t>
            </a:r>
            <a:endParaRPr/>
          </a:p>
        </p:txBody>
      </p:sp>
      <p:sp>
        <p:nvSpPr>
          <p:cNvPr id="4" name="Chart Placeholder 11">
            <a:extLst xmlns:a="http://schemas.openxmlformats.org/drawingml/2006/main">
              <a:ext uri="{FF2B5EF4-FFF2-40B4-BE49-F238E27FC236}">
                <a16:creationId xmlns:a16="http://schemas.microsoft.com/office/drawing/2014/main" id="{6E22D5FF-752C-1218-873A-0B7C9D4570A6}"/>
              </a:ext>
            </a:extLst>
          </p:cNvPr>
          <p:cNvSpPr>
            <a:spLocks xmlns:a="http://schemas.openxmlformats.org/drawingml/2006/main" noGrp="1"/>
          </p:cNvSpPr>
          <p:nvPr>
            <p:ph type="chart" idx="13"/>
          </p:nvPr>
        </p:nvSpPr>
        <p:spPr>
          <a:xfrm xmlns:a="http://schemas.openxmlformats.org/drawingml/2006/main">
            <a:off x="6271848" y="1476000"/>
            <a:ext cx="5471352" cy="4680325"/>
          </a:xfrm>
          <a:prstGeom xmlns:a="http://schemas.openxmlformats.org/drawingml/2006/main" prst="rect">
            <a:avLst/>
          </a:prstGeom>
          <a:solidFill xmlns:a="http://schemas.openxmlformats.org/drawingml/2006/main">
            <a:schemeClr val="bg2"/>
          </a:solidFill>
        </p:spPr>
        <p:txBody>
          <a:bodyPr xmlns:a="http://schemas.openxmlformats.org/drawingml/2006/main"/>
          <a:lstStyle xmlns:a="http://schemas.openxmlformats.org/drawingml/2006/main">
            <a:lvl1pPr marL="180000" indent="0">
              <a:lnSpc>
                <a:spcPct val="200000"/>
              </a:lnSpc>
              <a:buNone/>
              <a:defRPr sz="1000" b="1"/>
            </a:lvl1pPr>
          </a:lstStyle>
          <a:p xmlns:a="http://schemas.openxmlformats.org/drawingml/2006/main">
            <a:r>
              <a:t>Cliquez sur l'icône pour ajouter un graphique</a:t>
            </a:r>
            <a:endParaRPr/>
          </a:p>
        </p:txBody>
      </p:sp>
    </p:spTree>
  </p:cSld>
</p:sldLayout>
</file>

<file path=ppt/slideLayouts/slideLayout13.xml><?xml version="1.0" encoding="utf-8"?>
<p:sldLayout xmlns:p="http://schemas.openxmlformats.org/presentationml/2006/main" preserve="1">
  <p:cSld name="12_Tableau">
    <p:spTree>
      <p:nvGrpSpPr>
        <p:cNvPr id="1" name=""/>
        <p:cNvGrpSpPr/>
        <p:nvPr/>
      </p:nvGrpSpPr>
      <p:grpSpPr>
        <a:xfrm xmlns:a="http://schemas.openxmlformats.org/drawingml/2006/main"/>
      </p:grpSpPr>
      <p:sp>
        <p:nvSpPr>
          <p:cNvPr id="9" name="Forme libre 8">
            <a:extLst xmlns:a="http://schemas.openxmlformats.org/drawingml/2006/main">
              <a:ext uri="{FF2B5EF4-FFF2-40B4-BE49-F238E27FC236}">
                <a16:creationId xmlns:a16="http://schemas.microsoft.com/office/drawing/2014/main" id="{597CED04-40E1-9D9F-3D20-55A57D456A75}"/>
              </a:ext>
            </a:extLst>
          </p:cNvPr>
          <p:cNvSpPr>
            <a:spLocks xmlns:a="http://schemas.openxmlformats.org/drawingml/2006/main" noGrp="1"/>
          </p:cNvSpPr>
          <p:nvPr/>
        </p:nvSpPr>
        <p:spPr>
          <a:xfrm xmlns:a="http://schemas.openxmlformats.org/drawingml/2006/main">
            <a:off x="6096000" y="-28895"/>
            <a:ext cx="6115663" cy="6913859"/>
          </a:xfrm>
          <a:custGeom xmlns:a="http://schemas.openxmlformats.org/drawingml/2006/main">
            <a:gdLst>
              <a:gd name="connsiteX0" fmla="*/ 232046 w 332751"/>
              <a:gd name="connsiteY0" fmla="*/ 184740 h 376180"/>
              <a:gd name="connsiteX1" fmla="*/ 332751 w 332751"/>
              <a:gd name="connsiteY1" fmla="*/ 162656 h 376180"/>
              <a:gd name="connsiteX2" fmla="*/ 332751 w 332751"/>
              <a:gd name="connsiteY2" fmla="*/ 89929 h 376180"/>
              <a:gd name="connsiteX3" fmla="*/ 311078 w 332751"/>
              <a:gd name="connsiteY3" fmla="*/ 85046 h 376180"/>
              <a:gd name="connsiteX4" fmla="*/ 253889 w 332751"/>
              <a:gd name="connsiteY4" fmla="*/ 34916 h 376180"/>
              <a:gd name="connsiteX5" fmla="*/ 253889 w 332751"/>
              <a:gd name="connsiteY5" fmla="*/ 34916 h 376180"/>
              <a:gd name="connsiteX6" fmla="*/ 247762 w 332751"/>
              <a:gd name="connsiteY6" fmla="*/ 0 h 376180"/>
              <a:gd name="connsiteX7" fmla="*/ 176276 w 332751"/>
              <a:gd name="connsiteY7" fmla="*/ 0 h 376180"/>
              <a:gd name="connsiteX8" fmla="*/ 187623 w 332751"/>
              <a:gd name="connsiteY8" fmla="*/ 62451 h 376180"/>
              <a:gd name="connsiteX9" fmla="*/ 220926 w 332751"/>
              <a:gd name="connsiteY9" fmla="*/ 112411 h 376180"/>
              <a:gd name="connsiteX10" fmla="*/ 204643 w 332751"/>
              <a:gd name="connsiteY10" fmla="*/ 118656 h 376180"/>
              <a:gd name="connsiteX11" fmla="*/ 0 w 332751"/>
              <a:gd name="connsiteY11" fmla="*/ 376180 h 376180"/>
              <a:gd name="connsiteX12" fmla="*/ 71770 w 332751"/>
              <a:gd name="connsiteY12" fmla="*/ 376180 h 376180"/>
              <a:gd name="connsiteX13" fmla="*/ 232046 w 332751"/>
              <a:gd name="connsiteY13" fmla="*/ 184740 h 376180"/>
            </a:gdLst>
            <a:rect l="l" t="t" r="r" b="b"/>
            <a:pathLst>
              <a:path w="332751" h="376180">
                <a:moveTo>
                  <a:pt x="232046" y="184740"/>
                </a:moveTo>
                <a:cubicBezTo>
                  <a:pt x="264028" y="171416"/>
                  <a:pt x="298131" y="163933"/>
                  <a:pt x="332751" y="162656"/>
                </a:cubicBezTo>
                <a:lnTo>
                  <a:pt x="332751" y="89929"/>
                </a:lnTo>
                <a:cubicBezTo>
                  <a:pt x="325387" y="88992"/>
                  <a:pt x="318131" y="87357"/>
                  <a:pt x="311078" y="85046"/>
                </a:cubicBezTo>
                <a:cubicBezTo>
                  <a:pt x="285536" y="77632"/>
                  <a:pt x="264595" y="59271"/>
                  <a:pt x="253889" y="34916"/>
                </a:cubicBezTo>
                <a:lnTo>
                  <a:pt x="253889" y="34916"/>
                </a:lnTo>
                <a:cubicBezTo>
                  <a:pt x="249339" y="23862"/>
                  <a:pt x="247252" y="11945"/>
                  <a:pt x="247762" y="0"/>
                </a:cubicBezTo>
                <a:lnTo>
                  <a:pt x="176276" y="0"/>
                </a:lnTo>
                <a:cubicBezTo>
                  <a:pt x="175618" y="21386"/>
                  <a:pt x="179487" y="42665"/>
                  <a:pt x="187623" y="62451"/>
                </a:cubicBezTo>
                <a:cubicBezTo>
                  <a:pt x="195345" y="81129"/>
                  <a:pt x="206658" y="98104"/>
                  <a:pt x="220926" y="112411"/>
                </a:cubicBezTo>
                <a:cubicBezTo>
                  <a:pt x="215253" y="114342"/>
                  <a:pt x="210033" y="116442"/>
                  <a:pt x="204643" y="118656"/>
                </a:cubicBezTo>
                <a:cubicBezTo>
                  <a:pt x="86408" y="167595"/>
                  <a:pt x="9588" y="270468"/>
                  <a:pt x="0" y="376180"/>
                </a:cubicBezTo>
                <a:lnTo>
                  <a:pt x="71770" y="376180"/>
                </a:lnTo>
                <a:cubicBezTo>
                  <a:pt x="81358" y="298344"/>
                  <a:pt x="141497" y="221984"/>
                  <a:pt x="232046" y="184740"/>
                </a:cubicBezTo>
                <a:close/>
              </a:path>
            </a:pathLst>
          </a:custGeom>
          <a:solidFill xmlns:a="http://schemas.openxmlformats.org/drawingml/2006/main">
            <a:schemeClr val="accent6">
              <a:alpha val="39923"/>
            </a:schemeClr>
          </a:solidFill>
          <a:ln xmlns:a="http://schemas.openxmlformats.org/drawingml/2006/main" w="5378">
            <a:noFill/>
            <a:prstDash val="solid"/>
          </a:ln>
        </p:spPr>
        <p:txBody>
          <a:bodyPr xmlns:a="http://schemas.openxmlformats.org/drawingml/2006/main" anchor="ctr"/>
          <a:lstStyle xmlns:a="http://schemas.openxmlformats.org/drawingml/2006/main"/>
          <a:p xmlns:a="http://schemas.openxmlformats.org/drawingml/2006/main">
            <a:endParaRPr/>
          </a:p>
        </p:txBody>
      </p:sp>
      <p:sp>
        <p:nvSpPr>
          <p:cNvPr id="2" name="Title 1">
            <a:extLst xmlns:a="http://schemas.openxmlformats.org/drawingml/2006/main">
              <a:ext uri="{FF2B5EF4-FFF2-40B4-BE49-F238E27FC236}">
                <a16:creationId xmlns:a16="http://schemas.microsoft.com/office/drawing/2014/main" id="{289BBBD7-78BE-44B9-B550-75334D5C6891}"/>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lvl1pPr>
              <a:buNone/>
              <a:defRPr>
                <a:solidFill>
                  <a:schemeClr val="accent1"/>
                </a:solidFill>
              </a:defRPr>
            </a:lvl1pPr>
          </a:lstStyle>
          <a:p xmlns:a="http://schemas.openxmlformats.org/drawingml/2006/main">
            <a:r>
              <a:t>Modifiez le style du titre</a:t>
            </a:r>
            <a:endParaRPr/>
          </a:p>
        </p:txBody>
      </p:sp>
      <p:sp>
        <p:nvSpPr>
          <p:cNvPr id="5" name="Slide Number Placeholder 4">
            <a:extLst xmlns:a="http://schemas.openxmlformats.org/drawingml/2006/main">
              <a:ext uri="{FF2B5EF4-FFF2-40B4-BE49-F238E27FC236}">
                <a16:creationId xmlns:a16="http://schemas.microsoft.com/office/drawing/2014/main" id="{4901AF39-6933-44E8-8432-81480AA2637D}"/>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solidFill>
                  <a:srgbClr val="7E7E7E"/>
                </a:solidFill>
              </a:defRPr>
            </a:lvl1pPr>
          </a:lstStyle>
          <a:p xmlns:a="http://schemas.openxmlformats.org/drawingml/2006/main">
            <a:fld id="{B134DF7A-BEA9-4831-B46F-2B4DABD39A7D}" type="slidenum">
              <a:t>‹N°›</a:t>
            </a:fld>
            <a:endParaRPr/>
          </a:p>
        </p:txBody>
      </p:sp>
      <p:sp>
        <p:nvSpPr>
          <p:cNvPr id="8" name="Table Placeholder 7">
            <a:extLst xmlns:a="http://schemas.openxmlformats.org/drawingml/2006/main">
              <a:ext uri="{FF2B5EF4-FFF2-40B4-BE49-F238E27FC236}">
                <a16:creationId xmlns:a16="http://schemas.microsoft.com/office/drawing/2014/main" id="{8E5DAE98-A606-479F-B85F-59E64F1867E3}"/>
              </a:ext>
            </a:extLst>
          </p:cNvPr>
          <p:cNvSpPr>
            <a:spLocks xmlns:a="http://schemas.openxmlformats.org/drawingml/2006/main" noGrp="1"/>
          </p:cNvSpPr>
          <p:nvPr>
            <p:ph type="tbl" idx="13"/>
          </p:nvPr>
        </p:nvSpPr>
        <p:spPr>
          <a:xfrm xmlns:a="http://schemas.openxmlformats.org/drawingml/2006/main">
            <a:off x="463549" y="1533600"/>
            <a:ext cx="11261649" cy="4633200"/>
          </a:xfrm>
        </p:spPr>
        <p:txBody>
          <a:bodyPr xmlns:a="http://schemas.openxmlformats.org/drawingml/2006/main"/>
          <a:lstStyle xmlns:a="http://schemas.openxmlformats.org/drawingml/2006/main">
            <a:lvl1pPr marL="180000" indent="0">
              <a:lnSpc>
                <a:spcPct val="200000"/>
              </a:lnSpc>
              <a:spcBef>
                <a:spcPts val="0"/>
              </a:spcBef>
              <a:buNone/>
              <a:defRPr sz="1000" b="1">
                <a:solidFill>
                  <a:schemeClr val="bg1"/>
                </a:solidFill>
              </a:defRPr>
            </a:lvl1pPr>
          </a:lstStyle>
          <a:p xmlns:a="http://schemas.openxmlformats.org/drawingml/2006/main">
            <a:r>
              <a:t>Cliquez sur l'icône pour ajouter un tableau</a:t>
            </a:r>
            <a:endParaRPr/>
          </a:p>
        </p:txBody>
      </p:sp>
      <p:sp>
        <p:nvSpPr>
          <p:cNvPr id="6" name="Subtitle 2">
            <a:extLst xmlns:a="http://schemas.openxmlformats.org/drawingml/2006/main">
              <a:ext uri="{FF2B5EF4-FFF2-40B4-BE49-F238E27FC236}">
                <a16:creationId xmlns:a16="http://schemas.microsoft.com/office/drawing/2014/main" id="{FA69A061-9E93-A9FA-92D7-02212B3EA1CD}"/>
              </a:ext>
            </a:extLst>
          </p:cNvPr>
          <p:cNvSpPr>
            <a:spLocks xmlns:a="http://schemas.openxmlformats.org/drawingml/2006/main" noGrp="1"/>
          </p:cNvSpPr>
          <p:nvPr>
            <p:ph type="subTitle" idx="1"/>
          </p:nvPr>
        </p:nvSpPr>
        <p:spPr>
          <a:xfrm xmlns:a="http://schemas.openxmlformats.org/drawingml/2006/main">
            <a:off x="468000" y="734909"/>
            <a:ext cx="11256002" cy="525918"/>
          </a:xfrm>
        </p:spPr>
        <p:txBody>
          <a:bodyPr xmlns:a="http://schemas.openxmlformats.org/drawingml/2006/main" anchor="t"/>
          <a:lstStyle xmlns:a="http://schemas.openxmlformats.org/drawingml/2006/main">
            <a:lvl1pPr marL="0" indent="0" algn="l">
              <a:spcBef>
                <a:spcPts val="0"/>
              </a:spcBef>
              <a:buNone/>
              <a:defRPr sz="20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xmlns:a="http://schemas.openxmlformats.org/drawingml/2006/main">
            <a:r>
              <a:t>Modifiez le style des sous-titres du masque</a:t>
            </a:r>
            <a:endParaRPr/>
          </a:p>
        </p:txBody>
      </p:sp>
    </p:spTree>
  </p:cSld>
  <p:hf hdr="0"/>
</p:sldLayout>
</file>

<file path=ppt/slideLayouts/slideLayout14.xml><?xml version="1.0" encoding="utf-8"?>
<p:sldLayout xmlns:p="http://schemas.openxmlformats.org/presentationml/2006/main" preserve="1">
  <p:cSld name="13_Titre seulement">
    <p:spTree>
      <p:nvGrpSpPr>
        <p:cNvPr id="1" name=""/>
        <p:cNvGrpSpPr/>
        <p:nvPr/>
      </p:nvGrpSpPr>
      <p:grpSpPr>
        <a:xfrm xmlns:a="http://schemas.openxmlformats.org/drawingml/2006/main"/>
      </p:grpSpPr>
      <p:sp>
        <p:nvSpPr>
          <p:cNvPr id="8" name="Forme libre 7">
            <a:extLst xmlns:a="http://schemas.openxmlformats.org/drawingml/2006/main">
              <a:ext uri="{FF2B5EF4-FFF2-40B4-BE49-F238E27FC236}">
                <a16:creationId xmlns:a16="http://schemas.microsoft.com/office/drawing/2014/main" id="{C7897AF4-C4FF-2987-390C-B8D1BA8BCABC}"/>
              </a:ext>
            </a:extLst>
          </p:cNvPr>
          <p:cNvSpPr>
            <a:spLocks xmlns:a="http://schemas.openxmlformats.org/drawingml/2006/main" noGrp="1"/>
          </p:cNvSpPr>
          <p:nvPr/>
        </p:nvSpPr>
        <p:spPr>
          <a:xfrm xmlns:a="http://schemas.openxmlformats.org/drawingml/2006/main">
            <a:off x="6096000" y="-28895"/>
            <a:ext cx="6115663" cy="6913859"/>
          </a:xfrm>
          <a:custGeom xmlns:a="http://schemas.openxmlformats.org/drawingml/2006/main">
            <a:gdLst>
              <a:gd name="connsiteX0" fmla="*/ 232046 w 332751"/>
              <a:gd name="connsiteY0" fmla="*/ 184740 h 376180"/>
              <a:gd name="connsiteX1" fmla="*/ 332751 w 332751"/>
              <a:gd name="connsiteY1" fmla="*/ 162656 h 376180"/>
              <a:gd name="connsiteX2" fmla="*/ 332751 w 332751"/>
              <a:gd name="connsiteY2" fmla="*/ 89929 h 376180"/>
              <a:gd name="connsiteX3" fmla="*/ 311078 w 332751"/>
              <a:gd name="connsiteY3" fmla="*/ 85046 h 376180"/>
              <a:gd name="connsiteX4" fmla="*/ 253889 w 332751"/>
              <a:gd name="connsiteY4" fmla="*/ 34916 h 376180"/>
              <a:gd name="connsiteX5" fmla="*/ 253889 w 332751"/>
              <a:gd name="connsiteY5" fmla="*/ 34916 h 376180"/>
              <a:gd name="connsiteX6" fmla="*/ 247762 w 332751"/>
              <a:gd name="connsiteY6" fmla="*/ 0 h 376180"/>
              <a:gd name="connsiteX7" fmla="*/ 176276 w 332751"/>
              <a:gd name="connsiteY7" fmla="*/ 0 h 376180"/>
              <a:gd name="connsiteX8" fmla="*/ 187623 w 332751"/>
              <a:gd name="connsiteY8" fmla="*/ 62451 h 376180"/>
              <a:gd name="connsiteX9" fmla="*/ 220926 w 332751"/>
              <a:gd name="connsiteY9" fmla="*/ 112411 h 376180"/>
              <a:gd name="connsiteX10" fmla="*/ 204643 w 332751"/>
              <a:gd name="connsiteY10" fmla="*/ 118656 h 376180"/>
              <a:gd name="connsiteX11" fmla="*/ 0 w 332751"/>
              <a:gd name="connsiteY11" fmla="*/ 376180 h 376180"/>
              <a:gd name="connsiteX12" fmla="*/ 71770 w 332751"/>
              <a:gd name="connsiteY12" fmla="*/ 376180 h 376180"/>
              <a:gd name="connsiteX13" fmla="*/ 232046 w 332751"/>
              <a:gd name="connsiteY13" fmla="*/ 184740 h 376180"/>
            </a:gdLst>
            <a:rect l="l" t="t" r="r" b="b"/>
            <a:pathLst>
              <a:path w="332751" h="376180">
                <a:moveTo>
                  <a:pt x="232046" y="184740"/>
                </a:moveTo>
                <a:cubicBezTo>
                  <a:pt x="264028" y="171416"/>
                  <a:pt x="298131" y="163933"/>
                  <a:pt x="332751" y="162656"/>
                </a:cubicBezTo>
                <a:lnTo>
                  <a:pt x="332751" y="89929"/>
                </a:lnTo>
                <a:cubicBezTo>
                  <a:pt x="325387" y="88992"/>
                  <a:pt x="318131" y="87357"/>
                  <a:pt x="311078" y="85046"/>
                </a:cubicBezTo>
                <a:cubicBezTo>
                  <a:pt x="285536" y="77632"/>
                  <a:pt x="264595" y="59271"/>
                  <a:pt x="253889" y="34916"/>
                </a:cubicBezTo>
                <a:lnTo>
                  <a:pt x="253889" y="34916"/>
                </a:lnTo>
                <a:cubicBezTo>
                  <a:pt x="249339" y="23862"/>
                  <a:pt x="247252" y="11945"/>
                  <a:pt x="247762" y="0"/>
                </a:cubicBezTo>
                <a:lnTo>
                  <a:pt x="176276" y="0"/>
                </a:lnTo>
                <a:cubicBezTo>
                  <a:pt x="175618" y="21386"/>
                  <a:pt x="179487" y="42665"/>
                  <a:pt x="187623" y="62451"/>
                </a:cubicBezTo>
                <a:cubicBezTo>
                  <a:pt x="195345" y="81129"/>
                  <a:pt x="206658" y="98104"/>
                  <a:pt x="220926" y="112411"/>
                </a:cubicBezTo>
                <a:cubicBezTo>
                  <a:pt x="215253" y="114342"/>
                  <a:pt x="210033" y="116442"/>
                  <a:pt x="204643" y="118656"/>
                </a:cubicBezTo>
                <a:cubicBezTo>
                  <a:pt x="86408" y="167595"/>
                  <a:pt x="9588" y="270468"/>
                  <a:pt x="0" y="376180"/>
                </a:cubicBezTo>
                <a:lnTo>
                  <a:pt x="71770" y="376180"/>
                </a:lnTo>
                <a:cubicBezTo>
                  <a:pt x="81358" y="298344"/>
                  <a:pt x="141497" y="221984"/>
                  <a:pt x="232046" y="184740"/>
                </a:cubicBezTo>
                <a:close/>
              </a:path>
            </a:pathLst>
          </a:custGeom>
          <a:solidFill xmlns:a="http://schemas.openxmlformats.org/drawingml/2006/main">
            <a:schemeClr val="accent6">
              <a:alpha val="39923"/>
            </a:schemeClr>
          </a:solidFill>
          <a:ln xmlns:a="http://schemas.openxmlformats.org/drawingml/2006/main" w="5378">
            <a:noFill/>
            <a:prstDash val="solid"/>
          </a:ln>
        </p:spPr>
        <p:txBody>
          <a:bodyPr xmlns:a="http://schemas.openxmlformats.org/drawingml/2006/main" anchor="ctr"/>
          <a:lstStyle xmlns:a="http://schemas.openxmlformats.org/drawingml/2006/main"/>
          <a:p xmlns:a="http://schemas.openxmlformats.org/drawingml/2006/main">
            <a:endParaRPr/>
          </a:p>
        </p:txBody>
      </p:sp>
      <p:sp>
        <p:nvSpPr>
          <p:cNvPr id="2" name="Title 1">
            <a:extLst xmlns:a="http://schemas.openxmlformats.org/drawingml/2006/main">
              <a:ext uri="{FF2B5EF4-FFF2-40B4-BE49-F238E27FC236}">
                <a16:creationId xmlns:a16="http://schemas.microsoft.com/office/drawing/2014/main" id="{740D5D22-545A-49F4-B488-315EB7ECBDD6}"/>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Modifiez le style du titre</a:t>
            </a:r>
            <a:endParaRPr/>
          </a:p>
        </p:txBody>
      </p:sp>
      <p:sp>
        <p:nvSpPr>
          <p:cNvPr id="5" name="Slide Number Placeholder 4">
            <a:extLst xmlns:a="http://schemas.openxmlformats.org/drawingml/2006/main">
              <a:ext uri="{FF2B5EF4-FFF2-40B4-BE49-F238E27FC236}">
                <a16:creationId xmlns:a16="http://schemas.microsoft.com/office/drawing/2014/main" id="{B8FE9595-1051-41C6-AA28-FDB9F62D3619}"/>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B134DF7A-BEA9-4831-B46F-2B4DABD39A7D}" type="slidenum">
              <a:t>‹N°›</a:t>
            </a:fld>
            <a:endParaRPr/>
          </a:p>
        </p:txBody>
      </p:sp>
      <p:sp>
        <p:nvSpPr>
          <p:cNvPr id="6" name="Subtitle 2">
            <a:extLst xmlns:a="http://schemas.openxmlformats.org/drawingml/2006/main">
              <a:ext uri="{FF2B5EF4-FFF2-40B4-BE49-F238E27FC236}">
                <a16:creationId xmlns:a16="http://schemas.microsoft.com/office/drawing/2014/main" id="{6F252F7B-49F0-CFB6-23D2-8BAA3C04E794}"/>
              </a:ext>
            </a:extLst>
          </p:cNvPr>
          <p:cNvSpPr>
            <a:spLocks xmlns:a="http://schemas.openxmlformats.org/drawingml/2006/main" noGrp="1"/>
          </p:cNvSpPr>
          <p:nvPr>
            <p:ph type="subTitle" idx="1"/>
          </p:nvPr>
        </p:nvSpPr>
        <p:spPr>
          <a:xfrm xmlns:a="http://schemas.openxmlformats.org/drawingml/2006/main">
            <a:off x="468000" y="734909"/>
            <a:ext cx="11256002" cy="525918"/>
          </a:xfrm>
        </p:spPr>
        <p:txBody>
          <a:bodyPr xmlns:a="http://schemas.openxmlformats.org/drawingml/2006/main" anchor="t"/>
          <a:lstStyle xmlns:a="http://schemas.openxmlformats.org/drawingml/2006/main">
            <a:lvl1pPr marL="0" indent="0" algn="l">
              <a:spcBef>
                <a:spcPts val="0"/>
              </a:spcBef>
              <a:buNone/>
              <a:defRPr sz="20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xmlns:a="http://schemas.openxmlformats.org/drawingml/2006/main">
            <a:r>
              <a:t>Modifiez le style des sous-titres du masque</a:t>
            </a:r>
            <a:endParaRPr/>
          </a:p>
        </p:txBody>
      </p:sp>
    </p:spTree>
  </p:cSld>
  <p:hf hdr="0"/>
</p:sldLayout>
</file>

<file path=ppt/slideLayouts/slideLayout15.xml><?xml version="1.0" encoding="utf-8"?>
<p:sldLayout xmlns:p="http://schemas.openxmlformats.org/presentationml/2006/main" preserve="1">
  <p:cSld name="14_image et bloc texte">
    <p:spTree>
      <p:nvGrpSpPr>
        <p:cNvPr id="1" name=""/>
        <p:cNvGrpSpPr/>
        <p:nvPr/>
      </p:nvGrpSpPr>
      <p:grpSpPr>
        <a:xfrm xmlns:a="http://schemas.openxmlformats.org/drawingml/2006/main"/>
      </p:grpSpPr>
      <p:sp>
        <p:nvSpPr>
          <p:cNvPr id="9" name="Picture Placeholder 8">
            <a:extLst xmlns:a="http://schemas.openxmlformats.org/drawingml/2006/main">
              <a:ext uri="{FF2B5EF4-FFF2-40B4-BE49-F238E27FC236}">
                <a16:creationId xmlns:a16="http://schemas.microsoft.com/office/drawing/2014/main" id="{CEA40B36-B575-4FE0-A56F-67B26F12EF0A}"/>
              </a:ext>
            </a:extLst>
          </p:cNvPr>
          <p:cNvSpPr>
            <a:spLocks xmlns:a="http://schemas.openxmlformats.org/drawingml/2006/main" noGrp="1"/>
          </p:cNvSpPr>
          <p:nvPr>
            <p:ph type="pic" idx="13"/>
          </p:nvPr>
        </p:nvSpPr>
        <p:spPr>
          <a:xfrm xmlns:a="http://schemas.openxmlformats.org/drawingml/2006/main">
            <a:off x="0" y="0"/>
            <a:ext cx="12192000" cy="6858000"/>
          </a:xfrm>
          <a:prstGeom xmlns:a="http://schemas.openxmlformats.org/drawingml/2006/main" prst="rect">
            <a:avLst/>
          </a:prstGeom>
          <a:noFill xmlns:a="http://schemas.openxmlformats.org/drawingml/2006/main"/>
        </p:spPr>
        <p:txBody>
          <a:bodyPr xmlns:a="http://schemas.openxmlformats.org/drawingml/2006/main" anchor="ctr"/>
          <a:lstStyle xmlns:a="http://schemas.openxmlformats.org/drawingml/2006/main">
            <a:lvl1pPr marL="182563" indent="0" algn="ctr">
              <a:lnSpc>
                <a:spcPct val="200000"/>
              </a:lnSpc>
              <a:spcBef>
                <a:spcPts val="0"/>
              </a:spcBef>
              <a:buNone/>
              <a:defRPr sz="1000" b="1"/>
            </a:lvl1pPr>
          </a:lstStyle>
          <a:p xmlns:a="http://schemas.openxmlformats.org/drawingml/2006/main">
            <a:r>
              <a:t>Cliquez sur l'icône pour ajouter une image</a:t>
            </a:r>
            <a:endParaRPr/>
          </a:p>
        </p:txBody>
      </p:sp>
      <p:sp>
        <p:nvSpPr>
          <p:cNvPr id="5" name="Content Placeholder 2">
            <a:extLst xmlns:a="http://schemas.openxmlformats.org/drawingml/2006/main">
              <a:ext uri="{FF2B5EF4-FFF2-40B4-BE49-F238E27FC236}">
                <a16:creationId xmlns:a16="http://schemas.microsoft.com/office/drawing/2014/main" id="{53C442FC-2445-134D-7E5F-834720473A18}"/>
              </a:ext>
            </a:extLst>
          </p:cNvPr>
          <p:cNvSpPr>
            <a:spLocks xmlns:a="http://schemas.openxmlformats.org/drawingml/2006/main" noGrp="1"/>
          </p:cNvSpPr>
          <p:nvPr>
            <p:ph idx="14"/>
          </p:nvPr>
        </p:nvSpPr>
        <p:spPr>
          <a:xfrm xmlns:a="http://schemas.openxmlformats.org/drawingml/2006/main">
            <a:off x="299495" y="4229576"/>
            <a:ext cx="3600000" cy="828560"/>
          </a:xfrm>
          <a:prstGeom xmlns:a="http://schemas.openxmlformats.org/drawingml/2006/main" prst="round2DiagRect">
            <a:avLst>
              <a:gd name="adj1" fmla="val 0"/>
              <a:gd name="adj2" fmla="val 10086"/>
            </a:avLst>
          </a:prstGeom>
          <a:solidFill xmlns:a="http://schemas.openxmlformats.org/drawingml/2006/main">
            <a:schemeClr val="accent6"/>
          </a:solidFill>
        </p:spPr>
        <p:txBody>
          <a:bodyPr xmlns:a="http://schemas.openxmlformats.org/drawingml/2006/main" lIns="72000" tIns="72000" rIns="72000" bIns="72000"/>
          <a:lstStyle xmlns:a="http://schemas.openxmlformats.org/drawingml/2006/main">
            <a:lvl1pPr marL="0" indent="0">
              <a:spcBef>
                <a:spcPts val="0"/>
              </a:spcBef>
              <a:buNone/>
              <a:defRPr b="1">
                <a:solidFill>
                  <a:schemeClr val="accent1"/>
                </a:solidFill>
              </a:defRPr>
            </a:lvl1pPr>
            <a:lvl2pPr marL="0" indent="0">
              <a:spcBef>
                <a:spcPts val="0"/>
              </a:spcBef>
              <a:buNone/>
              <a:defRPr sz="1800">
                <a:solidFill>
                  <a:schemeClr val="accent1"/>
                </a:solidFill>
              </a:defRPr>
            </a:lvl2pPr>
            <a:lvl3pPr marL="0" indent="0">
              <a:spcBef>
                <a:spcPts val="0"/>
              </a:spcBef>
              <a:buNone/>
              <a:defRPr sz="1800">
                <a:solidFill>
                  <a:schemeClr val="accent1"/>
                </a:solidFill>
              </a:defRPr>
            </a:lvl3pPr>
            <a:lvl4pPr marL="0" indent="0">
              <a:spcBef>
                <a:spcPts val="0"/>
              </a:spcBef>
              <a:buNone/>
              <a:defRPr sz="1800">
                <a:solidFill>
                  <a:schemeClr val="accent1"/>
                </a:solidFill>
              </a:defRPr>
            </a:lvl4pPr>
            <a:lvl5pPr marL="0" indent="0">
              <a:spcBef>
                <a:spcPts val="0"/>
              </a:spcBef>
              <a:buNone/>
              <a:defRPr sz="1800">
                <a:solidFill>
                  <a:schemeClr val="accent1"/>
                </a:solidFill>
              </a:defRPr>
            </a:lvl5pPr>
          </a:lstStyle>
          <a:p xmlns:a="http://schemas.openxmlformats.org/drawingml/2006/main">
            <a:pPr lvl="0">
              <a:buNone/>
            </a:pPr>
            <a:r>
              <a:t>Cliquez pour modifier les styles du texte du masque</a:t>
            </a:r>
          </a:p>
        </p:txBody>
      </p:sp>
      <p:sp>
        <p:nvSpPr>
          <p:cNvPr id="27" name="Forme libre 9">
            <a:extLst xmlns:a="http://schemas.openxmlformats.org/drawingml/2006/main">
              <a:ext uri="{FF2B5EF4-FFF2-40B4-BE49-F238E27FC236}">
                <a16:creationId xmlns:a16="http://schemas.microsoft.com/office/drawing/2014/main" id="{A49DABF1-E0ED-0F58-584A-56A1172F9B1D}"/>
              </a:ext>
            </a:extLst>
          </p:cNvPr>
          <p:cNvSpPr>
            <a:spLocks xmlns:a="http://schemas.openxmlformats.org/drawingml/2006/main" noGrp="1"/>
          </p:cNvSpPr>
          <p:nvPr/>
        </p:nvSpPr>
        <p:spPr>
          <a:xfrm xmlns:a="http://schemas.openxmlformats.org/drawingml/2006/main" rot="0" flipH="0" flipV="0">
            <a:off x="10037375" y="586041"/>
            <a:ext cx="177617" cy="185151"/>
          </a:xfrm>
          <a:custGeom xmlns:a="http://schemas.openxmlformats.org/drawingml/2006/main">
            <a:gdLst>
              <a:gd name="connsiteX0" fmla="*/ 350292 w 420777"/>
              <a:gd name="connsiteY0" fmla="*/ 67137 h 438623"/>
              <a:gd name="connsiteX1" fmla="*/ 295826 w 420777"/>
              <a:gd name="connsiteY1" fmla="*/ 21846 h 438623"/>
              <a:gd name="connsiteX2" fmla="*/ 205583 w 420777"/>
              <a:gd name="connsiteY2" fmla="*/ 1599 h 438623"/>
              <a:gd name="connsiteX3" fmla="*/ 97185 w 420777"/>
              <a:gd name="connsiteY3" fmla="*/ 30904 h 438623"/>
              <a:gd name="connsiteX4" fmla="*/ 25631 w 420777"/>
              <a:gd name="connsiteY4" fmla="*/ 109764 h 438623"/>
              <a:gd name="connsiteX5" fmla="*/ 0 w 420777"/>
              <a:gd name="connsiteY5" fmla="*/ 220061 h 438623"/>
              <a:gd name="connsiteX6" fmla="*/ 25631 w 420777"/>
              <a:gd name="connsiteY6" fmla="*/ 329825 h 438623"/>
              <a:gd name="connsiteX7" fmla="*/ 97185 w 420777"/>
              <a:gd name="connsiteY7" fmla="*/ 409218 h 438623"/>
              <a:gd name="connsiteX8" fmla="*/ 205583 w 420777"/>
              <a:gd name="connsiteY8" fmla="*/ 438524 h 438623"/>
              <a:gd name="connsiteX9" fmla="*/ 295826 w 420777"/>
              <a:gd name="connsiteY9" fmla="*/ 418276 h 438623"/>
              <a:gd name="connsiteX10" fmla="*/ 350292 w 420777"/>
              <a:gd name="connsiteY10" fmla="*/ 373518 h 438623"/>
              <a:gd name="connsiteX11" fmla="*/ 350292 w 420777"/>
              <a:gd name="connsiteY11" fmla="*/ 433195 h 438623"/>
              <a:gd name="connsiteX12" fmla="*/ 420777 w 420777"/>
              <a:gd name="connsiteY12" fmla="*/ 433195 h 438623"/>
              <a:gd name="connsiteX13" fmla="*/ 420777 w 420777"/>
              <a:gd name="connsiteY13" fmla="*/ 0 h 438623"/>
              <a:gd name="connsiteX14" fmla="*/ 350292 w 420777"/>
              <a:gd name="connsiteY14" fmla="*/ 0 h 438623"/>
              <a:gd name="connsiteX15" fmla="*/ 350292 w 420777"/>
              <a:gd name="connsiteY15" fmla="*/ 67670 h 438623"/>
              <a:gd name="connsiteX16" fmla="*/ 337476 w 420777"/>
              <a:gd name="connsiteY16" fmla="*/ 296256 h 438623"/>
              <a:gd name="connsiteX17" fmla="*/ 289952 w 420777"/>
              <a:gd name="connsiteY17" fmla="*/ 352204 h 438623"/>
              <a:gd name="connsiteX18" fmla="*/ 213593 w 420777"/>
              <a:gd name="connsiteY18" fmla="*/ 372985 h 438623"/>
              <a:gd name="connsiteX19" fmla="*/ 136699 w 420777"/>
              <a:gd name="connsiteY19" fmla="*/ 352204 h 438623"/>
              <a:gd name="connsiteX20" fmla="*/ 87573 w 420777"/>
              <a:gd name="connsiteY20" fmla="*/ 296256 h 438623"/>
              <a:gd name="connsiteX21" fmla="*/ 70486 w 420777"/>
              <a:gd name="connsiteY21" fmla="*/ 219528 h 438623"/>
              <a:gd name="connsiteX22" fmla="*/ 87573 w 420777"/>
              <a:gd name="connsiteY22" fmla="*/ 142267 h 438623"/>
              <a:gd name="connsiteX23" fmla="*/ 136699 w 420777"/>
              <a:gd name="connsiteY23" fmla="*/ 86319 h 438623"/>
              <a:gd name="connsiteX24" fmla="*/ 213593 w 420777"/>
              <a:gd name="connsiteY24" fmla="*/ 65539 h 438623"/>
              <a:gd name="connsiteX25" fmla="*/ 289952 w 420777"/>
              <a:gd name="connsiteY25" fmla="*/ 86319 h 438623"/>
              <a:gd name="connsiteX26" fmla="*/ 337476 w 420777"/>
              <a:gd name="connsiteY26" fmla="*/ 142267 h 438623"/>
              <a:gd name="connsiteX27" fmla="*/ 353496 w 420777"/>
              <a:gd name="connsiteY27" fmla="*/ 219528 h 438623"/>
              <a:gd name="connsiteX28" fmla="*/ 337476 w 420777"/>
              <a:gd name="connsiteY28" fmla="*/ 296256 h 438623"/>
              <a:gd name="connsiteX29" fmla="*/ 337476 w 420777"/>
              <a:gd name="connsiteY29" fmla="*/ 296256 h 438623"/>
            </a:gdLst>
            <a:rect l="l" t="t" r="r" b="b"/>
            <a:pathLst>
              <a:path w="420777" h="438623">
                <a:moveTo>
                  <a:pt x="350292" y="67137"/>
                </a:moveTo>
                <a:cubicBezTo>
                  <a:pt x="335340" y="48488"/>
                  <a:pt x="316651" y="33036"/>
                  <a:pt x="295826" y="21846"/>
                </a:cubicBezTo>
                <a:cubicBezTo>
                  <a:pt x="268059" y="7460"/>
                  <a:pt x="236554" y="533"/>
                  <a:pt x="205583" y="1599"/>
                </a:cubicBezTo>
                <a:cubicBezTo>
                  <a:pt x="167670" y="533"/>
                  <a:pt x="129757" y="11190"/>
                  <a:pt x="97185" y="30904"/>
                </a:cubicBezTo>
                <a:cubicBezTo>
                  <a:pt x="66748" y="50087"/>
                  <a:pt x="41651" y="77261"/>
                  <a:pt x="25631" y="109764"/>
                </a:cubicBezTo>
                <a:cubicBezTo>
                  <a:pt x="8544" y="143866"/>
                  <a:pt x="0" y="181697"/>
                  <a:pt x="0" y="220061"/>
                </a:cubicBezTo>
                <a:cubicBezTo>
                  <a:pt x="0" y="257892"/>
                  <a:pt x="8544" y="295724"/>
                  <a:pt x="25631" y="329825"/>
                </a:cubicBezTo>
                <a:cubicBezTo>
                  <a:pt x="41651" y="362328"/>
                  <a:pt x="66748" y="389503"/>
                  <a:pt x="97185" y="409218"/>
                </a:cubicBezTo>
                <a:cubicBezTo>
                  <a:pt x="129757" y="428932"/>
                  <a:pt x="167136" y="439056"/>
                  <a:pt x="205583" y="438524"/>
                </a:cubicBezTo>
                <a:cubicBezTo>
                  <a:pt x="237088" y="439589"/>
                  <a:pt x="268059" y="432130"/>
                  <a:pt x="295826" y="418276"/>
                </a:cubicBezTo>
                <a:cubicBezTo>
                  <a:pt x="316651" y="407086"/>
                  <a:pt x="335340" y="391634"/>
                  <a:pt x="350292" y="373518"/>
                </a:cubicBezTo>
                <a:lnTo>
                  <a:pt x="350292" y="433195"/>
                </a:lnTo>
                <a:lnTo>
                  <a:pt x="420777" y="433195"/>
                </a:lnTo>
                <a:lnTo>
                  <a:pt x="420777" y="0"/>
                </a:lnTo>
                <a:lnTo>
                  <a:pt x="350292" y="0"/>
                </a:lnTo>
                <a:lnTo>
                  <a:pt x="350292" y="67670"/>
                </a:lnTo>
                <a:close/>
                <a:moveTo>
                  <a:pt x="337476" y="296256"/>
                </a:moveTo>
                <a:cubicBezTo>
                  <a:pt x="327331" y="319168"/>
                  <a:pt x="310777" y="338350"/>
                  <a:pt x="289952" y="352204"/>
                </a:cubicBezTo>
                <a:cubicBezTo>
                  <a:pt x="266991" y="366591"/>
                  <a:pt x="240292" y="374050"/>
                  <a:pt x="213593" y="372985"/>
                </a:cubicBezTo>
                <a:cubicBezTo>
                  <a:pt x="186360" y="373518"/>
                  <a:pt x="159660" y="366591"/>
                  <a:pt x="136699" y="352204"/>
                </a:cubicBezTo>
                <a:cubicBezTo>
                  <a:pt x="115340" y="338350"/>
                  <a:pt x="98253" y="319168"/>
                  <a:pt x="87573" y="296256"/>
                </a:cubicBezTo>
                <a:cubicBezTo>
                  <a:pt x="76359" y="272279"/>
                  <a:pt x="70486" y="246170"/>
                  <a:pt x="70486" y="219528"/>
                </a:cubicBezTo>
                <a:cubicBezTo>
                  <a:pt x="70486" y="192886"/>
                  <a:pt x="75825" y="166245"/>
                  <a:pt x="87573" y="142267"/>
                </a:cubicBezTo>
                <a:cubicBezTo>
                  <a:pt x="98787" y="119355"/>
                  <a:pt x="115874" y="100173"/>
                  <a:pt x="136699" y="86319"/>
                </a:cubicBezTo>
                <a:cubicBezTo>
                  <a:pt x="159660" y="71933"/>
                  <a:pt x="186360" y="64473"/>
                  <a:pt x="213593" y="65539"/>
                </a:cubicBezTo>
                <a:cubicBezTo>
                  <a:pt x="240826" y="64473"/>
                  <a:pt x="266991" y="71933"/>
                  <a:pt x="289952" y="86319"/>
                </a:cubicBezTo>
                <a:cubicBezTo>
                  <a:pt x="310777" y="100173"/>
                  <a:pt x="326797" y="119355"/>
                  <a:pt x="337476" y="142267"/>
                </a:cubicBezTo>
                <a:cubicBezTo>
                  <a:pt x="348690" y="166245"/>
                  <a:pt x="354030" y="192886"/>
                  <a:pt x="353496" y="219528"/>
                </a:cubicBezTo>
                <a:cubicBezTo>
                  <a:pt x="353496" y="246170"/>
                  <a:pt x="348156" y="272279"/>
                  <a:pt x="337476" y="296256"/>
                </a:cubicBezTo>
                <a:lnTo>
                  <a:pt x="337476" y="296256"/>
                </a:lnTo>
                <a:close/>
              </a:path>
            </a:pathLst>
          </a:custGeom>
          <a:solidFill xmlns:a="http://schemas.openxmlformats.org/drawingml/2006/main">
            <a:schemeClr val="accent1"/>
          </a:solidFill>
          <a:ln xmlns:a="http://schemas.openxmlformats.org/drawingml/2006/main" w="5336">
            <a:noFill/>
            <a:prstDash val="solid"/>
          </a:ln>
        </p:spPr>
        <p:txBody>
          <a:bodyPr xmlns:a="http://schemas.openxmlformats.org/drawingml/2006/main" anchor="ctr"/>
          <a:lstStyle xmlns:a="http://schemas.openxmlformats.org/drawingml/2006/main"/>
          <a:p xmlns:a="http://schemas.openxmlformats.org/drawingml/2006/main">
            <a:endParaRPr/>
          </a:p>
        </p:txBody>
      </p:sp>
      <p:sp>
        <p:nvSpPr>
          <p:cNvPr id="28" name="Forme libre 10">
            <a:extLst xmlns:a="http://schemas.openxmlformats.org/drawingml/2006/main">
              <a:ext uri="{FF2B5EF4-FFF2-40B4-BE49-F238E27FC236}">
                <a16:creationId xmlns:a16="http://schemas.microsoft.com/office/drawing/2014/main" id="{55529881-BAAE-D35A-46BD-0062358E0842}"/>
              </a:ext>
            </a:extLst>
          </p:cNvPr>
          <p:cNvSpPr>
            <a:spLocks xmlns:a="http://schemas.openxmlformats.org/drawingml/2006/main" noGrp="1"/>
          </p:cNvSpPr>
          <p:nvPr/>
        </p:nvSpPr>
        <p:spPr>
          <a:xfrm xmlns:a="http://schemas.openxmlformats.org/drawingml/2006/main" rot="0" flipH="0" flipV="0">
            <a:off x="10252636" y="586041"/>
            <a:ext cx="96021" cy="182859"/>
          </a:xfrm>
          <a:custGeom xmlns:a="http://schemas.openxmlformats.org/drawingml/2006/main">
            <a:gdLst>
              <a:gd name="connsiteX0" fmla="*/ 152185 w 227475"/>
              <a:gd name="connsiteY0" fmla="*/ 14919 h 433195"/>
              <a:gd name="connsiteX1" fmla="*/ 152185 w 227475"/>
              <a:gd name="connsiteY1" fmla="*/ 14919 h 433195"/>
              <a:gd name="connsiteX2" fmla="*/ 104660 w 227475"/>
              <a:gd name="connsiteY2" fmla="*/ 46890 h 433195"/>
              <a:gd name="connsiteX3" fmla="*/ 75825 w 227475"/>
              <a:gd name="connsiteY3" fmla="*/ 84188 h 433195"/>
              <a:gd name="connsiteX4" fmla="*/ 70485 w 227475"/>
              <a:gd name="connsiteY4" fmla="*/ 94845 h 433195"/>
              <a:gd name="connsiteX5" fmla="*/ 70485 w 227475"/>
              <a:gd name="connsiteY5" fmla="*/ 0 h 433195"/>
              <a:gd name="connsiteX6" fmla="*/ 0 w 227475"/>
              <a:gd name="connsiteY6" fmla="*/ 0 h 433195"/>
              <a:gd name="connsiteX7" fmla="*/ 0 w 227475"/>
              <a:gd name="connsiteY7" fmla="*/ 433195 h 433195"/>
              <a:gd name="connsiteX8" fmla="*/ 70485 w 227475"/>
              <a:gd name="connsiteY8" fmla="*/ 433195 h 433195"/>
              <a:gd name="connsiteX9" fmla="*/ 70485 w 227475"/>
              <a:gd name="connsiteY9" fmla="*/ 245637 h 433195"/>
              <a:gd name="connsiteX10" fmla="*/ 88107 w 227475"/>
              <a:gd name="connsiteY10" fmla="*/ 161449 h 433195"/>
              <a:gd name="connsiteX11" fmla="*/ 138301 w 227475"/>
              <a:gd name="connsiteY11" fmla="*/ 97509 h 433195"/>
              <a:gd name="connsiteX12" fmla="*/ 216262 w 227475"/>
              <a:gd name="connsiteY12" fmla="*/ 72998 h 433195"/>
              <a:gd name="connsiteX13" fmla="*/ 227476 w 227475"/>
              <a:gd name="connsiteY13" fmla="*/ 72998 h 433195"/>
              <a:gd name="connsiteX14" fmla="*/ 227476 w 227475"/>
              <a:gd name="connsiteY14" fmla="*/ 2664 h 433195"/>
              <a:gd name="connsiteX15" fmla="*/ 219466 w 227475"/>
              <a:gd name="connsiteY15" fmla="*/ 2664 h 433195"/>
              <a:gd name="connsiteX16" fmla="*/ 151651 w 227475"/>
              <a:gd name="connsiteY16" fmla="*/ 15985 h 433195"/>
            </a:gdLst>
            <a:rect l="l" t="t" r="r" b="b"/>
            <a:pathLst>
              <a:path w="227475" h="433195">
                <a:moveTo>
                  <a:pt x="152185" y="14919"/>
                </a:moveTo>
                <a:lnTo>
                  <a:pt x="152185" y="14919"/>
                </a:lnTo>
                <a:cubicBezTo>
                  <a:pt x="134563" y="22912"/>
                  <a:pt x="118544" y="33569"/>
                  <a:pt x="104660" y="46890"/>
                </a:cubicBezTo>
                <a:cubicBezTo>
                  <a:pt x="93447" y="57546"/>
                  <a:pt x="83835" y="70334"/>
                  <a:pt x="75825" y="84188"/>
                </a:cubicBezTo>
                <a:cubicBezTo>
                  <a:pt x="73689" y="87918"/>
                  <a:pt x="72087" y="91648"/>
                  <a:pt x="70485" y="94845"/>
                </a:cubicBezTo>
                <a:lnTo>
                  <a:pt x="70485" y="0"/>
                </a:lnTo>
                <a:lnTo>
                  <a:pt x="0" y="0"/>
                </a:lnTo>
                <a:lnTo>
                  <a:pt x="0" y="433195"/>
                </a:lnTo>
                <a:lnTo>
                  <a:pt x="70485" y="433195"/>
                </a:lnTo>
                <a:lnTo>
                  <a:pt x="70485" y="245637"/>
                </a:lnTo>
                <a:cubicBezTo>
                  <a:pt x="70485" y="216864"/>
                  <a:pt x="76359" y="188091"/>
                  <a:pt x="88107" y="161449"/>
                </a:cubicBezTo>
                <a:cubicBezTo>
                  <a:pt x="99320" y="135873"/>
                  <a:pt x="116408" y="114027"/>
                  <a:pt x="138301" y="97509"/>
                </a:cubicBezTo>
                <a:cubicBezTo>
                  <a:pt x="160728" y="80991"/>
                  <a:pt x="188495" y="72466"/>
                  <a:pt x="216262" y="72998"/>
                </a:cubicBezTo>
                <a:lnTo>
                  <a:pt x="227476" y="72998"/>
                </a:lnTo>
                <a:lnTo>
                  <a:pt x="227476" y="2664"/>
                </a:lnTo>
                <a:lnTo>
                  <a:pt x="219466" y="2664"/>
                </a:lnTo>
                <a:cubicBezTo>
                  <a:pt x="195971" y="2131"/>
                  <a:pt x="173010" y="6394"/>
                  <a:pt x="151651" y="15985"/>
                </a:cubicBezTo>
                <a:close/>
              </a:path>
            </a:pathLst>
          </a:custGeom>
          <a:solidFill xmlns:a="http://schemas.openxmlformats.org/drawingml/2006/main">
            <a:schemeClr val="accent1"/>
          </a:solidFill>
          <a:ln xmlns:a="http://schemas.openxmlformats.org/drawingml/2006/main" w="5336">
            <a:noFill/>
            <a:prstDash val="solid"/>
          </a:ln>
        </p:spPr>
        <p:txBody>
          <a:bodyPr xmlns:a="http://schemas.openxmlformats.org/drawingml/2006/main" anchor="ctr"/>
          <a:lstStyle xmlns:a="http://schemas.openxmlformats.org/drawingml/2006/main"/>
          <a:p xmlns:a="http://schemas.openxmlformats.org/drawingml/2006/main">
            <a:endParaRPr/>
          </a:p>
        </p:txBody>
      </p:sp>
      <p:sp>
        <p:nvSpPr>
          <p:cNvPr id="29" name="Forme libre 11">
            <a:extLst xmlns:a="http://schemas.openxmlformats.org/drawingml/2006/main">
              <a:ext uri="{FF2B5EF4-FFF2-40B4-BE49-F238E27FC236}">
                <a16:creationId xmlns:a16="http://schemas.microsoft.com/office/drawing/2014/main" id="{ED828C82-29C4-B0C0-1340-2F71E19A55F1}"/>
              </a:ext>
            </a:extLst>
          </p:cNvPr>
          <p:cNvSpPr>
            <a:spLocks xmlns:a="http://schemas.openxmlformats.org/drawingml/2006/main" noGrp="1"/>
          </p:cNvSpPr>
          <p:nvPr/>
        </p:nvSpPr>
        <p:spPr>
          <a:xfrm xmlns:a="http://schemas.openxmlformats.org/drawingml/2006/main" rot="0" flipH="0" flipV="0">
            <a:off x="10378637" y="534085"/>
            <a:ext cx="93993" cy="234366"/>
          </a:xfrm>
          <a:custGeom xmlns:a="http://schemas.openxmlformats.org/drawingml/2006/main">
            <a:gdLst>
              <a:gd name="connsiteX0" fmla="*/ 127088 w 222670"/>
              <a:gd name="connsiteY0" fmla="*/ 0 h 555214"/>
              <a:gd name="connsiteX1" fmla="*/ 56602 w 222670"/>
              <a:gd name="connsiteY1" fmla="*/ 0 h 555214"/>
              <a:gd name="connsiteX2" fmla="*/ 56602 w 222670"/>
              <a:gd name="connsiteY2" fmla="*/ 122019 h 555214"/>
              <a:gd name="connsiteX3" fmla="*/ 0 w 222670"/>
              <a:gd name="connsiteY3" fmla="*/ 122019 h 555214"/>
              <a:gd name="connsiteX4" fmla="*/ 0 w 222670"/>
              <a:gd name="connsiteY4" fmla="*/ 184894 h 555214"/>
              <a:gd name="connsiteX5" fmla="*/ 56602 w 222670"/>
              <a:gd name="connsiteY5" fmla="*/ 184894 h 555214"/>
              <a:gd name="connsiteX6" fmla="*/ 56602 w 222670"/>
              <a:gd name="connsiteY6" fmla="*/ 555214 h 555214"/>
              <a:gd name="connsiteX7" fmla="*/ 127088 w 222670"/>
              <a:gd name="connsiteY7" fmla="*/ 555214 h 555214"/>
              <a:gd name="connsiteX8" fmla="*/ 127088 w 222670"/>
              <a:gd name="connsiteY8" fmla="*/ 184894 h 555214"/>
              <a:gd name="connsiteX9" fmla="*/ 222670 w 222670"/>
              <a:gd name="connsiteY9" fmla="*/ 184894 h 555214"/>
              <a:gd name="connsiteX10" fmla="*/ 222670 w 222670"/>
              <a:gd name="connsiteY10" fmla="*/ 122019 h 555214"/>
              <a:gd name="connsiteX11" fmla="*/ 127088 w 222670"/>
              <a:gd name="connsiteY11" fmla="*/ 122019 h 555214"/>
              <a:gd name="connsiteX12" fmla="*/ 127088 w 222670"/>
              <a:gd name="connsiteY12" fmla="*/ 0 h 555214"/>
            </a:gdLst>
            <a:rect l="l" t="t" r="r" b="b"/>
            <a:pathLst>
              <a:path w="222670" h="555214">
                <a:moveTo>
                  <a:pt x="127088" y="0"/>
                </a:moveTo>
                <a:lnTo>
                  <a:pt x="56602" y="0"/>
                </a:lnTo>
                <a:lnTo>
                  <a:pt x="56602" y="122019"/>
                </a:lnTo>
                <a:lnTo>
                  <a:pt x="0" y="122019"/>
                </a:lnTo>
                <a:lnTo>
                  <a:pt x="0" y="184894"/>
                </a:lnTo>
                <a:lnTo>
                  <a:pt x="56602" y="184894"/>
                </a:lnTo>
                <a:lnTo>
                  <a:pt x="56602" y="555214"/>
                </a:lnTo>
                <a:lnTo>
                  <a:pt x="127088" y="555214"/>
                </a:lnTo>
                <a:lnTo>
                  <a:pt x="127088" y="184894"/>
                </a:lnTo>
                <a:lnTo>
                  <a:pt x="222670" y="184894"/>
                </a:lnTo>
                <a:lnTo>
                  <a:pt x="222670" y="122019"/>
                </a:lnTo>
                <a:lnTo>
                  <a:pt x="127088" y="122019"/>
                </a:lnTo>
                <a:lnTo>
                  <a:pt x="127088" y="0"/>
                </a:lnTo>
                <a:close/>
              </a:path>
            </a:pathLst>
          </a:custGeom>
          <a:solidFill xmlns:a="http://schemas.openxmlformats.org/drawingml/2006/main">
            <a:schemeClr val="accent1"/>
          </a:solidFill>
          <a:ln xmlns:a="http://schemas.openxmlformats.org/drawingml/2006/main" w="5336">
            <a:noFill/>
            <a:prstDash val="solid"/>
          </a:ln>
        </p:spPr>
        <p:txBody>
          <a:bodyPr xmlns:a="http://schemas.openxmlformats.org/drawingml/2006/main" anchor="ctr"/>
          <a:lstStyle xmlns:a="http://schemas.openxmlformats.org/drawingml/2006/main"/>
          <a:p xmlns:a="http://schemas.openxmlformats.org/drawingml/2006/main">
            <a:endParaRPr/>
          </a:p>
        </p:txBody>
      </p:sp>
      <p:sp>
        <p:nvSpPr>
          <p:cNvPr id="30" name="Forme libre 12">
            <a:extLst xmlns:a="http://schemas.openxmlformats.org/drawingml/2006/main">
              <a:ext uri="{FF2B5EF4-FFF2-40B4-BE49-F238E27FC236}">
                <a16:creationId xmlns:a16="http://schemas.microsoft.com/office/drawing/2014/main" id="{AF7E231F-2CED-941E-0134-F2BEEF32C636}"/>
              </a:ext>
            </a:extLst>
          </p:cNvPr>
          <p:cNvSpPr>
            <a:spLocks xmlns:a="http://schemas.openxmlformats.org/drawingml/2006/main" noGrp="1"/>
          </p:cNvSpPr>
          <p:nvPr/>
        </p:nvSpPr>
        <p:spPr>
          <a:xfrm xmlns:a="http://schemas.openxmlformats.org/drawingml/2006/main" rot="0" flipH="0" flipV="0">
            <a:off x="10746721" y="585817"/>
            <a:ext cx="158496" cy="182859"/>
          </a:xfrm>
          <a:custGeom xmlns:a="http://schemas.openxmlformats.org/drawingml/2006/main">
            <a:gdLst>
              <a:gd name="connsiteX0" fmla="*/ 287282 w 375478"/>
              <a:gd name="connsiteY0" fmla="*/ 23978 h 433195"/>
              <a:gd name="connsiteX1" fmla="*/ 287282 w 375478"/>
              <a:gd name="connsiteY1" fmla="*/ 23978 h 433195"/>
              <a:gd name="connsiteX2" fmla="*/ 204515 w 375478"/>
              <a:gd name="connsiteY2" fmla="*/ 3197 h 433195"/>
              <a:gd name="connsiteX3" fmla="*/ 119078 w 375478"/>
              <a:gd name="connsiteY3" fmla="*/ 24510 h 433195"/>
              <a:gd name="connsiteX4" fmla="*/ 70486 w 375478"/>
              <a:gd name="connsiteY4" fmla="*/ 67137 h 433195"/>
              <a:gd name="connsiteX5" fmla="*/ 70486 w 375478"/>
              <a:gd name="connsiteY5" fmla="*/ 0 h 433195"/>
              <a:gd name="connsiteX6" fmla="*/ 0 w 375478"/>
              <a:gd name="connsiteY6" fmla="*/ 0 h 433195"/>
              <a:gd name="connsiteX7" fmla="*/ 0 w 375478"/>
              <a:gd name="connsiteY7" fmla="*/ 433195 h 433195"/>
              <a:gd name="connsiteX8" fmla="*/ 70486 w 375478"/>
              <a:gd name="connsiteY8" fmla="*/ 433195 h 433195"/>
              <a:gd name="connsiteX9" fmla="*/ 70486 w 375478"/>
              <a:gd name="connsiteY9" fmla="*/ 190222 h 433195"/>
              <a:gd name="connsiteX10" fmla="*/ 87039 w 375478"/>
              <a:gd name="connsiteY10" fmla="*/ 126282 h 433195"/>
              <a:gd name="connsiteX11" fmla="*/ 130825 w 375478"/>
              <a:gd name="connsiteY11" fmla="*/ 83122 h 433195"/>
              <a:gd name="connsiteX12" fmla="*/ 192233 w 375478"/>
              <a:gd name="connsiteY12" fmla="*/ 67670 h 433195"/>
              <a:gd name="connsiteX13" fmla="*/ 273398 w 375478"/>
              <a:gd name="connsiteY13" fmla="*/ 100706 h 433195"/>
              <a:gd name="connsiteX14" fmla="*/ 304903 w 375478"/>
              <a:gd name="connsiteY14" fmla="*/ 189157 h 433195"/>
              <a:gd name="connsiteX15" fmla="*/ 304903 w 375478"/>
              <a:gd name="connsiteY15" fmla="*/ 433195 h 433195"/>
              <a:gd name="connsiteX16" fmla="*/ 375389 w 375478"/>
              <a:gd name="connsiteY16" fmla="*/ 433195 h 433195"/>
              <a:gd name="connsiteX17" fmla="*/ 375389 w 375478"/>
              <a:gd name="connsiteY17" fmla="*/ 187558 h 433195"/>
              <a:gd name="connsiteX18" fmla="*/ 351360 w 375478"/>
              <a:gd name="connsiteY18" fmla="*/ 86319 h 433195"/>
              <a:gd name="connsiteX19" fmla="*/ 288350 w 375478"/>
              <a:gd name="connsiteY19" fmla="*/ 23978 h 433195"/>
            </a:gdLst>
            <a:rect l="l" t="t" r="r" b="b"/>
            <a:pathLst>
              <a:path w="375478" h="433195">
                <a:moveTo>
                  <a:pt x="287282" y="23978"/>
                </a:moveTo>
                <a:lnTo>
                  <a:pt x="287282" y="23978"/>
                </a:lnTo>
                <a:cubicBezTo>
                  <a:pt x="261651" y="10124"/>
                  <a:pt x="233350" y="3197"/>
                  <a:pt x="204515" y="3197"/>
                </a:cubicBezTo>
                <a:cubicBezTo>
                  <a:pt x="174612" y="2131"/>
                  <a:pt x="144709" y="9591"/>
                  <a:pt x="119078" y="24510"/>
                </a:cubicBezTo>
                <a:cubicBezTo>
                  <a:pt x="100922" y="36233"/>
                  <a:pt x="84369" y="50619"/>
                  <a:pt x="70486" y="67137"/>
                </a:cubicBezTo>
                <a:lnTo>
                  <a:pt x="70486" y="0"/>
                </a:lnTo>
                <a:lnTo>
                  <a:pt x="0" y="0"/>
                </a:lnTo>
                <a:lnTo>
                  <a:pt x="0" y="433195"/>
                </a:lnTo>
                <a:lnTo>
                  <a:pt x="70486" y="433195"/>
                </a:lnTo>
                <a:lnTo>
                  <a:pt x="70486" y="190222"/>
                </a:lnTo>
                <a:cubicBezTo>
                  <a:pt x="70486" y="167843"/>
                  <a:pt x="75825" y="145464"/>
                  <a:pt x="87039" y="126282"/>
                </a:cubicBezTo>
                <a:cubicBezTo>
                  <a:pt x="97719" y="108166"/>
                  <a:pt x="112670" y="93246"/>
                  <a:pt x="130825" y="83122"/>
                </a:cubicBezTo>
                <a:cubicBezTo>
                  <a:pt x="149515" y="72998"/>
                  <a:pt x="170874" y="67670"/>
                  <a:pt x="192233" y="67670"/>
                </a:cubicBezTo>
                <a:cubicBezTo>
                  <a:pt x="222670" y="66604"/>
                  <a:pt x="252573" y="78860"/>
                  <a:pt x="273398" y="100706"/>
                </a:cubicBezTo>
                <a:cubicBezTo>
                  <a:pt x="294758" y="124683"/>
                  <a:pt x="305971" y="156654"/>
                  <a:pt x="304903" y="189157"/>
                </a:cubicBezTo>
                <a:lnTo>
                  <a:pt x="304903" y="433195"/>
                </a:lnTo>
                <a:lnTo>
                  <a:pt x="375389" y="433195"/>
                </a:lnTo>
                <a:lnTo>
                  <a:pt x="375389" y="187558"/>
                </a:lnTo>
                <a:cubicBezTo>
                  <a:pt x="376457" y="152391"/>
                  <a:pt x="367913" y="117224"/>
                  <a:pt x="351360" y="86319"/>
                </a:cubicBezTo>
                <a:cubicBezTo>
                  <a:pt x="336408" y="60210"/>
                  <a:pt x="314515" y="38897"/>
                  <a:pt x="288350" y="23978"/>
                </a:cubicBezTo>
                <a:close/>
              </a:path>
            </a:pathLst>
          </a:custGeom>
          <a:solidFill xmlns:a="http://schemas.openxmlformats.org/drawingml/2006/main">
            <a:schemeClr val="accent1"/>
          </a:solidFill>
          <a:ln xmlns:a="http://schemas.openxmlformats.org/drawingml/2006/main" w="5336">
            <a:noFill/>
            <a:prstDash val="solid"/>
          </a:ln>
        </p:spPr>
        <p:txBody>
          <a:bodyPr xmlns:a="http://schemas.openxmlformats.org/drawingml/2006/main" anchor="ctr"/>
          <a:lstStyle xmlns:a="http://schemas.openxmlformats.org/drawingml/2006/main"/>
          <a:p xmlns:a="http://schemas.openxmlformats.org/drawingml/2006/main">
            <a:endParaRPr/>
          </a:p>
        </p:txBody>
      </p:sp>
      <p:sp>
        <p:nvSpPr>
          <p:cNvPr id="31" name="Forme libre 13">
            <a:extLst xmlns:a="http://schemas.openxmlformats.org/drawingml/2006/main">
              <a:ext uri="{FF2B5EF4-FFF2-40B4-BE49-F238E27FC236}">
                <a16:creationId xmlns:a16="http://schemas.microsoft.com/office/drawing/2014/main" id="{17EACD6F-5879-CD61-A608-DDA42CF5E434}"/>
              </a:ext>
            </a:extLst>
          </p:cNvPr>
          <p:cNvSpPr>
            <a:spLocks xmlns:a="http://schemas.openxmlformats.org/drawingml/2006/main" noGrp="1"/>
          </p:cNvSpPr>
          <p:nvPr/>
        </p:nvSpPr>
        <p:spPr>
          <a:xfrm xmlns:a="http://schemas.openxmlformats.org/drawingml/2006/main" rot="0" flipH="0" flipV="0">
            <a:off x="10930641" y="586266"/>
            <a:ext cx="177627" cy="185570"/>
          </a:xfrm>
          <a:custGeom xmlns:a="http://schemas.openxmlformats.org/drawingml/2006/main">
            <a:gdLst>
              <a:gd name="connsiteX0" fmla="*/ 350314 w 420799"/>
              <a:gd name="connsiteY0" fmla="*/ 68203 h 439617"/>
              <a:gd name="connsiteX1" fmla="*/ 295848 w 420799"/>
              <a:gd name="connsiteY1" fmla="*/ 22912 h 439617"/>
              <a:gd name="connsiteX2" fmla="*/ 205605 w 420799"/>
              <a:gd name="connsiteY2" fmla="*/ 2664 h 439617"/>
              <a:gd name="connsiteX3" fmla="*/ 97207 w 420799"/>
              <a:gd name="connsiteY3" fmla="*/ 31970 h 439617"/>
              <a:gd name="connsiteX4" fmla="*/ 25653 w 420799"/>
              <a:gd name="connsiteY4" fmla="*/ 110830 h 439617"/>
              <a:gd name="connsiteX5" fmla="*/ 22 w 420799"/>
              <a:gd name="connsiteY5" fmla="*/ 221127 h 439617"/>
              <a:gd name="connsiteX6" fmla="*/ 25653 w 420799"/>
              <a:gd name="connsiteY6" fmla="*/ 330891 h 439617"/>
              <a:gd name="connsiteX7" fmla="*/ 97207 w 420799"/>
              <a:gd name="connsiteY7" fmla="*/ 410283 h 439617"/>
              <a:gd name="connsiteX8" fmla="*/ 205605 w 420799"/>
              <a:gd name="connsiteY8" fmla="*/ 439589 h 439617"/>
              <a:gd name="connsiteX9" fmla="*/ 295848 w 420799"/>
              <a:gd name="connsiteY9" fmla="*/ 419341 h 439617"/>
              <a:gd name="connsiteX10" fmla="*/ 350314 w 420799"/>
              <a:gd name="connsiteY10" fmla="*/ 374583 h 439617"/>
              <a:gd name="connsiteX11" fmla="*/ 350314 w 420799"/>
              <a:gd name="connsiteY11" fmla="*/ 433195 h 439617"/>
              <a:gd name="connsiteX12" fmla="*/ 420800 w 420799"/>
              <a:gd name="connsiteY12" fmla="*/ 433195 h 439617"/>
              <a:gd name="connsiteX13" fmla="*/ 420800 w 420799"/>
              <a:gd name="connsiteY13" fmla="*/ 0 h 439617"/>
              <a:gd name="connsiteX14" fmla="*/ 350314 w 420799"/>
              <a:gd name="connsiteY14" fmla="*/ 0 h 439617"/>
              <a:gd name="connsiteX15" fmla="*/ 350314 w 420799"/>
              <a:gd name="connsiteY15" fmla="*/ 69269 h 439617"/>
              <a:gd name="connsiteX16" fmla="*/ 337499 w 420799"/>
              <a:gd name="connsiteY16" fmla="*/ 297322 h 439617"/>
              <a:gd name="connsiteX17" fmla="*/ 337499 w 420799"/>
              <a:gd name="connsiteY17" fmla="*/ 297322 h 439617"/>
              <a:gd name="connsiteX18" fmla="*/ 289974 w 420799"/>
              <a:gd name="connsiteY18" fmla="*/ 353270 h 439617"/>
              <a:gd name="connsiteX19" fmla="*/ 213615 w 420799"/>
              <a:gd name="connsiteY19" fmla="*/ 374050 h 439617"/>
              <a:gd name="connsiteX20" fmla="*/ 136721 w 420799"/>
              <a:gd name="connsiteY20" fmla="*/ 353270 h 439617"/>
              <a:gd name="connsiteX21" fmla="*/ 87595 w 420799"/>
              <a:gd name="connsiteY21" fmla="*/ 297322 h 439617"/>
              <a:gd name="connsiteX22" fmla="*/ 70508 w 420799"/>
              <a:gd name="connsiteY22" fmla="*/ 220594 h 439617"/>
              <a:gd name="connsiteX23" fmla="*/ 87595 w 420799"/>
              <a:gd name="connsiteY23" fmla="*/ 143333 h 439617"/>
              <a:gd name="connsiteX24" fmla="*/ 136721 w 420799"/>
              <a:gd name="connsiteY24" fmla="*/ 87385 h 439617"/>
              <a:gd name="connsiteX25" fmla="*/ 213615 w 420799"/>
              <a:gd name="connsiteY25" fmla="*/ 66604 h 439617"/>
              <a:gd name="connsiteX26" fmla="*/ 289974 w 420799"/>
              <a:gd name="connsiteY26" fmla="*/ 87385 h 439617"/>
              <a:gd name="connsiteX27" fmla="*/ 337499 w 420799"/>
              <a:gd name="connsiteY27" fmla="*/ 142800 h 439617"/>
              <a:gd name="connsiteX28" fmla="*/ 353518 w 420799"/>
              <a:gd name="connsiteY28" fmla="*/ 220061 h 439617"/>
              <a:gd name="connsiteX29" fmla="*/ 337499 w 420799"/>
              <a:gd name="connsiteY29" fmla="*/ 296789 h 439617"/>
              <a:gd name="connsiteX30" fmla="*/ 337499 w 420799"/>
              <a:gd name="connsiteY30" fmla="*/ 296789 h 439617"/>
            </a:gdLst>
            <a:rect l="l" t="t" r="r" b="b"/>
            <a:pathLst>
              <a:path w="420799" h="439617">
                <a:moveTo>
                  <a:pt x="350314" y="68203"/>
                </a:moveTo>
                <a:cubicBezTo>
                  <a:pt x="335363" y="49554"/>
                  <a:pt x="316673" y="34101"/>
                  <a:pt x="295848" y="22912"/>
                </a:cubicBezTo>
                <a:cubicBezTo>
                  <a:pt x="268081" y="8525"/>
                  <a:pt x="236576" y="1599"/>
                  <a:pt x="205605" y="2664"/>
                </a:cubicBezTo>
                <a:cubicBezTo>
                  <a:pt x="167693" y="1599"/>
                  <a:pt x="129780" y="12255"/>
                  <a:pt x="97207" y="31970"/>
                </a:cubicBezTo>
                <a:cubicBezTo>
                  <a:pt x="66770" y="51152"/>
                  <a:pt x="41673" y="78327"/>
                  <a:pt x="25653" y="110830"/>
                </a:cubicBezTo>
                <a:cubicBezTo>
                  <a:pt x="8566" y="144931"/>
                  <a:pt x="-512" y="182763"/>
                  <a:pt x="22" y="221127"/>
                </a:cubicBezTo>
                <a:cubicBezTo>
                  <a:pt x="22" y="258958"/>
                  <a:pt x="8566" y="296789"/>
                  <a:pt x="25653" y="330891"/>
                </a:cubicBezTo>
                <a:cubicBezTo>
                  <a:pt x="41673" y="363394"/>
                  <a:pt x="66770" y="390568"/>
                  <a:pt x="97207" y="410283"/>
                </a:cubicBezTo>
                <a:cubicBezTo>
                  <a:pt x="129780" y="429998"/>
                  <a:pt x="167158" y="440122"/>
                  <a:pt x="205605" y="439589"/>
                </a:cubicBezTo>
                <a:cubicBezTo>
                  <a:pt x="237110" y="440122"/>
                  <a:pt x="268081" y="433195"/>
                  <a:pt x="295848" y="419341"/>
                </a:cubicBezTo>
                <a:cubicBezTo>
                  <a:pt x="316673" y="408152"/>
                  <a:pt x="335363" y="392700"/>
                  <a:pt x="350314" y="374583"/>
                </a:cubicBezTo>
                <a:lnTo>
                  <a:pt x="350314" y="433195"/>
                </a:lnTo>
                <a:lnTo>
                  <a:pt x="420800" y="433195"/>
                </a:lnTo>
                <a:lnTo>
                  <a:pt x="420800" y="0"/>
                </a:lnTo>
                <a:lnTo>
                  <a:pt x="350314" y="0"/>
                </a:lnTo>
                <a:lnTo>
                  <a:pt x="350314" y="69269"/>
                </a:lnTo>
                <a:close/>
                <a:moveTo>
                  <a:pt x="337499" y="297322"/>
                </a:moveTo>
                <a:lnTo>
                  <a:pt x="337499" y="297322"/>
                </a:lnTo>
                <a:cubicBezTo>
                  <a:pt x="327353" y="320234"/>
                  <a:pt x="310800" y="339416"/>
                  <a:pt x="289974" y="353270"/>
                </a:cubicBezTo>
                <a:cubicBezTo>
                  <a:pt x="267013" y="367656"/>
                  <a:pt x="240314" y="375116"/>
                  <a:pt x="213615" y="374050"/>
                </a:cubicBezTo>
                <a:cubicBezTo>
                  <a:pt x="186382" y="374583"/>
                  <a:pt x="159683" y="367656"/>
                  <a:pt x="136721" y="353270"/>
                </a:cubicBezTo>
                <a:cubicBezTo>
                  <a:pt x="115362" y="339416"/>
                  <a:pt x="98275" y="320234"/>
                  <a:pt x="87595" y="297322"/>
                </a:cubicBezTo>
                <a:cubicBezTo>
                  <a:pt x="76382" y="273345"/>
                  <a:pt x="70508" y="247236"/>
                  <a:pt x="70508" y="220594"/>
                </a:cubicBezTo>
                <a:cubicBezTo>
                  <a:pt x="70508" y="193952"/>
                  <a:pt x="75848" y="167310"/>
                  <a:pt x="87595" y="143333"/>
                </a:cubicBezTo>
                <a:cubicBezTo>
                  <a:pt x="98809" y="120421"/>
                  <a:pt x="115896" y="101239"/>
                  <a:pt x="136721" y="87385"/>
                </a:cubicBezTo>
                <a:cubicBezTo>
                  <a:pt x="159683" y="72998"/>
                  <a:pt x="186382" y="65539"/>
                  <a:pt x="213615" y="66604"/>
                </a:cubicBezTo>
                <a:cubicBezTo>
                  <a:pt x="240848" y="65539"/>
                  <a:pt x="267013" y="72998"/>
                  <a:pt x="289974" y="87385"/>
                </a:cubicBezTo>
                <a:cubicBezTo>
                  <a:pt x="310800" y="101239"/>
                  <a:pt x="326819" y="120421"/>
                  <a:pt x="337499" y="142800"/>
                </a:cubicBezTo>
                <a:cubicBezTo>
                  <a:pt x="348712" y="166777"/>
                  <a:pt x="354052" y="193419"/>
                  <a:pt x="353518" y="220061"/>
                </a:cubicBezTo>
                <a:cubicBezTo>
                  <a:pt x="353518" y="246703"/>
                  <a:pt x="348178" y="272812"/>
                  <a:pt x="337499" y="296789"/>
                </a:cubicBezTo>
                <a:lnTo>
                  <a:pt x="337499" y="296789"/>
                </a:lnTo>
                <a:close/>
              </a:path>
            </a:pathLst>
          </a:custGeom>
          <a:solidFill xmlns:a="http://schemas.openxmlformats.org/drawingml/2006/main">
            <a:schemeClr val="accent1"/>
          </a:solidFill>
          <a:ln xmlns:a="http://schemas.openxmlformats.org/drawingml/2006/main" w="5336">
            <a:noFill/>
            <a:prstDash val="solid"/>
          </a:ln>
        </p:spPr>
        <p:txBody>
          <a:bodyPr xmlns:a="http://schemas.openxmlformats.org/drawingml/2006/main" anchor="ctr"/>
          <a:lstStyle xmlns:a="http://schemas.openxmlformats.org/drawingml/2006/main"/>
          <a:p xmlns:a="http://schemas.openxmlformats.org/drawingml/2006/main">
            <a:endParaRPr/>
          </a:p>
        </p:txBody>
      </p:sp>
      <p:sp>
        <p:nvSpPr>
          <p:cNvPr id="32" name="Forme libre 14">
            <a:extLst xmlns:a="http://schemas.openxmlformats.org/drawingml/2006/main">
              <a:ext uri="{FF2B5EF4-FFF2-40B4-BE49-F238E27FC236}">
                <a16:creationId xmlns:a16="http://schemas.microsoft.com/office/drawing/2014/main" id="{36C0CDF4-BA94-A854-592A-E7E087487F6D}"/>
              </a:ext>
            </a:extLst>
          </p:cNvPr>
          <p:cNvSpPr>
            <a:spLocks xmlns:a="http://schemas.openxmlformats.org/drawingml/2006/main" noGrp="1"/>
          </p:cNvSpPr>
          <p:nvPr/>
        </p:nvSpPr>
        <p:spPr>
          <a:xfrm xmlns:a="http://schemas.openxmlformats.org/drawingml/2006/main" rot="0" flipH="0" flipV="0">
            <a:off x="11145235" y="585817"/>
            <a:ext cx="264634" cy="182859"/>
          </a:xfrm>
          <a:custGeom xmlns:a="http://schemas.openxmlformats.org/drawingml/2006/main">
            <a:gdLst>
              <a:gd name="connsiteX0" fmla="*/ 544661 w 626920"/>
              <a:gd name="connsiteY0" fmla="*/ 24510 h 433195"/>
              <a:gd name="connsiteX1" fmla="*/ 544661 w 626920"/>
              <a:gd name="connsiteY1" fmla="*/ 24510 h 433195"/>
              <a:gd name="connsiteX2" fmla="*/ 467768 w 626920"/>
              <a:gd name="connsiteY2" fmla="*/ 3197 h 433195"/>
              <a:gd name="connsiteX3" fmla="*/ 396214 w 626920"/>
              <a:gd name="connsiteY3" fmla="*/ 18649 h 433195"/>
              <a:gd name="connsiteX4" fmla="*/ 348156 w 626920"/>
              <a:gd name="connsiteY4" fmla="*/ 54349 h 433195"/>
              <a:gd name="connsiteX5" fmla="*/ 325194 w 626920"/>
              <a:gd name="connsiteY5" fmla="*/ 83122 h 433195"/>
              <a:gd name="connsiteX6" fmla="*/ 271796 w 626920"/>
              <a:gd name="connsiteY6" fmla="*/ 25576 h 433195"/>
              <a:gd name="connsiteX7" fmla="*/ 192767 w 626920"/>
              <a:gd name="connsiteY7" fmla="*/ 3197 h 433195"/>
              <a:gd name="connsiteX8" fmla="*/ 108932 w 626920"/>
              <a:gd name="connsiteY8" fmla="*/ 26642 h 433195"/>
              <a:gd name="connsiteX9" fmla="*/ 70486 w 626920"/>
              <a:gd name="connsiteY9" fmla="*/ 63940 h 433195"/>
              <a:gd name="connsiteX10" fmla="*/ 70486 w 626920"/>
              <a:gd name="connsiteY10" fmla="*/ 0 h 433195"/>
              <a:gd name="connsiteX11" fmla="*/ 0 w 626920"/>
              <a:gd name="connsiteY11" fmla="*/ 0 h 433195"/>
              <a:gd name="connsiteX12" fmla="*/ 0 w 626920"/>
              <a:gd name="connsiteY12" fmla="*/ 433195 h 433195"/>
              <a:gd name="connsiteX13" fmla="*/ 70486 w 626920"/>
              <a:gd name="connsiteY13" fmla="*/ 433195 h 433195"/>
              <a:gd name="connsiteX14" fmla="*/ 70486 w 626920"/>
              <a:gd name="connsiteY14" fmla="*/ 181164 h 433195"/>
              <a:gd name="connsiteX15" fmla="*/ 102524 w 626920"/>
              <a:gd name="connsiteY15" fmla="*/ 97509 h 433195"/>
              <a:gd name="connsiteX16" fmla="*/ 178884 w 626920"/>
              <a:gd name="connsiteY16" fmla="*/ 67670 h 433195"/>
              <a:gd name="connsiteX17" fmla="*/ 249903 w 626920"/>
              <a:gd name="connsiteY17" fmla="*/ 98575 h 433195"/>
              <a:gd name="connsiteX18" fmla="*/ 278204 w 626920"/>
              <a:gd name="connsiteY18" fmla="*/ 180098 h 433195"/>
              <a:gd name="connsiteX19" fmla="*/ 278204 w 626920"/>
              <a:gd name="connsiteY19" fmla="*/ 433195 h 433195"/>
              <a:gd name="connsiteX20" fmla="*/ 348690 w 626920"/>
              <a:gd name="connsiteY20" fmla="*/ 433195 h 433195"/>
              <a:gd name="connsiteX21" fmla="*/ 348690 w 626920"/>
              <a:gd name="connsiteY21" fmla="*/ 181164 h 433195"/>
              <a:gd name="connsiteX22" fmla="*/ 380729 w 626920"/>
              <a:gd name="connsiteY22" fmla="*/ 97509 h 433195"/>
              <a:gd name="connsiteX23" fmla="*/ 457088 w 626920"/>
              <a:gd name="connsiteY23" fmla="*/ 67670 h 433195"/>
              <a:gd name="connsiteX24" fmla="*/ 528107 w 626920"/>
              <a:gd name="connsiteY24" fmla="*/ 98575 h 433195"/>
              <a:gd name="connsiteX25" fmla="*/ 556409 w 626920"/>
              <a:gd name="connsiteY25" fmla="*/ 180098 h 433195"/>
              <a:gd name="connsiteX26" fmla="*/ 556409 w 626920"/>
              <a:gd name="connsiteY26" fmla="*/ 433195 h 433195"/>
              <a:gd name="connsiteX27" fmla="*/ 626894 w 626920"/>
              <a:gd name="connsiteY27" fmla="*/ 433195 h 433195"/>
              <a:gd name="connsiteX28" fmla="*/ 626894 w 626920"/>
              <a:gd name="connsiteY28" fmla="*/ 178500 h 433195"/>
              <a:gd name="connsiteX29" fmla="*/ 604467 w 626920"/>
              <a:gd name="connsiteY29" fmla="*/ 85786 h 433195"/>
              <a:gd name="connsiteX30" fmla="*/ 545729 w 626920"/>
              <a:gd name="connsiteY30" fmla="*/ 25043 h 433195"/>
            </a:gdLst>
            <a:rect l="l" t="t" r="r" b="b"/>
            <a:pathLst>
              <a:path w="626920" h="433195">
                <a:moveTo>
                  <a:pt x="544661" y="24510"/>
                </a:moveTo>
                <a:lnTo>
                  <a:pt x="544661" y="24510"/>
                </a:lnTo>
                <a:cubicBezTo>
                  <a:pt x="521700" y="10657"/>
                  <a:pt x="495001" y="3197"/>
                  <a:pt x="467768" y="3197"/>
                </a:cubicBezTo>
                <a:cubicBezTo>
                  <a:pt x="443205" y="2664"/>
                  <a:pt x="418641" y="7993"/>
                  <a:pt x="396214" y="18649"/>
                </a:cubicBezTo>
                <a:cubicBezTo>
                  <a:pt x="378059" y="27707"/>
                  <a:pt x="362039" y="39430"/>
                  <a:pt x="348156" y="54349"/>
                </a:cubicBezTo>
                <a:cubicBezTo>
                  <a:pt x="339612" y="63407"/>
                  <a:pt x="332137" y="72998"/>
                  <a:pt x="325194" y="83122"/>
                </a:cubicBezTo>
                <a:cubicBezTo>
                  <a:pt x="312379" y="59678"/>
                  <a:pt x="294224" y="39963"/>
                  <a:pt x="271796" y="25576"/>
                </a:cubicBezTo>
                <a:cubicBezTo>
                  <a:pt x="248301" y="10657"/>
                  <a:pt x="220534" y="2664"/>
                  <a:pt x="192767" y="3197"/>
                </a:cubicBezTo>
                <a:cubicBezTo>
                  <a:pt x="162864" y="1598"/>
                  <a:pt x="133495" y="10124"/>
                  <a:pt x="108932" y="26642"/>
                </a:cubicBezTo>
                <a:cubicBezTo>
                  <a:pt x="93981" y="36766"/>
                  <a:pt x="81165" y="49554"/>
                  <a:pt x="70486" y="63940"/>
                </a:cubicBezTo>
                <a:lnTo>
                  <a:pt x="70486" y="0"/>
                </a:lnTo>
                <a:lnTo>
                  <a:pt x="0" y="0"/>
                </a:lnTo>
                <a:lnTo>
                  <a:pt x="0" y="433195"/>
                </a:lnTo>
                <a:lnTo>
                  <a:pt x="70486" y="433195"/>
                </a:lnTo>
                <a:lnTo>
                  <a:pt x="70486" y="181164"/>
                </a:lnTo>
                <a:cubicBezTo>
                  <a:pt x="70486" y="145464"/>
                  <a:pt x="81165" y="117224"/>
                  <a:pt x="102524" y="97509"/>
                </a:cubicBezTo>
                <a:cubicBezTo>
                  <a:pt x="123350" y="78327"/>
                  <a:pt x="150583" y="67670"/>
                  <a:pt x="178884" y="67670"/>
                </a:cubicBezTo>
                <a:cubicBezTo>
                  <a:pt x="205583" y="67670"/>
                  <a:pt x="231748" y="78327"/>
                  <a:pt x="249903" y="98575"/>
                </a:cubicBezTo>
                <a:cubicBezTo>
                  <a:pt x="269661" y="120954"/>
                  <a:pt x="279806" y="150260"/>
                  <a:pt x="278204" y="180098"/>
                </a:cubicBezTo>
                <a:lnTo>
                  <a:pt x="278204" y="433195"/>
                </a:lnTo>
                <a:lnTo>
                  <a:pt x="348690" y="433195"/>
                </a:lnTo>
                <a:lnTo>
                  <a:pt x="348690" y="181164"/>
                </a:lnTo>
                <a:cubicBezTo>
                  <a:pt x="348690" y="145464"/>
                  <a:pt x="359369" y="117224"/>
                  <a:pt x="380729" y="97509"/>
                </a:cubicBezTo>
                <a:cubicBezTo>
                  <a:pt x="401554" y="78327"/>
                  <a:pt x="428787" y="67670"/>
                  <a:pt x="457088" y="67670"/>
                </a:cubicBezTo>
                <a:cubicBezTo>
                  <a:pt x="483787" y="67670"/>
                  <a:pt x="509952" y="78327"/>
                  <a:pt x="528107" y="98575"/>
                </a:cubicBezTo>
                <a:cubicBezTo>
                  <a:pt x="547865" y="120954"/>
                  <a:pt x="558011" y="150260"/>
                  <a:pt x="556409" y="180098"/>
                </a:cubicBezTo>
                <a:lnTo>
                  <a:pt x="556409" y="433195"/>
                </a:lnTo>
                <a:lnTo>
                  <a:pt x="626894" y="433195"/>
                </a:lnTo>
                <a:lnTo>
                  <a:pt x="626894" y="178500"/>
                </a:lnTo>
                <a:cubicBezTo>
                  <a:pt x="627428" y="145997"/>
                  <a:pt x="619952" y="114027"/>
                  <a:pt x="604467" y="85786"/>
                </a:cubicBezTo>
                <a:cubicBezTo>
                  <a:pt x="590583" y="60743"/>
                  <a:pt x="570292" y="39963"/>
                  <a:pt x="545729" y="25043"/>
                </a:cubicBezTo>
                <a:close/>
              </a:path>
            </a:pathLst>
          </a:custGeom>
          <a:solidFill xmlns:a="http://schemas.openxmlformats.org/drawingml/2006/main">
            <a:schemeClr val="accent2"/>
          </a:solidFill>
          <a:ln xmlns:a="http://schemas.openxmlformats.org/drawingml/2006/main" w="5336">
            <a:noFill/>
            <a:prstDash val="solid"/>
          </a:ln>
        </p:spPr>
        <p:txBody>
          <a:bodyPr xmlns:a="http://schemas.openxmlformats.org/drawingml/2006/main" anchor="ctr"/>
          <a:lstStyle xmlns:a="http://schemas.openxmlformats.org/drawingml/2006/main"/>
          <a:p xmlns:a="http://schemas.openxmlformats.org/drawingml/2006/main">
            <a:endParaRPr/>
          </a:p>
        </p:txBody>
      </p:sp>
      <p:sp>
        <p:nvSpPr>
          <p:cNvPr id="33" name="Forme libre 15">
            <a:extLst xmlns:a="http://schemas.openxmlformats.org/drawingml/2006/main">
              <a:ext uri="{FF2B5EF4-FFF2-40B4-BE49-F238E27FC236}">
                <a16:creationId xmlns:a16="http://schemas.microsoft.com/office/drawing/2014/main" id="{3E276434-1E16-2470-4D5A-DA196126A36F}"/>
              </a:ext>
            </a:extLst>
          </p:cNvPr>
          <p:cNvSpPr>
            <a:spLocks xmlns:a="http://schemas.openxmlformats.org/drawingml/2006/main" noGrp="1"/>
          </p:cNvSpPr>
          <p:nvPr/>
        </p:nvSpPr>
        <p:spPr>
          <a:xfrm xmlns:a="http://schemas.openxmlformats.org/drawingml/2006/main" rot="0" flipH="0" flipV="0">
            <a:off x="11442053" y="585817"/>
            <a:ext cx="158270" cy="185826"/>
          </a:xfrm>
          <a:custGeom xmlns:a="http://schemas.openxmlformats.org/drawingml/2006/main">
            <a:gdLst>
              <a:gd name="connsiteX0" fmla="*/ 304993 w 374943"/>
              <a:gd name="connsiteY0" fmla="*/ 253097 h 440222"/>
              <a:gd name="connsiteX1" fmla="*/ 288439 w 374943"/>
              <a:gd name="connsiteY1" fmla="*/ 316504 h 440222"/>
              <a:gd name="connsiteX2" fmla="*/ 244653 w 374943"/>
              <a:gd name="connsiteY2" fmla="*/ 359664 h 440222"/>
              <a:gd name="connsiteX3" fmla="*/ 183245 w 374943"/>
              <a:gd name="connsiteY3" fmla="*/ 375116 h 440222"/>
              <a:gd name="connsiteX4" fmla="*/ 102613 w 374943"/>
              <a:gd name="connsiteY4" fmla="*/ 342080 h 440222"/>
              <a:gd name="connsiteX5" fmla="*/ 70575 w 374943"/>
              <a:gd name="connsiteY5" fmla="*/ 254162 h 440222"/>
              <a:gd name="connsiteX6" fmla="*/ 70575 w 374943"/>
              <a:gd name="connsiteY6" fmla="*/ 0 h 440222"/>
              <a:gd name="connsiteX7" fmla="*/ 89 w 374943"/>
              <a:gd name="connsiteY7" fmla="*/ 0 h 440222"/>
              <a:gd name="connsiteX8" fmla="*/ 89 w 374943"/>
              <a:gd name="connsiteY8" fmla="*/ 255761 h 440222"/>
              <a:gd name="connsiteX9" fmla="*/ 24118 w 374943"/>
              <a:gd name="connsiteY9" fmla="*/ 357000 h 440222"/>
              <a:gd name="connsiteX10" fmla="*/ 87662 w 374943"/>
              <a:gd name="connsiteY10" fmla="*/ 419341 h 440222"/>
              <a:gd name="connsiteX11" fmla="*/ 170429 w 374943"/>
              <a:gd name="connsiteY11" fmla="*/ 440122 h 440222"/>
              <a:gd name="connsiteX12" fmla="*/ 255866 w 374943"/>
              <a:gd name="connsiteY12" fmla="*/ 418809 h 440222"/>
              <a:gd name="connsiteX13" fmla="*/ 304459 w 374943"/>
              <a:gd name="connsiteY13" fmla="*/ 376182 h 440222"/>
              <a:gd name="connsiteX14" fmla="*/ 304459 w 374943"/>
              <a:gd name="connsiteY14" fmla="*/ 433728 h 440222"/>
              <a:gd name="connsiteX15" fmla="*/ 374944 w 374943"/>
              <a:gd name="connsiteY15" fmla="*/ 433728 h 440222"/>
              <a:gd name="connsiteX16" fmla="*/ 374944 w 374943"/>
              <a:gd name="connsiteY16" fmla="*/ 533 h 440222"/>
              <a:gd name="connsiteX17" fmla="*/ 304459 w 374943"/>
              <a:gd name="connsiteY17" fmla="*/ 533 h 440222"/>
              <a:gd name="connsiteX18" fmla="*/ 304459 w 374943"/>
              <a:gd name="connsiteY18" fmla="*/ 253630 h 440222"/>
            </a:gdLst>
            <a:rect l="l" t="t" r="r" b="b"/>
            <a:pathLst>
              <a:path w="374943" h="440222">
                <a:moveTo>
                  <a:pt x="304993" y="253097"/>
                </a:moveTo>
                <a:cubicBezTo>
                  <a:pt x="304993" y="275476"/>
                  <a:pt x="299653" y="297322"/>
                  <a:pt x="288439" y="316504"/>
                </a:cubicBezTo>
                <a:cubicBezTo>
                  <a:pt x="277760" y="334621"/>
                  <a:pt x="262808" y="349007"/>
                  <a:pt x="244653" y="359664"/>
                </a:cubicBezTo>
                <a:cubicBezTo>
                  <a:pt x="225963" y="370321"/>
                  <a:pt x="204604" y="375649"/>
                  <a:pt x="183245" y="375116"/>
                </a:cubicBezTo>
                <a:cubicBezTo>
                  <a:pt x="152808" y="376182"/>
                  <a:pt x="123439" y="363927"/>
                  <a:pt x="102613" y="342080"/>
                </a:cubicBezTo>
                <a:cubicBezTo>
                  <a:pt x="80720" y="318103"/>
                  <a:pt x="69507" y="286133"/>
                  <a:pt x="70575" y="254162"/>
                </a:cubicBezTo>
                <a:lnTo>
                  <a:pt x="70575" y="0"/>
                </a:lnTo>
                <a:lnTo>
                  <a:pt x="89" y="0"/>
                </a:lnTo>
                <a:lnTo>
                  <a:pt x="89" y="255761"/>
                </a:lnTo>
                <a:cubicBezTo>
                  <a:pt x="-979" y="290928"/>
                  <a:pt x="7565" y="326095"/>
                  <a:pt x="24118" y="357000"/>
                </a:cubicBezTo>
                <a:cubicBezTo>
                  <a:pt x="39070" y="383109"/>
                  <a:pt x="60963" y="404955"/>
                  <a:pt x="87662" y="419341"/>
                </a:cubicBezTo>
                <a:cubicBezTo>
                  <a:pt x="113293" y="433195"/>
                  <a:pt x="141594" y="440122"/>
                  <a:pt x="170429" y="440122"/>
                </a:cubicBezTo>
                <a:cubicBezTo>
                  <a:pt x="200332" y="441188"/>
                  <a:pt x="230235" y="433728"/>
                  <a:pt x="255866" y="418809"/>
                </a:cubicBezTo>
                <a:cubicBezTo>
                  <a:pt x="274022" y="407086"/>
                  <a:pt x="290575" y="392700"/>
                  <a:pt x="304459" y="376182"/>
                </a:cubicBezTo>
                <a:lnTo>
                  <a:pt x="304459" y="433728"/>
                </a:lnTo>
                <a:lnTo>
                  <a:pt x="374944" y="433728"/>
                </a:lnTo>
                <a:lnTo>
                  <a:pt x="374944" y="533"/>
                </a:lnTo>
                <a:lnTo>
                  <a:pt x="304459" y="533"/>
                </a:lnTo>
                <a:lnTo>
                  <a:pt x="304459" y="253630"/>
                </a:lnTo>
                <a:close/>
              </a:path>
            </a:pathLst>
          </a:custGeom>
          <a:solidFill xmlns:a="http://schemas.openxmlformats.org/drawingml/2006/main">
            <a:schemeClr val="accent2"/>
          </a:solidFill>
          <a:ln xmlns:a="http://schemas.openxmlformats.org/drawingml/2006/main" w="5336">
            <a:noFill/>
            <a:prstDash val="solid"/>
          </a:ln>
        </p:spPr>
        <p:txBody>
          <a:bodyPr xmlns:a="http://schemas.openxmlformats.org/drawingml/2006/main" anchor="ctr"/>
          <a:lstStyle xmlns:a="http://schemas.openxmlformats.org/drawingml/2006/main"/>
          <a:p xmlns:a="http://schemas.openxmlformats.org/drawingml/2006/main">
            <a:endParaRPr/>
          </a:p>
        </p:txBody>
      </p:sp>
      <p:sp>
        <p:nvSpPr>
          <p:cNvPr id="34" name="Forme libre 16">
            <a:extLst xmlns:a="http://schemas.openxmlformats.org/drawingml/2006/main">
              <a:ext uri="{FF2B5EF4-FFF2-40B4-BE49-F238E27FC236}">
                <a16:creationId xmlns:a16="http://schemas.microsoft.com/office/drawing/2014/main" id="{D0A88B42-7323-456E-0254-B54C348A827C}"/>
              </a:ext>
            </a:extLst>
          </p:cNvPr>
          <p:cNvSpPr>
            <a:spLocks xmlns:a="http://schemas.openxmlformats.org/drawingml/2006/main" noGrp="1"/>
          </p:cNvSpPr>
          <p:nvPr/>
        </p:nvSpPr>
        <p:spPr>
          <a:xfrm xmlns:a="http://schemas.openxmlformats.org/drawingml/2006/main" rot="0" flipH="0" flipV="0">
            <a:off x="11631205" y="534760"/>
            <a:ext cx="93993" cy="233916"/>
          </a:xfrm>
          <a:custGeom xmlns:a="http://schemas.openxmlformats.org/drawingml/2006/main">
            <a:gdLst>
              <a:gd name="connsiteX0" fmla="*/ 127088 w 222670"/>
              <a:gd name="connsiteY0" fmla="*/ 120954 h 554148"/>
              <a:gd name="connsiteX1" fmla="*/ 127088 w 222670"/>
              <a:gd name="connsiteY1" fmla="*/ 0 h 554148"/>
              <a:gd name="connsiteX2" fmla="*/ 56602 w 222670"/>
              <a:gd name="connsiteY2" fmla="*/ 0 h 554148"/>
              <a:gd name="connsiteX3" fmla="*/ 56602 w 222670"/>
              <a:gd name="connsiteY3" fmla="*/ 120954 h 554148"/>
              <a:gd name="connsiteX4" fmla="*/ 0 w 222670"/>
              <a:gd name="connsiteY4" fmla="*/ 120954 h 554148"/>
              <a:gd name="connsiteX5" fmla="*/ 0 w 222670"/>
              <a:gd name="connsiteY5" fmla="*/ 183828 h 554148"/>
              <a:gd name="connsiteX6" fmla="*/ 56602 w 222670"/>
              <a:gd name="connsiteY6" fmla="*/ 183828 h 554148"/>
              <a:gd name="connsiteX7" fmla="*/ 56602 w 222670"/>
              <a:gd name="connsiteY7" fmla="*/ 554149 h 554148"/>
              <a:gd name="connsiteX8" fmla="*/ 127088 w 222670"/>
              <a:gd name="connsiteY8" fmla="*/ 554149 h 554148"/>
              <a:gd name="connsiteX9" fmla="*/ 127088 w 222670"/>
              <a:gd name="connsiteY9" fmla="*/ 183828 h 554148"/>
              <a:gd name="connsiteX10" fmla="*/ 222670 w 222670"/>
              <a:gd name="connsiteY10" fmla="*/ 183828 h 554148"/>
              <a:gd name="connsiteX11" fmla="*/ 222670 w 222670"/>
              <a:gd name="connsiteY11" fmla="*/ 120954 h 554148"/>
              <a:gd name="connsiteX12" fmla="*/ 127088 w 222670"/>
              <a:gd name="connsiteY12" fmla="*/ 120954 h 554148"/>
            </a:gdLst>
            <a:rect l="l" t="t" r="r" b="b"/>
            <a:pathLst>
              <a:path w="222670" h="554148">
                <a:moveTo>
                  <a:pt x="127088" y="120954"/>
                </a:moveTo>
                <a:lnTo>
                  <a:pt x="127088" y="0"/>
                </a:lnTo>
                <a:lnTo>
                  <a:pt x="56602" y="0"/>
                </a:lnTo>
                <a:lnTo>
                  <a:pt x="56602" y="120954"/>
                </a:lnTo>
                <a:lnTo>
                  <a:pt x="0" y="120954"/>
                </a:lnTo>
                <a:lnTo>
                  <a:pt x="0" y="183828"/>
                </a:lnTo>
                <a:lnTo>
                  <a:pt x="56602" y="183828"/>
                </a:lnTo>
                <a:lnTo>
                  <a:pt x="56602" y="554149"/>
                </a:lnTo>
                <a:lnTo>
                  <a:pt x="127088" y="554149"/>
                </a:lnTo>
                <a:lnTo>
                  <a:pt x="127088" y="183828"/>
                </a:lnTo>
                <a:lnTo>
                  <a:pt x="222670" y="183828"/>
                </a:lnTo>
                <a:lnTo>
                  <a:pt x="222670" y="120954"/>
                </a:lnTo>
                <a:lnTo>
                  <a:pt x="127088" y="120954"/>
                </a:lnTo>
                <a:close/>
              </a:path>
            </a:pathLst>
          </a:custGeom>
          <a:solidFill xmlns:a="http://schemas.openxmlformats.org/drawingml/2006/main">
            <a:schemeClr val="accent2"/>
          </a:solidFill>
          <a:ln xmlns:a="http://schemas.openxmlformats.org/drawingml/2006/main" w="5336">
            <a:noFill/>
            <a:prstDash val="solid"/>
          </a:ln>
        </p:spPr>
        <p:txBody>
          <a:bodyPr xmlns:a="http://schemas.openxmlformats.org/drawingml/2006/main" anchor="ctr"/>
          <a:lstStyle xmlns:a="http://schemas.openxmlformats.org/drawingml/2006/main"/>
          <a:p xmlns:a="http://schemas.openxmlformats.org/drawingml/2006/main">
            <a:endParaRPr/>
          </a:p>
        </p:txBody>
      </p:sp>
      <p:sp>
        <p:nvSpPr>
          <p:cNvPr id="35" name="Forme libre 17">
            <a:extLst xmlns:a="http://schemas.openxmlformats.org/drawingml/2006/main">
              <a:ext uri="{FF2B5EF4-FFF2-40B4-BE49-F238E27FC236}">
                <a16:creationId xmlns:a16="http://schemas.microsoft.com/office/drawing/2014/main" id="{53CD2E85-C91E-FA9A-067F-E4683B291FCB}"/>
              </a:ext>
            </a:extLst>
          </p:cNvPr>
          <p:cNvSpPr>
            <a:spLocks xmlns:a="http://schemas.openxmlformats.org/drawingml/2006/main" noGrp="1"/>
          </p:cNvSpPr>
          <p:nvPr/>
        </p:nvSpPr>
        <p:spPr>
          <a:xfrm xmlns:a="http://schemas.openxmlformats.org/drawingml/2006/main" rot="0" flipH="0" flipV="0">
            <a:off x="9843754" y="585592"/>
            <a:ext cx="177843" cy="251685"/>
          </a:xfrm>
          <a:custGeom xmlns:a="http://schemas.openxmlformats.org/drawingml/2006/main">
            <a:gdLst>
              <a:gd name="connsiteX0" fmla="*/ 323593 w 421311"/>
              <a:gd name="connsiteY0" fmla="*/ 31970 h 596242"/>
              <a:gd name="connsiteX1" fmla="*/ 215194 w 421311"/>
              <a:gd name="connsiteY1" fmla="*/ 2664 h 596242"/>
              <a:gd name="connsiteX2" fmla="*/ 124952 w 421311"/>
              <a:gd name="connsiteY2" fmla="*/ 22379 h 596242"/>
              <a:gd name="connsiteX3" fmla="*/ 70486 w 421311"/>
              <a:gd name="connsiteY3" fmla="*/ 67137 h 596242"/>
              <a:gd name="connsiteX4" fmla="*/ 70486 w 421311"/>
              <a:gd name="connsiteY4" fmla="*/ 0 h 596242"/>
              <a:gd name="connsiteX5" fmla="*/ 0 w 421311"/>
              <a:gd name="connsiteY5" fmla="*/ 0 h 596242"/>
              <a:gd name="connsiteX6" fmla="*/ 0 w 421311"/>
              <a:gd name="connsiteY6" fmla="*/ 596243 h 596242"/>
              <a:gd name="connsiteX7" fmla="*/ 70486 w 421311"/>
              <a:gd name="connsiteY7" fmla="*/ 596243 h 596242"/>
              <a:gd name="connsiteX8" fmla="*/ 70486 w 421311"/>
              <a:gd name="connsiteY8" fmla="*/ 372452 h 596242"/>
              <a:gd name="connsiteX9" fmla="*/ 124952 w 421311"/>
              <a:gd name="connsiteY9" fmla="*/ 417743 h 596242"/>
              <a:gd name="connsiteX10" fmla="*/ 215728 w 421311"/>
              <a:gd name="connsiteY10" fmla="*/ 438524 h 596242"/>
              <a:gd name="connsiteX11" fmla="*/ 324127 w 421311"/>
              <a:gd name="connsiteY11" fmla="*/ 409218 h 596242"/>
              <a:gd name="connsiteX12" fmla="*/ 395680 w 421311"/>
              <a:gd name="connsiteY12" fmla="*/ 329825 h 596242"/>
              <a:gd name="connsiteX13" fmla="*/ 421311 w 421311"/>
              <a:gd name="connsiteY13" fmla="*/ 220061 h 596242"/>
              <a:gd name="connsiteX14" fmla="*/ 395680 w 421311"/>
              <a:gd name="connsiteY14" fmla="*/ 109764 h 596242"/>
              <a:gd name="connsiteX15" fmla="*/ 324127 w 421311"/>
              <a:gd name="connsiteY15" fmla="*/ 30904 h 596242"/>
              <a:gd name="connsiteX16" fmla="*/ 333204 w 421311"/>
              <a:gd name="connsiteY16" fmla="*/ 297322 h 596242"/>
              <a:gd name="connsiteX17" fmla="*/ 284078 w 421311"/>
              <a:gd name="connsiteY17" fmla="*/ 353270 h 596242"/>
              <a:gd name="connsiteX18" fmla="*/ 206651 w 421311"/>
              <a:gd name="connsiteY18" fmla="*/ 374050 h 596242"/>
              <a:gd name="connsiteX19" fmla="*/ 130825 w 421311"/>
              <a:gd name="connsiteY19" fmla="*/ 353270 h 596242"/>
              <a:gd name="connsiteX20" fmla="*/ 83301 w 421311"/>
              <a:gd name="connsiteY20" fmla="*/ 297322 h 596242"/>
              <a:gd name="connsiteX21" fmla="*/ 67282 w 421311"/>
              <a:gd name="connsiteY21" fmla="*/ 220594 h 596242"/>
              <a:gd name="connsiteX22" fmla="*/ 83301 w 421311"/>
              <a:gd name="connsiteY22" fmla="*/ 143333 h 596242"/>
              <a:gd name="connsiteX23" fmla="*/ 130825 w 421311"/>
              <a:gd name="connsiteY23" fmla="*/ 87918 h 596242"/>
              <a:gd name="connsiteX24" fmla="*/ 206651 w 421311"/>
              <a:gd name="connsiteY24" fmla="*/ 67137 h 596242"/>
              <a:gd name="connsiteX25" fmla="*/ 284078 w 421311"/>
              <a:gd name="connsiteY25" fmla="*/ 87918 h 596242"/>
              <a:gd name="connsiteX26" fmla="*/ 333204 w 421311"/>
              <a:gd name="connsiteY26" fmla="*/ 143866 h 596242"/>
              <a:gd name="connsiteX27" fmla="*/ 350292 w 421311"/>
              <a:gd name="connsiteY27" fmla="*/ 221127 h 596242"/>
              <a:gd name="connsiteX28" fmla="*/ 333204 w 421311"/>
              <a:gd name="connsiteY28" fmla="*/ 297855 h 596242"/>
            </a:gdLst>
            <a:rect l="l" t="t" r="r" b="b"/>
            <a:pathLst>
              <a:path w="421311" h="596242">
                <a:moveTo>
                  <a:pt x="323593" y="31970"/>
                </a:moveTo>
                <a:cubicBezTo>
                  <a:pt x="291020" y="12255"/>
                  <a:pt x="253641" y="2131"/>
                  <a:pt x="215194" y="2664"/>
                </a:cubicBezTo>
                <a:cubicBezTo>
                  <a:pt x="183690" y="2131"/>
                  <a:pt x="152719" y="8525"/>
                  <a:pt x="124952" y="22379"/>
                </a:cubicBezTo>
                <a:cubicBezTo>
                  <a:pt x="103592" y="33569"/>
                  <a:pt x="85437" y="48488"/>
                  <a:pt x="70486" y="67137"/>
                </a:cubicBezTo>
                <a:lnTo>
                  <a:pt x="70486" y="0"/>
                </a:lnTo>
                <a:lnTo>
                  <a:pt x="0" y="0"/>
                </a:lnTo>
                <a:lnTo>
                  <a:pt x="0" y="596243"/>
                </a:lnTo>
                <a:lnTo>
                  <a:pt x="70486" y="596243"/>
                </a:lnTo>
                <a:lnTo>
                  <a:pt x="70486" y="372452"/>
                </a:lnTo>
                <a:cubicBezTo>
                  <a:pt x="85437" y="391101"/>
                  <a:pt x="104126" y="406021"/>
                  <a:pt x="124952" y="417743"/>
                </a:cubicBezTo>
                <a:cubicBezTo>
                  <a:pt x="152719" y="432129"/>
                  <a:pt x="184224" y="439589"/>
                  <a:pt x="215728" y="438524"/>
                </a:cubicBezTo>
                <a:cubicBezTo>
                  <a:pt x="253641" y="439589"/>
                  <a:pt x="291554" y="428932"/>
                  <a:pt x="324127" y="409218"/>
                </a:cubicBezTo>
                <a:cubicBezTo>
                  <a:pt x="355098" y="390035"/>
                  <a:pt x="379661" y="362328"/>
                  <a:pt x="395680" y="329825"/>
                </a:cubicBezTo>
                <a:cubicBezTo>
                  <a:pt x="412768" y="295724"/>
                  <a:pt x="421311" y="257892"/>
                  <a:pt x="421311" y="220061"/>
                </a:cubicBezTo>
                <a:cubicBezTo>
                  <a:pt x="421311" y="181697"/>
                  <a:pt x="413302" y="143866"/>
                  <a:pt x="395680" y="109764"/>
                </a:cubicBezTo>
                <a:cubicBezTo>
                  <a:pt x="379127" y="77261"/>
                  <a:pt x="354564" y="50086"/>
                  <a:pt x="324127" y="30904"/>
                </a:cubicBezTo>
                <a:close/>
                <a:moveTo>
                  <a:pt x="333204" y="297322"/>
                </a:moveTo>
                <a:cubicBezTo>
                  <a:pt x="322525" y="320234"/>
                  <a:pt x="305437" y="339416"/>
                  <a:pt x="284078" y="353270"/>
                </a:cubicBezTo>
                <a:cubicBezTo>
                  <a:pt x="261117" y="367656"/>
                  <a:pt x="233884" y="375116"/>
                  <a:pt x="206651" y="374050"/>
                </a:cubicBezTo>
                <a:cubicBezTo>
                  <a:pt x="179952" y="374583"/>
                  <a:pt x="153253" y="367656"/>
                  <a:pt x="130825" y="353270"/>
                </a:cubicBezTo>
                <a:cubicBezTo>
                  <a:pt x="110000" y="339416"/>
                  <a:pt x="93447" y="320234"/>
                  <a:pt x="83301" y="297322"/>
                </a:cubicBezTo>
                <a:cubicBezTo>
                  <a:pt x="72087" y="273345"/>
                  <a:pt x="66748" y="246703"/>
                  <a:pt x="67282" y="220594"/>
                </a:cubicBezTo>
                <a:cubicBezTo>
                  <a:pt x="67282" y="193952"/>
                  <a:pt x="72621" y="167843"/>
                  <a:pt x="83301" y="143333"/>
                </a:cubicBezTo>
                <a:cubicBezTo>
                  <a:pt x="93447" y="120954"/>
                  <a:pt x="110000" y="101239"/>
                  <a:pt x="130825" y="87918"/>
                </a:cubicBezTo>
                <a:cubicBezTo>
                  <a:pt x="153253" y="73531"/>
                  <a:pt x="179952" y="66072"/>
                  <a:pt x="206651" y="67137"/>
                </a:cubicBezTo>
                <a:cubicBezTo>
                  <a:pt x="233884" y="66604"/>
                  <a:pt x="260583" y="73531"/>
                  <a:pt x="284078" y="87918"/>
                </a:cubicBezTo>
                <a:cubicBezTo>
                  <a:pt x="304903" y="101772"/>
                  <a:pt x="321991" y="120954"/>
                  <a:pt x="333204" y="143866"/>
                </a:cubicBezTo>
                <a:cubicBezTo>
                  <a:pt x="344952" y="167843"/>
                  <a:pt x="350826" y="194485"/>
                  <a:pt x="350292" y="221127"/>
                </a:cubicBezTo>
                <a:cubicBezTo>
                  <a:pt x="350292" y="247768"/>
                  <a:pt x="344418" y="273877"/>
                  <a:pt x="333204" y="297855"/>
                </a:cubicBezTo>
                <a:close/>
              </a:path>
            </a:pathLst>
          </a:custGeom>
          <a:solidFill xmlns:a="http://schemas.openxmlformats.org/drawingml/2006/main">
            <a:schemeClr val="accent1"/>
          </a:solidFill>
          <a:ln xmlns:a="http://schemas.openxmlformats.org/drawingml/2006/main" w="5336">
            <a:noFill/>
            <a:prstDash val="solid"/>
          </a:ln>
        </p:spPr>
        <p:txBody>
          <a:bodyPr xmlns:a="http://schemas.openxmlformats.org/drawingml/2006/main" anchor="ctr"/>
          <a:lstStyle xmlns:a="http://schemas.openxmlformats.org/drawingml/2006/main"/>
          <a:p xmlns:a="http://schemas.openxmlformats.org/drawingml/2006/main">
            <a:endParaRPr/>
          </a:p>
        </p:txBody>
      </p:sp>
      <p:sp>
        <p:nvSpPr>
          <p:cNvPr id="25" name="Forme libre 6">
            <a:extLst xmlns:a="http://schemas.openxmlformats.org/drawingml/2006/main">
              <a:ext uri="{FF2B5EF4-FFF2-40B4-BE49-F238E27FC236}">
                <a16:creationId xmlns:a16="http://schemas.microsoft.com/office/drawing/2014/main" id="{AD1F77A8-847D-6A52-CC69-1CDD6C28F1FE}"/>
              </a:ext>
            </a:extLst>
          </p:cNvPr>
          <p:cNvSpPr>
            <a:spLocks xmlns:a="http://schemas.openxmlformats.org/drawingml/2006/main" noGrp="1"/>
          </p:cNvSpPr>
          <p:nvPr/>
        </p:nvSpPr>
        <p:spPr>
          <a:xfrm xmlns:a="http://schemas.openxmlformats.org/drawingml/2006/main" rot="0" flipH="0" flipV="0">
            <a:off x="10598936" y="649243"/>
            <a:ext cx="118860" cy="118757"/>
          </a:xfrm>
          <a:custGeom xmlns:a="http://schemas.openxmlformats.org/drawingml/2006/main">
            <a:gdLst>
              <a:gd name="connsiteX0" fmla="*/ 0 w 317786"/>
              <a:gd name="connsiteY0" fmla="*/ 317512 h 317511"/>
              <a:gd name="connsiteX1" fmla="*/ 0 w 317786"/>
              <a:gd name="connsiteY1" fmla="*/ 237532 h 317511"/>
              <a:gd name="connsiteX2" fmla="*/ 237738 w 317786"/>
              <a:gd name="connsiteY2" fmla="*/ 0 h 317511"/>
              <a:gd name="connsiteX3" fmla="*/ 317787 w 317786"/>
              <a:gd name="connsiteY3" fmla="*/ 0 h 317511"/>
              <a:gd name="connsiteX4" fmla="*/ 0 w 317786"/>
              <a:gd name="connsiteY4" fmla="*/ 317512 h 317511"/>
            </a:gdLst>
            <a:rect l="l" t="t" r="r" b="b"/>
            <a:pathLst>
              <a:path w="317786" h="317511">
                <a:moveTo>
                  <a:pt x="0" y="317512"/>
                </a:moveTo>
                <a:lnTo>
                  <a:pt x="0" y="237532"/>
                </a:lnTo>
                <a:cubicBezTo>
                  <a:pt x="131207" y="237532"/>
                  <a:pt x="237738" y="131094"/>
                  <a:pt x="237738" y="0"/>
                </a:cubicBezTo>
                <a:lnTo>
                  <a:pt x="317787" y="0"/>
                </a:lnTo>
                <a:cubicBezTo>
                  <a:pt x="317787" y="174992"/>
                  <a:pt x="175144" y="317512"/>
                  <a:pt x="0" y="317512"/>
                </a:cubicBezTo>
                <a:close/>
              </a:path>
            </a:pathLst>
          </a:custGeom>
          <a:solidFill xmlns:a="http://schemas.openxmlformats.org/drawingml/2006/main">
            <a:schemeClr val="accent3"/>
          </a:solidFill>
          <a:ln xmlns:a="http://schemas.openxmlformats.org/drawingml/2006/main" w="5993">
            <a:noFill/>
            <a:prstDash val="solid"/>
          </a:ln>
        </p:spPr>
        <p:txBody>
          <a:bodyPr xmlns:a="http://schemas.openxmlformats.org/drawingml/2006/main" anchor="ctr"/>
          <a:lstStyle xmlns:a="http://schemas.openxmlformats.org/drawingml/2006/main"/>
          <a:p xmlns:a="http://schemas.openxmlformats.org/drawingml/2006/main">
            <a:endParaRPr/>
          </a:p>
        </p:txBody>
      </p:sp>
      <p:sp>
        <p:nvSpPr>
          <p:cNvPr id="26" name="Forme libre 8">
            <a:extLst xmlns:a="http://schemas.openxmlformats.org/drawingml/2006/main">
              <a:ext uri="{FF2B5EF4-FFF2-40B4-BE49-F238E27FC236}">
                <a16:creationId xmlns:a16="http://schemas.microsoft.com/office/drawing/2014/main" id="{9177B42A-5182-704D-CC8B-E57EBC49F284}"/>
              </a:ext>
            </a:extLst>
          </p:cNvPr>
          <p:cNvSpPr>
            <a:spLocks xmlns:a="http://schemas.openxmlformats.org/drawingml/2006/main" noGrp="1"/>
          </p:cNvSpPr>
          <p:nvPr/>
        </p:nvSpPr>
        <p:spPr>
          <a:xfrm xmlns:a="http://schemas.openxmlformats.org/drawingml/2006/main" rot="0" flipH="0" flipV="0">
            <a:off x="10459563" y="533575"/>
            <a:ext cx="256882" cy="346886"/>
          </a:xfrm>
          <a:custGeom xmlns:a="http://schemas.openxmlformats.org/drawingml/2006/main">
            <a:gdLst>
              <a:gd name="connsiteX0" fmla="*/ 605551 w 686803"/>
              <a:gd name="connsiteY0" fmla="*/ 627967 h 927438"/>
              <a:gd name="connsiteX1" fmla="*/ 429805 w 686803"/>
              <a:gd name="connsiteY1" fmla="*/ 822804 h 927438"/>
              <a:gd name="connsiteX2" fmla="*/ 93962 w 686803"/>
              <a:gd name="connsiteY2" fmla="*/ 722379 h 927438"/>
              <a:gd name="connsiteX3" fmla="*/ 93962 w 686803"/>
              <a:gd name="connsiteY3" fmla="*/ 722379 h 927438"/>
              <a:gd name="connsiteX4" fmla="*/ 260680 w 686803"/>
              <a:gd name="connsiteY4" fmla="*/ 414489 h 927438"/>
              <a:gd name="connsiteX5" fmla="*/ 373230 w 686803"/>
              <a:gd name="connsiteY5" fmla="*/ 389834 h 927438"/>
              <a:gd name="connsiteX6" fmla="*/ 373230 w 686803"/>
              <a:gd name="connsiteY6" fmla="*/ 389834 h 927438"/>
              <a:gd name="connsiteX7" fmla="*/ 373230 w 686803"/>
              <a:gd name="connsiteY7" fmla="*/ 308652 h 927438"/>
              <a:gd name="connsiteX8" fmla="*/ 349155 w 686803"/>
              <a:gd name="connsiteY8" fmla="*/ 303240 h 927438"/>
              <a:gd name="connsiteX9" fmla="*/ 285357 w 686803"/>
              <a:gd name="connsiteY9" fmla="*/ 247314 h 927438"/>
              <a:gd name="connsiteX10" fmla="*/ 285357 w 686803"/>
              <a:gd name="connsiteY10" fmla="*/ 247314 h 927438"/>
              <a:gd name="connsiteX11" fmla="*/ 369017 w 686803"/>
              <a:gd name="connsiteY11" fmla="*/ 92768 h 927438"/>
              <a:gd name="connsiteX12" fmla="*/ 430407 w 686803"/>
              <a:gd name="connsiteY12" fmla="*/ 80139 h 927438"/>
              <a:gd name="connsiteX13" fmla="*/ 537540 w 686803"/>
              <a:gd name="connsiteY13" fmla="*/ 142680 h 927438"/>
              <a:gd name="connsiteX14" fmla="*/ 538744 w 686803"/>
              <a:gd name="connsiteY14" fmla="*/ 210031 h 927438"/>
              <a:gd name="connsiteX15" fmla="*/ 621200 w 686803"/>
              <a:gd name="connsiteY15" fmla="*/ 210031 h 927438"/>
              <a:gd name="connsiteX16" fmla="*/ 610968 w 686803"/>
              <a:gd name="connsiteY16" fmla="*/ 112011 h 927438"/>
              <a:gd name="connsiteX17" fmla="*/ 337719 w 686803"/>
              <a:gd name="connsiteY17" fmla="*/ 18201 h 927438"/>
              <a:gd name="connsiteX18" fmla="*/ 210725 w 686803"/>
              <a:gd name="connsiteY18" fmla="*/ 277382 h 927438"/>
              <a:gd name="connsiteX19" fmla="*/ 248041 w 686803"/>
              <a:gd name="connsiteY19" fmla="*/ 333307 h 927438"/>
              <a:gd name="connsiteX20" fmla="*/ 229985 w 686803"/>
              <a:gd name="connsiteY20" fmla="*/ 340523 h 927438"/>
              <a:gd name="connsiteX21" fmla="*/ 19932 w 686803"/>
              <a:gd name="connsiteY21" fmla="*/ 753048 h 927438"/>
              <a:gd name="connsiteX22" fmla="*/ 19932 w 686803"/>
              <a:gd name="connsiteY22" fmla="*/ 753048 h 927438"/>
              <a:gd name="connsiteX23" fmla="*/ 307626 w 686803"/>
              <a:gd name="connsiteY23" fmla="*/ 927439 h 927438"/>
              <a:gd name="connsiteX24" fmla="*/ 580875 w 686803"/>
              <a:gd name="connsiteY24" fmla="*/ 819797 h 927438"/>
              <a:gd name="connsiteX25" fmla="*/ 686803 w 686803"/>
              <a:gd name="connsiteY25" fmla="*/ 627967 h 927438"/>
              <a:gd name="connsiteX26" fmla="*/ 605551 w 686803"/>
              <a:gd name="connsiteY26" fmla="*/ 627967 h 927438"/>
            </a:gdLst>
            <a:rect l="l" t="t" r="r" b="b"/>
            <a:pathLst>
              <a:path w="686803" h="927438">
                <a:moveTo>
                  <a:pt x="605551" y="627967"/>
                </a:moveTo>
                <a:cubicBezTo>
                  <a:pt x="588097" y="707947"/>
                  <a:pt x="523697" y="784318"/>
                  <a:pt x="429805" y="822804"/>
                </a:cubicBezTo>
                <a:cubicBezTo>
                  <a:pt x="291375" y="879932"/>
                  <a:pt x="140306" y="834831"/>
                  <a:pt x="93962" y="722379"/>
                </a:cubicBezTo>
                <a:lnTo>
                  <a:pt x="93962" y="722379"/>
                </a:lnTo>
                <a:cubicBezTo>
                  <a:pt x="47618" y="609927"/>
                  <a:pt x="122250" y="471617"/>
                  <a:pt x="260680" y="414489"/>
                </a:cubicBezTo>
                <a:cubicBezTo>
                  <a:pt x="297996" y="398854"/>
                  <a:pt x="336516" y="391036"/>
                  <a:pt x="373230" y="389834"/>
                </a:cubicBezTo>
                <a:lnTo>
                  <a:pt x="373230" y="389834"/>
                </a:lnTo>
                <a:lnTo>
                  <a:pt x="373230" y="308652"/>
                </a:lnTo>
                <a:cubicBezTo>
                  <a:pt x="364803" y="307449"/>
                  <a:pt x="356979" y="305645"/>
                  <a:pt x="349155" y="303240"/>
                </a:cubicBezTo>
                <a:cubicBezTo>
                  <a:pt x="319061" y="293618"/>
                  <a:pt x="296190" y="273172"/>
                  <a:pt x="285357" y="247314"/>
                </a:cubicBezTo>
                <a:lnTo>
                  <a:pt x="285357" y="247314"/>
                </a:lnTo>
                <a:cubicBezTo>
                  <a:pt x="261884" y="190787"/>
                  <a:pt x="299802" y="121632"/>
                  <a:pt x="369017" y="92768"/>
                </a:cubicBezTo>
                <a:cubicBezTo>
                  <a:pt x="389480" y="84349"/>
                  <a:pt x="410546" y="80139"/>
                  <a:pt x="430407" y="80139"/>
                </a:cubicBezTo>
                <a:cubicBezTo>
                  <a:pt x="478557" y="80139"/>
                  <a:pt x="520688" y="102991"/>
                  <a:pt x="537540" y="142680"/>
                </a:cubicBezTo>
                <a:cubicBezTo>
                  <a:pt x="545966" y="163727"/>
                  <a:pt x="546568" y="186578"/>
                  <a:pt x="538744" y="210031"/>
                </a:cubicBezTo>
                <a:lnTo>
                  <a:pt x="621200" y="210031"/>
                </a:lnTo>
                <a:cubicBezTo>
                  <a:pt x="627218" y="176956"/>
                  <a:pt x="624209" y="143281"/>
                  <a:pt x="610968" y="112011"/>
                </a:cubicBezTo>
                <a:cubicBezTo>
                  <a:pt x="570643" y="14593"/>
                  <a:pt x="448463" y="-26901"/>
                  <a:pt x="337719" y="18201"/>
                </a:cubicBezTo>
                <a:cubicBezTo>
                  <a:pt x="227577" y="63903"/>
                  <a:pt x="170400" y="179963"/>
                  <a:pt x="210725" y="277382"/>
                </a:cubicBezTo>
                <a:cubicBezTo>
                  <a:pt x="219753" y="298429"/>
                  <a:pt x="231790" y="317071"/>
                  <a:pt x="248041" y="333307"/>
                </a:cubicBezTo>
                <a:cubicBezTo>
                  <a:pt x="242022" y="335712"/>
                  <a:pt x="236004" y="338118"/>
                  <a:pt x="229985" y="340523"/>
                </a:cubicBezTo>
                <a:cubicBezTo>
                  <a:pt x="50628" y="414489"/>
                  <a:pt x="-43866" y="599704"/>
                  <a:pt x="19932" y="753048"/>
                </a:cubicBezTo>
                <a:lnTo>
                  <a:pt x="19932" y="753048"/>
                </a:lnTo>
                <a:cubicBezTo>
                  <a:pt x="65675" y="863094"/>
                  <a:pt x="171603" y="927439"/>
                  <a:pt x="307626" y="927439"/>
                </a:cubicBezTo>
                <a:cubicBezTo>
                  <a:pt x="443648" y="927439"/>
                  <a:pt x="526706" y="868507"/>
                  <a:pt x="580875" y="819797"/>
                </a:cubicBezTo>
                <a:cubicBezTo>
                  <a:pt x="635043" y="771088"/>
                  <a:pt x="674164" y="705541"/>
                  <a:pt x="686803" y="627967"/>
                </a:cubicBezTo>
                <a:lnTo>
                  <a:pt x="605551" y="627967"/>
                </a:lnTo>
                <a:close/>
              </a:path>
            </a:pathLst>
          </a:custGeom>
          <a:solidFill xmlns:a="http://schemas.openxmlformats.org/drawingml/2006/main">
            <a:schemeClr val="accent2"/>
          </a:solidFill>
          <a:ln xmlns:a="http://schemas.openxmlformats.org/drawingml/2006/main" w="5993">
            <a:noFill/>
            <a:prstDash val="solid"/>
          </a:ln>
        </p:spPr>
        <p:txBody>
          <a:bodyPr xmlns:a="http://schemas.openxmlformats.org/drawingml/2006/main" anchor="ctr"/>
          <a:lstStyle xmlns:a="http://schemas.openxmlformats.org/drawingml/2006/main"/>
          <a:p xmlns:a="http://schemas.openxmlformats.org/drawingml/2006/main">
            <a:endParaRPr/>
          </a:p>
        </p:txBody>
      </p:sp>
      <p:sp>
        <p:nvSpPr>
          <p:cNvPr id="36" name="Content Placeholder 2">
            <a:extLst xmlns:a="http://schemas.openxmlformats.org/drawingml/2006/main">
              <a:ext uri="{FF2B5EF4-FFF2-40B4-BE49-F238E27FC236}">
                <a16:creationId xmlns:a16="http://schemas.microsoft.com/office/drawing/2014/main" id="{E4C43FB9-37F2-E79B-9F07-C34C1644A2F6}"/>
              </a:ext>
            </a:extLst>
          </p:cNvPr>
          <p:cNvSpPr>
            <a:spLocks xmlns:a="http://schemas.openxmlformats.org/drawingml/2006/main" noGrp="1"/>
          </p:cNvSpPr>
          <p:nvPr>
            <p:ph idx="15"/>
          </p:nvPr>
        </p:nvSpPr>
        <p:spPr>
          <a:xfrm xmlns:a="http://schemas.openxmlformats.org/drawingml/2006/main">
            <a:off x="8125198" y="1475999"/>
            <a:ext cx="3600000" cy="4669200"/>
          </a:xfrm>
          <a:prstGeom xmlns:a="http://schemas.openxmlformats.org/drawingml/2006/main" prst="round2DiagRect">
            <a:avLst>
              <a:gd name="adj1" fmla="val 0"/>
              <a:gd name="adj2" fmla="val 10086"/>
            </a:avLst>
          </a:prstGeom>
          <a:solidFill xmlns:a="http://schemas.openxmlformats.org/drawingml/2006/main">
            <a:schemeClr val="accent6"/>
          </a:solidFill>
        </p:spPr>
        <p:txBody>
          <a:bodyPr xmlns:a="http://schemas.openxmlformats.org/drawingml/2006/main" lIns="72000" tIns="72000" rIns="72000" bIns="72000"/>
          <a:lstStyle xmlns:a="http://schemas.openxmlformats.org/drawingml/2006/main">
            <a:lvl1pPr marL="285750" indent="-285750">
              <a:spcBef>
                <a:spcPts val="0"/>
              </a:spcBef>
              <a:buFontTx/>
              <a:buNone/>
              <a:defRPr b="1">
                <a:solidFill>
                  <a:schemeClr val="accent1"/>
                </a:solidFill>
              </a:defRPr>
            </a:lvl1pPr>
            <a:lvl2pPr marL="285750" indent="-285750">
              <a:spcBef>
                <a:spcPts val="0"/>
              </a:spcBef>
              <a:buFontTx/>
              <a:buNone/>
              <a:defRPr sz="1800">
                <a:solidFill>
                  <a:schemeClr val="accent1"/>
                </a:solidFill>
              </a:defRPr>
            </a:lvl2pPr>
            <a:lvl3pPr marL="285750" indent="-285750">
              <a:spcBef>
                <a:spcPts val="0"/>
              </a:spcBef>
              <a:buFontTx/>
              <a:buNone/>
              <a:defRPr sz="1800">
                <a:solidFill>
                  <a:schemeClr val="accent1"/>
                </a:solidFill>
              </a:defRPr>
            </a:lvl3pPr>
            <a:lvl4pPr marL="285750" indent="-285750">
              <a:spcBef>
                <a:spcPts val="0"/>
              </a:spcBef>
              <a:buFontTx/>
              <a:buNone/>
              <a:defRPr sz="1800">
                <a:solidFill>
                  <a:schemeClr val="accent1"/>
                </a:solidFill>
              </a:defRPr>
            </a:lvl4pPr>
            <a:lvl5pPr marL="285750" indent="-285750">
              <a:spcBef>
                <a:spcPts val="0"/>
              </a:spcBef>
              <a:buFontTx/>
              <a:buNone/>
              <a:defRPr sz="1800">
                <a:solidFill>
                  <a:schemeClr val="accent1"/>
                </a:solidFill>
              </a:defRPr>
            </a:lvl5pPr>
          </a:lstStyle>
          <a:p xmlns:a="http://schemas.openxmlformats.org/drawingml/2006/main">
            <a:pPr lvl="0">
              <a:buNone/>
            </a:pPr>
            <a:r>
              <a:t>Cliquez pour modifier les styles du texte du masque</a:t>
            </a:r>
          </a:p>
          <a:p xmlns:a="http://schemas.openxmlformats.org/drawingml/2006/main">
            <a:pPr lvl="1">
              <a:buNone/>
            </a:pPr>
            <a:r>
              <a:t>Deuxième niveau</a:t>
            </a:r>
          </a:p>
          <a:p xmlns:a="http://schemas.openxmlformats.org/drawingml/2006/main">
            <a:pPr lvl="2">
              <a:buNone/>
            </a:pPr>
            <a:r>
              <a:t>Troisième niveau</a:t>
            </a:r>
          </a:p>
          <a:p xmlns:a="http://schemas.openxmlformats.org/drawingml/2006/main">
            <a:pPr lvl="3">
              <a:buNone/>
            </a:pPr>
            <a:r>
              <a:t>Quatrième niveau</a:t>
            </a:r>
          </a:p>
          <a:p xmlns:a="http://schemas.openxmlformats.org/drawingml/2006/main">
            <a:pPr lvl="4">
              <a:buNone/>
            </a:pPr>
            <a:r>
              <a:t>Cinquième niveau</a:t>
            </a:r>
            <a:endParaRPr/>
          </a:p>
        </p:txBody>
      </p:sp>
    </p:spTree>
  </p:cSld>
  <p:hf hdr="0"/>
</p:sldLayout>
</file>

<file path=ppt/slideLayouts/slideLayout16.xml><?xml version="1.0" encoding="utf-8"?>
<p:sldLayout xmlns:p="http://schemas.openxmlformats.org/presentationml/2006/main" preserve="1">
  <p:cSld name="15_Calendrier">
    <p:bg>
      <p:bgPr>
        <a:solidFill xmlns:a="http://schemas.openxmlformats.org/drawingml/2006/main">
          <a:schemeClr val="bg1"/>
        </a:solidFill>
      </p:bgPr>
    </p:bg>
    <p:spTree>
      <p:nvGrpSpPr>
        <p:cNvPr id="1" name=""/>
        <p:cNvGrpSpPr/>
        <p:nvPr/>
      </p:nvGrpSpPr>
      <p:grpSpPr>
        <a:xfrm xmlns:a="http://schemas.openxmlformats.org/drawingml/2006/main"/>
      </p:grpSpPr>
      <p:sp>
        <p:nvSpPr>
          <p:cNvPr id="14" name="Forme libre 13">
            <a:extLst xmlns:a="http://schemas.openxmlformats.org/drawingml/2006/main">
              <a:ext uri="{FF2B5EF4-FFF2-40B4-BE49-F238E27FC236}">
                <a16:creationId xmlns:a16="http://schemas.microsoft.com/office/drawing/2014/main" id="{C15E000C-1CA6-2306-F1C9-2767653A2DF9}"/>
              </a:ext>
            </a:extLst>
          </p:cNvPr>
          <p:cNvSpPr>
            <a:spLocks xmlns:a="http://schemas.openxmlformats.org/drawingml/2006/main" noGrp="1"/>
          </p:cNvSpPr>
          <p:nvPr/>
        </p:nvSpPr>
        <p:spPr>
          <a:xfrm xmlns:a="http://schemas.openxmlformats.org/drawingml/2006/main">
            <a:off x="6096000" y="-28895"/>
            <a:ext cx="6115663" cy="6913859"/>
          </a:xfrm>
          <a:custGeom xmlns:a="http://schemas.openxmlformats.org/drawingml/2006/main">
            <a:gdLst>
              <a:gd name="connsiteX0" fmla="*/ 232046 w 332751"/>
              <a:gd name="connsiteY0" fmla="*/ 184740 h 376180"/>
              <a:gd name="connsiteX1" fmla="*/ 332751 w 332751"/>
              <a:gd name="connsiteY1" fmla="*/ 162656 h 376180"/>
              <a:gd name="connsiteX2" fmla="*/ 332751 w 332751"/>
              <a:gd name="connsiteY2" fmla="*/ 89929 h 376180"/>
              <a:gd name="connsiteX3" fmla="*/ 311078 w 332751"/>
              <a:gd name="connsiteY3" fmla="*/ 85046 h 376180"/>
              <a:gd name="connsiteX4" fmla="*/ 253889 w 332751"/>
              <a:gd name="connsiteY4" fmla="*/ 34916 h 376180"/>
              <a:gd name="connsiteX5" fmla="*/ 253889 w 332751"/>
              <a:gd name="connsiteY5" fmla="*/ 34916 h 376180"/>
              <a:gd name="connsiteX6" fmla="*/ 247762 w 332751"/>
              <a:gd name="connsiteY6" fmla="*/ 0 h 376180"/>
              <a:gd name="connsiteX7" fmla="*/ 176276 w 332751"/>
              <a:gd name="connsiteY7" fmla="*/ 0 h 376180"/>
              <a:gd name="connsiteX8" fmla="*/ 187623 w 332751"/>
              <a:gd name="connsiteY8" fmla="*/ 62451 h 376180"/>
              <a:gd name="connsiteX9" fmla="*/ 220926 w 332751"/>
              <a:gd name="connsiteY9" fmla="*/ 112411 h 376180"/>
              <a:gd name="connsiteX10" fmla="*/ 204643 w 332751"/>
              <a:gd name="connsiteY10" fmla="*/ 118656 h 376180"/>
              <a:gd name="connsiteX11" fmla="*/ 0 w 332751"/>
              <a:gd name="connsiteY11" fmla="*/ 376180 h 376180"/>
              <a:gd name="connsiteX12" fmla="*/ 71770 w 332751"/>
              <a:gd name="connsiteY12" fmla="*/ 376180 h 376180"/>
              <a:gd name="connsiteX13" fmla="*/ 232046 w 332751"/>
              <a:gd name="connsiteY13" fmla="*/ 184740 h 376180"/>
            </a:gdLst>
            <a:rect l="l" t="t" r="r" b="b"/>
            <a:pathLst>
              <a:path w="332751" h="376180">
                <a:moveTo>
                  <a:pt x="232046" y="184740"/>
                </a:moveTo>
                <a:cubicBezTo>
                  <a:pt x="264028" y="171416"/>
                  <a:pt x="298131" y="163933"/>
                  <a:pt x="332751" y="162656"/>
                </a:cubicBezTo>
                <a:lnTo>
                  <a:pt x="332751" y="89929"/>
                </a:lnTo>
                <a:cubicBezTo>
                  <a:pt x="325387" y="88992"/>
                  <a:pt x="318131" y="87357"/>
                  <a:pt x="311078" y="85046"/>
                </a:cubicBezTo>
                <a:cubicBezTo>
                  <a:pt x="285536" y="77632"/>
                  <a:pt x="264595" y="59271"/>
                  <a:pt x="253889" y="34916"/>
                </a:cubicBezTo>
                <a:lnTo>
                  <a:pt x="253889" y="34916"/>
                </a:lnTo>
                <a:cubicBezTo>
                  <a:pt x="249339" y="23862"/>
                  <a:pt x="247252" y="11945"/>
                  <a:pt x="247762" y="0"/>
                </a:cubicBezTo>
                <a:lnTo>
                  <a:pt x="176276" y="0"/>
                </a:lnTo>
                <a:cubicBezTo>
                  <a:pt x="175618" y="21386"/>
                  <a:pt x="179487" y="42665"/>
                  <a:pt x="187623" y="62451"/>
                </a:cubicBezTo>
                <a:cubicBezTo>
                  <a:pt x="195345" y="81129"/>
                  <a:pt x="206658" y="98104"/>
                  <a:pt x="220926" y="112411"/>
                </a:cubicBezTo>
                <a:cubicBezTo>
                  <a:pt x="215253" y="114342"/>
                  <a:pt x="210033" y="116442"/>
                  <a:pt x="204643" y="118656"/>
                </a:cubicBezTo>
                <a:cubicBezTo>
                  <a:pt x="86408" y="167595"/>
                  <a:pt x="9588" y="270468"/>
                  <a:pt x="0" y="376180"/>
                </a:cubicBezTo>
                <a:lnTo>
                  <a:pt x="71770" y="376180"/>
                </a:lnTo>
                <a:cubicBezTo>
                  <a:pt x="81358" y="298344"/>
                  <a:pt x="141497" y="221984"/>
                  <a:pt x="232046" y="184740"/>
                </a:cubicBezTo>
                <a:close/>
              </a:path>
            </a:pathLst>
          </a:custGeom>
          <a:solidFill xmlns:a="http://schemas.openxmlformats.org/drawingml/2006/main">
            <a:schemeClr val="accent6">
              <a:alpha val="39923"/>
            </a:schemeClr>
          </a:solidFill>
          <a:ln xmlns:a="http://schemas.openxmlformats.org/drawingml/2006/main" w="5378">
            <a:noFill/>
            <a:prstDash val="solid"/>
          </a:ln>
        </p:spPr>
        <p:txBody>
          <a:bodyPr xmlns:a="http://schemas.openxmlformats.org/drawingml/2006/main" anchor="ctr"/>
          <a:lstStyle xmlns:a="http://schemas.openxmlformats.org/drawingml/2006/main"/>
          <a:p xmlns:a="http://schemas.openxmlformats.org/drawingml/2006/main">
            <a:endParaRPr/>
          </a:p>
        </p:txBody>
      </p:sp>
      <p:sp>
        <p:nvSpPr>
          <p:cNvPr id="2" name="Title 1">
            <a:extLst xmlns:a="http://schemas.openxmlformats.org/drawingml/2006/main">
              <a:ext uri="{FF2B5EF4-FFF2-40B4-BE49-F238E27FC236}">
                <a16:creationId xmlns:a16="http://schemas.microsoft.com/office/drawing/2014/main" id="{7B819AE3-D28C-49BF-811D-D603D2FD4801}"/>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lvl1pPr>
              <a:buNone/>
              <a:defRPr>
                <a:solidFill>
                  <a:schemeClr val="accent1"/>
                </a:solidFill>
              </a:defRPr>
            </a:lvl1pPr>
          </a:lstStyle>
          <a:p xmlns:a="http://schemas.openxmlformats.org/drawingml/2006/main">
            <a:r>
              <a:t>Modifiez le style du titre</a:t>
            </a:r>
            <a:endParaRPr/>
          </a:p>
        </p:txBody>
      </p:sp>
      <p:sp>
        <p:nvSpPr>
          <p:cNvPr id="5" name="Slide Number Placeholder 4">
            <a:extLst xmlns:a="http://schemas.openxmlformats.org/drawingml/2006/main">
              <a:ext uri="{FF2B5EF4-FFF2-40B4-BE49-F238E27FC236}">
                <a16:creationId xmlns:a16="http://schemas.microsoft.com/office/drawing/2014/main" id="{6BCAE93E-C816-45FC-960D-445236F65AA9}"/>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solidFill>
                  <a:schemeClr val="accent1"/>
                </a:solidFill>
              </a:defRPr>
            </a:lvl1pPr>
          </a:lstStyle>
          <a:p xmlns:a="http://schemas.openxmlformats.org/drawingml/2006/main">
            <a:fld id="{B134DF7A-BEA9-4831-B46F-2B4DABD39A7D}" type="slidenum">
              <a:t>‹N°›</a:t>
            </a:fld>
            <a:endParaRPr/>
          </a:p>
        </p:txBody>
      </p:sp>
      <p:sp>
        <p:nvSpPr>
          <p:cNvPr id="10" name="Text Placeholder 9">
            <a:extLst xmlns:a="http://schemas.openxmlformats.org/drawingml/2006/main">
              <a:ext uri="{FF2B5EF4-FFF2-40B4-BE49-F238E27FC236}">
                <a16:creationId xmlns:a16="http://schemas.microsoft.com/office/drawing/2014/main" id="{F6522D82-7FC8-4192-8296-7A7D88423420}"/>
              </a:ext>
            </a:extLst>
          </p:cNvPr>
          <p:cNvSpPr>
            <a:spLocks xmlns:a="http://schemas.openxmlformats.org/drawingml/2006/main" noGrp="1"/>
          </p:cNvSpPr>
          <p:nvPr>
            <p:ph type="body" idx="13"/>
          </p:nvPr>
        </p:nvSpPr>
        <p:spPr>
          <a:xfrm xmlns:a="http://schemas.openxmlformats.org/drawingml/2006/main">
            <a:off x="854529" y="1912938"/>
            <a:ext cx="2998788" cy="1510620"/>
          </a:xfrm>
          <a:prstGeom xmlns:a="http://schemas.openxmlformats.org/drawingml/2006/main" prst="round2DiagRect">
            <a:avLst>
              <a:gd name="adj1" fmla="val 0"/>
              <a:gd name="adj2" fmla="val 7847"/>
            </a:avLst>
          </a:prstGeom>
          <a:solidFill xmlns:a="http://schemas.openxmlformats.org/drawingml/2006/main">
            <a:schemeClr val="accent2"/>
          </a:solidFill>
        </p:spPr>
        <p:txBody>
          <a:bodyPr xmlns:a="http://schemas.openxmlformats.org/drawingml/2006/main" anchor="ctr"/>
          <a:lstStyle xmlns:a="http://schemas.openxmlformats.org/drawingml/2006/main">
            <a:lvl1pPr marL="285750" indent="-285750" algn="ctr">
              <a:spcBef>
                <a:spcPts val="0"/>
              </a:spcBef>
              <a:buFontTx/>
              <a:buNone/>
              <a:defRPr sz="1600" b="1">
                <a:solidFill>
                  <a:schemeClr val="bg1"/>
                </a:solidFill>
              </a:defRPr>
            </a:lvl1pPr>
            <a:lvl2pPr marL="0" indent="0" algn="ctr">
              <a:spcBef>
                <a:spcPts val="0"/>
              </a:spcBef>
              <a:buNone/>
              <a:defRPr sz="1600" b="1">
                <a:solidFill>
                  <a:schemeClr val="accent6"/>
                </a:solidFill>
              </a:defRPr>
            </a:lvl2pPr>
            <a:lvl3pPr marL="0" indent="0" algn="ctr">
              <a:spcBef>
                <a:spcPts val="0"/>
              </a:spcBef>
              <a:buNone/>
              <a:defRPr sz="1600" b="1">
                <a:solidFill>
                  <a:schemeClr val="accent6"/>
                </a:solidFill>
              </a:defRPr>
            </a:lvl3pPr>
            <a:lvl4pPr marL="0" indent="0" algn="ctr">
              <a:spcBef>
                <a:spcPts val="0"/>
              </a:spcBef>
              <a:buNone/>
              <a:defRPr sz="1600" b="1">
                <a:solidFill>
                  <a:schemeClr val="accent6"/>
                </a:solidFill>
              </a:defRPr>
            </a:lvl4pPr>
            <a:lvl5pPr marL="0" indent="0" algn="ctr">
              <a:spcBef>
                <a:spcPts val="0"/>
              </a:spcBef>
              <a:buNone/>
              <a:defRPr sz="1600" b="1">
                <a:solidFill>
                  <a:schemeClr val="accent6"/>
                </a:solidFill>
              </a:defRPr>
            </a:lvl5pPr>
          </a:lstStyle>
          <a:p xmlns:a="http://schemas.openxmlformats.org/drawingml/2006/main">
            <a:pPr lvl="0">
              <a:buNone/>
            </a:pPr>
            <a:r>
              <a:t>Cliquez pour modifier les styles du texte du masque</a:t>
            </a:r>
          </a:p>
        </p:txBody>
      </p:sp>
      <p:sp>
        <p:nvSpPr>
          <p:cNvPr id="8" name="Text Placeholder 9">
            <a:extLst xmlns:a="http://schemas.openxmlformats.org/drawingml/2006/main">
              <a:ext uri="{FF2B5EF4-FFF2-40B4-BE49-F238E27FC236}">
                <a16:creationId xmlns:a16="http://schemas.microsoft.com/office/drawing/2014/main" id="{7B27D024-E3B5-AA67-BADB-E91EA4ACC948}"/>
              </a:ext>
            </a:extLst>
          </p:cNvPr>
          <p:cNvSpPr>
            <a:spLocks xmlns:a="http://schemas.openxmlformats.org/drawingml/2006/main" noGrp="1"/>
          </p:cNvSpPr>
          <p:nvPr>
            <p:ph type="body" idx="16"/>
          </p:nvPr>
        </p:nvSpPr>
        <p:spPr>
          <a:xfrm xmlns:a="http://schemas.openxmlformats.org/drawingml/2006/main">
            <a:off x="4610100" y="1912938"/>
            <a:ext cx="2998788" cy="1510620"/>
          </a:xfrm>
          <a:prstGeom xmlns:a="http://schemas.openxmlformats.org/drawingml/2006/main" prst="round2DiagRect">
            <a:avLst>
              <a:gd name="adj1" fmla="val 0"/>
              <a:gd name="adj2" fmla="val 7847"/>
            </a:avLst>
          </a:prstGeom>
          <a:solidFill xmlns:a="http://schemas.openxmlformats.org/drawingml/2006/main">
            <a:schemeClr val="accent2"/>
          </a:solidFill>
        </p:spPr>
        <p:txBody>
          <a:bodyPr xmlns:a="http://schemas.openxmlformats.org/drawingml/2006/main" anchor="ctr"/>
          <a:lstStyle xmlns:a="http://schemas.openxmlformats.org/drawingml/2006/main">
            <a:lvl1pPr marL="285750" indent="-285750" algn="ctr">
              <a:spcBef>
                <a:spcPts val="0"/>
              </a:spcBef>
              <a:buFontTx/>
              <a:buNone/>
              <a:defRPr sz="1600" b="1">
                <a:solidFill>
                  <a:schemeClr val="bg1"/>
                </a:solidFill>
              </a:defRPr>
            </a:lvl1pPr>
            <a:lvl2pPr marL="0" indent="0" algn="ctr">
              <a:spcBef>
                <a:spcPts val="0"/>
              </a:spcBef>
              <a:buNone/>
              <a:defRPr sz="1600" b="1">
                <a:solidFill>
                  <a:schemeClr val="accent6"/>
                </a:solidFill>
              </a:defRPr>
            </a:lvl2pPr>
            <a:lvl3pPr marL="0" indent="0" algn="ctr">
              <a:spcBef>
                <a:spcPts val="0"/>
              </a:spcBef>
              <a:buNone/>
              <a:defRPr sz="1600" b="1">
                <a:solidFill>
                  <a:schemeClr val="accent6"/>
                </a:solidFill>
              </a:defRPr>
            </a:lvl3pPr>
            <a:lvl4pPr marL="0" indent="0" algn="ctr">
              <a:spcBef>
                <a:spcPts val="0"/>
              </a:spcBef>
              <a:buNone/>
              <a:defRPr sz="1600" b="1">
                <a:solidFill>
                  <a:schemeClr val="accent6"/>
                </a:solidFill>
              </a:defRPr>
            </a:lvl4pPr>
            <a:lvl5pPr marL="0" indent="0" algn="ctr">
              <a:spcBef>
                <a:spcPts val="0"/>
              </a:spcBef>
              <a:buNone/>
              <a:defRPr sz="1600" b="1">
                <a:solidFill>
                  <a:schemeClr val="accent6"/>
                </a:solidFill>
              </a:defRPr>
            </a:lvl5pPr>
          </a:lstStyle>
          <a:p xmlns:a="http://schemas.openxmlformats.org/drawingml/2006/main">
            <a:pPr lvl="0">
              <a:buNone/>
            </a:pPr>
            <a:r>
              <a:t>Cliquez pour modifier les styles du texte du masque</a:t>
            </a:r>
          </a:p>
        </p:txBody>
      </p:sp>
      <p:sp>
        <p:nvSpPr>
          <p:cNvPr id="9" name="Text Placeholder 9">
            <a:extLst xmlns:a="http://schemas.openxmlformats.org/drawingml/2006/main">
              <a:ext uri="{FF2B5EF4-FFF2-40B4-BE49-F238E27FC236}">
                <a16:creationId xmlns:a16="http://schemas.microsoft.com/office/drawing/2014/main" id="{2EA4818F-9ADF-A5E7-BFF9-226A397A2777}"/>
              </a:ext>
            </a:extLst>
          </p:cNvPr>
          <p:cNvSpPr>
            <a:spLocks xmlns:a="http://schemas.openxmlformats.org/drawingml/2006/main" noGrp="1"/>
          </p:cNvSpPr>
          <p:nvPr>
            <p:ph type="body" idx="17"/>
          </p:nvPr>
        </p:nvSpPr>
        <p:spPr>
          <a:xfrm xmlns:a="http://schemas.openxmlformats.org/drawingml/2006/main">
            <a:off x="8361829" y="1912938"/>
            <a:ext cx="2998788" cy="1510620"/>
          </a:xfrm>
          <a:prstGeom xmlns:a="http://schemas.openxmlformats.org/drawingml/2006/main" prst="round2DiagRect">
            <a:avLst>
              <a:gd name="adj1" fmla="val 0"/>
              <a:gd name="adj2" fmla="val 7847"/>
            </a:avLst>
          </a:prstGeom>
          <a:solidFill xmlns:a="http://schemas.openxmlformats.org/drawingml/2006/main">
            <a:schemeClr val="accent2"/>
          </a:solidFill>
        </p:spPr>
        <p:txBody>
          <a:bodyPr xmlns:a="http://schemas.openxmlformats.org/drawingml/2006/main" anchor="ctr"/>
          <a:lstStyle xmlns:a="http://schemas.openxmlformats.org/drawingml/2006/main">
            <a:lvl1pPr marL="285750" indent="-285750" algn="ctr">
              <a:spcBef>
                <a:spcPts val="0"/>
              </a:spcBef>
              <a:buFontTx/>
              <a:buNone/>
              <a:defRPr sz="1600" b="1">
                <a:solidFill>
                  <a:schemeClr val="bg1"/>
                </a:solidFill>
              </a:defRPr>
            </a:lvl1pPr>
            <a:lvl2pPr marL="0" indent="0" algn="ctr">
              <a:spcBef>
                <a:spcPts val="0"/>
              </a:spcBef>
              <a:buNone/>
              <a:defRPr sz="1600" b="1">
                <a:solidFill>
                  <a:schemeClr val="accent6"/>
                </a:solidFill>
              </a:defRPr>
            </a:lvl2pPr>
            <a:lvl3pPr marL="0" indent="0" algn="ctr">
              <a:spcBef>
                <a:spcPts val="0"/>
              </a:spcBef>
              <a:buNone/>
              <a:defRPr sz="1600" b="1">
                <a:solidFill>
                  <a:schemeClr val="accent6"/>
                </a:solidFill>
              </a:defRPr>
            </a:lvl3pPr>
            <a:lvl4pPr marL="0" indent="0" algn="ctr">
              <a:spcBef>
                <a:spcPts val="0"/>
              </a:spcBef>
              <a:buNone/>
              <a:defRPr sz="1600" b="1">
                <a:solidFill>
                  <a:schemeClr val="accent6"/>
                </a:solidFill>
              </a:defRPr>
            </a:lvl4pPr>
            <a:lvl5pPr marL="0" indent="0" algn="ctr">
              <a:spcBef>
                <a:spcPts val="0"/>
              </a:spcBef>
              <a:buNone/>
              <a:defRPr sz="1600" b="1">
                <a:solidFill>
                  <a:schemeClr val="accent6"/>
                </a:solidFill>
              </a:defRPr>
            </a:lvl5pPr>
          </a:lstStyle>
          <a:p xmlns:a="http://schemas.openxmlformats.org/drawingml/2006/main">
            <a:pPr lvl="0">
              <a:buNone/>
            </a:pPr>
            <a:r>
              <a:t>Cliquez pour modifier les styles du texte du masque</a:t>
            </a:r>
          </a:p>
        </p:txBody>
      </p:sp>
      <p:sp>
        <p:nvSpPr>
          <p:cNvPr id="6" name="Text Placeholder 9">
            <a:extLst xmlns:a="http://schemas.openxmlformats.org/drawingml/2006/main">
              <a:ext uri="{FF2B5EF4-FFF2-40B4-BE49-F238E27FC236}">
                <a16:creationId xmlns:a16="http://schemas.microsoft.com/office/drawing/2014/main" id="{9E85ED43-004F-36C2-F025-9E1DCB6E3747}"/>
              </a:ext>
            </a:extLst>
          </p:cNvPr>
          <p:cNvSpPr>
            <a:spLocks xmlns:a="http://schemas.openxmlformats.org/drawingml/2006/main" noGrp="1"/>
          </p:cNvSpPr>
          <p:nvPr>
            <p:ph type="body" idx="18"/>
          </p:nvPr>
        </p:nvSpPr>
        <p:spPr>
          <a:xfrm xmlns:a="http://schemas.openxmlformats.org/drawingml/2006/main">
            <a:off x="854529" y="4190934"/>
            <a:ext cx="2998788" cy="1510620"/>
          </a:xfrm>
          <a:prstGeom xmlns:a="http://schemas.openxmlformats.org/drawingml/2006/main" prst="round2DiagRect">
            <a:avLst>
              <a:gd name="adj1" fmla="val 0"/>
              <a:gd name="adj2" fmla="val 7847"/>
            </a:avLst>
          </a:prstGeom>
          <a:solidFill xmlns:a="http://schemas.openxmlformats.org/drawingml/2006/main">
            <a:schemeClr val="accent2"/>
          </a:solidFill>
        </p:spPr>
        <p:txBody>
          <a:bodyPr xmlns:a="http://schemas.openxmlformats.org/drawingml/2006/main" anchor="ctr"/>
          <a:lstStyle xmlns:a="http://schemas.openxmlformats.org/drawingml/2006/main">
            <a:lvl1pPr marL="285750" indent="-285750" algn="ctr">
              <a:spcBef>
                <a:spcPts val="0"/>
              </a:spcBef>
              <a:buFontTx/>
              <a:buNone/>
              <a:defRPr sz="1600" b="1">
                <a:solidFill>
                  <a:schemeClr val="bg1"/>
                </a:solidFill>
              </a:defRPr>
            </a:lvl1pPr>
            <a:lvl2pPr marL="0" indent="0" algn="ctr">
              <a:spcBef>
                <a:spcPts val="0"/>
              </a:spcBef>
              <a:buNone/>
              <a:defRPr sz="1600" b="1">
                <a:solidFill>
                  <a:schemeClr val="accent6"/>
                </a:solidFill>
              </a:defRPr>
            </a:lvl2pPr>
            <a:lvl3pPr marL="0" indent="0" algn="ctr">
              <a:spcBef>
                <a:spcPts val="0"/>
              </a:spcBef>
              <a:buNone/>
              <a:defRPr sz="1600" b="1">
                <a:solidFill>
                  <a:schemeClr val="accent6"/>
                </a:solidFill>
              </a:defRPr>
            </a:lvl3pPr>
            <a:lvl4pPr marL="0" indent="0" algn="ctr">
              <a:spcBef>
                <a:spcPts val="0"/>
              </a:spcBef>
              <a:buNone/>
              <a:defRPr sz="1600" b="1">
                <a:solidFill>
                  <a:schemeClr val="accent6"/>
                </a:solidFill>
              </a:defRPr>
            </a:lvl4pPr>
            <a:lvl5pPr marL="0" indent="0" algn="ctr">
              <a:spcBef>
                <a:spcPts val="0"/>
              </a:spcBef>
              <a:buNone/>
              <a:defRPr sz="1600" b="1">
                <a:solidFill>
                  <a:schemeClr val="accent6"/>
                </a:solidFill>
              </a:defRPr>
            </a:lvl5pPr>
          </a:lstStyle>
          <a:p xmlns:a="http://schemas.openxmlformats.org/drawingml/2006/main">
            <a:pPr lvl="0">
              <a:buNone/>
            </a:pPr>
            <a:r>
              <a:t>Cliquez pour modifier les styles du texte du masque</a:t>
            </a:r>
          </a:p>
        </p:txBody>
      </p:sp>
      <p:sp>
        <p:nvSpPr>
          <p:cNvPr id="7" name="Text Placeholder 9">
            <a:extLst xmlns:a="http://schemas.openxmlformats.org/drawingml/2006/main">
              <a:ext uri="{FF2B5EF4-FFF2-40B4-BE49-F238E27FC236}">
                <a16:creationId xmlns:a16="http://schemas.microsoft.com/office/drawing/2014/main" id="{E50D6419-D822-7748-7C13-CAF8BE84610C}"/>
              </a:ext>
            </a:extLst>
          </p:cNvPr>
          <p:cNvSpPr>
            <a:spLocks xmlns:a="http://schemas.openxmlformats.org/drawingml/2006/main" noGrp="1"/>
          </p:cNvSpPr>
          <p:nvPr>
            <p:ph type="body" idx="19"/>
          </p:nvPr>
        </p:nvSpPr>
        <p:spPr>
          <a:xfrm xmlns:a="http://schemas.openxmlformats.org/drawingml/2006/main">
            <a:off x="4610100" y="4190934"/>
            <a:ext cx="2998788" cy="1510620"/>
          </a:xfrm>
          <a:prstGeom xmlns:a="http://schemas.openxmlformats.org/drawingml/2006/main" prst="round2DiagRect">
            <a:avLst>
              <a:gd name="adj1" fmla="val 0"/>
              <a:gd name="adj2" fmla="val 7847"/>
            </a:avLst>
          </a:prstGeom>
          <a:solidFill xmlns:a="http://schemas.openxmlformats.org/drawingml/2006/main">
            <a:schemeClr val="accent2"/>
          </a:solidFill>
        </p:spPr>
        <p:txBody>
          <a:bodyPr xmlns:a="http://schemas.openxmlformats.org/drawingml/2006/main" anchor="ctr"/>
          <a:lstStyle xmlns:a="http://schemas.openxmlformats.org/drawingml/2006/main">
            <a:lvl1pPr marL="285750" indent="-285750" algn="ctr">
              <a:spcBef>
                <a:spcPts val="0"/>
              </a:spcBef>
              <a:buFontTx/>
              <a:buNone/>
              <a:defRPr sz="1600" b="1">
                <a:solidFill>
                  <a:schemeClr val="bg1"/>
                </a:solidFill>
              </a:defRPr>
            </a:lvl1pPr>
            <a:lvl2pPr marL="0" indent="0" algn="ctr">
              <a:spcBef>
                <a:spcPts val="0"/>
              </a:spcBef>
              <a:buNone/>
              <a:defRPr sz="1600" b="1">
                <a:solidFill>
                  <a:schemeClr val="accent6"/>
                </a:solidFill>
              </a:defRPr>
            </a:lvl2pPr>
            <a:lvl3pPr marL="0" indent="0" algn="ctr">
              <a:spcBef>
                <a:spcPts val="0"/>
              </a:spcBef>
              <a:buNone/>
              <a:defRPr sz="1600" b="1">
                <a:solidFill>
                  <a:schemeClr val="accent6"/>
                </a:solidFill>
              </a:defRPr>
            </a:lvl3pPr>
            <a:lvl4pPr marL="0" indent="0" algn="ctr">
              <a:spcBef>
                <a:spcPts val="0"/>
              </a:spcBef>
              <a:buNone/>
              <a:defRPr sz="1600" b="1">
                <a:solidFill>
                  <a:schemeClr val="accent6"/>
                </a:solidFill>
              </a:defRPr>
            </a:lvl4pPr>
            <a:lvl5pPr marL="0" indent="0" algn="ctr">
              <a:spcBef>
                <a:spcPts val="0"/>
              </a:spcBef>
              <a:buNone/>
              <a:defRPr sz="1600" b="1">
                <a:solidFill>
                  <a:schemeClr val="accent6"/>
                </a:solidFill>
              </a:defRPr>
            </a:lvl5pPr>
          </a:lstStyle>
          <a:p xmlns:a="http://schemas.openxmlformats.org/drawingml/2006/main">
            <a:pPr lvl="0">
              <a:buNone/>
            </a:pPr>
            <a:r>
              <a:t>Cliquez pour modifier les styles du texte du masque</a:t>
            </a:r>
          </a:p>
        </p:txBody>
      </p:sp>
      <p:sp>
        <p:nvSpPr>
          <p:cNvPr id="11" name="Text Placeholder 9">
            <a:extLst xmlns:a="http://schemas.openxmlformats.org/drawingml/2006/main">
              <a:ext uri="{FF2B5EF4-FFF2-40B4-BE49-F238E27FC236}">
                <a16:creationId xmlns:a16="http://schemas.microsoft.com/office/drawing/2014/main" id="{094DEC88-4093-08AB-198B-3E4D0286003E}"/>
              </a:ext>
            </a:extLst>
          </p:cNvPr>
          <p:cNvSpPr>
            <a:spLocks xmlns:a="http://schemas.openxmlformats.org/drawingml/2006/main" noGrp="1"/>
          </p:cNvSpPr>
          <p:nvPr>
            <p:ph type="body" idx="20"/>
          </p:nvPr>
        </p:nvSpPr>
        <p:spPr>
          <a:xfrm xmlns:a="http://schemas.openxmlformats.org/drawingml/2006/main">
            <a:off x="8361829" y="4190934"/>
            <a:ext cx="2998788" cy="1510620"/>
          </a:xfrm>
          <a:prstGeom xmlns:a="http://schemas.openxmlformats.org/drawingml/2006/main" prst="round2DiagRect">
            <a:avLst>
              <a:gd name="adj1" fmla="val 0"/>
              <a:gd name="adj2" fmla="val 7847"/>
            </a:avLst>
          </a:prstGeom>
          <a:solidFill xmlns:a="http://schemas.openxmlformats.org/drawingml/2006/main">
            <a:schemeClr val="accent2"/>
          </a:solidFill>
        </p:spPr>
        <p:txBody>
          <a:bodyPr xmlns:a="http://schemas.openxmlformats.org/drawingml/2006/main" anchor="ctr"/>
          <a:lstStyle xmlns:a="http://schemas.openxmlformats.org/drawingml/2006/main">
            <a:lvl1pPr marL="285750" indent="-285750" algn="ctr">
              <a:spcBef>
                <a:spcPts val="0"/>
              </a:spcBef>
              <a:buFontTx/>
              <a:buNone/>
              <a:defRPr sz="1600" b="1">
                <a:solidFill>
                  <a:schemeClr val="bg1"/>
                </a:solidFill>
              </a:defRPr>
            </a:lvl1pPr>
            <a:lvl2pPr marL="0" indent="0" algn="ctr">
              <a:spcBef>
                <a:spcPts val="0"/>
              </a:spcBef>
              <a:buNone/>
              <a:defRPr sz="1600" b="1">
                <a:solidFill>
                  <a:schemeClr val="accent6"/>
                </a:solidFill>
              </a:defRPr>
            </a:lvl2pPr>
            <a:lvl3pPr marL="0" indent="0" algn="ctr">
              <a:spcBef>
                <a:spcPts val="0"/>
              </a:spcBef>
              <a:buNone/>
              <a:defRPr sz="1600" b="1">
                <a:solidFill>
                  <a:schemeClr val="accent6"/>
                </a:solidFill>
              </a:defRPr>
            </a:lvl3pPr>
            <a:lvl4pPr marL="0" indent="0" algn="ctr">
              <a:spcBef>
                <a:spcPts val="0"/>
              </a:spcBef>
              <a:buNone/>
              <a:defRPr sz="1600" b="1">
                <a:solidFill>
                  <a:schemeClr val="accent6"/>
                </a:solidFill>
              </a:defRPr>
            </a:lvl4pPr>
            <a:lvl5pPr marL="0" indent="0" algn="ctr">
              <a:spcBef>
                <a:spcPts val="0"/>
              </a:spcBef>
              <a:buNone/>
              <a:defRPr sz="1600" b="1">
                <a:solidFill>
                  <a:schemeClr val="accent6"/>
                </a:solidFill>
              </a:defRPr>
            </a:lvl5pPr>
          </a:lstStyle>
          <a:p xmlns:a="http://schemas.openxmlformats.org/drawingml/2006/main">
            <a:pPr lvl="0">
              <a:buNone/>
            </a:pPr>
            <a:r>
              <a:t>Cliquez pour modifier les styles du texte du masque</a:t>
            </a:r>
          </a:p>
        </p:txBody>
      </p:sp>
      <p:sp>
        <p:nvSpPr>
          <p:cNvPr id="12" name="Subtitle 2">
            <a:extLst xmlns:a="http://schemas.openxmlformats.org/drawingml/2006/main">
              <a:ext uri="{FF2B5EF4-FFF2-40B4-BE49-F238E27FC236}">
                <a16:creationId xmlns:a16="http://schemas.microsoft.com/office/drawing/2014/main" id="{491D606B-ED08-148E-E742-BAF744C9CD31}"/>
              </a:ext>
            </a:extLst>
          </p:cNvPr>
          <p:cNvSpPr>
            <a:spLocks xmlns:a="http://schemas.openxmlformats.org/drawingml/2006/main" noGrp="1"/>
          </p:cNvSpPr>
          <p:nvPr>
            <p:ph type="subTitle" idx="1"/>
          </p:nvPr>
        </p:nvSpPr>
        <p:spPr>
          <a:xfrm xmlns:a="http://schemas.openxmlformats.org/drawingml/2006/main">
            <a:off x="468000" y="734909"/>
            <a:ext cx="11257198" cy="525918"/>
          </a:xfrm>
        </p:spPr>
        <p:txBody>
          <a:bodyPr xmlns:a="http://schemas.openxmlformats.org/drawingml/2006/main" anchor="t"/>
          <a:lstStyle xmlns:a="http://schemas.openxmlformats.org/drawingml/2006/main">
            <a:lvl1pPr marL="0" indent="0" algn="l">
              <a:spcBef>
                <a:spcPts val="0"/>
              </a:spcBef>
              <a:buNone/>
              <a:defRPr sz="20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xmlns:a="http://schemas.openxmlformats.org/drawingml/2006/main">
            <a:r>
              <a:t>Modifiez le style des sous-titres du masque</a:t>
            </a:r>
            <a:endParaRPr/>
          </a:p>
        </p:txBody>
      </p:sp>
    </p:spTree>
  </p:cSld>
</p:sldLayout>
</file>

<file path=ppt/slideLayouts/slideLayout17.xml><?xml version="1.0" encoding="utf-8"?>
<p:sldLayout xmlns:p="http://schemas.openxmlformats.org/presentationml/2006/main" preserve="1">
  <p:cSld name="16_contenu">
    <p:spTree>
      <p:nvGrpSpPr>
        <p:cNvPr id="1" name=""/>
        <p:cNvGrpSpPr/>
        <p:nvPr/>
      </p:nvGrpSpPr>
      <p:grpSpPr>
        <a:xfrm xmlns:a="http://schemas.openxmlformats.org/drawingml/2006/main"/>
      </p:grpSpPr>
      <p:sp>
        <p:nvSpPr>
          <p:cNvPr id="9" name="Content Placeholder 2">
            <a:extLst xmlns:a="http://schemas.openxmlformats.org/drawingml/2006/main">
              <a:ext uri="{FF2B5EF4-FFF2-40B4-BE49-F238E27FC236}">
                <a16:creationId xmlns:a16="http://schemas.microsoft.com/office/drawing/2014/main" id="{4706CFB9-CBF0-D4C9-2594-961A65F906E1}"/>
              </a:ext>
            </a:extLst>
          </p:cNvPr>
          <p:cNvSpPr>
            <a:spLocks xmlns:a="http://schemas.openxmlformats.org/drawingml/2006/main" noGrp="1"/>
          </p:cNvSpPr>
          <p:nvPr>
            <p:ph idx="16"/>
          </p:nvPr>
        </p:nvSpPr>
        <p:spPr>
          <a:xfrm xmlns:a="http://schemas.openxmlformats.org/drawingml/2006/main">
            <a:off x="9014690" y="0"/>
            <a:ext cx="3177309" cy="6858000"/>
          </a:xfrm>
          <a:prstGeom xmlns:a="http://schemas.openxmlformats.org/drawingml/2006/main" prst="round2DiagRect">
            <a:avLst>
              <a:gd name="adj1" fmla="val 0"/>
              <a:gd name="adj2" fmla="val 0"/>
            </a:avLst>
          </a:prstGeom>
          <a:solidFill xmlns:a="http://schemas.openxmlformats.org/drawingml/2006/main">
            <a:schemeClr val="accent2"/>
          </a:solidFill>
        </p:spPr>
        <p:txBody>
          <a:bodyPr xmlns:a="http://schemas.openxmlformats.org/drawingml/2006/main" lIns="144000" tIns="251999" rIns="144000" bIns="72000" anchor="ctr"/>
          <a:lstStyle xmlns:a="http://schemas.openxmlformats.org/drawingml/2006/main">
            <a:lvl1pPr marL="285750" indent="-285750">
              <a:spcBef>
                <a:spcPts val="0"/>
              </a:spcBef>
              <a:buFontTx/>
              <a:buNone/>
              <a:defRPr b="1">
                <a:solidFill>
                  <a:schemeClr val="bg1"/>
                </a:solidFill>
              </a:defRPr>
            </a:lvl1pPr>
            <a:lvl2pPr marL="285750" indent="-285750">
              <a:spcBef>
                <a:spcPts val="0"/>
              </a:spcBef>
              <a:buFontTx/>
              <a:buNone/>
              <a:defRPr sz="1800">
                <a:solidFill>
                  <a:schemeClr val="bg1"/>
                </a:solidFill>
              </a:defRPr>
            </a:lvl2pPr>
            <a:lvl3pPr marL="285750" indent="-285750">
              <a:spcBef>
                <a:spcPts val="0"/>
              </a:spcBef>
              <a:buFontTx/>
              <a:buNone/>
              <a:defRPr sz="1800">
                <a:solidFill>
                  <a:schemeClr val="bg1"/>
                </a:solidFill>
              </a:defRPr>
            </a:lvl3pPr>
            <a:lvl4pPr marL="285750" indent="-285750">
              <a:spcBef>
                <a:spcPts val="0"/>
              </a:spcBef>
              <a:buFontTx/>
              <a:buNone/>
              <a:defRPr sz="1800">
                <a:solidFill>
                  <a:schemeClr val="bg1"/>
                </a:solidFill>
              </a:defRPr>
            </a:lvl4pPr>
            <a:lvl5pPr marL="285750" indent="-285750">
              <a:spcBef>
                <a:spcPts val="0"/>
              </a:spcBef>
              <a:buFontTx/>
              <a:buNone/>
              <a:defRPr sz="1800">
                <a:solidFill>
                  <a:schemeClr val="bg1"/>
                </a:solidFill>
              </a:defRPr>
            </a:lvl5pPr>
          </a:lstStyle>
          <a:p xmlns:a="http://schemas.openxmlformats.org/drawingml/2006/main">
            <a:pPr lvl="0">
              <a:buNone/>
            </a:pPr>
            <a:r>
              <a:t>Cliquez pour modifier les styles du texte du masque</a:t>
            </a:r>
          </a:p>
          <a:p xmlns:a="http://schemas.openxmlformats.org/drawingml/2006/main">
            <a:pPr lvl="1">
              <a:buNone/>
            </a:pPr>
            <a:r>
              <a:t>Deuxième niveau</a:t>
            </a:r>
          </a:p>
          <a:p xmlns:a="http://schemas.openxmlformats.org/drawingml/2006/main">
            <a:pPr lvl="2">
              <a:buNone/>
            </a:pPr>
            <a:r>
              <a:t>Troisième niveau</a:t>
            </a:r>
          </a:p>
          <a:p xmlns:a="http://schemas.openxmlformats.org/drawingml/2006/main">
            <a:pPr lvl="3">
              <a:buNone/>
            </a:pPr>
            <a:r>
              <a:t>Quatrième niveau</a:t>
            </a:r>
          </a:p>
          <a:p xmlns:a="http://schemas.openxmlformats.org/drawingml/2006/main">
            <a:pPr lvl="4">
              <a:buNone/>
            </a:pPr>
            <a:r>
              <a:t>Cinquième niveau</a:t>
            </a:r>
            <a:endParaRPr/>
          </a:p>
        </p:txBody>
      </p:sp>
      <p:sp>
        <p:nvSpPr>
          <p:cNvPr id="2" name="Title 1">
            <a:extLst xmlns:a="http://schemas.openxmlformats.org/drawingml/2006/main">
              <a:ext uri="{FF2B5EF4-FFF2-40B4-BE49-F238E27FC236}">
                <a16:creationId xmlns:a16="http://schemas.microsoft.com/office/drawing/2014/main" id="{D6DDA9DD-354E-4117-9C9C-884003A64098}"/>
              </a:ext>
            </a:extLst>
          </p:cNvPr>
          <p:cNvSpPr>
            <a:spLocks xmlns:a="http://schemas.openxmlformats.org/drawingml/2006/main" noGrp="1"/>
          </p:cNvSpPr>
          <p:nvPr>
            <p:ph type="title" idx="0"/>
          </p:nvPr>
        </p:nvSpPr>
        <p:spPr>
          <a:xfrm xmlns:a="http://schemas.openxmlformats.org/drawingml/2006/main">
            <a:off x="467998" y="216000"/>
            <a:ext cx="8095168" cy="518909"/>
          </a:xfrm>
        </p:spPr>
        <p:txBody>
          <a:bodyPr xmlns:a="http://schemas.openxmlformats.org/drawingml/2006/main"/>
          <a:lstStyle xmlns:a="http://schemas.openxmlformats.org/drawingml/2006/main"/>
          <a:p xmlns:a="http://schemas.openxmlformats.org/drawingml/2006/main">
            <a:r>
              <a:t>Modifiez le style du titre</a:t>
            </a:r>
            <a:endParaRPr/>
          </a:p>
        </p:txBody>
      </p:sp>
      <p:sp>
        <p:nvSpPr>
          <p:cNvPr id="6" name="Slide Number Placeholder 5">
            <a:extLst xmlns:a="http://schemas.openxmlformats.org/drawingml/2006/main">
              <a:ext uri="{FF2B5EF4-FFF2-40B4-BE49-F238E27FC236}">
                <a16:creationId xmlns:a16="http://schemas.microsoft.com/office/drawing/2014/main" id="{8AB907B6-0BCF-49C8-A688-55BE21B68EA2}"/>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fld id="{B134DF7A-BEA9-4831-B46F-2B4DABD39A7D}" type="slidenum">
              <a:t>‹N°›</a:t>
            </a:fld>
            <a:endParaRPr/>
          </a:p>
        </p:txBody>
      </p:sp>
      <p:sp>
        <p:nvSpPr>
          <p:cNvPr id="8" name="Content Placeholder 2">
            <a:extLst xmlns:a="http://schemas.openxmlformats.org/drawingml/2006/main">
              <a:ext uri="{FF2B5EF4-FFF2-40B4-BE49-F238E27FC236}">
                <a16:creationId xmlns:a16="http://schemas.microsoft.com/office/drawing/2014/main" id="{930911A9-5F24-47F7-9123-36D81A0221FE}"/>
              </a:ext>
            </a:extLst>
          </p:cNvPr>
          <p:cNvSpPr>
            <a:spLocks xmlns:a="http://schemas.openxmlformats.org/drawingml/2006/main" noGrp="1"/>
          </p:cNvSpPr>
          <p:nvPr>
            <p:ph idx="13"/>
          </p:nvPr>
        </p:nvSpPr>
        <p:spPr>
          <a:xfrm xmlns:a="http://schemas.openxmlformats.org/drawingml/2006/main">
            <a:off x="463166" y="1476000"/>
            <a:ext cx="8100000" cy="4669200"/>
          </a:xfrm>
        </p:spPr>
        <p:txBody>
          <a:bodyPr xmlns:a="http://schemas.openxmlformats.org/drawingml/2006/main"/>
          <a:lstStyle xmlns:a="http://schemas.openxmlformats.org/drawingml/2006/main">
            <a:lvl1pPr marL="250825" indent="-250825">
              <a:buFontTx/>
              <a:buNone/>
              <a:defRPr/>
            </a:lvl1pPr>
          </a:lstStyle>
          <a:p xmlns:a="http://schemas.openxmlformats.org/drawingml/2006/main">
            <a:pPr lvl="0">
              <a:buNone/>
            </a:pPr>
            <a:r>
              <a:t>Cliquez pour modifier les styles du texte du masque</a:t>
            </a:r>
          </a:p>
          <a:p xmlns:a="http://schemas.openxmlformats.org/drawingml/2006/main">
            <a:pPr lvl="1">
              <a:buNone/>
            </a:pPr>
            <a:r>
              <a:t>Deuxième niveau</a:t>
            </a:r>
          </a:p>
          <a:p xmlns:a="http://schemas.openxmlformats.org/drawingml/2006/main">
            <a:pPr lvl="2">
              <a:buNone/>
            </a:pPr>
            <a:r>
              <a:t>Troisième niveau</a:t>
            </a:r>
          </a:p>
          <a:p xmlns:a="http://schemas.openxmlformats.org/drawingml/2006/main">
            <a:pPr lvl="3">
              <a:buNone/>
            </a:pPr>
            <a:r>
              <a:t>Quatrième niveau</a:t>
            </a:r>
          </a:p>
          <a:p xmlns:a="http://schemas.openxmlformats.org/drawingml/2006/main">
            <a:pPr lvl="4">
              <a:buNone/>
            </a:pPr>
            <a:r>
              <a:t>Cinquième niveau</a:t>
            </a:r>
            <a:endParaRPr/>
          </a:p>
        </p:txBody>
      </p:sp>
      <p:sp>
        <p:nvSpPr>
          <p:cNvPr id="3" name="Subtitle 2">
            <a:extLst xmlns:a="http://schemas.openxmlformats.org/drawingml/2006/main">
              <a:ext uri="{FF2B5EF4-FFF2-40B4-BE49-F238E27FC236}">
                <a16:creationId xmlns:a16="http://schemas.microsoft.com/office/drawing/2014/main" id="{1F4D3478-E60D-FA55-CFC4-1D534D08B2BC}"/>
              </a:ext>
            </a:extLst>
          </p:cNvPr>
          <p:cNvSpPr>
            <a:spLocks xmlns:a="http://schemas.openxmlformats.org/drawingml/2006/main" noGrp="1"/>
          </p:cNvSpPr>
          <p:nvPr>
            <p:ph type="subTitle" idx="1"/>
          </p:nvPr>
        </p:nvSpPr>
        <p:spPr>
          <a:xfrm xmlns:a="http://schemas.openxmlformats.org/drawingml/2006/main">
            <a:off x="468000" y="734909"/>
            <a:ext cx="8095166" cy="525918"/>
          </a:xfrm>
        </p:spPr>
        <p:txBody>
          <a:bodyPr xmlns:a="http://schemas.openxmlformats.org/drawingml/2006/main" anchor="t"/>
          <a:lstStyle xmlns:a="http://schemas.openxmlformats.org/drawingml/2006/main">
            <a:lvl1pPr marL="0" indent="0" algn="l">
              <a:spcBef>
                <a:spcPts val="0"/>
              </a:spcBef>
              <a:buNone/>
              <a:defRPr sz="20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xmlns:a="http://schemas.openxmlformats.org/drawingml/2006/main">
            <a:r>
              <a:t>Modifiez le style des sous-titres du masque</a:t>
            </a:r>
            <a:endParaRPr/>
          </a:p>
        </p:txBody>
      </p:sp>
    </p:spTree>
  </p:cSld>
</p:sldLayout>
</file>

<file path=ppt/slideLayouts/slideLayout18.xml><?xml version="1.0" encoding="utf-8"?>
<p:sldLayout xmlns:p="http://schemas.openxmlformats.org/presentationml/2006/main" preserve="1">
  <p:cSld name="17_KPI_1">
    <p:spTree>
      <p:nvGrpSpPr>
        <p:cNvPr id="1" name=""/>
        <p:cNvGrpSpPr/>
        <p:nvPr/>
      </p:nvGrpSpPr>
      <p:grpSpPr>
        <a:xfrm xmlns:a="http://schemas.openxmlformats.org/drawingml/2006/main"/>
      </p:grpSpPr>
      <p:sp>
        <p:nvSpPr>
          <p:cNvPr id="3" name="Forme libre 2">
            <a:extLst xmlns:a="http://schemas.openxmlformats.org/drawingml/2006/main">
              <a:ext uri="{FF2B5EF4-FFF2-40B4-BE49-F238E27FC236}">
                <a16:creationId xmlns:a16="http://schemas.microsoft.com/office/drawing/2014/main" id="{A3FCA166-B991-F0A7-9787-711DA5AD6680}"/>
              </a:ext>
            </a:extLst>
          </p:cNvPr>
          <p:cNvSpPr>
            <a:spLocks xmlns:a="http://schemas.openxmlformats.org/drawingml/2006/main" noGrp="1"/>
          </p:cNvSpPr>
          <p:nvPr/>
        </p:nvSpPr>
        <p:spPr>
          <a:xfrm xmlns:a="http://schemas.openxmlformats.org/drawingml/2006/main">
            <a:off x="6096000" y="-28895"/>
            <a:ext cx="6115663" cy="6913859"/>
          </a:xfrm>
          <a:custGeom xmlns:a="http://schemas.openxmlformats.org/drawingml/2006/main">
            <a:gdLst>
              <a:gd name="connsiteX0" fmla="*/ 232046 w 332751"/>
              <a:gd name="connsiteY0" fmla="*/ 184740 h 376180"/>
              <a:gd name="connsiteX1" fmla="*/ 332751 w 332751"/>
              <a:gd name="connsiteY1" fmla="*/ 162656 h 376180"/>
              <a:gd name="connsiteX2" fmla="*/ 332751 w 332751"/>
              <a:gd name="connsiteY2" fmla="*/ 89929 h 376180"/>
              <a:gd name="connsiteX3" fmla="*/ 311078 w 332751"/>
              <a:gd name="connsiteY3" fmla="*/ 85046 h 376180"/>
              <a:gd name="connsiteX4" fmla="*/ 253889 w 332751"/>
              <a:gd name="connsiteY4" fmla="*/ 34916 h 376180"/>
              <a:gd name="connsiteX5" fmla="*/ 253889 w 332751"/>
              <a:gd name="connsiteY5" fmla="*/ 34916 h 376180"/>
              <a:gd name="connsiteX6" fmla="*/ 247762 w 332751"/>
              <a:gd name="connsiteY6" fmla="*/ 0 h 376180"/>
              <a:gd name="connsiteX7" fmla="*/ 176276 w 332751"/>
              <a:gd name="connsiteY7" fmla="*/ 0 h 376180"/>
              <a:gd name="connsiteX8" fmla="*/ 187623 w 332751"/>
              <a:gd name="connsiteY8" fmla="*/ 62451 h 376180"/>
              <a:gd name="connsiteX9" fmla="*/ 220926 w 332751"/>
              <a:gd name="connsiteY9" fmla="*/ 112411 h 376180"/>
              <a:gd name="connsiteX10" fmla="*/ 204643 w 332751"/>
              <a:gd name="connsiteY10" fmla="*/ 118656 h 376180"/>
              <a:gd name="connsiteX11" fmla="*/ 0 w 332751"/>
              <a:gd name="connsiteY11" fmla="*/ 376180 h 376180"/>
              <a:gd name="connsiteX12" fmla="*/ 71770 w 332751"/>
              <a:gd name="connsiteY12" fmla="*/ 376180 h 376180"/>
              <a:gd name="connsiteX13" fmla="*/ 232046 w 332751"/>
              <a:gd name="connsiteY13" fmla="*/ 184740 h 376180"/>
            </a:gdLst>
            <a:rect l="l" t="t" r="r" b="b"/>
            <a:pathLst>
              <a:path w="332751" h="376180">
                <a:moveTo>
                  <a:pt x="232046" y="184740"/>
                </a:moveTo>
                <a:cubicBezTo>
                  <a:pt x="264028" y="171416"/>
                  <a:pt x="298131" y="163933"/>
                  <a:pt x="332751" y="162656"/>
                </a:cubicBezTo>
                <a:lnTo>
                  <a:pt x="332751" y="89929"/>
                </a:lnTo>
                <a:cubicBezTo>
                  <a:pt x="325387" y="88992"/>
                  <a:pt x="318131" y="87357"/>
                  <a:pt x="311078" y="85046"/>
                </a:cubicBezTo>
                <a:cubicBezTo>
                  <a:pt x="285536" y="77632"/>
                  <a:pt x="264595" y="59271"/>
                  <a:pt x="253889" y="34916"/>
                </a:cubicBezTo>
                <a:lnTo>
                  <a:pt x="253889" y="34916"/>
                </a:lnTo>
                <a:cubicBezTo>
                  <a:pt x="249339" y="23862"/>
                  <a:pt x="247252" y="11945"/>
                  <a:pt x="247762" y="0"/>
                </a:cubicBezTo>
                <a:lnTo>
                  <a:pt x="176276" y="0"/>
                </a:lnTo>
                <a:cubicBezTo>
                  <a:pt x="175618" y="21386"/>
                  <a:pt x="179487" y="42665"/>
                  <a:pt x="187623" y="62451"/>
                </a:cubicBezTo>
                <a:cubicBezTo>
                  <a:pt x="195345" y="81129"/>
                  <a:pt x="206658" y="98104"/>
                  <a:pt x="220926" y="112411"/>
                </a:cubicBezTo>
                <a:cubicBezTo>
                  <a:pt x="215253" y="114342"/>
                  <a:pt x="210033" y="116442"/>
                  <a:pt x="204643" y="118656"/>
                </a:cubicBezTo>
                <a:cubicBezTo>
                  <a:pt x="86408" y="167595"/>
                  <a:pt x="9588" y="270468"/>
                  <a:pt x="0" y="376180"/>
                </a:cubicBezTo>
                <a:lnTo>
                  <a:pt x="71770" y="376180"/>
                </a:lnTo>
                <a:cubicBezTo>
                  <a:pt x="81358" y="298344"/>
                  <a:pt x="141497" y="221984"/>
                  <a:pt x="232046" y="184740"/>
                </a:cubicBezTo>
                <a:close/>
              </a:path>
            </a:pathLst>
          </a:custGeom>
          <a:solidFill xmlns:a="http://schemas.openxmlformats.org/drawingml/2006/main">
            <a:schemeClr val="accent6">
              <a:alpha val="40067"/>
            </a:schemeClr>
          </a:solidFill>
          <a:ln xmlns:a="http://schemas.openxmlformats.org/drawingml/2006/main" w="5378">
            <a:noFill/>
            <a:prstDash val="solid"/>
          </a:ln>
        </p:spPr>
        <p:txBody>
          <a:bodyPr xmlns:a="http://schemas.openxmlformats.org/drawingml/2006/main" anchor="ctr"/>
          <a:lstStyle xmlns:a="http://schemas.openxmlformats.org/drawingml/2006/main"/>
          <a:p xmlns:a="http://schemas.openxmlformats.org/drawingml/2006/main">
            <a:endParaRPr/>
          </a:p>
        </p:txBody>
      </p:sp>
      <p:sp>
        <p:nvSpPr>
          <p:cNvPr id="7" name="Espace réservé du texte 6">
            <a:extLst xmlns:a="http://schemas.openxmlformats.org/drawingml/2006/main">
              <a:ext uri="{FF2B5EF4-FFF2-40B4-BE49-F238E27FC236}">
                <a16:creationId xmlns:a16="http://schemas.microsoft.com/office/drawing/2014/main" id="{59097725-B93A-CF9D-CF4A-87B66DAC54E1}"/>
              </a:ext>
            </a:extLst>
          </p:cNvPr>
          <p:cNvSpPr>
            <a:spLocks xmlns:a="http://schemas.openxmlformats.org/drawingml/2006/main" noGrp="1"/>
          </p:cNvSpPr>
          <p:nvPr>
            <p:ph type="body" idx="11"/>
          </p:nvPr>
        </p:nvSpPr>
        <p:spPr>
          <a:xfrm xmlns:a="http://schemas.openxmlformats.org/drawingml/2006/main">
            <a:off x="4803774" y="4100513"/>
            <a:ext cx="6920227" cy="1274762"/>
          </a:xfrm>
        </p:spPr>
        <p:txBody>
          <a:bodyPr xmlns:a="http://schemas.openxmlformats.org/drawingml/2006/main"/>
          <a:lstStyle xmlns:a="http://schemas.openxmlformats.org/drawingml/2006/main">
            <a:lvl1pPr marL="285750" indent="-285750">
              <a:buFontTx/>
              <a:buNone/>
              <a:defRPr/>
            </a:lvl1pPr>
          </a:lstStyle>
          <a:p xmlns:a="http://schemas.openxmlformats.org/drawingml/2006/main">
            <a:pPr lvl="0">
              <a:buNone/>
            </a:pPr>
            <a:r>
              <a:t>Cliquez pour modifier les styles du texte du masque</a:t>
            </a:r>
          </a:p>
        </p:txBody>
      </p:sp>
      <p:sp>
        <p:nvSpPr>
          <p:cNvPr id="9" name="Espace réservé du texte 8">
            <a:extLst xmlns:a="http://schemas.openxmlformats.org/drawingml/2006/main">
              <a:ext uri="{FF2B5EF4-FFF2-40B4-BE49-F238E27FC236}">
                <a16:creationId xmlns:a16="http://schemas.microsoft.com/office/drawing/2014/main" id="{6CD20BE1-EE7B-7AD5-8BF1-93CECB59D8C0}"/>
              </a:ext>
            </a:extLst>
          </p:cNvPr>
          <p:cNvSpPr>
            <a:spLocks xmlns:a="http://schemas.openxmlformats.org/drawingml/2006/main" noGrp="1"/>
          </p:cNvSpPr>
          <p:nvPr>
            <p:ph type="body" idx="12"/>
          </p:nvPr>
        </p:nvSpPr>
        <p:spPr>
          <a:xfrm xmlns:a="http://schemas.openxmlformats.org/drawingml/2006/main">
            <a:off x="392113" y="1276350"/>
            <a:ext cx="4038600" cy="2622550"/>
          </a:xfrm>
        </p:spPr>
        <p:txBody>
          <a:bodyPr xmlns:a="http://schemas.openxmlformats.org/drawingml/2006/main" anchor="ctr"/>
          <a:lstStyle xmlns:a="http://schemas.openxmlformats.org/drawingml/2006/main">
            <a:lvl1pPr marL="0" indent="0">
              <a:buFontTx/>
              <a:buNone/>
              <a:defRPr sz="2400">
                <a:latin typeface="Sora"/>
                <a:ea typeface="Sora"/>
                <a:cs typeface="Sora"/>
              </a:defRPr>
            </a:lvl1pPr>
            <a:lvl2pPr>
              <a:buNone/>
              <a:defRPr>
                <a:latin typeface="Sora"/>
                <a:ea typeface="Sora"/>
                <a:cs typeface="Sora"/>
              </a:defRPr>
            </a:lvl2pPr>
            <a:lvl3pPr>
              <a:buNone/>
              <a:defRPr>
                <a:latin typeface="Sora"/>
                <a:ea typeface="Sora"/>
                <a:cs typeface="Sora"/>
              </a:defRPr>
            </a:lvl3pPr>
            <a:lvl4pPr>
              <a:buNone/>
              <a:defRPr>
                <a:latin typeface="Sora"/>
                <a:ea typeface="Sora"/>
                <a:cs typeface="Sora"/>
              </a:defRPr>
            </a:lvl4pPr>
            <a:lvl5pPr>
              <a:buNone/>
              <a:defRPr>
                <a:latin typeface="Sora"/>
                <a:ea typeface="Sora"/>
                <a:cs typeface="Sora"/>
              </a:defRPr>
            </a:lvl5pPr>
          </a:lstStyle>
          <a:p xmlns:a="http://schemas.openxmlformats.org/drawingml/2006/main">
            <a:pPr lvl="0">
              <a:buNone/>
            </a:pPr>
            <a:r>
              <a:t>Cliquez pour modifier les styles du texte du masque</a:t>
            </a:r>
          </a:p>
        </p:txBody>
      </p:sp>
      <p:sp>
        <p:nvSpPr>
          <p:cNvPr id="6" name="Title 1">
            <a:extLst xmlns:a="http://schemas.openxmlformats.org/drawingml/2006/main">
              <a:ext uri="{FF2B5EF4-FFF2-40B4-BE49-F238E27FC236}">
                <a16:creationId xmlns:a16="http://schemas.microsoft.com/office/drawing/2014/main" id="{F2754F4E-67C7-1C0B-9D4C-A02AC94E512B}"/>
              </a:ext>
            </a:extLst>
          </p:cNvPr>
          <p:cNvSpPr>
            <a:spLocks xmlns:a="http://schemas.openxmlformats.org/drawingml/2006/main" noGrp="1"/>
          </p:cNvSpPr>
          <p:nvPr>
            <p:ph type="title" idx="0"/>
          </p:nvPr>
        </p:nvSpPr>
        <p:spPr>
          <a:xfrm xmlns:a="http://schemas.openxmlformats.org/drawingml/2006/main">
            <a:off x="467998" y="216000"/>
            <a:ext cx="11257200" cy="496787"/>
          </a:xfrm>
        </p:spPr>
        <p:txBody>
          <a:bodyPr xmlns:a="http://schemas.openxmlformats.org/drawingml/2006/main"/>
          <a:lstStyle xmlns:a="http://schemas.openxmlformats.org/drawingml/2006/main"/>
          <a:p xmlns:a="http://schemas.openxmlformats.org/drawingml/2006/main">
            <a:r>
              <a:t>Modifiez le style du titre</a:t>
            </a:r>
            <a:endParaRPr/>
          </a:p>
        </p:txBody>
      </p:sp>
      <p:sp>
        <p:nvSpPr>
          <p:cNvPr id="8" name="Subtitle 2">
            <a:extLst xmlns:a="http://schemas.openxmlformats.org/drawingml/2006/main">
              <a:ext uri="{FF2B5EF4-FFF2-40B4-BE49-F238E27FC236}">
                <a16:creationId xmlns:a16="http://schemas.microsoft.com/office/drawing/2014/main" id="{E278AE33-56BA-BBC7-DB53-8643F5DEDAC1}"/>
              </a:ext>
            </a:extLst>
          </p:cNvPr>
          <p:cNvSpPr>
            <a:spLocks xmlns:a="http://schemas.openxmlformats.org/drawingml/2006/main" noGrp="1"/>
          </p:cNvSpPr>
          <p:nvPr>
            <p:ph type="subTitle" idx="14"/>
          </p:nvPr>
        </p:nvSpPr>
        <p:spPr>
          <a:xfrm xmlns:a="http://schemas.openxmlformats.org/drawingml/2006/main">
            <a:off x="468000" y="734909"/>
            <a:ext cx="11256002" cy="525918"/>
          </a:xfrm>
        </p:spPr>
        <p:txBody>
          <a:bodyPr xmlns:a="http://schemas.openxmlformats.org/drawingml/2006/main" anchor="t"/>
          <a:lstStyle xmlns:a="http://schemas.openxmlformats.org/drawingml/2006/main">
            <a:lvl1pPr marL="0" indent="0" algn="l">
              <a:spcBef>
                <a:spcPts val="0"/>
              </a:spcBef>
              <a:buNone/>
              <a:defRPr sz="20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xmlns:a="http://schemas.openxmlformats.org/drawingml/2006/main">
            <a:r>
              <a:t>Modifiez le style des sous-titres du masque</a:t>
            </a:r>
            <a:endParaRPr/>
          </a:p>
        </p:txBody>
      </p:sp>
      <p:sp>
        <p:nvSpPr>
          <p:cNvPr id="10" name="Espace réservé du numéro de diapositive 9">
            <a:extLst xmlns:a="http://schemas.openxmlformats.org/drawingml/2006/main">
              <a:ext uri="{FF2B5EF4-FFF2-40B4-BE49-F238E27FC236}">
                <a16:creationId xmlns:a16="http://schemas.microsoft.com/office/drawing/2014/main" id="{D215B30B-8976-830D-074B-3E972EBFF536}"/>
              </a:ext>
            </a:extLst>
          </p:cNvPr>
          <p:cNvSpPr>
            <a:spLocks xmlns:a="http://schemas.openxmlformats.org/drawingml/2006/main" noGrp="1"/>
          </p:cNvSpPr>
          <p:nvPr>
            <p:ph type="sldNum" idx="15"/>
          </p:nvPr>
        </p:nvSpPr>
        <p:spPr/>
        <p:txBody>
          <a:bodyPr xmlns:a="http://schemas.openxmlformats.org/drawingml/2006/main"/>
          <a:lstStyle xmlns:a="http://schemas.openxmlformats.org/drawingml/2006/main"/>
          <a:p xmlns:a="http://schemas.openxmlformats.org/drawingml/2006/main">
            <a:fld id="{B134DF7A-BEA9-4831-B46F-2B4DABD39A7D}" type="slidenum">
              <a:t>‹N°›</a:t>
            </a:fld>
            <a:endParaRPr/>
          </a:p>
        </p:txBody>
      </p:sp>
      <p:sp>
        <p:nvSpPr>
          <p:cNvPr id="11" name="Espace réservé du texte 8">
            <a:extLst xmlns:a="http://schemas.openxmlformats.org/drawingml/2006/main">
              <a:ext uri="{FF2B5EF4-FFF2-40B4-BE49-F238E27FC236}">
                <a16:creationId xmlns:a16="http://schemas.microsoft.com/office/drawing/2014/main" id="{113B0FB1-C4B9-80F2-B4FA-D9CF03A93A05}"/>
              </a:ext>
            </a:extLst>
          </p:cNvPr>
          <p:cNvSpPr>
            <a:spLocks xmlns:a="http://schemas.openxmlformats.org/drawingml/2006/main" noGrp="1"/>
          </p:cNvSpPr>
          <p:nvPr>
            <p:ph type="body" idx="16" hasCustomPrompt="1"/>
          </p:nvPr>
        </p:nvSpPr>
        <p:spPr>
          <a:xfrm xmlns:a="http://schemas.openxmlformats.org/drawingml/2006/main">
            <a:off x="4810109" y="1276350"/>
            <a:ext cx="6913892" cy="2622550"/>
          </a:xfrm>
        </p:spPr>
        <p:txBody>
          <a:bodyPr xmlns:a="http://schemas.openxmlformats.org/drawingml/2006/main" anchor="ctr"/>
          <a:lstStyle xmlns:a="http://schemas.openxmlformats.org/drawingml/2006/main">
            <a:lvl1pPr marL="0" indent="0">
              <a:buFontTx/>
              <a:buNone/>
              <a:defRPr sz="16600">
                <a:solidFill>
                  <a:schemeClr val="accent2"/>
                </a:solidFill>
                <a:latin typeface="Sora"/>
                <a:ea typeface="Sora"/>
                <a:cs typeface="Sora"/>
              </a:defRPr>
            </a:lvl1pPr>
            <a:lvl2pPr>
              <a:buNone/>
              <a:defRPr>
                <a:latin typeface="Sora"/>
                <a:ea typeface="Sora"/>
                <a:cs typeface="Sora"/>
              </a:defRPr>
            </a:lvl2pPr>
            <a:lvl3pPr>
              <a:buNone/>
              <a:defRPr>
                <a:latin typeface="Sora"/>
                <a:ea typeface="Sora"/>
                <a:cs typeface="Sora"/>
              </a:defRPr>
            </a:lvl3pPr>
            <a:lvl4pPr>
              <a:buNone/>
              <a:defRPr>
                <a:latin typeface="Sora"/>
                <a:ea typeface="Sora"/>
                <a:cs typeface="Sora"/>
              </a:defRPr>
            </a:lvl4pPr>
            <a:lvl5pPr>
              <a:buNone/>
              <a:defRPr>
                <a:latin typeface="Sora"/>
                <a:ea typeface="Sora"/>
                <a:cs typeface="Sora"/>
              </a:defRPr>
            </a:lvl5pPr>
          </a:lstStyle>
          <a:p xmlns:a="http://schemas.openxmlformats.org/drawingml/2006/main">
            <a:pPr lvl="0">
              <a:buNone/>
            </a:pPr>
            <a:r>
              <a:t>Texte</a:t>
            </a:r>
          </a:p>
        </p:txBody>
      </p:sp>
    </p:spTree>
  </p:cSld>
  <p:hf hdr="0"/>
</p:sldLayout>
</file>

<file path=ppt/slideLayouts/slideLayout19.xml><?xml version="1.0" encoding="utf-8"?>
<p:sldLayout xmlns:p="http://schemas.openxmlformats.org/presentationml/2006/main" preserve="1">
  <p:cSld name="18_KPI_2">
    <p:spTree>
      <p:nvGrpSpPr>
        <p:cNvPr id="1" name=""/>
        <p:cNvGrpSpPr/>
        <p:nvPr/>
      </p:nvGrpSpPr>
      <p:grpSpPr>
        <a:xfrm xmlns:a="http://schemas.openxmlformats.org/drawingml/2006/main"/>
      </p:grpSpPr>
      <p:sp>
        <p:nvSpPr>
          <p:cNvPr id="10" name="Forme libre 9">
            <a:extLst xmlns:a="http://schemas.openxmlformats.org/drawingml/2006/main">
              <a:ext uri="{FF2B5EF4-FFF2-40B4-BE49-F238E27FC236}">
                <a16:creationId xmlns:a16="http://schemas.microsoft.com/office/drawing/2014/main" id="{870B61E3-D8A2-E6BD-F0A3-6DD61A0ECEDE}"/>
              </a:ext>
            </a:extLst>
          </p:cNvPr>
          <p:cNvSpPr>
            <a:spLocks xmlns:a="http://schemas.openxmlformats.org/drawingml/2006/main" noGrp="1"/>
          </p:cNvSpPr>
          <p:nvPr/>
        </p:nvSpPr>
        <p:spPr>
          <a:xfrm xmlns:a="http://schemas.openxmlformats.org/drawingml/2006/main">
            <a:off x="6096000" y="-28895"/>
            <a:ext cx="6115663" cy="6913859"/>
          </a:xfrm>
          <a:custGeom xmlns:a="http://schemas.openxmlformats.org/drawingml/2006/main">
            <a:gdLst>
              <a:gd name="connsiteX0" fmla="*/ 232046 w 332751"/>
              <a:gd name="connsiteY0" fmla="*/ 184740 h 376180"/>
              <a:gd name="connsiteX1" fmla="*/ 332751 w 332751"/>
              <a:gd name="connsiteY1" fmla="*/ 162656 h 376180"/>
              <a:gd name="connsiteX2" fmla="*/ 332751 w 332751"/>
              <a:gd name="connsiteY2" fmla="*/ 89929 h 376180"/>
              <a:gd name="connsiteX3" fmla="*/ 311078 w 332751"/>
              <a:gd name="connsiteY3" fmla="*/ 85046 h 376180"/>
              <a:gd name="connsiteX4" fmla="*/ 253889 w 332751"/>
              <a:gd name="connsiteY4" fmla="*/ 34916 h 376180"/>
              <a:gd name="connsiteX5" fmla="*/ 253889 w 332751"/>
              <a:gd name="connsiteY5" fmla="*/ 34916 h 376180"/>
              <a:gd name="connsiteX6" fmla="*/ 247762 w 332751"/>
              <a:gd name="connsiteY6" fmla="*/ 0 h 376180"/>
              <a:gd name="connsiteX7" fmla="*/ 176276 w 332751"/>
              <a:gd name="connsiteY7" fmla="*/ 0 h 376180"/>
              <a:gd name="connsiteX8" fmla="*/ 187623 w 332751"/>
              <a:gd name="connsiteY8" fmla="*/ 62451 h 376180"/>
              <a:gd name="connsiteX9" fmla="*/ 220926 w 332751"/>
              <a:gd name="connsiteY9" fmla="*/ 112411 h 376180"/>
              <a:gd name="connsiteX10" fmla="*/ 204643 w 332751"/>
              <a:gd name="connsiteY10" fmla="*/ 118656 h 376180"/>
              <a:gd name="connsiteX11" fmla="*/ 0 w 332751"/>
              <a:gd name="connsiteY11" fmla="*/ 376180 h 376180"/>
              <a:gd name="connsiteX12" fmla="*/ 71770 w 332751"/>
              <a:gd name="connsiteY12" fmla="*/ 376180 h 376180"/>
              <a:gd name="connsiteX13" fmla="*/ 232046 w 332751"/>
              <a:gd name="connsiteY13" fmla="*/ 184740 h 376180"/>
            </a:gdLst>
            <a:rect l="l" t="t" r="r" b="b"/>
            <a:pathLst>
              <a:path w="332751" h="376180">
                <a:moveTo>
                  <a:pt x="232046" y="184740"/>
                </a:moveTo>
                <a:cubicBezTo>
                  <a:pt x="264028" y="171416"/>
                  <a:pt x="298131" y="163933"/>
                  <a:pt x="332751" y="162656"/>
                </a:cubicBezTo>
                <a:lnTo>
                  <a:pt x="332751" y="89929"/>
                </a:lnTo>
                <a:cubicBezTo>
                  <a:pt x="325387" y="88992"/>
                  <a:pt x="318131" y="87357"/>
                  <a:pt x="311078" y="85046"/>
                </a:cubicBezTo>
                <a:cubicBezTo>
                  <a:pt x="285536" y="77632"/>
                  <a:pt x="264595" y="59271"/>
                  <a:pt x="253889" y="34916"/>
                </a:cubicBezTo>
                <a:lnTo>
                  <a:pt x="253889" y="34916"/>
                </a:lnTo>
                <a:cubicBezTo>
                  <a:pt x="249339" y="23862"/>
                  <a:pt x="247252" y="11945"/>
                  <a:pt x="247762" y="0"/>
                </a:cubicBezTo>
                <a:lnTo>
                  <a:pt x="176276" y="0"/>
                </a:lnTo>
                <a:cubicBezTo>
                  <a:pt x="175618" y="21386"/>
                  <a:pt x="179487" y="42665"/>
                  <a:pt x="187623" y="62451"/>
                </a:cubicBezTo>
                <a:cubicBezTo>
                  <a:pt x="195345" y="81129"/>
                  <a:pt x="206658" y="98104"/>
                  <a:pt x="220926" y="112411"/>
                </a:cubicBezTo>
                <a:cubicBezTo>
                  <a:pt x="215253" y="114342"/>
                  <a:pt x="210033" y="116442"/>
                  <a:pt x="204643" y="118656"/>
                </a:cubicBezTo>
                <a:cubicBezTo>
                  <a:pt x="86408" y="167595"/>
                  <a:pt x="9588" y="270468"/>
                  <a:pt x="0" y="376180"/>
                </a:cubicBezTo>
                <a:lnTo>
                  <a:pt x="71770" y="376180"/>
                </a:lnTo>
                <a:cubicBezTo>
                  <a:pt x="81358" y="298344"/>
                  <a:pt x="141497" y="221984"/>
                  <a:pt x="232046" y="184740"/>
                </a:cubicBezTo>
                <a:close/>
              </a:path>
            </a:pathLst>
          </a:custGeom>
          <a:solidFill xmlns:a="http://schemas.openxmlformats.org/drawingml/2006/main">
            <a:schemeClr val="accent6">
              <a:alpha val="40067"/>
            </a:schemeClr>
          </a:solidFill>
          <a:ln xmlns:a="http://schemas.openxmlformats.org/drawingml/2006/main" w="5378">
            <a:noFill/>
            <a:prstDash val="solid"/>
          </a:ln>
        </p:spPr>
        <p:txBody>
          <a:bodyPr xmlns:a="http://schemas.openxmlformats.org/drawingml/2006/main" anchor="ctr"/>
          <a:lstStyle xmlns:a="http://schemas.openxmlformats.org/drawingml/2006/main"/>
          <a:p xmlns:a="http://schemas.openxmlformats.org/drawingml/2006/main">
            <a:endParaRPr/>
          </a:p>
        </p:txBody>
      </p:sp>
      <p:sp>
        <p:nvSpPr>
          <p:cNvPr id="7" name="Espace réservé du texte 6">
            <a:extLst xmlns:a="http://schemas.openxmlformats.org/drawingml/2006/main">
              <a:ext uri="{FF2B5EF4-FFF2-40B4-BE49-F238E27FC236}">
                <a16:creationId xmlns:a16="http://schemas.microsoft.com/office/drawing/2014/main" id="{59097725-B93A-CF9D-CF4A-87B66DAC54E1}"/>
              </a:ext>
            </a:extLst>
          </p:cNvPr>
          <p:cNvSpPr>
            <a:spLocks xmlns:a="http://schemas.openxmlformats.org/drawingml/2006/main" noGrp="1"/>
          </p:cNvSpPr>
          <p:nvPr>
            <p:ph type="body" idx="11"/>
          </p:nvPr>
        </p:nvSpPr>
        <p:spPr>
          <a:xfrm xmlns:a="http://schemas.openxmlformats.org/drawingml/2006/main">
            <a:off x="1798883" y="5031860"/>
            <a:ext cx="4038600" cy="1274762"/>
          </a:xfrm>
        </p:spPr>
        <p:txBody>
          <a:bodyPr xmlns:a="http://schemas.openxmlformats.org/drawingml/2006/main"/>
          <a:lstStyle xmlns:a="http://schemas.openxmlformats.org/drawingml/2006/main">
            <a:lvl1pPr marL="285750" indent="-285750">
              <a:buFontTx/>
              <a:buNone/>
              <a:defRPr/>
            </a:lvl1pPr>
            <a:lvl2pPr marL="274637" indent="0">
              <a:buNone/>
              <a:defRPr/>
            </a:lvl2pPr>
          </a:lstStyle>
          <a:p xmlns:a="http://schemas.openxmlformats.org/drawingml/2006/main">
            <a:pPr lvl="0">
              <a:buNone/>
            </a:pPr>
            <a:r>
              <a:t>Cliquez pour modifier les styles du texte du masque</a:t>
            </a:r>
          </a:p>
        </p:txBody>
      </p:sp>
      <p:sp>
        <p:nvSpPr>
          <p:cNvPr id="9" name="Espace réservé du texte 8">
            <a:extLst xmlns:a="http://schemas.openxmlformats.org/drawingml/2006/main">
              <a:ext uri="{FF2B5EF4-FFF2-40B4-BE49-F238E27FC236}">
                <a16:creationId xmlns:a16="http://schemas.microsoft.com/office/drawing/2014/main" id="{6CD20BE1-EE7B-7AD5-8BF1-93CECB59D8C0}"/>
              </a:ext>
            </a:extLst>
          </p:cNvPr>
          <p:cNvSpPr>
            <a:spLocks xmlns:a="http://schemas.openxmlformats.org/drawingml/2006/main" noGrp="1"/>
          </p:cNvSpPr>
          <p:nvPr>
            <p:ph type="body" idx="12"/>
          </p:nvPr>
        </p:nvSpPr>
        <p:spPr>
          <a:xfrm xmlns:a="http://schemas.openxmlformats.org/drawingml/2006/main">
            <a:off x="1798883" y="1287418"/>
            <a:ext cx="4038600" cy="1055396"/>
          </a:xfrm>
        </p:spPr>
        <p:txBody>
          <a:bodyPr xmlns:a="http://schemas.openxmlformats.org/drawingml/2006/main" anchor="ctr"/>
          <a:lstStyle xmlns:a="http://schemas.openxmlformats.org/drawingml/2006/main">
            <a:lvl1pPr marL="0" indent="0">
              <a:buFontTx/>
              <a:buNone/>
              <a:defRPr sz="2000">
                <a:latin typeface="Sora"/>
                <a:ea typeface="Sora"/>
                <a:cs typeface="Sora"/>
              </a:defRPr>
            </a:lvl1pPr>
            <a:lvl2pPr>
              <a:buNone/>
              <a:defRPr>
                <a:latin typeface="Sora"/>
                <a:ea typeface="Sora"/>
                <a:cs typeface="Sora"/>
              </a:defRPr>
            </a:lvl2pPr>
            <a:lvl3pPr>
              <a:buNone/>
              <a:defRPr>
                <a:latin typeface="Sora"/>
                <a:ea typeface="Sora"/>
                <a:cs typeface="Sora"/>
              </a:defRPr>
            </a:lvl3pPr>
            <a:lvl4pPr>
              <a:buNone/>
              <a:defRPr>
                <a:latin typeface="Sora"/>
                <a:ea typeface="Sora"/>
                <a:cs typeface="Sora"/>
              </a:defRPr>
            </a:lvl4pPr>
            <a:lvl5pPr>
              <a:buNone/>
              <a:defRPr>
                <a:latin typeface="Sora"/>
                <a:ea typeface="Sora"/>
                <a:cs typeface="Sora"/>
              </a:defRPr>
            </a:lvl5pPr>
          </a:lstStyle>
          <a:p xmlns:a="http://schemas.openxmlformats.org/drawingml/2006/main">
            <a:pPr lvl="0">
              <a:buNone/>
            </a:pPr>
            <a:r>
              <a:t>Cliquez pour modifier les styles du texte du masque</a:t>
            </a:r>
          </a:p>
        </p:txBody>
      </p:sp>
      <p:sp>
        <p:nvSpPr>
          <p:cNvPr id="6" name="Espace réservé du texte 6">
            <a:extLst xmlns:a="http://schemas.openxmlformats.org/drawingml/2006/main">
              <a:ext uri="{FF2B5EF4-FFF2-40B4-BE49-F238E27FC236}">
                <a16:creationId xmlns:a16="http://schemas.microsoft.com/office/drawing/2014/main" id="{EB771471-C2D3-F810-2F1D-14E5DE647D28}"/>
              </a:ext>
            </a:extLst>
          </p:cNvPr>
          <p:cNvSpPr>
            <a:spLocks xmlns:a="http://schemas.openxmlformats.org/drawingml/2006/main" noGrp="1"/>
          </p:cNvSpPr>
          <p:nvPr>
            <p:ph type="body" idx="14"/>
          </p:nvPr>
        </p:nvSpPr>
        <p:spPr>
          <a:xfrm xmlns:a="http://schemas.openxmlformats.org/drawingml/2006/main">
            <a:off x="6354515" y="5027391"/>
            <a:ext cx="4038600" cy="1274762"/>
          </a:xfrm>
        </p:spPr>
        <p:txBody>
          <a:bodyPr xmlns:a="http://schemas.openxmlformats.org/drawingml/2006/main"/>
          <a:lstStyle xmlns:a="http://schemas.openxmlformats.org/drawingml/2006/main">
            <a:lvl1pPr marL="285750" indent="-285750">
              <a:buFontTx/>
              <a:buNone/>
              <a:defRPr/>
            </a:lvl1pPr>
            <a:lvl2pPr marL="274637" indent="0">
              <a:buNone/>
              <a:defRPr/>
            </a:lvl2pPr>
          </a:lstStyle>
          <a:p xmlns:a="http://schemas.openxmlformats.org/drawingml/2006/main">
            <a:pPr lvl="0">
              <a:buNone/>
            </a:pPr>
            <a:r>
              <a:t>Cliquez pour modifier les styles du texte du masque</a:t>
            </a:r>
          </a:p>
        </p:txBody>
      </p:sp>
      <p:sp>
        <p:nvSpPr>
          <p:cNvPr id="8" name="Espace réservé du texte 8">
            <a:extLst xmlns:a="http://schemas.openxmlformats.org/drawingml/2006/main">
              <a:ext uri="{FF2B5EF4-FFF2-40B4-BE49-F238E27FC236}">
                <a16:creationId xmlns:a16="http://schemas.microsoft.com/office/drawing/2014/main" id="{7612CBB8-998E-A424-FE6F-3A23FEDF1B1D}"/>
              </a:ext>
            </a:extLst>
          </p:cNvPr>
          <p:cNvSpPr>
            <a:spLocks xmlns:a="http://schemas.openxmlformats.org/drawingml/2006/main" noGrp="1"/>
          </p:cNvSpPr>
          <p:nvPr>
            <p:ph type="body" idx="15"/>
          </p:nvPr>
        </p:nvSpPr>
        <p:spPr>
          <a:xfrm xmlns:a="http://schemas.openxmlformats.org/drawingml/2006/main">
            <a:off x="6354515" y="1282949"/>
            <a:ext cx="4038600" cy="1055396"/>
          </a:xfrm>
        </p:spPr>
        <p:txBody>
          <a:bodyPr xmlns:a="http://schemas.openxmlformats.org/drawingml/2006/main" anchor="ctr"/>
          <a:lstStyle xmlns:a="http://schemas.openxmlformats.org/drawingml/2006/main">
            <a:lvl1pPr marL="0" indent="0">
              <a:buFontTx/>
              <a:buNone/>
              <a:defRPr sz="2000">
                <a:latin typeface="Sora"/>
                <a:ea typeface="Sora"/>
                <a:cs typeface="Sora"/>
              </a:defRPr>
            </a:lvl1pPr>
            <a:lvl2pPr>
              <a:buNone/>
              <a:defRPr>
                <a:latin typeface="Sora"/>
                <a:ea typeface="Sora"/>
                <a:cs typeface="Sora"/>
              </a:defRPr>
            </a:lvl2pPr>
            <a:lvl3pPr>
              <a:buNone/>
              <a:defRPr>
                <a:latin typeface="Sora"/>
                <a:ea typeface="Sora"/>
                <a:cs typeface="Sora"/>
              </a:defRPr>
            </a:lvl3pPr>
            <a:lvl4pPr>
              <a:buNone/>
              <a:defRPr>
                <a:latin typeface="Sora"/>
                <a:ea typeface="Sora"/>
                <a:cs typeface="Sora"/>
              </a:defRPr>
            </a:lvl4pPr>
            <a:lvl5pPr>
              <a:buNone/>
              <a:defRPr>
                <a:latin typeface="Sora"/>
                <a:ea typeface="Sora"/>
                <a:cs typeface="Sora"/>
              </a:defRPr>
            </a:lvl5pPr>
          </a:lstStyle>
          <a:p xmlns:a="http://schemas.openxmlformats.org/drawingml/2006/main">
            <a:pPr lvl="0">
              <a:buNone/>
            </a:pPr>
            <a:r>
              <a:t>Cliquez pour modifier les styles du texte du masque</a:t>
            </a:r>
          </a:p>
        </p:txBody>
      </p:sp>
      <p:sp>
        <p:nvSpPr>
          <p:cNvPr id="12" name="Title 1">
            <a:extLst xmlns:a="http://schemas.openxmlformats.org/drawingml/2006/main">
              <a:ext uri="{FF2B5EF4-FFF2-40B4-BE49-F238E27FC236}">
                <a16:creationId xmlns:a16="http://schemas.microsoft.com/office/drawing/2014/main" id="{EC9C238D-C3F0-39F2-B58D-478B54905610}"/>
              </a:ext>
            </a:extLst>
          </p:cNvPr>
          <p:cNvSpPr>
            <a:spLocks xmlns:a="http://schemas.openxmlformats.org/drawingml/2006/main" noGrp="1"/>
          </p:cNvSpPr>
          <p:nvPr>
            <p:ph type="title" idx="0"/>
          </p:nvPr>
        </p:nvSpPr>
        <p:spPr>
          <a:xfrm xmlns:a="http://schemas.openxmlformats.org/drawingml/2006/main">
            <a:off x="467998" y="216000"/>
            <a:ext cx="11257200" cy="496787"/>
          </a:xfrm>
        </p:spPr>
        <p:txBody>
          <a:bodyPr xmlns:a="http://schemas.openxmlformats.org/drawingml/2006/main"/>
          <a:lstStyle xmlns:a="http://schemas.openxmlformats.org/drawingml/2006/main"/>
          <a:p xmlns:a="http://schemas.openxmlformats.org/drawingml/2006/main">
            <a:r>
              <a:t>Modifiez le style du titre</a:t>
            </a:r>
            <a:endParaRPr/>
          </a:p>
        </p:txBody>
      </p:sp>
      <p:sp>
        <p:nvSpPr>
          <p:cNvPr id="13" name="Subtitle 2">
            <a:extLst xmlns:a="http://schemas.openxmlformats.org/drawingml/2006/main">
              <a:ext uri="{FF2B5EF4-FFF2-40B4-BE49-F238E27FC236}">
                <a16:creationId xmlns:a16="http://schemas.microsoft.com/office/drawing/2014/main" id="{51FA8228-7FF0-E5D8-6C9E-C90C13E71853}"/>
              </a:ext>
            </a:extLst>
          </p:cNvPr>
          <p:cNvSpPr>
            <a:spLocks xmlns:a="http://schemas.openxmlformats.org/drawingml/2006/main" noGrp="1"/>
          </p:cNvSpPr>
          <p:nvPr>
            <p:ph type="subTitle" idx="16"/>
          </p:nvPr>
        </p:nvSpPr>
        <p:spPr>
          <a:xfrm xmlns:a="http://schemas.openxmlformats.org/drawingml/2006/main">
            <a:off x="468000" y="734909"/>
            <a:ext cx="11256002" cy="525918"/>
          </a:xfrm>
        </p:spPr>
        <p:txBody>
          <a:bodyPr xmlns:a="http://schemas.openxmlformats.org/drawingml/2006/main" anchor="t"/>
          <a:lstStyle xmlns:a="http://schemas.openxmlformats.org/drawingml/2006/main">
            <a:lvl1pPr marL="0" indent="0" algn="l">
              <a:spcBef>
                <a:spcPts val="0"/>
              </a:spcBef>
              <a:buNone/>
              <a:defRPr sz="20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xmlns:a="http://schemas.openxmlformats.org/drawingml/2006/main">
            <a:r>
              <a:t>Modifiez le style des sous-titres du masque</a:t>
            </a:r>
            <a:endParaRPr/>
          </a:p>
        </p:txBody>
      </p:sp>
      <p:sp>
        <p:nvSpPr>
          <p:cNvPr id="17" name="Espace réservé du numéro de diapositive 16">
            <a:extLst xmlns:a="http://schemas.openxmlformats.org/drawingml/2006/main">
              <a:ext uri="{FF2B5EF4-FFF2-40B4-BE49-F238E27FC236}">
                <a16:creationId xmlns:a16="http://schemas.microsoft.com/office/drawing/2014/main" id="{21476C1F-5954-E841-F8F8-DEE396871787}"/>
              </a:ext>
            </a:extLst>
          </p:cNvPr>
          <p:cNvSpPr>
            <a:spLocks xmlns:a="http://schemas.openxmlformats.org/drawingml/2006/main" noGrp="1"/>
          </p:cNvSpPr>
          <p:nvPr>
            <p:ph type="sldNum" idx="17"/>
          </p:nvPr>
        </p:nvSpPr>
        <p:spPr/>
        <p:txBody>
          <a:bodyPr xmlns:a="http://schemas.openxmlformats.org/drawingml/2006/main"/>
          <a:lstStyle xmlns:a="http://schemas.openxmlformats.org/drawingml/2006/main"/>
          <a:p xmlns:a="http://schemas.openxmlformats.org/drawingml/2006/main">
            <a:fld id="{B134DF7A-BEA9-4831-B46F-2B4DABD39A7D}" type="slidenum">
              <a:t>‹N°›</a:t>
            </a:fld>
            <a:endParaRPr/>
          </a:p>
        </p:txBody>
      </p:sp>
      <p:sp>
        <p:nvSpPr>
          <p:cNvPr id="2" name="Espace réservé du texte 8">
            <a:extLst xmlns:a="http://schemas.openxmlformats.org/drawingml/2006/main">
              <a:ext uri="{FF2B5EF4-FFF2-40B4-BE49-F238E27FC236}">
                <a16:creationId xmlns:a16="http://schemas.microsoft.com/office/drawing/2014/main" id="{A4A8CCF1-51E3-5742-3A44-BD142FB32EFF}"/>
              </a:ext>
            </a:extLst>
          </p:cNvPr>
          <p:cNvSpPr>
            <a:spLocks xmlns:a="http://schemas.openxmlformats.org/drawingml/2006/main" noGrp="1"/>
          </p:cNvSpPr>
          <p:nvPr>
            <p:ph type="body" idx="18" hasCustomPrompt="1"/>
          </p:nvPr>
        </p:nvSpPr>
        <p:spPr>
          <a:xfrm xmlns:a="http://schemas.openxmlformats.org/drawingml/2006/main">
            <a:off x="1798883" y="2376062"/>
            <a:ext cx="4038600" cy="2622550"/>
          </a:xfrm>
        </p:spPr>
        <p:txBody>
          <a:bodyPr xmlns:a="http://schemas.openxmlformats.org/drawingml/2006/main" anchor="ctr"/>
          <a:lstStyle xmlns:a="http://schemas.openxmlformats.org/drawingml/2006/main">
            <a:lvl1pPr marL="0" indent="0">
              <a:buFontTx/>
              <a:buNone/>
              <a:defRPr sz="9600">
                <a:solidFill>
                  <a:schemeClr val="accent2"/>
                </a:solidFill>
                <a:latin typeface="Sora"/>
                <a:ea typeface="Sora"/>
                <a:cs typeface="Sora"/>
              </a:defRPr>
            </a:lvl1pPr>
            <a:lvl2pPr>
              <a:buNone/>
              <a:defRPr>
                <a:latin typeface="Sora"/>
                <a:ea typeface="Sora"/>
                <a:cs typeface="Sora"/>
              </a:defRPr>
            </a:lvl2pPr>
            <a:lvl3pPr>
              <a:buNone/>
              <a:defRPr>
                <a:latin typeface="Sora"/>
                <a:ea typeface="Sora"/>
                <a:cs typeface="Sora"/>
              </a:defRPr>
            </a:lvl3pPr>
            <a:lvl4pPr>
              <a:buNone/>
              <a:defRPr>
                <a:latin typeface="Sora"/>
                <a:ea typeface="Sora"/>
                <a:cs typeface="Sora"/>
              </a:defRPr>
            </a:lvl4pPr>
            <a:lvl5pPr>
              <a:buNone/>
              <a:defRPr>
                <a:latin typeface="Sora"/>
                <a:ea typeface="Sora"/>
                <a:cs typeface="Sora"/>
              </a:defRPr>
            </a:lvl5pPr>
          </a:lstStyle>
          <a:p xmlns:a="http://schemas.openxmlformats.org/drawingml/2006/main">
            <a:pPr lvl="0">
              <a:buNone/>
            </a:pPr>
            <a:r>
              <a:t>Texte</a:t>
            </a:r>
          </a:p>
        </p:txBody>
      </p:sp>
      <p:sp>
        <p:nvSpPr>
          <p:cNvPr id="4" name="Espace réservé du texte 8">
            <a:extLst xmlns:a="http://schemas.openxmlformats.org/drawingml/2006/main">
              <a:ext uri="{FF2B5EF4-FFF2-40B4-BE49-F238E27FC236}">
                <a16:creationId xmlns:a16="http://schemas.microsoft.com/office/drawing/2014/main" id="{9AF57050-D8E3-A81E-AE97-36028032AA83}"/>
              </a:ext>
            </a:extLst>
          </p:cNvPr>
          <p:cNvSpPr>
            <a:spLocks xmlns:a="http://schemas.openxmlformats.org/drawingml/2006/main" noGrp="1"/>
          </p:cNvSpPr>
          <p:nvPr>
            <p:ph type="body" idx="19" hasCustomPrompt="1"/>
          </p:nvPr>
        </p:nvSpPr>
        <p:spPr>
          <a:xfrm xmlns:a="http://schemas.openxmlformats.org/drawingml/2006/main">
            <a:off x="6354515" y="2376062"/>
            <a:ext cx="4038600" cy="2622550"/>
          </a:xfrm>
        </p:spPr>
        <p:txBody>
          <a:bodyPr xmlns:a="http://schemas.openxmlformats.org/drawingml/2006/main" anchor="ctr"/>
          <a:lstStyle xmlns:a="http://schemas.openxmlformats.org/drawingml/2006/main">
            <a:lvl1pPr marL="0" indent="0">
              <a:buFontTx/>
              <a:buNone/>
              <a:defRPr sz="9600">
                <a:solidFill>
                  <a:schemeClr val="accent2"/>
                </a:solidFill>
                <a:latin typeface="Sora"/>
                <a:ea typeface="Sora"/>
                <a:cs typeface="Sora"/>
              </a:defRPr>
            </a:lvl1pPr>
            <a:lvl2pPr>
              <a:buNone/>
              <a:defRPr>
                <a:latin typeface="Sora"/>
                <a:ea typeface="Sora"/>
                <a:cs typeface="Sora"/>
              </a:defRPr>
            </a:lvl2pPr>
            <a:lvl3pPr>
              <a:buNone/>
              <a:defRPr>
                <a:latin typeface="Sora"/>
                <a:ea typeface="Sora"/>
                <a:cs typeface="Sora"/>
              </a:defRPr>
            </a:lvl3pPr>
            <a:lvl4pPr>
              <a:buNone/>
              <a:defRPr>
                <a:latin typeface="Sora"/>
                <a:ea typeface="Sora"/>
                <a:cs typeface="Sora"/>
              </a:defRPr>
            </a:lvl4pPr>
            <a:lvl5pPr>
              <a:buNone/>
              <a:defRPr>
                <a:latin typeface="Sora"/>
                <a:ea typeface="Sora"/>
                <a:cs typeface="Sora"/>
              </a:defRPr>
            </a:lvl5pPr>
          </a:lstStyle>
          <a:p xmlns:a="http://schemas.openxmlformats.org/drawingml/2006/main">
            <a:pPr lvl="0">
              <a:buNone/>
            </a:pPr>
            <a:r>
              <a:t>Texte</a:t>
            </a:r>
          </a:p>
        </p:txBody>
      </p:sp>
    </p:spTree>
  </p:cSld>
  <p:hf hdr="0"/>
</p:sldLayout>
</file>

<file path=ppt/slideLayouts/slideLayout20.xml><?xml version="1.0" encoding="utf-8"?>
<p:sldLayout xmlns:p="http://schemas.openxmlformats.org/presentationml/2006/main" preserve="1">
  <p:cSld name="19_KPI_3">
    <p:spTree>
      <p:nvGrpSpPr>
        <p:cNvPr id="1" name=""/>
        <p:cNvGrpSpPr/>
        <p:nvPr/>
      </p:nvGrpSpPr>
      <p:grpSpPr>
        <a:xfrm xmlns:a="http://schemas.openxmlformats.org/drawingml/2006/main"/>
      </p:grpSpPr>
      <p:sp>
        <p:nvSpPr>
          <p:cNvPr id="15" name="Forme libre 14">
            <a:extLst xmlns:a="http://schemas.openxmlformats.org/drawingml/2006/main">
              <a:ext uri="{FF2B5EF4-FFF2-40B4-BE49-F238E27FC236}">
                <a16:creationId xmlns:a16="http://schemas.microsoft.com/office/drawing/2014/main" id="{20766322-D303-F91E-45FA-2BCBDBDE700E}"/>
              </a:ext>
            </a:extLst>
          </p:cNvPr>
          <p:cNvSpPr>
            <a:spLocks xmlns:a="http://schemas.openxmlformats.org/drawingml/2006/main" noGrp="1"/>
          </p:cNvSpPr>
          <p:nvPr/>
        </p:nvSpPr>
        <p:spPr>
          <a:xfrm xmlns:a="http://schemas.openxmlformats.org/drawingml/2006/main">
            <a:off x="6096000" y="-28895"/>
            <a:ext cx="6115663" cy="6913859"/>
          </a:xfrm>
          <a:custGeom xmlns:a="http://schemas.openxmlformats.org/drawingml/2006/main">
            <a:gdLst>
              <a:gd name="connsiteX0" fmla="*/ 232046 w 332751"/>
              <a:gd name="connsiteY0" fmla="*/ 184740 h 376180"/>
              <a:gd name="connsiteX1" fmla="*/ 332751 w 332751"/>
              <a:gd name="connsiteY1" fmla="*/ 162656 h 376180"/>
              <a:gd name="connsiteX2" fmla="*/ 332751 w 332751"/>
              <a:gd name="connsiteY2" fmla="*/ 89929 h 376180"/>
              <a:gd name="connsiteX3" fmla="*/ 311078 w 332751"/>
              <a:gd name="connsiteY3" fmla="*/ 85046 h 376180"/>
              <a:gd name="connsiteX4" fmla="*/ 253889 w 332751"/>
              <a:gd name="connsiteY4" fmla="*/ 34916 h 376180"/>
              <a:gd name="connsiteX5" fmla="*/ 253889 w 332751"/>
              <a:gd name="connsiteY5" fmla="*/ 34916 h 376180"/>
              <a:gd name="connsiteX6" fmla="*/ 247762 w 332751"/>
              <a:gd name="connsiteY6" fmla="*/ 0 h 376180"/>
              <a:gd name="connsiteX7" fmla="*/ 176276 w 332751"/>
              <a:gd name="connsiteY7" fmla="*/ 0 h 376180"/>
              <a:gd name="connsiteX8" fmla="*/ 187623 w 332751"/>
              <a:gd name="connsiteY8" fmla="*/ 62451 h 376180"/>
              <a:gd name="connsiteX9" fmla="*/ 220926 w 332751"/>
              <a:gd name="connsiteY9" fmla="*/ 112411 h 376180"/>
              <a:gd name="connsiteX10" fmla="*/ 204643 w 332751"/>
              <a:gd name="connsiteY10" fmla="*/ 118656 h 376180"/>
              <a:gd name="connsiteX11" fmla="*/ 0 w 332751"/>
              <a:gd name="connsiteY11" fmla="*/ 376180 h 376180"/>
              <a:gd name="connsiteX12" fmla="*/ 71770 w 332751"/>
              <a:gd name="connsiteY12" fmla="*/ 376180 h 376180"/>
              <a:gd name="connsiteX13" fmla="*/ 232046 w 332751"/>
              <a:gd name="connsiteY13" fmla="*/ 184740 h 376180"/>
            </a:gdLst>
            <a:rect l="l" t="t" r="r" b="b"/>
            <a:pathLst>
              <a:path w="332751" h="376180">
                <a:moveTo>
                  <a:pt x="232046" y="184740"/>
                </a:moveTo>
                <a:cubicBezTo>
                  <a:pt x="264028" y="171416"/>
                  <a:pt x="298131" y="163933"/>
                  <a:pt x="332751" y="162656"/>
                </a:cubicBezTo>
                <a:lnTo>
                  <a:pt x="332751" y="89929"/>
                </a:lnTo>
                <a:cubicBezTo>
                  <a:pt x="325387" y="88992"/>
                  <a:pt x="318131" y="87357"/>
                  <a:pt x="311078" y="85046"/>
                </a:cubicBezTo>
                <a:cubicBezTo>
                  <a:pt x="285536" y="77632"/>
                  <a:pt x="264595" y="59271"/>
                  <a:pt x="253889" y="34916"/>
                </a:cubicBezTo>
                <a:lnTo>
                  <a:pt x="253889" y="34916"/>
                </a:lnTo>
                <a:cubicBezTo>
                  <a:pt x="249339" y="23862"/>
                  <a:pt x="247252" y="11945"/>
                  <a:pt x="247762" y="0"/>
                </a:cubicBezTo>
                <a:lnTo>
                  <a:pt x="176276" y="0"/>
                </a:lnTo>
                <a:cubicBezTo>
                  <a:pt x="175618" y="21386"/>
                  <a:pt x="179487" y="42665"/>
                  <a:pt x="187623" y="62451"/>
                </a:cubicBezTo>
                <a:cubicBezTo>
                  <a:pt x="195345" y="81129"/>
                  <a:pt x="206658" y="98104"/>
                  <a:pt x="220926" y="112411"/>
                </a:cubicBezTo>
                <a:cubicBezTo>
                  <a:pt x="215253" y="114342"/>
                  <a:pt x="210033" y="116442"/>
                  <a:pt x="204643" y="118656"/>
                </a:cubicBezTo>
                <a:cubicBezTo>
                  <a:pt x="86408" y="167595"/>
                  <a:pt x="9588" y="270468"/>
                  <a:pt x="0" y="376180"/>
                </a:cubicBezTo>
                <a:lnTo>
                  <a:pt x="71770" y="376180"/>
                </a:lnTo>
                <a:cubicBezTo>
                  <a:pt x="81358" y="298344"/>
                  <a:pt x="141497" y="221984"/>
                  <a:pt x="232046" y="184740"/>
                </a:cubicBezTo>
                <a:close/>
              </a:path>
            </a:pathLst>
          </a:custGeom>
          <a:solidFill xmlns:a="http://schemas.openxmlformats.org/drawingml/2006/main">
            <a:schemeClr val="accent6">
              <a:alpha val="40067"/>
            </a:schemeClr>
          </a:solidFill>
          <a:ln xmlns:a="http://schemas.openxmlformats.org/drawingml/2006/main" w="5378">
            <a:noFill/>
            <a:prstDash val="solid"/>
          </a:ln>
        </p:spPr>
        <p:txBody>
          <a:bodyPr xmlns:a="http://schemas.openxmlformats.org/drawingml/2006/main" anchor="ctr"/>
          <a:lstStyle xmlns:a="http://schemas.openxmlformats.org/drawingml/2006/main"/>
          <a:p xmlns:a="http://schemas.openxmlformats.org/drawingml/2006/main">
            <a:endParaRPr/>
          </a:p>
        </p:txBody>
      </p:sp>
      <p:sp>
        <p:nvSpPr>
          <p:cNvPr id="7" name="Espace réservé du texte 6">
            <a:extLst xmlns:a="http://schemas.openxmlformats.org/drawingml/2006/main">
              <a:ext uri="{FF2B5EF4-FFF2-40B4-BE49-F238E27FC236}">
                <a16:creationId xmlns:a16="http://schemas.microsoft.com/office/drawing/2014/main" id="{59097725-B93A-CF9D-CF4A-87B66DAC54E1}"/>
              </a:ext>
            </a:extLst>
          </p:cNvPr>
          <p:cNvSpPr>
            <a:spLocks xmlns:a="http://schemas.openxmlformats.org/drawingml/2006/main" noGrp="1"/>
          </p:cNvSpPr>
          <p:nvPr>
            <p:ph type="body" idx="11"/>
          </p:nvPr>
        </p:nvSpPr>
        <p:spPr>
          <a:xfrm xmlns:a="http://schemas.openxmlformats.org/drawingml/2006/main">
            <a:off x="468002" y="4951474"/>
            <a:ext cx="3581881" cy="1274762"/>
          </a:xfrm>
        </p:spPr>
        <p:txBody>
          <a:bodyPr xmlns:a="http://schemas.openxmlformats.org/drawingml/2006/main"/>
          <a:lstStyle xmlns:a="http://schemas.openxmlformats.org/drawingml/2006/main">
            <a:lvl1pPr marL="285750" indent="-285750">
              <a:buFontTx/>
              <a:buNone/>
              <a:defRPr/>
            </a:lvl1pPr>
            <a:lvl2pPr marL="274637" indent="0">
              <a:buNone/>
              <a:defRPr/>
            </a:lvl2pPr>
          </a:lstStyle>
          <a:p xmlns:a="http://schemas.openxmlformats.org/drawingml/2006/main">
            <a:pPr lvl="0">
              <a:buNone/>
            </a:pPr>
            <a:r>
              <a:t>Cliquez pour modifier les styles du texte du masque</a:t>
            </a:r>
          </a:p>
        </p:txBody>
      </p:sp>
      <p:sp>
        <p:nvSpPr>
          <p:cNvPr id="9" name="Espace réservé du texte 8">
            <a:extLst xmlns:a="http://schemas.openxmlformats.org/drawingml/2006/main">
              <a:ext uri="{FF2B5EF4-FFF2-40B4-BE49-F238E27FC236}">
                <a16:creationId xmlns:a16="http://schemas.microsoft.com/office/drawing/2014/main" id="{6CD20BE1-EE7B-7AD5-8BF1-93CECB59D8C0}"/>
              </a:ext>
            </a:extLst>
          </p:cNvPr>
          <p:cNvSpPr>
            <a:spLocks xmlns:a="http://schemas.openxmlformats.org/drawingml/2006/main" noGrp="1"/>
          </p:cNvSpPr>
          <p:nvPr>
            <p:ph type="body" idx="12"/>
          </p:nvPr>
        </p:nvSpPr>
        <p:spPr>
          <a:xfrm xmlns:a="http://schemas.openxmlformats.org/drawingml/2006/main">
            <a:off x="468002" y="1249866"/>
            <a:ext cx="3581881" cy="1012562"/>
          </a:xfrm>
        </p:spPr>
        <p:txBody>
          <a:bodyPr xmlns:a="http://schemas.openxmlformats.org/drawingml/2006/main" anchor="ctr"/>
          <a:lstStyle xmlns:a="http://schemas.openxmlformats.org/drawingml/2006/main">
            <a:lvl1pPr marL="0" indent="0">
              <a:buFontTx/>
              <a:buNone/>
              <a:defRPr sz="2000">
                <a:latin typeface="Sora"/>
                <a:ea typeface="Sora"/>
                <a:cs typeface="Sora"/>
              </a:defRPr>
            </a:lvl1pPr>
            <a:lvl2pPr>
              <a:buNone/>
              <a:defRPr>
                <a:latin typeface="Sora"/>
                <a:ea typeface="Sora"/>
                <a:cs typeface="Sora"/>
              </a:defRPr>
            </a:lvl2pPr>
            <a:lvl3pPr>
              <a:buNone/>
              <a:defRPr>
                <a:latin typeface="Sora"/>
                <a:ea typeface="Sora"/>
                <a:cs typeface="Sora"/>
              </a:defRPr>
            </a:lvl3pPr>
            <a:lvl4pPr>
              <a:buNone/>
              <a:defRPr>
                <a:latin typeface="Sora"/>
                <a:ea typeface="Sora"/>
                <a:cs typeface="Sora"/>
              </a:defRPr>
            </a:lvl4pPr>
            <a:lvl5pPr>
              <a:buNone/>
              <a:defRPr>
                <a:latin typeface="Sora"/>
                <a:ea typeface="Sora"/>
                <a:cs typeface="Sora"/>
              </a:defRPr>
            </a:lvl5pPr>
          </a:lstStyle>
          <a:p xmlns:a="http://schemas.openxmlformats.org/drawingml/2006/main">
            <a:pPr lvl="0">
              <a:buNone/>
            </a:pPr>
            <a:r>
              <a:t>Cliquez pour modifier les styles du texte du masque</a:t>
            </a:r>
          </a:p>
        </p:txBody>
      </p:sp>
      <p:sp>
        <p:nvSpPr>
          <p:cNvPr id="6" name="Espace réservé du texte 6">
            <a:extLst xmlns:a="http://schemas.openxmlformats.org/drawingml/2006/main">
              <a:ext uri="{FF2B5EF4-FFF2-40B4-BE49-F238E27FC236}">
                <a16:creationId xmlns:a16="http://schemas.microsoft.com/office/drawing/2014/main" id="{EB771471-C2D3-F810-2F1D-14E5DE647D28}"/>
              </a:ext>
            </a:extLst>
          </p:cNvPr>
          <p:cNvSpPr>
            <a:spLocks xmlns:a="http://schemas.openxmlformats.org/drawingml/2006/main" noGrp="1"/>
          </p:cNvSpPr>
          <p:nvPr>
            <p:ph type="body" idx="14"/>
          </p:nvPr>
        </p:nvSpPr>
        <p:spPr>
          <a:xfrm xmlns:a="http://schemas.openxmlformats.org/drawingml/2006/main">
            <a:off x="4305059" y="4962435"/>
            <a:ext cx="3581881" cy="1274762"/>
          </a:xfrm>
        </p:spPr>
        <p:txBody>
          <a:bodyPr xmlns:a="http://schemas.openxmlformats.org/drawingml/2006/main"/>
          <a:lstStyle xmlns:a="http://schemas.openxmlformats.org/drawingml/2006/main">
            <a:lvl1pPr marL="285750" indent="-285750">
              <a:buFontTx/>
              <a:buNone/>
              <a:defRPr/>
            </a:lvl1pPr>
            <a:lvl2pPr marL="274637" indent="0">
              <a:buNone/>
              <a:defRPr/>
            </a:lvl2pPr>
          </a:lstStyle>
          <a:p xmlns:a="http://schemas.openxmlformats.org/drawingml/2006/main">
            <a:pPr lvl="0">
              <a:buNone/>
            </a:pPr>
            <a:r>
              <a:t>Cliquez pour modifier les styles du texte du masque</a:t>
            </a:r>
          </a:p>
        </p:txBody>
      </p:sp>
      <p:sp>
        <p:nvSpPr>
          <p:cNvPr id="8" name="Espace réservé du texte 8">
            <a:extLst xmlns:a="http://schemas.openxmlformats.org/drawingml/2006/main">
              <a:ext uri="{FF2B5EF4-FFF2-40B4-BE49-F238E27FC236}">
                <a16:creationId xmlns:a16="http://schemas.microsoft.com/office/drawing/2014/main" id="{7612CBB8-998E-A424-FE6F-3A23FEDF1B1D}"/>
              </a:ext>
            </a:extLst>
          </p:cNvPr>
          <p:cNvSpPr>
            <a:spLocks xmlns:a="http://schemas.openxmlformats.org/drawingml/2006/main" noGrp="1"/>
          </p:cNvSpPr>
          <p:nvPr>
            <p:ph type="body" idx="15"/>
          </p:nvPr>
        </p:nvSpPr>
        <p:spPr>
          <a:xfrm xmlns:a="http://schemas.openxmlformats.org/drawingml/2006/main">
            <a:off x="4305059" y="1260827"/>
            <a:ext cx="3581881" cy="1012562"/>
          </a:xfrm>
        </p:spPr>
        <p:txBody>
          <a:bodyPr xmlns:a="http://schemas.openxmlformats.org/drawingml/2006/main" anchor="ctr"/>
          <a:lstStyle xmlns:a="http://schemas.openxmlformats.org/drawingml/2006/main">
            <a:lvl1pPr marL="0" indent="0">
              <a:buFontTx/>
              <a:buNone/>
              <a:defRPr sz="2000">
                <a:latin typeface="Sora"/>
                <a:ea typeface="Sora"/>
                <a:cs typeface="Sora"/>
              </a:defRPr>
            </a:lvl1pPr>
            <a:lvl2pPr>
              <a:buNone/>
              <a:defRPr>
                <a:latin typeface="Sora"/>
                <a:ea typeface="Sora"/>
                <a:cs typeface="Sora"/>
              </a:defRPr>
            </a:lvl2pPr>
            <a:lvl3pPr>
              <a:buNone/>
              <a:defRPr>
                <a:latin typeface="Sora"/>
                <a:ea typeface="Sora"/>
                <a:cs typeface="Sora"/>
              </a:defRPr>
            </a:lvl3pPr>
            <a:lvl4pPr>
              <a:buNone/>
              <a:defRPr>
                <a:latin typeface="Sora"/>
                <a:ea typeface="Sora"/>
                <a:cs typeface="Sora"/>
              </a:defRPr>
            </a:lvl4pPr>
            <a:lvl5pPr>
              <a:buNone/>
              <a:defRPr>
                <a:latin typeface="Sora"/>
                <a:ea typeface="Sora"/>
                <a:cs typeface="Sora"/>
              </a:defRPr>
            </a:lvl5pPr>
          </a:lstStyle>
          <a:p xmlns:a="http://schemas.openxmlformats.org/drawingml/2006/main">
            <a:pPr lvl="0">
              <a:buNone/>
            </a:pPr>
            <a:r>
              <a:t>Cliquez pour modifier les styles du texte du masque</a:t>
            </a:r>
          </a:p>
        </p:txBody>
      </p:sp>
      <p:sp>
        <p:nvSpPr>
          <p:cNvPr id="12" name="Espace réservé du texte 6">
            <a:extLst xmlns:a="http://schemas.openxmlformats.org/drawingml/2006/main">
              <a:ext uri="{FF2B5EF4-FFF2-40B4-BE49-F238E27FC236}">
                <a16:creationId xmlns:a16="http://schemas.microsoft.com/office/drawing/2014/main" id="{5D8907BB-EA31-C249-0935-E630B8E7E951}"/>
              </a:ext>
            </a:extLst>
          </p:cNvPr>
          <p:cNvSpPr>
            <a:spLocks xmlns:a="http://schemas.openxmlformats.org/drawingml/2006/main" noGrp="1"/>
          </p:cNvSpPr>
          <p:nvPr>
            <p:ph type="body" idx="17"/>
          </p:nvPr>
        </p:nvSpPr>
        <p:spPr>
          <a:xfrm xmlns:a="http://schemas.openxmlformats.org/drawingml/2006/main">
            <a:off x="8142119" y="4982741"/>
            <a:ext cx="3581881" cy="1274762"/>
          </a:xfrm>
        </p:spPr>
        <p:txBody>
          <a:bodyPr xmlns:a="http://schemas.openxmlformats.org/drawingml/2006/main"/>
          <a:lstStyle xmlns:a="http://schemas.openxmlformats.org/drawingml/2006/main">
            <a:lvl1pPr marL="285750" indent="-285750">
              <a:buFontTx/>
              <a:buNone/>
              <a:defRPr/>
            </a:lvl1pPr>
            <a:lvl2pPr marL="274637" indent="0">
              <a:buNone/>
              <a:defRPr/>
            </a:lvl2pPr>
          </a:lstStyle>
          <a:p xmlns:a="http://schemas.openxmlformats.org/drawingml/2006/main">
            <a:pPr lvl="0">
              <a:buNone/>
            </a:pPr>
            <a:r>
              <a:t>Cliquez pour modifier les styles du texte du masque</a:t>
            </a:r>
          </a:p>
        </p:txBody>
      </p:sp>
      <p:sp>
        <p:nvSpPr>
          <p:cNvPr id="13" name="Espace réservé du texte 8">
            <a:extLst xmlns:a="http://schemas.openxmlformats.org/drawingml/2006/main">
              <a:ext uri="{FF2B5EF4-FFF2-40B4-BE49-F238E27FC236}">
                <a16:creationId xmlns:a16="http://schemas.microsoft.com/office/drawing/2014/main" id="{8266F146-9F57-93C0-330F-3DF63BAA0E91}"/>
              </a:ext>
            </a:extLst>
          </p:cNvPr>
          <p:cNvSpPr>
            <a:spLocks xmlns:a="http://schemas.openxmlformats.org/drawingml/2006/main" noGrp="1"/>
          </p:cNvSpPr>
          <p:nvPr>
            <p:ph type="body" idx="18"/>
          </p:nvPr>
        </p:nvSpPr>
        <p:spPr>
          <a:xfrm xmlns:a="http://schemas.openxmlformats.org/drawingml/2006/main">
            <a:off x="8142119" y="1281133"/>
            <a:ext cx="3581881" cy="1012562"/>
          </a:xfrm>
        </p:spPr>
        <p:txBody>
          <a:bodyPr xmlns:a="http://schemas.openxmlformats.org/drawingml/2006/main" anchor="ctr"/>
          <a:lstStyle xmlns:a="http://schemas.openxmlformats.org/drawingml/2006/main">
            <a:lvl1pPr marL="0" indent="0">
              <a:buFontTx/>
              <a:buNone/>
              <a:defRPr sz="2000">
                <a:latin typeface="Sora"/>
                <a:ea typeface="Sora"/>
                <a:cs typeface="Sora"/>
              </a:defRPr>
            </a:lvl1pPr>
            <a:lvl2pPr>
              <a:buNone/>
              <a:defRPr>
                <a:latin typeface="Sora"/>
                <a:ea typeface="Sora"/>
                <a:cs typeface="Sora"/>
              </a:defRPr>
            </a:lvl2pPr>
            <a:lvl3pPr>
              <a:buNone/>
              <a:defRPr>
                <a:latin typeface="Sora"/>
                <a:ea typeface="Sora"/>
                <a:cs typeface="Sora"/>
              </a:defRPr>
            </a:lvl3pPr>
            <a:lvl4pPr>
              <a:buNone/>
              <a:defRPr>
                <a:latin typeface="Sora"/>
                <a:ea typeface="Sora"/>
                <a:cs typeface="Sora"/>
              </a:defRPr>
            </a:lvl4pPr>
            <a:lvl5pPr>
              <a:buNone/>
              <a:defRPr>
                <a:latin typeface="Sora"/>
                <a:ea typeface="Sora"/>
                <a:cs typeface="Sora"/>
              </a:defRPr>
            </a:lvl5pPr>
          </a:lstStyle>
          <a:p xmlns:a="http://schemas.openxmlformats.org/drawingml/2006/main">
            <a:pPr lvl="0">
              <a:buNone/>
            </a:pPr>
            <a:r>
              <a:t>Cliquez pour modifier les styles du texte du masque</a:t>
            </a:r>
          </a:p>
        </p:txBody>
      </p:sp>
      <p:sp>
        <p:nvSpPr>
          <p:cNvPr id="16" name="Title 1">
            <a:extLst xmlns:a="http://schemas.openxmlformats.org/drawingml/2006/main">
              <a:ext uri="{FF2B5EF4-FFF2-40B4-BE49-F238E27FC236}">
                <a16:creationId xmlns:a16="http://schemas.microsoft.com/office/drawing/2014/main" id="{2F141150-613C-BF36-24D9-A2DEC83DB933}"/>
              </a:ext>
            </a:extLst>
          </p:cNvPr>
          <p:cNvSpPr>
            <a:spLocks xmlns:a="http://schemas.openxmlformats.org/drawingml/2006/main" noGrp="1"/>
          </p:cNvSpPr>
          <p:nvPr>
            <p:ph type="title" idx="0"/>
          </p:nvPr>
        </p:nvSpPr>
        <p:spPr>
          <a:xfrm xmlns:a="http://schemas.openxmlformats.org/drawingml/2006/main">
            <a:off x="467998" y="216000"/>
            <a:ext cx="11257200" cy="496787"/>
          </a:xfrm>
        </p:spPr>
        <p:txBody>
          <a:bodyPr xmlns:a="http://schemas.openxmlformats.org/drawingml/2006/main"/>
          <a:lstStyle xmlns:a="http://schemas.openxmlformats.org/drawingml/2006/main"/>
          <a:p xmlns:a="http://schemas.openxmlformats.org/drawingml/2006/main">
            <a:r>
              <a:t>Modifiez le style du titre</a:t>
            </a:r>
            <a:endParaRPr/>
          </a:p>
        </p:txBody>
      </p:sp>
      <p:sp>
        <p:nvSpPr>
          <p:cNvPr id="17" name="Subtitle 2">
            <a:extLst xmlns:a="http://schemas.openxmlformats.org/drawingml/2006/main">
              <a:ext uri="{FF2B5EF4-FFF2-40B4-BE49-F238E27FC236}">
                <a16:creationId xmlns:a16="http://schemas.microsoft.com/office/drawing/2014/main" id="{3EF84B4A-F57C-0CB8-445E-18262EFD3EF9}"/>
              </a:ext>
            </a:extLst>
          </p:cNvPr>
          <p:cNvSpPr>
            <a:spLocks xmlns:a="http://schemas.openxmlformats.org/drawingml/2006/main" noGrp="1"/>
          </p:cNvSpPr>
          <p:nvPr>
            <p:ph type="subTitle" idx="19"/>
          </p:nvPr>
        </p:nvSpPr>
        <p:spPr>
          <a:xfrm xmlns:a="http://schemas.openxmlformats.org/drawingml/2006/main">
            <a:off x="468000" y="734909"/>
            <a:ext cx="11256002" cy="525918"/>
          </a:xfrm>
        </p:spPr>
        <p:txBody>
          <a:bodyPr xmlns:a="http://schemas.openxmlformats.org/drawingml/2006/main" anchor="t"/>
          <a:lstStyle xmlns:a="http://schemas.openxmlformats.org/drawingml/2006/main">
            <a:lvl1pPr marL="0" indent="0" algn="l">
              <a:spcBef>
                <a:spcPts val="0"/>
              </a:spcBef>
              <a:buNone/>
              <a:defRPr sz="20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xmlns:a="http://schemas.openxmlformats.org/drawingml/2006/main">
            <a:r>
              <a:t>Modifiez le style des sous-titres du masque</a:t>
            </a:r>
            <a:endParaRPr/>
          </a:p>
        </p:txBody>
      </p:sp>
      <p:sp>
        <p:nvSpPr>
          <p:cNvPr id="20" name="Espace réservé du numéro de diapositive 19">
            <a:extLst xmlns:a="http://schemas.openxmlformats.org/drawingml/2006/main">
              <a:ext uri="{FF2B5EF4-FFF2-40B4-BE49-F238E27FC236}">
                <a16:creationId xmlns:a16="http://schemas.microsoft.com/office/drawing/2014/main" id="{FA5E95D1-BA4A-B79E-9BEA-0C6309597781}"/>
              </a:ext>
            </a:extLst>
          </p:cNvPr>
          <p:cNvSpPr>
            <a:spLocks xmlns:a="http://schemas.openxmlformats.org/drawingml/2006/main" noGrp="1"/>
          </p:cNvSpPr>
          <p:nvPr>
            <p:ph type="sldNum" idx="20"/>
          </p:nvPr>
        </p:nvSpPr>
        <p:spPr/>
        <p:txBody>
          <a:bodyPr xmlns:a="http://schemas.openxmlformats.org/drawingml/2006/main"/>
          <a:lstStyle xmlns:a="http://schemas.openxmlformats.org/drawingml/2006/main"/>
          <a:p xmlns:a="http://schemas.openxmlformats.org/drawingml/2006/main">
            <a:fld id="{B134DF7A-BEA9-4831-B46F-2B4DABD39A7D}" type="slidenum">
              <a:t>‹N°›</a:t>
            </a:fld>
            <a:endParaRPr/>
          </a:p>
        </p:txBody>
      </p:sp>
      <p:sp>
        <p:nvSpPr>
          <p:cNvPr id="2" name="Espace réservé du texte 8">
            <a:extLst xmlns:a="http://schemas.openxmlformats.org/drawingml/2006/main">
              <a:ext uri="{FF2B5EF4-FFF2-40B4-BE49-F238E27FC236}">
                <a16:creationId xmlns:a16="http://schemas.microsoft.com/office/drawing/2014/main" id="{B1C32B2B-3DC8-3A1E-C3CC-FCE4D3BBFF92}"/>
              </a:ext>
            </a:extLst>
          </p:cNvPr>
          <p:cNvSpPr>
            <a:spLocks xmlns:a="http://schemas.openxmlformats.org/drawingml/2006/main" noGrp="1"/>
          </p:cNvSpPr>
          <p:nvPr>
            <p:ph type="body" idx="21" hasCustomPrompt="1"/>
          </p:nvPr>
        </p:nvSpPr>
        <p:spPr>
          <a:xfrm xmlns:a="http://schemas.openxmlformats.org/drawingml/2006/main">
            <a:off x="8142119" y="2376062"/>
            <a:ext cx="3581870" cy="2622550"/>
          </a:xfrm>
        </p:spPr>
        <p:txBody>
          <a:bodyPr xmlns:a="http://schemas.openxmlformats.org/drawingml/2006/main" anchor="ctr"/>
          <a:lstStyle xmlns:a="http://schemas.openxmlformats.org/drawingml/2006/main">
            <a:lvl1pPr marL="0" indent="0">
              <a:buFontTx/>
              <a:buNone/>
              <a:defRPr sz="9600">
                <a:solidFill>
                  <a:schemeClr val="accent2"/>
                </a:solidFill>
                <a:latin typeface="Sora"/>
                <a:ea typeface="Sora"/>
                <a:cs typeface="Sora"/>
              </a:defRPr>
            </a:lvl1pPr>
            <a:lvl2pPr>
              <a:buNone/>
              <a:defRPr>
                <a:latin typeface="Sora"/>
                <a:ea typeface="Sora"/>
                <a:cs typeface="Sora"/>
              </a:defRPr>
            </a:lvl2pPr>
            <a:lvl3pPr>
              <a:buNone/>
              <a:defRPr>
                <a:latin typeface="Sora"/>
                <a:ea typeface="Sora"/>
                <a:cs typeface="Sora"/>
              </a:defRPr>
            </a:lvl3pPr>
            <a:lvl4pPr>
              <a:buNone/>
              <a:defRPr>
                <a:latin typeface="Sora"/>
                <a:ea typeface="Sora"/>
                <a:cs typeface="Sora"/>
              </a:defRPr>
            </a:lvl4pPr>
            <a:lvl5pPr>
              <a:buNone/>
              <a:defRPr>
                <a:latin typeface="Sora"/>
                <a:ea typeface="Sora"/>
                <a:cs typeface="Sora"/>
              </a:defRPr>
            </a:lvl5pPr>
          </a:lstStyle>
          <a:p xmlns:a="http://schemas.openxmlformats.org/drawingml/2006/main">
            <a:pPr lvl="0">
              <a:buNone/>
            </a:pPr>
            <a:r>
              <a:t>Texte</a:t>
            </a:r>
          </a:p>
        </p:txBody>
      </p:sp>
      <p:sp>
        <p:nvSpPr>
          <p:cNvPr id="4" name="Espace réservé du texte 8">
            <a:extLst xmlns:a="http://schemas.openxmlformats.org/drawingml/2006/main">
              <a:ext uri="{FF2B5EF4-FFF2-40B4-BE49-F238E27FC236}">
                <a16:creationId xmlns:a16="http://schemas.microsoft.com/office/drawing/2014/main" id="{A166FACA-66C2-7944-AD02-2C53CAB2B714}"/>
              </a:ext>
            </a:extLst>
          </p:cNvPr>
          <p:cNvSpPr>
            <a:spLocks xmlns:a="http://schemas.openxmlformats.org/drawingml/2006/main" noGrp="1"/>
          </p:cNvSpPr>
          <p:nvPr>
            <p:ph type="body" idx="22" hasCustomPrompt="1"/>
          </p:nvPr>
        </p:nvSpPr>
        <p:spPr>
          <a:xfrm xmlns:a="http://schemas.openxmlformats.org/drawingml/2006/main">
            <a:off x="4305064" y="2376062"/>
            <a:ext cx="3581870" cy="2622550"/>
          </a:xfrm>
        </p:spPr>
        <p:txBody>
          <a:bodyPr xmlns:a="http://schemas.openxmlformats.org/drawingml/2006/main" anchor="ctr"/>
          <a:lstStyle xmlns:a="http://schemas.openxmlformats.org/drawingml/2006/main">
            <a:lvl1pPr marL="0" indent="0">
              <a:buFontTx/>
              <a:buNone/>
              <a:defRPr sz="9600">
                <a:solidFill>
                  <a:schemeClr val="accent2"/>
                </a:solidFill>
                <a:latin typeface="Sora"/>
                <a:ea typeface="Sora"/>
                <a:cs typeface="Sora"/>
              </a:defRPr>
            </a:lvl1pPr>
            <a:lvl2pPr>
              <a:buNone/>
              <a:defRPr>
                <a:latin typeface="Sora"/>
                <a:ea typeface="Sora"/>
                <a:cs typeface="Sora"/>
              </a:defRPr>
            </a:lvl2pPr>
            <a:lvl3pPr>
              <a:buNone/>
              <a:defRPr>
                <a:latin typeface="Sora"/>
                <a:ea typeface="Sora"/>
                <a:cs typeface="Sora"/>
              </a:defRPr>
            </a:lvl3pPr>
            <a:lvl4pPr>
              <a:buNone/>
              <a:defRPr>
                <a:latin typeface="Sora"/>
                <a:ea typeface="Sora"/>
                <a:cs typeface="Sora"/>
              </a:defRPr>
            </a:lvl4pPr>
            <a:lvl5pPr>
              <a:buNone/>
              <a:defRPr>
                <a:latin typeface="Sora"/>
                <a:ea typeface="Sora"/>
                <a:cs typeface="Sora"/>
              </a:defRPr>
            </a:lvl5pPr>
          </a:lstStyle>
          <a:p xmlns:a="http://schemas.openxmlformats.org/drawingml/2006/main">
            <a:pPr lvl="0">
              <a:buNone/>
            </a:pPr>
            <a:r>
              <a:t>Texte</a:t>
            </a:r>
          </a:p>
        </p:txBody>
      </p:sp>
      <p:sp>
        <p:nvSpPr>
          <p:cNvPr id="18" name="Espace réservé du texte 8">
            <a:extLst xmlns:a="http://schemas.openxmlformats.org/drawingml/2006/main">
              <a:ext uri="{FF2B5EF4-FFF2-40B4-BE49-F238E27FC236}">
                <a16:creationId xmlns:a16="http://schemas.microsoft.com/office/drawing/2014/main" id="{26F03875-A10D-D207-CC98-CF35D425539D}"/>
              </a:ext>
            </a:extLst>
          </p:cNvPr>
          <p:cNvSpPr>
            <a:spLocks xmlns:a="http://schemas.openxmlformats.org/drawingml/2006/main" noGrp="1"/>
          </p:cNvSpPr>
          <p:nvPr>
            <p:ph type="body" idx="23" hasCustomPrompt="1"/>
          </p:nvPr>
        </p:nvSpPr>
        <p:spPr>
          <a:xfrm xmlns:a="http://schemas.openxmlformats.org/drawingml/2006/main">
            <a:off x="467991" y="2376062"/>
            <a:ext cx="3581870" cy="2622550"/>
          </a:xfrm>
        </p:spPr>
        <p:txBody>
          <a:bodyPr xmlns:a="http://schemas.openxmlformats.org/drawingml/2006/main" anchor="ctr"/>
          <a:lstStyle xmlns:a="http://schemas.openxmlformats.org/drawingml/2006/main">
            <a:lvl1pPr marL="0" indent="0">
              <a:buFontTx/>
              <a:buNone/>
              <a:defRPr sz="9600">
                <a:solidFill>
                  <a:schemeClr val="accent2"/>
                </a:solidFill>
                <a:latin typeface="Sora"/>
                <a:ea typeface="Sora"/>
                <a:cs typeface="Sora"/>
              </a:defRPr>
            </a:lvl1pPr>
            <a:lvl2pPr>
              <a:buNone/>
              <a:defRPr>
                <a:latin typeface="Sora"/>
                <a:ea typeface="Sora"/>
                <a:cs typeface="Sora"/>
              </a:defRPr>
            </a:lvl2pPr>
            <a:lvl3pPr>
              <a:buNone/>
              <a:defRPr>
                <a:latin typeface="Sora"/>
                <a:ea typeface="Sora"/>
                <a:cs typeface="Sora"/>
              </a:defRPr>
            </a:lvl3pPr>
            <a:lvl4pPr>
              <a:buNone/>
              <a:defRPr>
                <a:latin typeface="Sora"/>
                <a:ea typeface="Sora"/>
                <a:cs typeface="Sora"/>
              </a:defRPr>
            </a:lvl4pPr>
            <a:lvl5pPr>
              <a:buNone/>
              <a:defRPr>
                <a:latin typeface="Sora"/>
                <a:ea typeface="Sora"/>
                <a:cs typeface="Sora"/>
              </a:defRPr>
            </a:lvl5pPr>
          </a:lstStyle>
          <a:p xmlns:a="http://schemas.openxmlformats.org/drawingml/2006/main">
            <a:pPr lvl="0">
              <a:buNone/>
            </a:pPr>
            <a:r>
              <a:t>Texte</a:t>
            </a:r>
          </a:p>
        </p:txBody>
      </p:sp>
    </p:spTree>
  </p:cSld>
  <p:hf hdr="0"/>
</p:sldLayout>
</file>

<file path=ppt/slideLayouts/slideLayout21.xml><?xml version="1.0" encoding="utf-8"?>
<p:sldLayout xmlns:p="http://schemas.openxmlformats.org/presentationml/2006/main" showMasterSp="0" userDrawn="1">
  <p:cSld name="3_Agenda">
    <p:bg>
      <p:bgPr>
        <a:solidFill xmlns:a="http://schemas.openxmlformats.org/drawingml/2006/main">
          <a:schemeClr val="accent1"/>
        </a:solidFill>
      </p:bgPr>
    </p:bg>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1F383208-31D7-4997-9904-B4FCB8485487}"/>
              </a:ext>
            </a:extLst>
          </p:cNvPr>
          <p:cNvSpPr>
            <a:spLocks xmlns:a="http://schemas.openxmlformats.org/drawingml/2006/main" noGrp="1"/>
          </p:cNvSpPr>
          <p:nvPr>
            <p:ph type="ctrTitle" idx="0" hasCustomPrompt="1"/>
          </p:nvPr>
        </p:nvSpPr>
        <p:spPr>
          <a:xfrm xmlns:a="http://schemas.openxmlformats.org/drawingml/2006/main">
            <a:off x="539998" y="0"/>
            <a:ext cx="8735735" cy="1110468"/>
          </a:xfrm>
        </p:spPr>
        <p:txBody>
          <a:bodyPr xmlns:a="http://schemas.openxmlformats.org/drawingml/2006/main" anchor="b"/>
          <a:lstStyle xmlns:a="http://schemas.openxmlformats.org/drawingml/2006/main">
            <a:lvl1pPr algn="l">
              <a:lnSpc>
                <a:spcPct val="95000"/>
              </a:lnSpc>
              <a:buNone/>
              <a:defRPr sz="4000" b="1" i="0">
                <a:solidFill>
                  <a:srgbClr val="FFFFFF"/>
                </a:solidFill>
                <a:latin typeface="Sora"/>
                <a:ea typeface="Sora"/>
                <a:cs typeface="Sora"/>
              </a:defRPr>
            </a:lvl1pPr>
          </a:lstStyle>
          <a:p xmlns:a="http://schemas.openxmlformats.org/drawingml/2006/main">
            <a:r>
              <a:t>Click to edit list title</a:t>
            </a:r>
            <a:endParaRPr/>
          </a:p>
        </p:txBody>
      </p:sp>
      <p:sp>
        <p:nvSpPr>
          <p:cNvPr id="3" name="Forme libre 2">
            <a:extLst xmlns:a="http://schemas.openxmlformats.org/drawingml/2006/main">
              <a:ext uri="{FF2B5EF4-FFF2-40B4-BE49-F238E27FC236}">
                <a16:creationId xmlns:a16="http://schemas.microsoft.com/office/drawing/2014/main" id="{EDADED47-4AB2-7744-94A4-474564E79E89}"/>
              </a:ext>
            </a:extLst>
          </p:cNvPr>
          <p:cNvSpPr>
            <a:spLocks xmlns:a="http://schemas.openxmlformats.org/drawingml/2006/main" noGrp="1"/>
          </p:cNvSpPr>
          <p:nvPr/>
        </p:nvSpPr>
        <p:spPr>
          <a:xfrm xmlns:a="http://schemas.openxmlformats.org/drawingml/2006/main">
            <a:off x="6094034" y="-28894"/>
            <a:ext cx="6115663" cy="6913859"/>
          </a:xfrm>
          <a:custGeom xmlns:a="http://schemas.openxmlformats.org/drawingml/2006/main">
            <a:gdLst>
              <a:gd name="connsiteX0" fmla="*/ 232046 w 332751"/>
              <a:gd name="connsiteY0" fmla="*/ 184740 h 376180"/>
              <a:gd name="connsiteX1" fmla="*/ 332751 w 332751"/>
              <a:gd name="connsiteY1" fmla="*/ 162656 h 376180"/>
              <a:gd name="connsiteX2" fmla="*/ 332751 w 332751"/>
              <a:gd name="connsiteY2" fmla="*/ 89929 h 376180"/>
              <a:gd name="connsiteX3" fmla="*/ 311078 w 332751"/>
              <a:gd name="connsiteY3" fmla="*/ 85046 h 376180"/>
              <a:gd name="connsiteX4" fmla="*/ 253889 w 332751"/>
              <a:gd name="connsiteY4" fmla="*/ 34916 h 376180"/>
              <a:gd name="connsiteX5" fmla="*/ 253889 w 332751"/>
              <a:gd name="connsiteY5" fmla="*/ 34916 h 376180"/>
              <a:gd name="connsiteX6" fmla="*/ 247762 w 332751"/>
              <a:gd name="connsiteY6" fmla="*/ 0 h 376180"/>
              <a:gd name="connsiteX7" fmla="*/ 176276 w 332751"/>
              <a:gd name="connsiteY7" fmla="*/ 0 h 376180"/>
              <a:gd name="connsiteX8" fmla="*/ 187623 w 332751"/>
              <a:gd name="connsiteY8" fmla="*/ 62451 h 376180"/>
              <a:gd name="connsiteX9" fmla="*/ 220926 w 332751"/>
              <a:gd name="connsiteY9" fmla="*/ 112411 h 376180"/>
              <a:gd name="connsiteX10" fmla="*/ 204643 w 332751"/>
              <a:gd name="connsiteY10" fmla="*/ 118656 h 376180"/>
              <a:gd name="connsiteX11" fmla="*/ 0 w 332751"/>
              <a:gd name="connsiteY11" fmla="*/ 376180 h 376180"/>
              <a:gd name="connsiteX12" fmla="*/ 71770 w 332751"/>
              <a:gd name="connsiteY12" fmla="*/ 376180 h 376180"/>
              <a:gd name="connsiteX13" fmla="*/ 232046 w 332751"/>
              <a:gd name="connsiteY13" fmla="*/ 184740 h 376180"/>
            </a:gdLst>
            <a:rect l="l" t="t" r="r" b="b"/>
            <a:pathLst>
              <a:path w="332751" h="376180">
                <a:moveTo>
                  <a:pt x="232046" y="184740"/>
                </a:moveTo>
                <a:cubicBezTo>
                  <a:pt x="264028" y="171416"/>
                  <a:pt x="298131" y="163933"/>
                  <a:pt x="332751" y="162656"/>
                </a:cubicBezTo>
                <a:lnTo>
                  <a:pt x="332751" y="89929"/>
                </a:lnTo>
                <a:cubicBezTo>
                  <a:pt x="325387" y="88992"/>
                  <a:pt x="318131" y="87357"/>
                  <a:pt x="311078" y="85046"/>
                </a:cubicBezTo>
                <a:cubicBezTo>
                  <a:pt x="285536" y="77632"/>
                  <a:pt x="264595" y="59271"/>
                  <a:pt x="253889" y="34916"/>
                </a:cubicBezTo>
                <a:lnTo>
                  <a:pt x="253889" y="34916"/>
                </a:lnTo>
                <a:cubicBezTo>
                  <a:pt x="249339" y="23862"/>
                  <a:pt x="247252" y="11945"/>
                  <a:pt x="247762" y="0"/>
                </a:cubicBezTo>
                <a:lnTo>
                  <a:pt x="176276" y="0"/>
                </a:lnTo>
                <a:cubicBezTo>
                  <a:pt x="175618" y="21386"/>
                  <a:pt x="179487" y="42665"/>
                  <a:pt x="187623" y="62451"/>
                </a:cubicBezTo>
                <a:cubicBezTo>
                  <a:pt x="195345" y="81129"/>
                  <a:pt x="206658" y="98104"/>
                  <a:pt x="220926" y="112411"/>
                </a:cubicBezTo>
                <a:cubicBezTo>
                  <a:pt x="215253" y="114342"/>
                  <a:pt x="210033" y="116442"/>
                  <a:pt x="204643" y="118656"/>
                </a:cubicBezTo>
                <a:cubicBezTo>
                  <a:pt x="86408" y="167595"/>
                  <a:pt x="9588" y="270468"/>
                  <a:pt x="0" y="376180"/>
                </a:cubicBezTo>
                <a:lnTo>
                  <a:pt x="71770" y="376180"/>
                </a:lnTo>
                <a:cubicBezTo>
                  <a:pt x="81358" y="298344"/>
                  <a:pt x="141497" y="221984"/>
                  <a:pt x="232046" y="184740"/>
                </a:cubicBezTo>
                <a:close/>
              </a:path>
            </a:pathLst>
          </a:custGeom>
          <a:solidFill xmlns:a="http://schemas.openxmlformats.org/drawingml/2006/main">
            <a:schemeClr val="accent2"/>
          </a:solidFill>
          <a:ln xmlns:a="http://schemas.openxmlformats.org/drawingml/2006/main" w="25400">
            <a:noFill/>
            <a:prstDash val="solid"/>
          </a:ln>
        </p:spPr>
        <p:txBody>
          <a:bodyPr xmlns:a="http://schemas.openxmlformats.org/drawingml/2006/main" anchor="ctr"/>
          <a:lstStyle xmlns:a="http://schemas.openxmlformats.org/drawingml/2006/main"/>
          <a:p xmlns:a="http://schemas.openxmlformats.org/drawingml/2006/main">
            <a:endParaRPr/>
          </a:p>
        </p:txBody>
      </p:sp>
      <p:sp>
        <p:nvSpPr>
          <p:cNvPr id="16" name="Espace réservé pour une image  15">
            <a:extLst xmlns:a="http://schemas.openxmlformats.org/drawingml/2006/main">
              <a:ext uri="{FF2B5EF4-FFF2-40B4-BE49-F238E27FC236}">
                <a16:creationId xmlns:a16="http://schemas.microsoft.com/office/drawing/2014/main" id="{0E643303-66B1-C8B5-C261-A521DD873D53}"/>
              </a:ext>
            </a:extLst>
          </p:cNvPr>
          <p:cNvSpPr>
            <a:spLocks xmlns:a="http://schemas.openxmlformats.org/drawingml/2006/main" noGrp="1"/>
          </p:cNvSpPr>
          <p:nvPr>
            <p:ph type="pic" idx="10"/>
          </p:nvPr>
        </p:nvSpPr>
        <p:spPr>
          <a:xfrm xmlns:a="http://schemas.openxmlformats.org/drawingml/2006/main">
            <a:off x="539750" y="1373396"/>
            <a:ext cx="1080000" cy="1080000"/>
          </a:xfrm>
          <a:prstGeom xmlns:a="http://schemas.openxmlformats.org/drawingml/2006/main" prst="ellipse">
            <a:avLst/>
          </a:prstGeom>
          <a:solidFill xmlns:a="http://schemas.openxmlformats.org/drawingml/2006/main">
            <a:schemeClr val="tx2"/>
          </a:solidFill>
          <a:ln xmlns:a="http://schemas.openxmlformats.org/drawingml/2006/main">
            <a:solidFill>
              <a:schemeClr val="accent3"/>
            </a:solidFill>
          </a:ln>
        </p:spPr>
        <p:txBody>
          <a:bodyPr xmlns:a="http://schemas.openxmlformats.org/drawingml/2006/main" anchor="t"/>
          <a:lstStyle xmlns:a="http://schemas.openxmlformats.org/drawingml/2006/main">
            <a:lvl1pPr marL="0" indent="0" algn="ctr">
              <a:buFontTx/>
              <a:buNone/>
              <a:defRPr sz="900"/>
            </a:lvl1pPr>
          </a:lstStyle>
          <a:p xmlns:a="http://schemas.openxmlformats.org/drawingml/2006/main">
            <a:r>
              <a:t>Cliquez sur l'icône pour ajouter une image</a:t>
            </a:r>
          </a:p>
        </p:txBody>
      </p:sp>
      <p:sp>
        <p:nvSpPr>
          <p:cNvPr id="25" name="Espace réservé du texte 24">
            <a:extLst xmlns:a="http://schemas.openxmlformats.org/drawingml/2006/main">
              <a:ext uri="{FF2B5EF4-FFF2-40B4-BE49-F238E27FC236}">
                <a16:creationId xmlns:a16="http://schemas.microsoft.com/office/drawing/2014/main" id="{8B75F170-23E6-9A77-3B39-53C33E1BB727}"/>
              </a:ext>
            </a:extLst>
          </p:cNvPr>
          <p:cNvSpPr>
            <a:spLocks xmlns:a="http://schemas.openxmlformats.org/drawingml/2006/main" noGrp="1"/>
          </p:cNvSpPr>
          <p:nvPr>
            <p:ph type="body" idx="11" hasCustomPrompt="1"/>
          </p:nvPr>
        </p:nvSpPr>
        <p:spPr>
          <a:xfrm xmlns:a="http://schemas.openxmlformats.org/drawingml/2006/main">
            <a:off x="1747202" y="1650437"/>
            <a:ext cx="2093277" cy="525918"/>
          </a:xfrm>
        </p:spPr>
        <p:txBody>
          <a:bodyPr xmlns:a="http://schemas.openxmlformats.org/drawingml/2006/main"/>
          <a:lstStyle xmlns:a="http://schemas.openxmlformats.org/drawingml/2006/main">
            <a:lvl1pPr marL="0" indent="0">
              <a:buFontTx/>
              <a:buNone/>
              <a:defRPr sz="1400" b="1">
                <a:solidFill>
                  <a:schemeClr val="bg1"/>
                </a:solidFill>
              </a:defRPr>
            </a:lvl1pPr>
            <a:lvl2pPr marL="9525" indent="0">
              <a:buFontTx/>
              <a:buNone/>
              <a:defRPr sz="1200" b="1">
                <a:solidFill>
                  <a:schemeClr val="accent3"/>
                </a:solidFill>
              </a:defRPr>
            </a:lvl2pPr>
            <a:lvl3pPr marL="487362" indent="0">
              <a:buFontTx/>
              <a:buNone/>
              <a:defRPr sz="1200" b="1">
                <a:solidFill>
                  <a:schemeClr val="bg1"/>
                </a:solidFill>
              </a:defRPr>
            </a:lvl3pPr>
            <a:lvl4pPr marL="731838" indent="0">
              <a:buFontTx/>
              <a:buNone/>
              <a:defRPr sz="1200" b="1">
                <a:solidFill>
                  <a:schemeClr val="bg1"/>
                </a:solidFill>
              </a:defRPr>
            </a:lvl4pPr>
            <a:lvl5pPr marL="938213" indent="0">
              <a:buFontTx/>
              <a:buNone/>
              <a:defRPr sz="1200" b="1">
                <a:solidFill>
                  <a:schemeClr val="bg1"/>
                </a:solidFill>
              </a:defRPr>
            </a:lvl5pPr>
          </a:lstStyle>
          <a:p xmlns:a="http://schemas.openxmlformats.org/drawingml/2006/main">
            <a:pPr lvl="0">
              <a:buNone/>
            </a:pPr>
            <a:r>
              <a:t>[Prénom Nom]</a:t>
            </a:r>
          </a:p>
          <a:p xmlns:a="http://schemas.openxmlformats.org/drawingml/2006/main">
            <a:pPr lvl="1">
              <a:buNone/>
            </a:pPr>
            <a:r>
              <a:t>Fonction</a:t>
            </a:r>
          </a:p>
        </p:txBody>
      </p:sp>
      <p:sp>
        <p:nvSpPr>
          <p:cNvPr id="26" name="Espace réservé pour une image  15">
            <a:extLst xmlns:a="http://schemas.openxmlformats.org/drawingml/2006/main">
              <a:ext uri="{FF2B5EF4-FFF2-40B4-BE49-F238E27FC236}">
                <a16:creationId xmlns:a16="http://schemas.microsoft.com/office/drawing/2014/main" id="{F1764DFA-FAF6-E057-E684-310BDA37B759}"/>
              </a:ext>
            </a:extLst>
          </p:cNvPr>
          <p:cNvSpPr>
            <a:spLocks xmlns:a="http://schemas.openxmlformats.org/drawingml/2006/main" noGrp="1"/>
          </p:cNvSpPr>
          <p:nvPr>
            <p:ph type="pic" idx="12"/>
          </p:nvPr>
        </p:nvSpPr>
        <p:spPr>
          <a:xfrm xmlns:a="http://schemas.openxmlformats.org/drawingml/2006/main">
            <a:off x="539750" y="2684036"/>
            <a:ext cx="1080000" cy="1080000"/>
          </a:xfrm>
          <a:prstGeom xmlns:a="http://schemas.openxmlformats.org/drawingml/2006/main" prst="ellipse">
            <a:avLst/>
          </a:prstGeom>
          <a:solidFill xmlns:a="http://schemas.openxmlformats.org/drawingml/2006/main">
            <a:schemeClr val="tx2"/>
          </a:solidFill>
          <a:ln xmlns:a="http://schemas.openxmlformats.org/drawingml/2006/main">
            <a:solidFill>
              <a:schemeClr val="accent3"/>
            </a:solidFill>
          </a:ln>
        </p:spPr>
        <p:txBody>
          <a:bodyPr xmlns:a="http://schemas.openxmlformats.org/drawingml/2006/main" anchor="t"/>
          <a:lstStyle xmlns:a="http://schemas.openxmlformats.org/drawingml/2006/main">
            <a:lvl1pPr marL="0" indent="0" algn="ctr">
              <a:buFontTx/>
              <a:buNone/>
              <a:defRPr sz="900"/>
            </a:lvl1pPr>
          </a:lstStyle>
          <a:p xmlns:a="http://schemas.openxmlformats.org/drawingml/2006/main">
            <a:r>
              <a:t>Cliquez sur l'icône pour ajouter une image</a:t>
            </a:r>
          </a:p>
        </p:txBody>
      </p:sp>
      <p:sp>
        <p:nvSpPr>
          <p:cNvPr id="27" name="Espace réservé du texte 24">
            <a:extLst xmlns:a="http://schemas.openxmlformats.org/drawingml/2006/main">
              <a:ext uri="{FF2B5EF4-FFF2-40B4-BE49-F238E27FC236}">
                <a16:creationId xmlns:a16="http://schemas.microsoft.com/office/drawing/2014/main" id="{2C72B9EF-E14D-BC08-99B8-AF0D7E9707B5}"/>
              </a:ext>
            </a:extLst>
          </p:cNvPr>
          <p:cNvSpPr>
            <a:spLocks xmlns:a="http://schemas.openxmlformats.org/drawingml/2006/main" noGrp="1"/>
          </p:cNvSpPr>
          <p:nvPr>
            <p:ph type="body" idx="13" hasCustomPrompt="1"/>
          </p:nvPr>
        </p:nvSpPr>
        <p:spPr>
          <a:xfrm xmlns:a="http://schemas.openxmlformats.org/drawingml/2006/main">
            <a:off x="1747202" y="2961077"/>
            <a:ext cx="2093277" cy="525918"/>
          </a:xfrm>
        </p:spPr>
        <p:txBody>
          <a:bodyPr xmlns:a="http://schemas.openxmlformats.org/drawingml/2006/main"/>
          <a:lstStyle xmlns:a="http://schemas.openxmlformats.org/drawingml/2006/main">
            <a:lvl1pPr marL="0" indent="0">
              <a:buFontTx/>
              <a:buNone/>
              <a:defRPr sz="1400" b="1">
                <a:solidFill>
                  <a:schemeClr val="bg1"/>
                </a:solidFill>
              </a:defRPr>
            </a:lvl1pPr>
            <a:lvl2pPr marL="9525" indent="0">
              <a:buFontTx/>
              <a:buNone/>
              <a:defRPr sz="1200" b="1">
                <a:solidFill>
                  <a:schemeClr val="accent3"/>
                </a:solidFill>
              </a:defRPr>
            </a:lvl2pPr>
            <a:lvl3pPr marL="487362" indent="0">
              <a:buFontTx/>
              <a:buNone/>
              <a:defRPr sz="1200" b="1">
                <a:solidFill>
                  <a:schemeClr val="bg1"/>
                </a:solidFill>
              </a:defRPr>
            </a:lvl3pPr>
            <a:lvl4pPr marL="731838" indent="0">
              <a:buFontTx/>
              <a:buNone/>
              <a:defRPr sz="1200" b="1">
                <a:solidFill>
                  <a:schemeClr val="bg1"/>
                </a:solidFill>
              </a:defRPr>
            </a:lvl4pPr>
            <a:lvl5pPr marL="938213" indent="0">
              <a:buFontTx/>
              <a:buNone/>
              <a:defRPr sz="1200" b="1">
                <a:solidFill>
                  <a:schemeClr val="bg1"/>
                </a:solidFill>
              </a:defRPr>
            </a:lvl5pPr>
          </a:lstStyle>
          <a:p xmlns:a="http://schemas.openxmlformats.org/drawingml/2006/main">
            <a:pPr lvl="0">
              <a:buNone/>
            </a:pPr>
            <a:r>
              <a:t>[Prénom Nom]</a:t>
            </a:r>
          </a:p>
          <a:p xmlns:a="http://schemas.openxmlformats.org/drawingml/2006/main">
            <a:pPr lvl="1">
              <a:buNone/>
            </a:pPr>
            <a:r>
              <a:t>Fonction</a:t>
            </a:r>
          </a:p>
        </p:txBody>
      </p:sp>
      <p:sp>
        <p:nvSpPr>
          <p:cNvPr id="28" name="Espace réservé pour une image  15">
            <a:extLst xmlns:a="http://schemas.openxmlformats.org/drawingml/2006/main">
              <a:ext uri="{FF2B5EF4-FFF2-40B4-BE49-F238E27FC236}">
                <a16:creationId xmlns:a16="http://schemas.microsoft.com/office/drawing/2014/main" id="{06FF1BD9-733E-548A-0575-807915F187B4}"/>
              </a:ext>
            </a:extLst>
          </p:cNvPr>
          <p:cNvSpPr>
            <a:spLocks xmlns:a="http://schemas.openxmlformats.org/drawingml/2006/main" noGrp="1"/>
          </p:cNvSpPr>
          <p:nvPr>
            <p:ph type="pic" idx="14"/>
          </p:nvPr>
        </p:nvSpPr>
        <p:spPr>
          <a:xfrm xmlns:a="http://schemas.openxmlformats.org/drawingml/2006/main">
            <a:off x="539750" y="3994676"/>
            <a:ext cx="1080000" cy="1080000"/>
          </a:xfrm>
          <a:prstGeom xmlns:a="http://schemas.openxmlformats.org/drawingml/2006/main" prst="ellipse">
            <a:avLst/>
          </a:prstGeom>
          <a:solidFill xmlns:a="http://schemas.openxmlformats.org/drawingml/2006/main">
            <a:schemeClr val="tx2"/>
          </a:solidFill>
          <a:ln xmlns:a="http://schemas.openxmlformats.org/drawingml/2006/main">
            <a:solidFill>
              <a:schemeClr val="accent3"/>
            </a:solidFill>
          </a:ln>
        </p:spPr>
        <p:txBody>
          <a:bodyPr xmlns:a="http://schemas.openxmlformats.org/drawingml/2006/main" anchor="t"/>
          <a:lstStyle xmlns:a="http://schemas.openxmlformats.org/drawingml/2006/main">
            <a:lvl1pPr marL="0" indent="0" algn="ctr">
              <a:buFontTx/>
              <a:buNone/>
              <a:defRPr sz="900"/>
            </a:lvl1pPr>
          </a:lstStyle>
          <a:p xmlns:a="http://schemas.openxmlformats.org/drawingml/2006/main">
            <a:r>
              <a:t>Cliquez sur l'icône pour ajouter une image</a:t>
            </a:r>
          </a:p>
        </p:txBody>
      </p:sp>
      <p:sp>
        <p:nvSpPr>
          <p:cNvPr id="29" name="Espace réservé du texte 24">
            <a:extLst xmlns:a="http://schemas.openxmlformats.org/drawingml/2006/main">
              <a:ext uri="{FF2B5EF4-FFF2-40B4-BE49-F238E27FC236}">
                <a16:creationId xmlns:a16="http://schemas.microsoft.com/office/drawing/2014/main" id="{77F38EF7-E0C3-9EC1-CA63-3C36507AE22F}"/>
              </a:ext>
            </a:extLst>
          </p:cNvPr>
          <p:cNvSpPr>
            <a:spLocks xmlns:a="http://schemas.openxmlformats.org/drawingml/2006/main" noGrp="1"/>
          </p:cNvSpPr>
          <p:nvPr>
            <p:ph type="body" idx="15" hasCustomPrompt="1"/>
          </p:nvPr>
        </p:nvSpPr>
        <p:spPr>
          <a:xfrm xmlns:a="http://schemas.openxmlformats.org/drawingml/2006/main">
            <a:off x="1747202" y="4271717"/>
            <a:ext cx="2093277" cy="525918"/>
          </a:xfrm>
        </p:spPr>
        <p:txBody>
          <a:bodyPr xmlns:a="http://schemas.openxmlformats.org/drawingml/2006/main"/>
          <a:lstStyle xmlns:a="http://schemas.openxmlformats.org/drawingml/2006/main">
            <a:lvl1pPr marL="0" indent="0">
              <a:buFontTx/>
              <a:buNone/>
              <a:defRPr sz="1400" b="1">
                <a:solidFill>
                  <a:schemeClr val="bg1"/>
                </a:solidFill>
              </a:defRPr>
            </a:lvl1pPr>
            <a:lvl2pPr marL="9525" indent="0">
              <a:buFontTx/>
              <a:buNone/>
              <a:defRPr sz="1200" b="1">
                <a:solidFill>
                  <a:schemeClr val="accent3"/>
                </a:solidFill>
              </a:defRPr>
            </a:lvl2pPr>
            <a:lvl3pPr marL="487362" indent="0">
              <a:buFontTx/>
              <a:buNone/>
              <a:defRPr sz="1200" b="1">
                <a:solidFill>
                  <a:schemeClr val="bg1"/>
                </a:solidFill>
              </a:defRPr>
            </a:lvl3pPr>
            <a:lvl4pPr marL="731838" indent="0">
              <a:buFontTx/>
              <a:buNone/>
              <a:defRPr sz="1200" b="1">
                <a:solidFill>
                  <a:schemeClr val="bg1"/>
                </a:solidFill>
              </a:defRPr>
            </a:lvl4pPr>
            <a:lvl5pPr marL="938213" indent="0">
              <a:buFontTx/>
              <a:buNone/>
              <a:defRPr sz="1200" b="1">
                <a:solidFill>
                  <a:schemeClr val="bg1"/>
                </a:solidFill>
              </a:defRPr>
            </a:lvl5pPr>
          </a:lstStyle>
          <a:p xmlns:a="http://schemas.openxmlformats.org/drawingml/2006/main">
            <a:pPr lvl="0">
              <a:buNone/>
            </a:pPr>
            <a:r>
              <a:t>[Prénom Nom]</a:t>
            </a:r>
          </a:p>
          <a:p xmlns:a="http://schemas.openxmlformats.org/drawingml/2006/main">
            <a:pPr lvl="1">
              <a:buNone/>
            </a:pPr>
            <a:r>
              <a:t>Fonction</a:t>
            </a:r>
          </a:p>
        </p:txBody>
      </p:sp>
      <p:sp>
        <p:nvSpPr>
          <p:cNvPr id="50" name="Espace réservé pour une image  15">
            <a:extLst xmlns:a="http://schemas.openxmlformats.org/drawingml/2006/main">
              <a:ext uri="{FF2B5EF4-FFF2-40B4-BE49-F238E27FC236}">
                <a16:creationId xmlns:a16="http://schemas.microsoft.com/office/drawing/2014/main" id="{D0008C85-A459-12D6-80A8-512B65C90389}"/>
              </a:ext>
            </a:extLst>
          </p:cNvPr>
          <p:cNvSpPr>
            <a:spLocks xmlns:a="http://schemas.openxmlformats.org/drawingml/2006/main" noGrp="1"/>
          </p:cNvSpPr>
          <p:nvPr>
            <p:ph type="pic" idx="16"/>
          </p:nvPr>
        </p:nvSpPr>
        <p:spPr>
          <a:xfrm xmlns:a="http://schemas.openxmlformats.org/drawingml/2006/main">
            <a:off x="539750" y="5305316"/>
            <a:ext cx="1080000" cy="1080000"/>
          </a:xfrm>
          <a:prstGeom xmlns:a="http://schemas.openxmlformats.org/drawingml/2006/main" prst="ellipse">
            <a:avLst/>
          </a:prstGeom>
          <a:solidFill xmlns:a="http://schemas.openxmlformats.org/drawingml/2006/main">
            <a:schemeClr val="tx2"/>
          </a:solidFill>
          <a:ln xmlns:a="http://schemas.openxmlformats.org/drawingml/2006/main">
            <a:solidFill>
              <a:schemeClr val="accent3"/>
            </a:solidFill>
          </a:ln>
        </p:spPr>
        <p:txBody>
          <a:bodyPr xmlns:a="http://schemas.openxmlformats.org/drawingml/2006/main" anchor="t"/>
          <a:lstStyle xmlns:a="http://schemas.openxmlformats.org/drawingml/2006/main">
            <a:lvl1pPr marL="0" indent="0" algn="ctr">
              <a:buFontTx/>
              <a:buNone/>
              <a:defRPr sz="900"/>
            </a:lvl1pPr>
          </a:lstStyle>
          <a:p xmlns:a="http://schemas.openxmlformats.org/drawingml/2006/main">
            <a:r>
              <a:t>Cliquez sur l'icône pour ajouter une image</a:t>
            </a:r>
          </a:p>
        </p:txBody>
      </p:sp>
      <p:sp>
        <p:nvSpPr>
          <p:cNvPr id="51" name="Espace réservé du texte 24">
            <a:extLst xmlns:a="http://schemas.openxmlformats.org/drawingml/2006/main">
              <a:ext uri="{FF2B5EF4-FFF2-40B4-BE49-F238E27FC236}">
                <a16:creationId xmlns:a16="http://schemas.microsoft.com/office/drawing/2014/main" id="{68448E21-6380-E0C9-705D-D5BC36E9142D}"/>
              </a:ext>
            </a:extLst>
          </p:cNvPr>
          <p:cNvSpPr>
            <a:spLocks xmlns:a="http://schemas.openxmlformats.org/drawingml/2006/main" noGrp="1"/>
          </p:cNvSpPr>
          <p:nvPr>
            <p:ph type="body" idx="17" hasCustomPrompt="1"/>
          </p:nvPr>
        </p:nvSpPr>
        <p:spPr>
          <a:xfrm xmlns:a="http://schemas.openxmlformats.org/drawingml/2006/main">
            <a:off x="1747202" y="5582357"/>
            <a:ext cx="2093277" cy="525918"/>
          </a:xfrm>
        </p:spPr>
        <p:txBody>
          <a:bodyPr xmlns:a="http://schemas.openxmlformats.org/drawingml/2006/main"/>
          <a:lstStyle xmlns:a="http://schemas.openxmlformats.org/drawingml/2006/main">
            <a:lvl1pPr marL="0" indent="0">
              <a:buFontTx/>
              <a:buNone/>
              <a:defRPr sz="1400" b="1">
                <a:solidFill>
                  <a:schemeClr val="bg1"/>
                </a:solidFill>
              </a:defRPr>
            </a:lvl1pPr>
            <a:lvl2pPr marL="9525" indent="0">
              <a:buFontTx/>
              <a:buNone/>
              <a:defRPr sz="1200" b="1">
                <a:solidFill>
                  <a:schemeClr val="accent3"/>
                </a:solidFill>
              </a:defRPr>
            </a:lvl2pPr>
            <a:lvl3pPr marL="487362" indent="0">
              <a:buFontTx/>
              <a:buNone/>
              <a:defRPr sz="1200" b="1">
                <a:solidFill>
                  <a:schemeClr val="bg1"/>
                </a:solidFill>
              </a:defRPr>
            </a:lvl3pPr>
            <a:lvl4pPr marL="731838" indent="0">
              <a:buFontTx/>
              <a:buNone/>
              <a:defRPr sz="1200" b="1">
                <a:solidFill>
                  <a:schemeClr val="bg1"/>
                </a:solidFill>
              </a:defRPr>
            </a:lvl4pPr>
            <a:lvl5pPr marL="938213" indent="0">
              <a:buFontTx/>
              <a:buNone/>
              <a:defRPr sz="1200" b="1">
                <a:solidFill>
                  <a:schemeClr val="bg1"/>
                </a:solidFill>
              </a:defRPr>
            </a:lvl5pPr>
          </a:lstStyle>
          <a:p xmlns:a="http://schemas.openxmlformats.org/drawingml/2006/main">
            <a:pPr lvl="0">
              <a:buNone/>
            </a:pPr>
            <a:r>
              <a:t>[Prénom Nom]</a:t>
            </a:r>
          </a:p>
          <a:p xmlns:a="http://schemas.openxmlformats.org/drawingml/2006/main">
            <a:pPr lvl="1">
              <a:buNone/>
            </a:pPr>
            <a:r>
              <a:t>Fonction</a:t>
            </a:r>
          </a:p>
        </p:txBody>
      </p:sp>
      <p:sp>
        <p:nvSpPr>
          <p:cNvPr id="68" name="Espace réservé pour une image  15">
            <a:extLst xmlns:a="http://schemas.openxmlformats.org/drawingml/2006/main">
              <a:ext uri="{FF2B5EF4-FFF2-40B4-BE49-F238E27FC236}">
                <a16:creationId xmlns:a16="http://schemas.microsoft.com/office/drawing/2014/main" id="{DDB560E0-52BA-D022-B516-5678530E1263}"/>
              </a:ext>
            </a:extLst>
          </p:cNvPr>
          <p:cNvSpPr>
            <a:spLocks xmlns:a="http://schemas.openxmlformats.org/drawingml/2006/main" noGrp="1"/>
          </p:cNvSpPr>
          <p:nvPr>
            <p:ph type="pic" idx="18"/>
          </p:nvPr>
        </p:nvSpPr>
        <p:spPr>
          <a:xfrm xmlns:a="http://schemas.openxmlformats.org/drawingml/2006/main">
            <a:off x="4431030" y="1373396"/>
            <a:ext cx="1080000" cy="1080000"/>
          </a:xfrm>
          <a:prstGeom xmlns:a="http://schemas.openxmlformats.org/drawingml/2006/main" prst="ellipse">
            <a:avLst/>
          </a:prstGeom>
          <a:solidFill xmlns:a="http://schemas.openxmlformats.org/drawingml/2006/main">
            <a:schemeClr val="tx2"/>
          </a:solidFill>
          <a:ln xmlns:a="http://schemas.openxmlformats.org/drawingml/2006/main">
            <a:solidFill>
              <a:schemeClr val="accent3"/>
            </a:solidFill>
          </a:ln>
        </p:spPr>
        <p:txBody>
          <a:bodyPr xmlns:a="http://schemas.openxmlformats.org/drawingml/2006/main" anchor="t"/>
          <a:lstStyle xmlns:a="http://schemas.openxmlformats.org/drawingml/2006/main">
            <a:lvl1pPr marL="0" indent="0" algn="ctr">
              <a:buFontTx/>
              <a:buNone/>
              <a:defRPr sz="900"/>
            </a:lvl1pPr>
          </a:lstStyle>
          <a:p xmlns:a="http://schemas.openxmlformats.org/drawingml/2006/main">
            <a:r>
              <a:t>Cliquez sur l'icône pour ajouter une image</a:t>
            </a:r>
          </a:p>
        </p:txBody>
      </p:sp>
      <p:sp>
        <p:nvSpPr>
          <p:cNvPr id="69" name="Espace réservé du texte 24">
            <a:extLst xmlns:a="http://schemas.openxmlformats.org/drawingml/2006/main">
              <a:ext uri="{FF2B5EF4-FFF2-40B4-BE49-F238E27FC236}">
                <a16:creationId xmlns:a16="http://schemas.microsoft.com/office/drawing/2014/main" id="{AC488C69-C326-BE7E-6F56-DE514EDEE10B}"/>
              </a:ext>
            </a:extLst>
          </p:cNvPr>
          <p:cNvSpPr>
            <a:spLocks xmlns:a="http://schemas.openxmlformats.org/drawingml/2006/main" noGrp="1"/>
          </p:cNvSpPr>
          <p:nvPr>
            <p:ph type="body" idx="19" hasCustomPrompt="1"/>
          </p:nvPr>
        </p:nvSpPr>
        <p:spPr>
          <a:xfrm xmlns:a="http://schemas.openxmlformats.org/drawingml/2006/main">
            <a:off x="5638482" y="1650437"/>
            <a:ext cx="2093277" cy="525918"/>
          </a:xfrm>
        </p:spPr>
        <p:txBody>
          <a:bodyPr xmlns:a="http://schemas.openxmlformats.org/drawingml/2006/main"/>
          <a:lstStyle xmlns:a="http://schemas.openxmlformats.org/drawingml/2006/main">
            <a:lvl1pPr marL="0" indent="0">
              <a:buFontTx/>
              <a:buNone/>
              <a:defRPr sz="1400" b="1">
                <a:solidFill>
                  <a:schemeClr val="bg1"/>
                </a:solidFill>
              </a:defRPr>
            </a:lvl1pPr>
            <a:lvl2pPr marL="9525" indent="0">
              <a:buFontTx/>
              <a:buNone/>
              <a:defRPr sz="1200" b="1">
                <a:solidFill>
                  <a:schemeClr val="accent3"/>
                </a:solidFill>
              </a:defRPr>
            </a:lvl2pPr>
            <a:lvl3pPr marL="487362" indent="0">
              <a:buFontTx/>
              <a:buNone/>
              <a:defRPr sz="1200" b="1">
                <a:solidFill>
                  <a:schemeClr val="bg1"/>
                </a:solidFill>
              </a:defRPr>
            </a:lvl3pPr>
            <a:lvl4pPr marL="731838" indent="0">
              <a:buFontTx/>
              <a:buNone/>
              <a:defRPr sz="1200" b="1">
                <a:solidFill>
                  <a:schemeClr val="bg1"/>
                </a:solidFill>
              </a:defRPr>
            </a:lvl4pPr>
            <a:lvl5pPr marL="938213" indent="0">
              <a:buFontTx/>
              <a:buNone/>
              <a:defRPr sz="1200" b="1">
                <a:solidFill>
                  <a:schemeClr val="bg1"/>
                </a:solidFill>
              </a:defRPr>
            </a:lvl5pPr>
          </a:lstStyle>
          <a:p xmlns:a="http://schemas.openxmlformats.org/drawingml/2006/main">
            <a:pPr lvl="0">
              <a:buNone/>
            </a:pPr>
            <a:r>
              <a:t>[Prénom Nom]</a:t>
            </a:r>
          </a:p>
          <a:p xmlns:a="http://schemas.openxmlformats.org/drawingml/2006/main">
            <a:pPr lvl="1">
              <a:buNone/>
            </a:pPr>
            <a:r>
              <a:t>Fonction</a:t>
            </a:r>
          </a:p>
        </p:txBody>
      </p:sp>
      <p:sp>
        <p:nvSpPr>
          <p:cNvPr id="70" name="Espace réservé pour une image  15">
            <a:extLst xmlns:a="http://schemas.openxmlformats.org/drawingml/2006/main">
              <a:ext uri="{FF2B5EF4-FFF2-40B4-BE49-F238E27FC236}">
                <a16:creationId xmlns:a16="http://schemas.microsoft.com/office/drawing/2014/main" id="{BFCDF2B1-FDCB-B14B-0DEB-F70A77D940EB}"/>
              </a:ext>
            </a:extLst>
          </p:cNvPr>
          <p:cNvSpPr>
            <a:spLocks xmlns:a="http://schemas.openxmlformats.org/drawingml/2006/main" noGrp="1"/>
          </p:cNvSpPr>
          <p:nvPr>
            <p:ph type="pic" idx="20"/>
          </p:nvPr>
        </p:nvSpPr>
        <p:spPr>
          <a:xfrm xmlns:a="http://schemas.openxmlformats.org/drawingml/2006/main">
            <a:off x="4431030" y="2684036"/>
            <a:ext cx="1080000" cy="1080000"/>
          </a:xfrm>
          <a:prstGeom xmlns:a="http://schemas.openxmlformats.org/drawingml/2006/main" prst="ellipse">
            <a:avLst/>
          </a:prstGeom>
          <a:solidFill xmlns:a="http://schemas.openxmlformats.org/drawingml/2006/main">
            <a:schemeClr val="tx2"/>
          </a:solidFill>
          <a:ln xmlns:a="http://schemas.openxmlformats.org/drawingml/2006/main">
            <a:solidFill>
              <a:schemeClr val="accent3"/>
            </a:solidFill>
          </a:ln>
        </p:spPr>
        <p:txBody>
          <a:bodyPr xmlns:a="http://schemas.openxmlformats.org/drawingml/2006/main" anchor="t"/>
          <a:lstStyle xmlns:a="http://schemas.openxmlformats.org/drawingml/2006/main">
            <a:lvl1pPr marL="0" indent="0" algn="ctr">
              <a:buFontTx/>
              <a:buNone/>
              <a:defRPr sz="900"/>
            </a:lvl1pPr>
          </a:lstStyle>
          <a:p xmlns:a="http://schemas.openxmlformats.org/drawingml/2006/main">
            <a:r>
              <a:t>Cliquez sur l'icône pour ajouter une image</a:t>
            </a:r>
          </a:p>
        </p:txBody>
      </p:sp>
      <p:sp>
        <p:nvSpPr>
          <p:cNvPr id="71" name="Espace réservé du texte 24">
            <a:extLst xmlns:a="http://schemas.openxmlformats.org/drawingml/2006/main">
              <a:ext uri="{FF2B5EF4-FFF2-40B4-BE49-F238E27FC236}">
                <a16:creationId xmlns:a16="http://schemas.microsoft.com/office/drawing/2014/main" id="{8A262DC9-5AF0-EB8F-CF2C-DF4F79270A1F}"/>
              </a:ext>
            </a:extLst>
          </p:cNvPr>
          <p:cNvSpPr>
            <a:spLocks xmlns:a="http://schemas.openxmlformats.org/drawingml/2006/main" noGrp="1"/>
          </p:cNvSpPr>
          <p:nvPr>
            <p:ph type="body" idx="21" hasCustomPrompt="1"/>
          </p:nvPr>
        </p:nvSpPr>
        <p:spPr>
          <a:xfrm xmlns:a="http://schemas.openxmlformats.org/drawingml/2006/main">
            <a:off x="5638482" y="2961077"/>
            <a:ext cx="2093277" cy="525918"/>
          </a:xfrm>
        </p:spPr>
        <p:txBody>
          <a:bodyPr xmlns:a="http://schemas.openxmlformats.org/drawingml/2006/main"/>
          <a:lstStyle xmlns:a="http://schemas.openxmlformats.org/drawingml/2006/main">
            <a:lvl1pPr marL="0" indent="0">
              <a:buFontTx/>
              <a:buNone/>
              <a:defRPr sz="1400" b="1">
                <a:solidFill>
                  <a:schemeClr val="bg1"/>
                </a:solidFill>
              </a:defRPr>
            </a:lvl1pPr>
            <a:lvl2pPr marL="9525" indent="0">
              <a:buFontTx/>
              <a:buNone/>
              <a:defRPr sz="1200" b="1">
                <a:solidFill>
                  <a:schemeClr val="accent3"/>
                </a:solidFill>
              </a:defRPr>
            </a:lvl2pPr>
            <a:lvl3pPr marL="487362" indent="0">
              <a:buFontTx/>
              <a:buNone/>
              <a:defRPr sz="1200" b="1">
                <a:solidFill>
                  <a:schemeClr val="bg1"/>
                </a:solidFill>
              </a:defRPr>
            </a:lvl3pPr>
            <a:lvl4pPr marL="731838" indent="0">
              <a:buFontTx/>
              <a:buNone/>
              <a:defRPr sz="1200" b="1">
                <a:solidFill>
                  <a:schemeClr val="bg1"/>
                </a:solidFill>
              </a:defRPr>
            </a:lvl4pPr>
            <a:lvl5pPr marL="938213" indent="0">
              <a:buFontTx/>
              <a:buNone/>
              <a:defRPr sz="1200" b="1">
                <a:solidFill>
                  <a:schemeClr val="bg1"/>
                </a:solidFill>
              </a:defRPr>
            </a:lvl5pPr>
          </a:lstStyle>
          <a:p xmlns:a="http://schemas.openxmlformats.org/drawingml/2006/main">
            <a:pPr lvl="0">
              <a:buNone/>
            </a:pPr>
            <a:r>
              <a:t>[Prénom Nom]</a:t>
            </a:r>
          </a:p>
          <a:p xmlns:a="http://schemas.openxmlformats.org/drawingml/2006/main">
            <a:pPr lvl="1">
              <a:buNone/>
            </a:pPr>
            <a:r>
              <a:t>Fonction</a:t>
            </a:r>
          </a:p>
        </p:txBody>
      </p:sp>
      <p:sp>
        <p:nvSpPr>
          <p:cNvPr id="72" name="Espace réservé pour une image  15">
            <a:extLst xmlns:a="http://schemas.openxmlformats.org/drawingml/2006/main">
              <a:ext uri="{FF2B5EF4-FFF2-40B4-BE49-F238E27FC236}">
                <a16:creationId xmlns:a16="http://schemas.microsoft.com/office/drawing/2014/main" id="{2C0CAD76-AB0A-C280-7AF5-722C0D528A11}"/>
              </a:ext>
            </a:extLst>
          </p:cNvPr>
          <p:cNvSpPr>
            <a:spLocks xmlns:a="http://schemas.openxmlformats.org/drawingml/2006/main" noGrp="1"/>
          </p:cNvSpPr>
          <p:nvPr>
            <p:ph type="pic" idx="22"/>
          </p:nvPr>
        </p:nvSpPr>
        <p:spPr>
          <a:xfrm xmlns:a="http://schemas.openxmlformats.org/drawingml/2006/main">
            <a:off x="4431030" y="3994676"/>
            <a:ext cx="1080000" cy="1080000"/>
          </a:xfrm>
          <a:prstGeom xmlns:a="http://schemas.openxmlformats.org/drawingml/2006/main" prst="ellipse">
            <a:avLst/>
          </a:prstGeom>
          <a:solidFill xmlns:a="http://schemas.openxmlformats.org/drawingml/2006/main">
            <a:schemeClr val="tx2"/>
          </a:solidFill>
          <a:ln xmlns:a="http://schemas.openxmlformats.org/drawingml/2006/main">
            <a:solidFill>
              <a:schemeClr val="accent3"/>
            </a:solidFill>
          </a:ln>
        </p:spPr>
        <p:txBody>
          <a:bodyPr xmlns:a="http://schemas.openxmlformats.org/drawingml/2006/main" anchor="t"/>
          <a:lstStyle xmlns:a="http://schemas.openxmlformats.org/drawingml/2006/main">
            <a:lvl1pPr marL="0" indent="0" algn="ctr">
              <a:buFontTx/>
              <a:buNone/>
              <a:defRPr sz="900"/>
            </a:lvl1pPr>
          </a:lstStyle>
          <a:p xmlns:a="http://schemas.openxmlformats.org/drawingml/2006/main">
            <a:r>
              <a:t>Cliquez sur l'icône pour ajouter une image</a:t>
            </a:r>
          </a:p>
        </p:txBody>
      </p:sp>
      <p:sp>
        <p:nvSpPr>
          <p:cNvPr id="73" name="Espace réservé du texte 24">
            <a:extLst xmlns:a="http://schemas.openxmlformats.org/drawingml/2006/main">
              <a:ext uri="{FF2B5EF4-FFF2-40B4-BE49-F238E27FC236}">
                <a16:creationId xmlns:a16="http://schemas.microsoft.com/office/drawing/2014/main" id="{F493CB72-4BDF-88DA-8002-AB3E916D39DD}"/>
              </a:ext>
            </a:extLst>
          </p:cNvPr>
          <p:cNvSpPr>
            <a:spLocks xmlns:a="http://schemas.openxmlformats.org/drawingml/2006/main" noGrp="1"/>
          </p:cNvSpPr>
          <p:nvPr>
            <p:ph type="body" idx="23" hasCustomPrompt="1"/>
          </p:nvPr>
        </p:nvSpPr>
        <p:spPr>
          <a:xfrm xmlns:a="http://schemas.openxmlformats.org/drawingml/2006/main">
            <a:off x="5638482" y="4271717"/>
            <a:ext cx="2093277" cy="525918"/>
          </a:xfrm>
        </p:spPr>
        <p:txBody>
          <a:bodyPr xmlns:a="http://schemas.openxmlformats.org/drawingml/2006/main"/>
          <a:lstStyle xmlns:a="http://schemas.openxmlformats.org/drawingml/2006/main">
            <a:lvl1pPr marL="0" indent="0">
              <a:buFontTx/>
              <a:buNone/>
              <a:defRPr sz="1400" b="1">
                <a:solidFill>
                  <a:schemeClr val="bg1"/>
                </a:solidFill>
              </a:defRPr>
            </a:lvl1pPr>
            <a:lvl2pPr marL="9525" indent="0">
              <a:buFontTx/>
              <a:buNone/>
              <a:defRPr sz="1200" b="1">
                <a:solidFill>
                  <a:schemeClr val="accent3"/>
                </a:solidFill>
              </a:defRPr>
            </a:lvl2pPr>
            <a:lvl3pPr marL="487362" indent="0">
              <a:buFontTx/>
              <a:buNone/>
              <a:defRPr sz="1200" b="1">
                <a:solidFill>
                  <a:schemeClr val="bg1"/>
                </a:solidFill>
              </a:defRPr>
            </a:lvl3pPr>
            <a:lvl4pPr marL="731838" indent="0">
              <a:buFontTx/>
              <a:buNone/>
              <a:defRPr sz="1200" b="1">
                <a:solidFill>
                  <a:schemeClr val="bg1"/>
                </a:solidFill>
              </a:defRPr>
            </a:lvl4pPr>
            <a:lvl5pPr marL="938213" indent="0">
              <a:buFontTx/>
              <a:buNone/>
              <a:defRPr sz="1200" b="1">
                <a:solidFill>
                  <a:schemeClr val="bg1"/>
                </a:solidFill>
              </a:defRPr>
            </a:lvl5pPr>
          </a:lstStyle>
          <a:p xmlns:a="http://schemas.openxmlformats.org/drawingml/2006/main">
            <a:pPr lvl="0">
              <a:buNone/>
            </a:pPr>
            <a:r>
              <a:t>[Prénom Nom]</a:t>
            </a:r>
          </a:p>
          <a:p xmlns:a="http://schemas.openxmlformats.org/drawingml/2006/main">
            <a:pPr lvl="1">
              <a:buNone/>
            </a:pPr>
            <a:r>
              <a:t>Fonction</a:t>
            </a:r>
          </a:p>
        </p:txBody>
      </p:sp>
      <p:sp>
        <p:nvSpPr>
          <p:cNvPr id="74" name="Espace réservé pour une image  15">
            <a:extLst xmlns:a="http://schemas.openxmlformats.org/drawingml/2006/main">
              <a:ext uri="{FF2B5EF4-FFF2-40B4-BE49-F238E27FC236}">
                <a16:creationId xmlns:a16="http://schemas.microsoft.com/office/drawing/2014/main" id="{E454966D-88E6-A259-E969-5CD8E9321440}"/>
              </a:ext>
            </a:extLst>
          </p:cNvPr>
          <p:cNvSpPr>
            <a:spLocks xmlns:a="http://schemas.openxmlformats.org/drawingml/2006/main" noGrp="1"/>
          </p:cNvSpPr>
          <p:nvPr>
            <p:ph type="pic" idx="24"/>
          </p:nvPr>
        </p:nvSpPr>
        <p:spPr>
          <a:xfrm xmlns:a="http://schemas.openxmlformats.org/drawingml/2006/main">
            <a:off x="4431030" y="5305316"/>
            <a:ext cx="1080000" cy="1080000"/>
          </a:xfrm>
          <a:prstGeom xmlns:a="http://schemas.openxmlformats.org/drawingml/2006/main" prst="ellipse">
            <a:avLst/>
          </a:prstGeom>
          <a:solidFill xmlns:a="http://schemas.openxmlformats.org/drawingml/2006/main">
            <a:schemeClr val="tx2"/>
          </a:solidFill>
          <a:ln xmlns:a="http://schemas.openxmlformats.org/drawingml/2006/main">
            <a:solidFill>
              <a:schemeClr val="accent3"/>
            </a:solidFill>
          </a:ln>
        </p:spPr>
        <p:txBody>
          <a:bodyPr xmlns:a="http://schemas.openxmlformats.org/drawingml/2006/main" anchor="t"/>
          <a:lstStyle xmlns:a="http://schemas.openxmlformats.org/drawingml/2006/main">
            <a:lvl1pPr marL="0" indent="0" algn="ctr">
              <a:buFontTx/>
              <a:buNone/>
              <a:defRPr sz="900"/>
            </a:lvl1pPr>
          </a:lstStyle>
          <a:p xmlns:a="http://schemas.openxmlformats.org/drawingml/2006/main">
            <a:r>
              <a:t>Cliquez sur l'icône pour ajouter une image</a:t>
            </a:r>
          </a:p>
        </p:txBody>
      </p:sp>
      <p:sp>
        <p:nvSpPr>
          <p:cNvPr id="75" name="Espace réservé du texte 24">
            <a:extLst xmlns:a="http://schemas.openxmlformats.org/drawingml/2006/main">
              <a:ext uri="{FF2B5EF4-FFF2-40B4-BE49-F238E27FC236}">
                <a16:creationId xmlns:a16="http://schemas.microsoft.com/office/drawing/2014/main" id="{8F46C55E-8851-8DEF-EC4E-32CE9D5A3A23}"/>
              </a:ext>
            </a:extLst>
          </p:cNvPr>
          <p:cNvSpPr>
            <a:spLocks xmlns:a="http://schemas.openxmlformats.org/drawingml/2006/main" noGrp="1"/>
          </p:cNvSpPr>
          <p:nvPr>
            <p:ph type="body" idx="25" hasCustomPrompt="1"/>
          </p:nvPr>
        </p:nvSpPr>
        <p:spPr>
          <a:xfrm xmlns:a="http://schemas.openxmlformats.org/drawingml/2006/main">
            <a:off x="5638482" y="5582357"/>
            <a:ext cx="2093277" cy="525918"/>
          </a:xfrm>
        </p:spPr>
        <p:txBody>
          <a:bodyPr xmlns:a="http://schemas.openxmlformats.org/drawingml/2006/main"/>
          <a:lstStyle xmlns:a="http://schemas.openxmlformats.org/drawingml/2006/main">
            <a:lvl1pPr marL="0" indent="0">
              <a:buFontTx/>
              <a:buNone/>
              <a:defRPr sz="1400" b="1">
                <a:solidFill>
                  <a:schemeClr val="bg1"/>
                </a:solidFill>
              </a:defRPr>
            </a:lvl1pPr>
            <a:lvl2pPr marL="9525" indent="0">
              <a:buFontTx/>
              <a:buNone/>
              <a:defRPr sz="1200" b="1">
                <a:solidFill>
                  <a:schemeClr val="accent3"/>
                </a:solidFill>
              </a:defRPr>
            </a:lvl2pPr>
            <a:lvl3pPr marL="487362" indent="0">
              <a:buFontTx/>
              <a:buNone/>
              <a:defRPr sz="1200" b="1">
                <a:solidFill>
                  <a:schemeClr val="bg1"/>
                </a:solidFill>
              </a:defRPr>
            </a:lvl3pPr>
            <a:lvl4pPr marL="731838" indent="0">
              <a:buFontTx/>
              <a:buNone/>
              <a:defRPr sz="1200" b="1">
                <a:solidFill>
                  <a:schemeClr val="bg1"/>
                </a:solidFill>
              </a:defRPr>
            </a:lvl4pPr>
            <a:lvl5pPr marL="938213" indent="0">
              <a:buFontTx/>
              <a:buNone/>
              <a:defRPr sz="1200" b="1">
                <a:solidFill>
                  <a:schemeClr val="bg1"/>
                </a:solidFill>
              </a:defRPr>
            </a:lvl5pPr>
          </a:lstStyle>
          <a:p xmlns:a="http://schemas.openxmlformats.org/drawingml/2006/main">
            <a:pPr lvl="0">
              <a:buNone/>
            </a:pPr>
            <a:r>
              <a:t>[Prénom Nom]</a:t>
            </a:r>
          </a:p>
          <a:p xmlns:a="http://schemas.openxmlformats.org/drawingml/2006/main">
            <a:pPr lvl="1">
              <a:buNone/>
            </a:pPr>
            <a:r>
              <a:t>Fonction</a:t>
            </a:r>
          </a:p>
        </p:txBody>
      </p:sp>
      <p:sp>
        <p:nvSpPr>
          <p:cNvPr id="76" name="Espace réservé pour une image  15">
            <a:extLst xmlns:a="http://schemas.openxmlformats.org/drawingml/2006/main">
              <a:ext uri="{FF2B5EF4-FFF2-40B4-BE49-F238E27FC236}">
                <a16:creationId xmlns:a16="http://schemas.microsoft.com/office/drawing/2014/main" id="{0518F5DB-3EFE-A543-B0C8-4E803B7BFE18}"/>
              </a:ext>
            </a:extLst>
          </p:cNvPr>
          <p:cNvSpPr>
            <a:spLocks xmlns:a="http://schemas.openxmlformats.org/drawingml/2006/main" noGrp="1"/>
          </p:cNvSpPr>
          <p:nvPr>
            <p:ph type="pic" idx="26"/>
          </p:nvPr>
        </p:nvSpPr>
        <p:spPr>
          <a:xfrm xmlns:a="http://schemas.openxmlformats.org/drawingml/2006/main">
            <a:off x="8322310" y="1373396"/>
            <a:ext cx="1080000" cy="1080000"/>
          </a:xfrm>
          <a:prstGeom xmlns:a="http://schemas.openxmlformats.org/drawingml/2006/main" prst="ellipse">
            <a:avLst/>
          </a:prstGeom>
          <a:solidFill xmlns:a="http://schemas.openxmlformats.org/drawingml/2006/main">
            <a:schemeClr val="tx2"/>
          </a:solidFill>
          <a:ln xmlns:a="http://schemas.openxmlformats.org/drawingml/2006/main">
            <a:solidFill>
              <a:schemeClr val="accent3"/>
            </a:solidFill>
          </a:ln>
        </p:spPr>
        <p:txBody>
          <a:bodyPr xmlns:a="http://schemas.openxmlformats.org/drawingml/2006/main" anchor="t"/>
          <a:lstStyle xmlns:a="http://schemas.openxmlformats.org/drawingml/2006/main">
            <a:lvl1pPr marL="0" indent="0" algn="ctr">
              <a:buFontTx/>
              <a:buNone/>
              <a:defRPr sz="900"/>
            </a:lvl1pPr>
          </a:lstStyle>
          <a:p xmlns:a="http://schemas.openxmlformats.org/drawingml/2006/main">
            <a:r>
              <a:t>Cliquez sur l'icône pour ajouter une image</a:t>
            </a:r>
          </a:p>
        </p:txBody>
      </p:sp>
      <p:sp>
        <p:nvSpPr>
          <p:cNvPr id="77" name="Espace réservé du texte 24">
            <a:extLst xmlns:a="http://schemas.openxmlformats.org/drawingml/2006/main">
              <a:ext uri="{FF2B5EF4-FFF2-40B4-BE49-F238E27FC236}">
                <a16:creationId xmlns:a16="http://schemas.microsoft.com/office/drawing/2014/main" id="{2ACE34CE-077D-30AB-74AD-3D2286FFFDDD}"/>
              </a:ext>
            </a:extLst>
          </p:cNvPr>
          <p:cNvSpPr>
            <a:spLocks xmlns:a="http://schemas.openxmlformats.org/drawingml/2006/main" noGrp="1"/>
          </p:cNvSpPr>
          <p:nvPr>
            <p:ph type="body" idx="27" hasCustomPrompt="1"/>
          </p:nvPr>
        </p:nvSpPr>
        <p:spPr>
          <a:xfrm xmlns:a="http://schemas.openxmlformats.org/drawingml/2006/main">
            <a:off x="9529762" y="1650437"/>
            <a:ext cx="2093277" cy="525918"/>
          </a:xfrm>
        </p:spPr>
        <p:txBody>
          <a:bodyPr xmlns:a="http://schemas.openxmlformats.org/drawingml/2006/main"/>
          <a:lstStyle xmlns:a="http://schemas.openxmlformats.org/drawingml/2006/main">
            <a:lvl1pPr marL="0" indent="0">
              <a:buFontTx/>
              <a:buNone/>
              <a:defRPr sz="1400" b="1">
                <a:solidFill>
                  <a:schemeClr val="bg1"/>
                </a:solidFill>
              </a:defRPr>
            </a:lvl1pPr>
            <a:lvl2pPr marL="9525" indent="0">
              <a:buFontTx/>
              <a:buNone/>
              <a:defRPr sz="1200" b="1">
                <a:solidFill>
                  <a:schemeClr val="accent3"/>
                </a:solidFill>
              </a:defRPr>
            </a:lvl2pPr>
            <a:lvl3pPr marL="487362" indent="0">
              <a:buFontTx/>
              <a:buNone/>
              <a:defRPr sz="1200" b="1">
                <a:solidFill>
                  <a:schemeClr val="bg1"/>
                </a:solidFill>
              </a:defRPr>
            </a:lvl3pPr>
            <a:lvl4pPr marL="731838" indent="0">
              <a:buFontTx/>
              <a:buNone/>
              <a:defRPr sz="1200" b="1">
                <a:solidFill>
                  <a:schemeClr val="bg1"/>
                </a:solidFill>
              </a:defRPr>
            </a:lvl4pPr>
            <a:lvl5pPr marL="938213" indent="0">
              <a:buFontTx/>
              <a:buNone/>
              <a:defRPr sz="1200" b="1">
                <a:solidFill>
                  <a:schemeClr val="bg1"/>
                </a:solidFill>
              </a:defRPr>
            </a:lvl5pPr>
          </a:lstStyle>
          <a:p xmlns:a="http://schemas.openxmlformats.org/drawingml/2006/main">
            <a:pPr lvl="0">
              <a:buNone/>
            </a:pPr>
            <a:r>
              <a:t>[Prénom Nom]</a:t>
            </a:r>
          </a:p>
          <a:p xmlns:a="http://schemas.openxmlformats.org/drawingml/2006/main">
            <a:pPr lvl="1">
              <a:buNone/>
            </a:pPr>
            <a:r>
              <a:t>Fonction</a:t>
            </a:r>
          </a:p>
        </p:txBody>
      </p:sp>
      <p:sp>
        <p:nvSpPr>
          <p:cNvPr id="78" name="Espace réservé pour une image  15">
            <a:extLst xmlns:a="http://schemas.openxmlformats.org/drawingml/2006/main">
              <a:ext uri="{FF2B5EF4-FFF2-40B4-BE49-F238E27FC236}">
                <a16:creationId xmlns:a16="http://schemas.microsoft.com/office/drawing/2014/main" id="{F1D7C87E-E207-D2D9-45FB-B56B16DB4AEC}"/>
              </a:ext>
            </a:extLst>
          </p:cNvPr>
          <p:cNvSpPr>
            <a:spLocks xmlns:a="http://schemas.openxmlformats.org/drawingml/2006/main" noGrp="1"/>
          </p:cNvSpPr>
          <p:nvPr>
            <p:ph type="pic" idx="28"/>
          </p:nvPr>
        </p:nvSpPr>
        <p:spPr>
          <a:xfrm xmlns:a="http://schemas.openxmlformats.org/drawingml/2006/main">
            <a:off x="8322310" y="2684036"/>
            <a:ext cx="1080000" cy="1080000"/>
          </a:xfrm>
          <a:prstGeom xmlns:a="http://schemas.openxmlformats.org/drawingml/2006/main" prst="ellipse">
            <a:avLst/>
          </a:prstGeom>
          <a:solidFill xmlns:a="http://schemas.openxmlformats.org/drawingml/2006/main">
            <a:schemeClr val="tx2"/>
          </a:solidFill>
          <a:ln xmlns:a="http://schemas.openxmlformats.org/drawingml/2006/main">
            <a:solidFill>
              <a:schemeClr val="accent3"/>
            </a:solidFill>
          </a:ln>
        </p:spPr>
        <p:txBody>
          <a:bodyPr xmlns:a="http://schemas.openxmlformats.org/drawingml/2006/main" anchor="t"/>
          <a:lstStyle xmlns:a="http://schemas.openxmlformats.org/drawingml/2006/main">
            <a:lvl1pPr marL="0" indent="0" algn="ctr">
              <a:buFontTx/>
              <a:buNone/>
              <a:defRPr sz="900"/>
            </a:lvl1pPr>
          </a:lstStyle>
          <a:p xmlns:a="http://schemas.openxmlformats.org/drawingml/2006/main">
            <a:r>
              <a:t>Cliquez sur l'icône pour ajouter une image</a:t>
            </a:r>
          </a:p>
        </p:txBody>
      </p:sp>
      <p:sp>
        <p:nvSpPr>
          <p:cNvPr id="79" name="Espace réservé du texte 24">
            <a:extLst xmlns:a="http://schemas.openxmlformats.org/drawingml/2006/main">
              <a:ext uri="{FF2B5EF4-FFF2-40B4-BE49-F238E27FC236}">
                <a16:creationId xmlns:a16="http://schemas.microsoft.com/office/drawing/2014/main" id="{B1B51D59-35F3-082A-A71C-0D9E337EA5E7}"/>
              </a:ext>
            </a:extLst>
          </p:cNvPr>
          <p:cNvSpPr>
            <a:spLocks xmlns:a="http://schemas.openxmlformats.org/drawingml/2006/main" noGrp="1"/>
          </p:cNvSpPr>
          <p:nvPr>
            <p:ph type="body" idx="29" hasCustomPrompt="1"/>
          </p:nvPr>
        </p:nvSpPr>
        <p:spPr>
          <a:xfrm xmlns:a="http://schemas.openxmlformats.org/drawingml/2006/main">
            <a:off x="9529762" y="2961077"/>
            <a:ext cx="2093277" cy="525918"/>
          </a:xfrm>
        </p:spPr>
        <p:txBody>
          <a:bodyPr xmlns:a="http://schemas.openxmlformats.org/drawingml/2006/main"/>
          <a:lstStyle xmlns:a="http://schemas.openxmlformats.org/drawingml/2006/main">
            <a:lvl1pPr marL="0" indent="0">
              <a:buFontTx/>
              <a:buNone/>
              <a:defRPr sz="1400" b="1">
                <a:solidFill>
                  <a:schemeClr val="bg1"/>
                </a:solidFill>
              </a:defRPr>
            </a:lvl1pPr>
            <a:lvl2pPr marL="9525" indent="0">
              <a:buFontTx/>
              <a:buNone/>
              <a:defRPr sz="1200" b="1">
                <a:solidFill>
                  <a:schemeClr val="accent3"/>
                </a:solidFill>
              </a:defRPr>
            </a:lvl2pPr>
            <a:lvl3pPr marL="487362" indent="0">
              <a:buFontTx/>
              <a:buNone/>
              <a:defRPr sz="1200" b="1">
                <a:solidFill>
                  <a:schemeClr val="bg1"/>
                </a:solidFill>
              </a:defRPr>
            </a:lvl3pPr>
            <a:lvl4pPr marL="731838" indent="0">
              <a:buFontTx/>
              <a:buNone/>
              <a:defRPr sz="1200" b="1">
                <a:solidFill>
                  <a:schemeClr val="bg1"/>
                </a:solidFill>
              </a:defRPr>
            </a:lvl4pPr>
            <a:lvl5pPr marL="938213" indent="0">
              <a:buFontTx/>
              <a:buNone/>
              <a:defRPr sz="1200" b="1">
                <a:solidFill>
                  <a:schemeClr val="bg1"/>
                </a:solidFill>
              </a:defRPr>
            </a:lvl5pPr>
          </a:lstStyle>
          <a:p xmlns:a="http://schemas.openxmlformats.org/drawingml/2006/main">
            <a:pPr lvl="0">
              <a:buNone/>
            </a:pPr>
            <a:r>
              <a:t>[Prénom Nom]</a:t>
            </a:r>
          </a:p>
          <a:p xmlns:a="http://schemas.openxmlformats.org/drawingml/2006/main">
            <a:pPr lvl="1">
              <a:buNone/>
            </a:pPr>
            <a:r>
              <a:t>Fonction</a:t>
            </a:r>
          </a:p>
        </p:txBody>
      </p:sp>
      <p:sp>
        <p:nvSpPr>
          <p:cNvPr id="80" name="Espace réservé pour une image  15">
            <a:extLst xmlns:a="http://schemas.openxmlformats.org/drawingml/2006/main">
              <a:ext uri="{FF2B5EF4-FFF2-40B4-BE49-F238E27FC236}">
                <a16:creationId xmlns:a16="http://schemas.microsoft.com/office/drawing/2014/main" id="{9E5591DD-A2C6-32F0-42AA-852B4F071FC1}"/>
              </a:ext>
            </a:extLst>
          </p:cNvPr>
          <p:cNvSpPr>
            <a:spLocks xmlns:a="http://schemas.openxmlformats.org/drawingml/2006/main" noGrp="1"/>
          </p:cNvSpPr>
          <p:nvPr>
            <p:ph type="pic" idx="30"/>
          </p:nvPr>
        </p:nvSpPr>
        <p:spPr>
          <a:xfrm xmlns:a="http://schemas.openxmlformats.org/drawingml/2006/main">
            <a:off x="8322310" y="3994676"/>
            <a:ext cx="1080000" cy="1080000"/>
          </a:xfrm>
          <a:prstGeom xmlns:a="http://schemas.openxmlformats.org/drawingml/2006/main" prst="ellipse">
            <a:avLst/>
          </a:prstGeom>
          <a:solidFill xmlns:a="http://schemas.openxmlformats.org/drawingml/2006/main">
            <a:schemeClr val="tx2"/>
          </a:solidFill>
          <a:ln xmlns:a="http://schemas.openxmlformats.org/drawingml/2006/main">
            <a:solidFill>
              <a:schemeClr val="accent3"/>
            </a:solidFill>
          </a:ln>
        </p:spPr>
        <p:txBody>
          <a:bodyPr xmlns:a="http://schemas.openxmlformats.org/drawingml/2006/main" anchor="t"/>
          <a:lstStyle xmlns:a="http://schemas.openxmlformats.org/drawingml/2006/main">
            <a:lvl1pPr marL="0" indent="0" algn="ctr">
              <a:buFontTx/>
              <a:buNone/>
              <a:defRPr sz="900"/>
            </a:lvl1pPr>
          </a:lstStyle>
          <a:p xmlns:a="http://schemas.openxmlformats.org/drawingml/2006/main">
            <a:r>
              <a:t>Cliquez sur l'icône pour ajouter une image</a:t>
            </a:r>
          </a:p>
        </p:txBody>
      </p:sp>
      <p:sp>
        <p:nvSpPr>
          <p:cNvPr id="81" name="Espace réservé du texte 24">
            <a:extLst xmlns:a="http://schemas.openxmlformats.org/drawingml/2006/main">
              <a:ext uri="{FF2B5EF4-FFF2-40B4-BE49-F238E27FC236}">
                <a16:creationId xmlns:a16="http://schemas.microsoft.com/office/drawing/2014/main" id="{25077CCF-E0A7-4C26-352E-5CC054871D31}"/>
              </a:ext>
            </a:extLst>
          </p:cNvPr>
          <p:cNvSpPr>
            <a:spLocks xmlns:a="http://schemas.openxmlformats.org/drawingml/2006/main" noGrp="1"/>
          </p:cNvSpPr>
          <p:nvPr>
            <p:ph type="body" idx="31" hasCustomPrompt="1"/>
          </p:nvPr>
        </p:nvSpPr>
        <p:spPr>
          <a:xfrm xmlns:a="http://schemas.openxmlformats.org/drawingml/2006/main">
            <a:off x="9529762" y="4271717"/>
            <a:ext cx="2093277" cy="525918"/>
          </a:xfrm>
        </p:spPr>
        <p:txBody>
          <a:bodyPr xmlns:a="http://schemas.openxmlformats.org/drawingml/2006/main"/>
          <a:lstStyle xmlns:a="http://schemas.openxmlformats.org/drawingml/2006/main">
            <a:lvl1pPr marL="0" indent="0">
              <a:buFontTx/>
              <a:buNone/>
              <a:defRPr sz="1400" b="1">
                <a:solidFill>
                  <a:schemeClr val="bg1"/>
                </a:solidFill>
              </a:defRPr>
            </a:lvl1pPr>
            <a:lvl2pPr marL="9525" indent="0">
              <a:buFontTx/>
              <a:buNone/>
              <a:defRPr sz="1200" b="1">
                <a:solidFill>
                  <a:schemeClr val="accent3"/>
                </a:solidFill>
              </a:defRPr>
            </a:lvl2pPr>
            <a:lvl3pPr marL="487362" indent="0">
              <a:buFontTx/>
              <a:buNone/>
              <a:defRPr sz="1200" b="1">
                <a:solidFill>
                  <a:schemeClr val="bg1"/>
                </a:solidFill>
              </a:defRPr>
            </a:lvl3pPr>
            <a:lvl4pPr marL="731838" indent="0">
              <a:buFontTx/>
              <a:buNone/>
              <a:defRPr sz="1200" b="1">
                <a:solidFill>
                  <a:schemeClr val="bg1"/>
                </a:solidFill>
              </a:defRPr>
            </a:lvl4pPr>
            <a:lvl5pPr marL="938213" indent="0">
              <a:buFontTx/>
              <a:buNone/>
              <a:defRPr sz="1200" b="1">
                <a:solidFill>
                  <a:schemeClr val="bg1"/>
                </a:solidFill>
              </a:defRPr>
            </a:lvl5pPr>
          </a:lstStyle>
          <a:p xmlns:a="http://schemas.openxmlformats.org/drawingml/2006/main">
            <a:pPr lvl="0">
              <a:buNone/>
            </a:pPr>
            <a:r>
              <a:t>[Prénom Nom]</a:t>
            </a:r>
          </a:p>
          <a:p xmlns:a="http://schemas.openxmlformats.org/drawingml/2006/main">
            <a:pPr lvl="1">
              <a:buNone/>
            </a:pPr>
            <a:r>
              <a:t>Fonction</a:t>
            </a:r>
          </a:p>
        </p:txBody>
      </p:sp>
      <p:sp>
        <p:nvSpPr>
          <p:cNvPr id="82" name="Espace réservé pour une image  15">
            <a:extLst xmlns:a="http://schemas.openxmlformats.org/drawingml/2006/main">
              <a:ext uri="{FF2B5EF4-FFF2-40B4-BE49-F238E27FC236}">
                <a16:creationId xmlns:a16="http://schemas.microsoft.com/office/drawing/2014/main" id="{ED078605-25F9-4C22-BFB7-AFECA4ABB06D}"/>
              </a:ext>
            </a:extLst>
          </p:cNvPr>
          <p:cNvSpPr>
            <a:spLocks xmlns:a="http://schemas.openxmlformats.org/drawingml/2006/main" noGrp="1"/>
          </p:cNvSpPr>
          <p:nvPr>
            <p:ph type="pic" idx="32"/>
          </p:nvPr>
        </p:nvSpPr>
        <p:spPr>
          <a:xfrm xmlns:a="http://schemas.openxmlformats.org/drawingml/2006/main">
            <a:off x="8322310" y="5305316"/>
            <a:ext cx="1080000" cy="1080000"/>
          </a:xfrm>
          <a:prstGeom xmlns:a="http://schemas.openxmlformats.org/drawingml/2006/main" prst="ellipse">
            <a:avLst/>
          </a:prstGeom>
          <a:solidFill xmlns:a="http://schemas.openxmlformats.org/drawingml/2006/main">
            <a:schemeClr val="tx2"/>
          </a:solidFill>
          <a:ln xmlns:a="http://schemas.openxmlformats.org/drawingml/2006/main">
            <a:solidFill>
              <a:schemeClr val="accent3"/>
            </a:solidFill>
          </a:ln>
        </p:spPr>
        <p:txBody>
          <a:bodyPr xmlns:a="http://schemas.openxmlformats.org/drawingml/2006/main" anchor="t"/>
          <a:lstStyle xmlns:a="http://schemas.openxmlformats.org/drawingml/2006/main">
            <a:lvl1pPr marL="0" indent="0" algn="ctr">
              <a:buFontTx/>
              <a:buNone/>
              <a:defRPr sz="900"/>
            </a:lvl1pPr>
          </a:lstStyle>
          <a:p xmlns:a="http://schemas.openxmlformats.org/drawingml/2006/main">
            <a:r>
              <a:t>Cliquez sur l'icône pour ajouter une image</a:t>
            </a:r>
          </a:p>
        </p:txBody>
      </p:sp>
      <p:sp>
        <p:nvSpPr>
          <p:cNvPr id="83" name="Espace réservé du texte 24">
            <a:extLst xmlns:a="http://schemas.openxmlformats.org/drawingml/2006/main">
              <a:ext uri="{FF2B5EF4-FFF2-40B4-BE49-F238E27FC236}">
                <a16:creationId xmlns:a16="http://schemas.microsoft.com/office/drawing/2014/main" id="{AE8DDEA8-3450-162D-C31A-77CFEEC2E073}"/>
              </a:ext>
            </a:extLst>
          </p:cNvPr>
          <p:cNvSpPr>
            <a:spLocks xmlns:a="http://schemas.openxmlformats.org/drawingml/2006/main" noGrp="1"/>
          </p:cNvSpPr>
          <p:nvPr>
            <p:ph type="body" idx="33" hasCustomPrompt="1"/>
          </p:nvPr>
        </p:nvSpPr>
        <p:spPr>
          <a:xfrm xmlns:a="http://schemas.openxmlformats.org/drawingml/2006/main">
            <a:off x="9529762" y="5582357"/>
            <a:ext cx="2093277" cy="525918"/>
          </a:xfrm>
        </p:spPr>
        <p:txBody>
          <a:bodyPr xmlns:a="http://schemas.openxmlformats.org/drawingml/2006/main"/>
          <a:lstStyle xmlns:a="http://schemas.openxmlformats.org/drawingml/2006/main">
            <a:lvl1pPr marL="0" indent="0">
              <a:buFontTx/>
              <a:buNone/>
              <a:defRPr sz="1400" b="1">
                <a:solidFill>
                  <a:schemeClr val="bg1"/>
                </a:solidFill>
              </a:defRPr>
            </a:lvl1pPr>
            <a:lvl2pPr marL="9525" indent="0">
              <a:buFontTx/>
              <a:buNone/>
              <a:defRPr sz="1200" b="1">
                <a:solidFill>
                  <a:schemeClr val="accent3"/>
                </a:solidFill>
              </a:defRPr>
            </a:lvl2pPr>
            <a:lvl3pPr marL="487362" indent="0">
              <a:buFontTx/>
              <a:buNone/>
              <a:defRPr sz="1200" b="1">
                <a:solidFill>
                  <a:schemeClr val="bg1"/>
                </a:solidFill>
              </a:defRPr>
            </a:lvl3pPr>
            <a:lvl4pPr marL="731838" indent="0">
              <a:buFontTx/>
              <a:buNone/>
              <a:defRPr sz="1200" b="1">
                <a:solidFill>
                  <a:schemeClr val="bg1"/>
                </a:solidFill>
              </a:defRPr>
            </a:lvl4pPr>
            <a:lvl5pPr marL="938213" indent="0">
              <a:buFontTx/>
              <a:buNone/>
              <a:defRPr sz="1200" b="1">
                <a:solidFill>
                  <a:schemeClr val="bg1"/>
                </a:solidFill>
              </a:defRPr>
            </a:lvl5pPr>
          </a:lstStyle>
          <a:p xmlns:a="http://schemas.openxmlformats.org/drawingml/2006/main">
            <a:pPr lvl="0">
              <a:buNone/>
            </a:pPr>
            <a:r>
              <a:t>[Prénom Nom]</a:t>
            </a:r>
          </a:p>
          <a:p xmlns:a="http://schemas.openxmlformats.org/drawingml/2006/main">
            <a:pPr lvl="1">
              <a:buNone/>
            </a:pPr>
            <a:r>
              <a:t>Fonction</a:t>
            </a:r>
          </a:p>
        </p:txBody>
      </p:sp>
      <p:pic>
        <p:nvPicPr>
          <p:cNvPr id="112" name="Image 3"/>
          <p:cNvPicPr>
            <a:picLocks xmlns:a="http://schemas.openxmlformats.org/drawingml/2006/main" noChangeAspect="1"/>
          </p:cNvPicPr>
          <p:nvPr/>
        </p:nvPicPr>
        <p:blipFill>
          <a:blip xmlns:r="http://schemas.openxmlformats.org/officeDocument/2006/relationships" xmlns:a="http://schemas.openxmlformats.org/drawingml/2006/main" r:embed="R28a015cbe63844bf"/>
          <a:stretch xmlns:a="http://schemas.openxmlformats.org/drawingml/2006/main">
            <a:fillRect l="0" t="0" r="0" b="0"/>
          </a:stretch>
        </p:blipFill>
        <p:spPr>
          <a:xfrm xmlns:a="http://schemas.openxmlformats.org/drawingml/2006/main">
            <a:off x="457200" y="6219825"/>
            <a:ext cx="3667125" cy="607314"/>
          </a:xfrm>
          <a:prstGeom xmlns:a="http://schemas.openxmlformats.org/drawingml/2006/main" prst="rect">
            <a:avLst/>
          </a:prstGeom>
        </p:spPr>
      </p:pic>
      <p:pic>
        <p:nvPicPr>
          <p:cNvPr id="113" name="object 6"/>
          <p:cNvPicPr>
            <a:picLocks xmlns:a="http://schemas.openxmlformats.org/drawingml/2006/main" noChangeAspect="1"/>
          </p:cNvPicPr>
          <p:nvPr/>
        </p:nvPicPr>
        <p:blipFill>
          <a:blip xmlns:r="http://schemas.openxmlformats.org/officeDocument/2006/relationships" xmlns:a="http://schemas.openxmlformats.org/drawingml/2006/main" r:embed="Rf8f305d9c57346f5"/>
          <a:stretch xmlns:a="http://schemas.openxmlformats.org/drawingml/2006/main">
            <a:fillRect l="0" t="0" r="0" b="0"/>
          </a:stretch>
        </p:blipFill>
        <p:spPr>
          <a:xfrm xmlns:a="http://schemas.openxmlformats.org/drawingml/2006/main">
            <a:off x="11043328" y="6300005"/>
            <a:ext cx="1089363" cy="498325"/>
          </a:xfrm>
          <a:prstGeom xmlns:a="http://schemas.openxmlformats.org/drawingml/2006/main" prst="rect">
            <a:avLst/>
          </a:prstGeom>
        </p:spPr>
      </p:pic>
    </p:spTree>
  </p:cSld>
</p:sldLayout>
</file>

<file path=ppt/slideLayouts/slideLayout22.xml><?xml version="1.0" encoding="utf-8"?>
<p:sldLayout xmlns:p="http://schemas.openxmlformats.org/presentationml/2006/main" userDrawn="1">
  <p:cSld name="15_blocs texte">
    <p:bg>
      <p:bgPr>
        <a:solidFill xmlns:a="http://schemas.openxmlformats.org/drawingml/2006/main">
          <a:schemeClr val="bg1"/>
        </a:solidFill>
      </p:bgPr>
    </p:bg>
    <p:spTree>
      <p:nvGrpSpPr>
        <p:cNvPr id="1" name=""/>
        <p:cNvGrpSpPr/>
        <p:nvPr/>
      </p:nvGrpSpPr>
      <p:grpSpPr>
        <a:xfrm xmlns:a="http://schemas.openxmlformats.org/drawingml/2006/main"/>
      </p:grpSpPr>
      <p:sp>
        <p:nvSpPr>
          <p:cNvPr id="14" name="Forme libre 13">
            <a:extLst xmlns:a="http://schemas.openxmlformats.org/drawingml/2006/main">
              <a:ext uri="{FF2B5EF4-FFF2-40B4-BE49-F238E27FC236}">
                <a16:creationId xmlns:a16="http://schemas.microsoft.com/office/drawing/2014/main" id="{C15E000C-1CA6-2306-F1C9-2767653A2DF9}"/>
              </a:ext>
            </a:extLst>
          </p:cNvPr>
          <p:cNvSpPr>
            <a:spLocks xmlns:a="http://schemas.openxmlformats.org/drawingml/2006/main" noGrp="1"/>
          </p:cNvSpPr>
          <p:nvPr/>
        </p:nvSpPr>
        <p:spPr>
          <a:xfrm xmlns:a="http://schemas.openxmlformats.org/drawingml/2006/main">
            <a:off x="6096000" y="-28895"/>
            <a:ext cx="6115663" cy="6913859"/>
          </a:xfrm>
          <a:custGeom xmlns:a="http://schemas.openxmlformats.org/drawingml/2006/main">
            <a:gdLst>
              <a:gd name="connsiteX0" fmla="*/ 232046 w 332751"/>
              <a:gd name="connsiteY0" fmla="*/ 184740 h 376180"/>
              <a:gd name="connsiteX1" fmla="*/ 332751 w 332751"/>
              <a:gd name="connsiteY1" fmla="*/ 162656 h 376180"/>
              <a:gd name="connsiteX2" fmla="*/ 332751 w 332751"/>
              <a:gd name="connsiteY2" fmla="*/ 89929 h 376180"/>
              <a:gd name="connsiteX3" fmla="*/ 311078 w 332751"/>
              <a:gd name="connsiteY3" fmla="*/ 85046 h 376180"/>
              <a:gd name="connsiteX4" fmla="*/ 253889 w 332751"/>
              <a:gd name="connsiteY4" fmla="*/ 34916 h 376180"/>
              <a:gd name="connsiteX5" fmla="*/ 253889 w 332751"/>
              <a:gd name="connsiteY5" fmla="*/ 34916 h 376180"/>
              <a:gd name="connsiteX6" fmla="*/ 247762 w 332751"/>
              <a:gd name="connsiteY6" fmla="*/ 0 h 376180"/>
              <a:gd name="connsiteX7" fmla="*/ 176276 w 332751"/>
              <a:gd name="connsiteY7" fmla="*/ 0 h 376180"/>
              <a:gd name="connsiteX8" fmla="*/ 187623 w 332751"/>
              <a:gd name="connsiteY8" fmla="*/ 62451 h 376180"/>
              <a:gd name="connsiteX9" fmla="*/ 220926 w 332751"/>
              <a:gd name="connsiteY9" fmla="*/ 112411 h 376180"/>
              <a:gd name="connsiteX10" fmla="*/ 204643 w 332751"/>
              <a:gd name="connsiteY10" fmla="*/ 118656 h 376180"/>
              <a:gd name="connsiteX11" fmla="*/ 0 w 332751"/>
              <a:gd name="connsiteY11" fmla="*/ 376180 h 376180"/>
              <a:gd name="connsiteX12" fmla="*/ 71770 w 332751"/>
              <a:gd name="connsiteY12" fmla="*/ 376180 h 376180"/>
              <a:gd name="connsiteX13" fmla="*/ 232046 w 332751"/>
              <a:gd name="connsiteY13" fmla="*/ 184740 h 376180"/>
            </a:gdLst>
            <a:rect l="l" t="t" r="r" b="b"/>
            <a:pathLst>
              <a:path w="332751" h="376180">
                <a:moveTo>
                  <a:pt x="232046" y="184740"/>
                </a:moveTo>
                <a:cubicBezTo>
                  <a:pt x="264028" y="171416"/>
                  <a:pt x="298131" y="163933"/>
                  <a:pt x="332751" y="162656"/>
                </a:cubicBezTo>
                <a:lnTo>
                  <a:pt x="332751" y="89929"/>
                </a:lnTo>
                <a:cubicBezTo>
                  <a:pt x="325387" y="88992"/>
                  <a:pt x="318131" y="87357"/>
                  <a:pt x="311078" y="85046"/>
                </a:cubicBezTo>
                <a:cubicBezTo>
                  <a:pt x="285536" y="77632"/>
                  <a:pt x="264595" y="59271"/>
                  <a:pt x="253889" y="34916"/>
                </a:cubicBezTo>
                <a:lnTo>
                  <a:pt x="253889" y="34916"/>
                </a:lnTo>
                <a:cubicBezTo>
                  <a:pt x="249339" y="23862"/>
                  <a:pt x="247252" y="11945"/>
                  <a:pt x="247762" y="0"/>
                </a:cubicBezTo>
                <a:lnTo>
                  <a:pt x="176276" y="0"/>
                </a:lnTo>
                <a:cubicBezTo>
                  <a:pt x="175618" y="21386"/>
                  <a:pt x="179487" y="42665"/>
                  <a:pt x="187623" y="62451"/>
                </a:cubicBezTo>
                <a:cubicBezTo>
                  <a:pt x="195345" y="81129"/>
                  <a:pt x="206658" y="98104"/>
                  <a:pt x="220926" y="112411"/>
                </a:cubicBezTo>
                <a:cubicBezTo>
                  <a:pt x="215253" y="114342"/>
                  <a:pt x="210033" y="116442"/>
                  <a:pt x="204643" y="118656"/>
                </a:cubicBezTo>
                <a:cubicBezTo>
                  <a:pt x="86408" y="167595"/>
                  <a:pt x="9588" y="270468"/>
                  <a:pt x="0" y="376180"/>
                </a:cubicBezTo>
                <a:lnTo>
                  <a:pt x="71770" y="376180"/>
                </a:lnTo>
                <a:cubicBezTo>
                  <a:pt x="81358" y="298344"/>
                  <a:pt x="141497" y="221984"/>
                  <a:pt x="232046" y="184740"/>
                </a:cubicBezTo>
                <a:close/>
              </a:path>
            </a:pathLst>
          </a:custGeom>
          <a:solidFill xmlns:a="http://schemas.openxmlformats.org/drawingml/2006/main">
            <a:schemeClr val="accent6">
              <a:alpha val="39923"/>
            </a:schemeClr>
          </a:solidFill>
          <a:ln xmlns:a="http://schemas.openxmlformats.org/drawingml/2006/main" w="5378">
            <a:noFill/>
            <a:prstDash val="solid"/>
          </a:ln>
        </p:spPr>
        <p:txBody>
          <a:bodyPr xmlns:a="http://schemas.openxmlformats.org/drawingml/2006/main" anchor="ctr"/>
          <a:lstStyle xmlns:a="http://schemas.openxmlformats.org/drawingml/2006/main"/>
          <a:p xmlns:a="http://schemas.openxmlformats.org/drawingml/2006/main">
            <a:endParaRPr/>
          </a:p>
        </p:txBody>
      </p:sp>
      <p:sp>
        <p:nvSpPr>
          <p:cNvPr id="2" name="Title 1">
            <a:extLst xmlns:a="http://schemas.openxmlformats.org/drawingml/2006/main">
              <a:ext uri="{FF2B5EF4-FFF2-40B4-BE49-F238E27FC236}">
                <a16:creationId xmlns:a16="http://schemas.microsoft.com/office/drawing/2014/main" id="{8A01EEE0-DF76-4B92-94ED-F84882B1D1DA}"/>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lvl1pPr>
              <a:buNone/>
              <a:defRPr>
                <a:solidFill>
                  <a:schemeClr val="accent1"/>
                </a:solidFill>
              </a:defRPr>
            </a:lvl1pPr>
          </a:lstStyle>
          <a:p xmlns:a="http://schemas.openxmlformats.org/drawingml/2006/main">
            <a:r>
              <a:t>Modifiez le style du titre</a:t>
            </a:r>
            <a:endParaRPr/>
          </a:p>
        </p:txBody>
      </p:sp>
      <p:sp>
        <p:nvSpPr>
          <p:cNvPr id="5" name="Slide Number Placeholder 4">
            <a:extLst xmlns:a="http://schemas.openxmlformats.org/drawingml/2006/main">
              <a:ext uri="{FF2B5EF4-FFF2-40B4-BE49-F238E27FC236}">
                <a16:creationId xmlns:a16="http://schemas.microsoft.com/office/drawing/2014/main" id="{039FF1F4-5FBD-4B50-BB52-23475363CC50}"/>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solidFill>
                  <a:schemeClr val="accent1"/>
                </a:solidFill>
              </a:defRPr>
            </a:lvl1pPr>
          </a:lstStyle>
          <a:p xmlns:a="http://schemas.openxmlformats.org/drawingml/2006/main">
            <a:fld id="{B134DF7A-BEA9-4831-B46F-2B4DABD39A7D}" type="slidenum">
              <a:t>‹N°›</a:t>
            </a:fld>
            <a:endParaRPr/>
          </a:p>
        </p:txBody>
      </p:sp>
      <p:sp>
        <p:nvSpPr>
          <p:cNvPr id="10" name="Text Placeholder 9">
            <a:extLst xmlns:a="http://schemas.openxmlformats.org/drawingml/2006/main">
              <a:ext uri="{FF2B5EF4-FFF2-40B4-BE49-F238E27FC236}">
                <a16:creationId xmlns:a16="http://schemas.microsoft.com/office/drawing/2014/main" id="{2577D1B5-3145-403C-8C96-7AFF5155B811}"/>
              </a:ext>
            </a:extLst>
          </p:cNvPr>
          <p:cNvSpPr>
            <a:spLocks xmlns:a="http://schemas.openxmlformats.org/drawingml/2006/main" noGrp="1"/>
          </p:cNvSpPr>
          <p:nvPr>
            <p:ph type="body" idx="13"/>
          </p:nvPr>
        </p:nvSpPr>
        <p:spPr>
          <a:xfrm xmlns:a="http://schemas.openxmlformats.org/drawingml/2006/main">
            <a:off x="854529" y="1912938"/>
            <a:ext cx="2998788" cy="1510620"/>
          </a:xfrm>
          <a:prstGeom xmlns:a="http://schemas.openxmlformats.org/drawingml/2006/main" prst="round2DiagRect">
            <a:avLst>
              <a:gd name="adj1" fmla="val 0"/>
              <a:gd name="adj2" fmla="val 7847"/>
            </a:avLst>
          </a:prstGeom>
          <a:solidFill xmlns:a="http://schemas.openxmlformats.org/drawingml/2006/main">
            <a:schemeClr val="accent2"/>
          </a:solidFill>
        </p:spPr>
        <p:txBody>
          <a:bodyPr xmlns:a="http://schemas.openxmlformats.org/drawingml/2006/main" anchor="ctr"/>
          <a:lstStyle xmlns:a="http://schemas.openxmlformats.org/drawingml/2006/main">
            <a:lvl1pPr marL="285750" indent="-285750" algn="ctr">
              <a:spcBef>
                <a:spcPts val="0"/>
              </a:spcBef>
              <a:buClr>
                <a:srgbClr val="FFFFFF"/>
              </a:buClr>
              <a:buFont typeface="Arial"/>
              <a:buChar char="•"/>
              <a:defRPr sz="1600" b="1">
                <a:solidFill>
                  <a:schemeClr val="bg1"/>
                </a:solidFill>
              </a:defRPr>
            </a:lvl1pPr>
            <a:lvl2pPr marL="0" indent="0" algn="ctr">
              <a:spcBef>
                <a:spcPts val="0"/>
              </a:spcBef>
              <a:buNone/>
              <a:defRPr sz="1600" b="1">
                <a:solidFill>
                  <a:schemeClr val="accent6"/>
                </a:solidFill>
              </a:defRPr>
            </a:lvl2pPr>
            <a:lvl3pPr marL="0" indent="0" algn="ctr">
              <a:spcBef>
                <a:spcPts val="0"/>
              </a:spcBef>
              <a:buNone/>
              <a:defRPr sz="1600" b="1">
                <a:solidFill>
                  <a:schemeClr val="accent6"/>
                </a:solidFill>
              </a:defRPr>
            </a:lvl3pPr>
            <a:lvl4pPr marL="0" indent="0" algn="ctr">
              <a:spcBef>
                <a:spcPts val="0"/>
              </a:spcBef>
              <a:buNone/>
              <a:defRPr sz="1600" b="1">
                <a:solidFill>
                  <a:schemeClr val="accent6"/>
                </a:solidFill>
              </a:defRPr>
            </a:lvl4pPr>
            <a:lvl5pPr marL="0" indent="0" algn="ctr">
              <a:spcBef>
                <a:spcPts val="0"/>
              </a:spcBef>
              <a:buNone/>
              <a:defRPr sz="1600" b="1">
                <a:solidFill>
                  <a:schemeClr val="accent6"/>
                </a:solidFill>
              </a:defRPr>
            </a:lvl5pPr>
          </a:lstStyle>
          <a:p xmlns:a="http://schemas.openxmlformats.org/drawingml/2006/main">
            <a:pPr lvl="0">
              <a:buNone/>
            </a:pPr>
            <a:r>
              <a:t>Cliquez pour modifier les styles du texte du masque</a:t>
            </a:r>
          </a:p>
        </p:txBody>
      </p:sp>
      <p:sp>
        <p:nvSpPr>
          <p:cNvPr id="8" name="Text Placeholder 9">
            <a:extLst xmlns:a="http://schemas.openxmlformats.org/drawingml/2006/main">
              <a:ext uri="{FF2B5EF4-FFF2-40B4-BE49-F238E27FC236}">
                <a16:creationId xmlns:a16="http://schemas.microsoft.com/office/drawing/2014/main" id="{7B27D024-E3B5-AA67-BADB-E91EA4ACC948}"/>
              </a:ext>
            </a:extLst>
          </p:cNvPr>
          <p:cNvSpPr>
            <a:spLocks xmlns:a="http://schemas.openxmlformats.org/drawingml/2006/main" noGrp="1"/>
          </p:cNvSpPr>
          <p:nvPr>
            <p:ph type="body" idx="16"/>
          </p:nvPr>
        </p:nvSpPr>
        <p:spPr>
          <a:xfrm xmlns:a="http://schemas.openxmlformats.org/drawingml/2006/main">
            <a:off x="4610100" y="1912938"/>
            <a:ext cx="2998788" cy="1510620"/>
          </a:xfrm>
          <a:prstGeom xmlns:a="http://schemas.openxmlformats.org/drawingml/2006/main" prst="round2DiagRect">
            <a:avLst>
              <a:gd name="adj1" fmla="val 0"/>
              <a:gd name="adj2" fmla="val 7847"/>
            </a:avLst>
          </a:prstGeom>
          <a:solidFill xmlns:a="http://schemas.openxmlformats.org/drawingml/2006/main">
            <a:schemeClr val="accent2"/>
          </a:solidFill>
        </p:spPr>
        <p:txBody>
          <a:bodyPr xmlns:a="http://schemas.openxmlformats.org/drawingml/2006/main" vert="horz" lIns="0" tIns="0" rIns="0" bIns="0" anchor="ctr">
            <a:noAutofit/>
          </a:bodyPr>
          <a:lstStyle xmlns:a="http://schemas.openxmlformats.org/drawingml/2006/main">
            <a:lvl1pPr>
              <a:buNone/>
              <a:defRPr sz="1600" b="1">
                <a:solidFill>
                  <a:schemeClr val="bg1"/>
                </a:solidFill>
              </a:defRPr>
            </a:lvl1pPr>
          </a:lstStyle>
          <a:p xmlns:a="http://schemas.openxmlformats.org/drawingml/2006/main">
            <a:pPr lvl="0" algn="ctr">
              <a:spcBef>
                <a:spcPts val="0"/>
              </a:spcBef>
              <a:buClr>
                <a:srgbClr val="FFFFFF"/>
              </a:buClr>
              <a:buNone/>
            </a:pPr>
            <a:r>
              <a:t>Cliquez pour modifier les styles du texte du masque</a:t>
            </a:r>
          </a:p>
        </p:txBody>
      </p:sp>
      <p:sp>
        <p:nvSpPr>
          <p:cNvPr id="9" name="Text Placeholder 9">
            <a:extLst xmlns:a="http://schemas.openxmlformats.org/drawingml/2006/main">
              <a:ext uri="{FF2B5EF4-FFF2-40B4-BE49-F238E27FC236}">
                <a16:creationId xmlns:a16="http://schemas.microsoft.com/office/drawing/2014/main" id="{2EA4818F-9ADF-A5E7-BFF9-226A397A2777}"/>
              </a:ext>
            </a:extLst>
          </p:cNvPr>
          <p:cNvSpPr>
            <a:spLocks xmlns:a="http://schemas.openxmlformats.org/drawingml/2006/main" noGrp="1"/>
          </p:cNvSpPr>
          <p:nvPr>
            <p:ph type="body" idx="17"/>
          </p:nvPr>
        </p:nvSpPr>
        <p:spPr>
          <a:xfrm xmlns:a="http://schemas.openxmlformats.org/drawingml/2006/main">
            <a:off x="8361829" y="1912938"/>
            <a:ext cx="2998788" cy="1510620"/>
          </a:xfrm>
          <a:prstGeom xmlns:a="http://schemas.openxmlformats.org/drawingml/2006/main" prst="round2DiagRect">
            <a:avLst>
              <a:gd name="adj1" fmla="val 0"/>
              <a:gd name="adj2" fmla="val 7847"/>
            </a:avLst>
          </a:prstGeom>
          <a:solidFill xmlns:a="http://schemas.openxmlformats.org/drawingml/2006/main">
            <a:schemeClr val="accent2"/>
          </a:solidFill>
        </p:spPr>
        <p:txBody>
          <a:bodyPr xmlns:a="http://schemas.openxmlformats.org/drawingml/2006/main" vert="horz" lIns="0" tIns="0" rIns="0" bIns="0" anchor="ctr">
            <a:noAutofit/>
          </a:bodyPr>
          <a:lstStyle xmlns:a="http://schemas.openxmlformats.org/drawingml/2006/main">
            <a:lvl1pPr>
              <a:buNone/>
              <a:defRPr sz="1600" b="1">
                <a:solidFill>
                  <a:schemeClr val="bg1"/>
                </a:solidFill>
              </a:defRPr>
            </a:lvl1pPr>
          </a:lstStyle>
          <a:p xmlns:a="http://schemas.openxmlformats.org/drawingml/2006/main">
            <a:pPr lvl="0" algn="ctr">
              <a:spcBef>
                <a:spcPts val="0"/>
              </a:spcBef>
              <a:buClr>
                <a:srgbClr val="FFFFFF"/>
              </a:buClr>
              <a:buNone/>
            </a:pPr>
            <a:r>
              <a:t>Cliquez pour modifier les styles du texte du masque</a:t>
            </a:r>
          </a:p>
        </p:txBody>
      </p:sp>
      <p:sp>
        <p:nvSpPr>
          <p:cNvPr id="6" name="Text Placeholder 9">
            <a:extLst xmlns:a="http://schemas.openxmlformats.org/drawingml/2006/main">
              <a:ext uri="{FF2B5EF4-FFF2-40B4-BE49-F238E27FC236}">
                <a16:creationId xmlns:a16="http://schemas.microsoft.com/office/drawing/2014/main" id="{9E85ED43-004F-36C2-F025-9E1DCB6E3747}"/>
              </a:ext>
            </a:extLst>
          </p:cNvPr>
          <p:cNvSpPr>
            <a:spLocks xmlns:a="http://schemas.openxmlformats.org/drawingml/2006/main" noGrp="1"/>
          </p:cNvSpPr>
          <p:nvPr>
            <p:ph type="body" idx="18"/>
          </p:nvPr>
        </p:nvSpPr>
        <p:spPr>
          <a:xfrm xmlns:a="http://schemas.openxmlformats.org/drawingml/2006/main">
            <a:off x="854529" y="4190934"/>
            <a:ext cx="2998788" cy="1510620"/>
          </a:xfrm>
          <a:prstGeom xmlns:a="http://schemas.openxmlformats.org/drawingml/2006/main" prst="round2DiagRect">
            <a:avLst>
              <a:gd name="adj1" fmla="val 0"/>
              <a:gd name="adj2" fmla="val 7847"/>
            </a:avLst>
          </a:prstGeom>
          <a:solidFill xmlns:a="http://schemas.openxmlformats.org/drawingml/2006/main">
            <a:schemeClr val="accent2"/>
          </a:solidFill>
        </p:spPr>
        <p:txBody>
          <a:bodyPr xmlns:a="http://schemas.openxmlformats.org/drawingml/2006/main" vert="horz" lIns="0" tIns="0" rIns="0" bIns="0" anchor="ctr">
            <a:noAutofit/>
          </a:bodyPr>
          <a:lstStyle xmlns:a="http://schemas.openxmlformats.org/drawingml/2006/main">
            <a:lvl1pPr>
              <a:buNone/>
              <a:defRPr sz="1600" b="1">
                <a:solidFill>
                  <a:schemeClr val="bg1"/>
                </a:solidFill>
              </a:defRPr>
            </a:lvl1pPr>
          </a:lstStyle>
          <a:p xmlns:a="http://schemas.openxmlformats.org/drawingml/2006/main">
            <a:pPr lvl="0" algn="ctr">
              <a:spcBef>
                <a:spcPts val="0"/>
              </a:spcBef>
              <a:buClr>
                <a:srgbClr val="FFFFFF"/>
              </a:buClr>
              <a:buNone/>
            </a:pPr>
            <a:r>
              <a:t>Cliquez pour modifier les styles du texte du masque</a:t>
            </a:r>
          </a:p>
        </p:txBody>
      </p:sp>
      <p:sp>
        <p:nvSpPr>
          <p:cNvPr id="7" name="Text Placeholder 9">
            <a:extLst xmlns:a="http://schemas.openxmlformats.org/drawingml/2006/main">
              <a:ext uri="{FF2B5EF4-FFF2-40B4-BE49-F238E27FC236}">
                <a16:creationId xmlns:a16="http://schemas.microsoft.com/office/drawing/2014/main" id="{E50D6419-D822-7748-7C13-CAF8BE84610C}"/>
              </a:ext>
            </a:extLst>
          </p:cNvPr>
          <p:cNvSpPr>
            <a:spLocks xmlns:a="http://schemas.openxmlformats.org/drawingml/2006/main" noGrp="1"/>
          </p:cNvSpPr>
          <p:nvPr>
            <p:ph type="body" idx="19"/>
          </p:nvPr>
        </p:nvSpPr>
        <p:spPr>
          <a:xfrm xmlns:a="http://schemas.openxmlformats.org/drawingml/2006/main">
            <a:off x="4610100" y="4190934"/>
            <a:ext cx="2998788" cy="1510620"/>
          </a:xfrm>
          <a:prstGeom xmlns:a="http://schemas.openxmlformats.org/drawingml/2006/main" prst="round2DiagRect">
            <a:avLst>
              <a:gd name="adj1" fmla="val 0"/>
              <a:gd name="adj2" fmla="val 7847"/>
            </a:avLst>
          </a:prstGeom>
          <a:solidFill xmlns:a="http://schemas.openxmlformats.org/drawingml/2006/main">
            <a:schemeClr val="accent2"/>
          </a:solidFill>
        </p:spPr>
        <p:txBody>
          <a:bodyPr xmlns:a="http://schemas.openxmlformats.org/drawingml/2006/main" vert="horz" lIns="0" tIns="0" rIns="0" bIns="0" anchor="ctr">
            <a:noAutofit/>
          </a:bodyPr>
          <a:lstStyle xmlns:a="http://schemas.openxmlformats.org/drawingml/2006/main">
            <a:lvl1pPr>
              <a:buNone/>
              <a:defRPr sz="1600" b="1">
                <a:solidFill>
                  <a:schemeClr val="bg1"/>
                </a:solidFill>
              </a:defRPr>
            </a:lvl1pPr>
          </a:lstStyle>
          <a:p xmlns:a="http://schemas.openxmlformats.org/drawingml/2006/main">
            <a:pPr lvl="0" algn="ctr">
              <a:spcBef>
                <a:spcPts val="0"/>
              </a:spcBef>
              <a:buClr>
                <a:srgbClr val="FFFFFF"/>
              </a:buClr>
              <a:buNone/>
            </a:pPr>
            <a:r>
              <a:t>Cliquez pour modifier les styles du texte du masque</a:t>
            </a:r>
          </a:p>
        </p:txBody>
      </p:sp>
      <p:sp>
        <p:nvSpPr>
          <p:cNvPr id="11" name="Text Placeholder 9">
            <a:extLst xmlns:a="http://schemas.openxmlformats.org/drawingml/2006/main">
              <a:ext uri="{FF2B5EF4-FFF2-40B4-BE49-F238E27FC236}">
                <a16:creationId xmlns:a16="http://schemas.microsoft.com/office/drawing/2014/main" id="{094DEC88-4093-08AB-198B-3E4D0286003E}"/>
              </a:ext>
            </a:extLst>
          </p:cNvPr>
          <p:cNvSpPr>
            <a:spLocks xmlns:a="http://schemas.openxmlformats.org/drawingml/2006/main" noGrp="1"/>
          </p:cNvSpPr>
          <p:nvPr>
            <p:ph type="body" idx="20"/>
          </p:nvPr>
        </p:nvSpPr>
        <p:spPr>
          <a:xfrm xmlns:a="http://schemas.openxmlformats.org/drawingml/2006/main">
            <a:off x="8361829" y="4190934"/>
            <a:ext cx="2998788" cy="1510620"/>
          </a:xfrm>
          <a:prstGeom xmlns:a="http://schemas.openxmlformats.org/drawingml/2006/main" prst="round2DiagRect">
            <a:avLst>
              <a:gd name="adj1" fmla="val 0"/>
              <a:gd name="adj2" fmla="val 7847"/>
            </a:avLst>
          </a:prstGeom>
          <a:solidFill xmlns:a="http://schemas.openxmlformats.org/drawingml/2006/main">
            <a:schemeClr val="accent2"/>
          </a:solidFill>
        </p:spPr>
        <p:txBody>
          <a:bodyPr xmlns:a="http://schemas.openxmlformats.org/drawingml/2006/main" vert="horz" lIns="0" tIns="0" rIns="0" bIns="0" anchor="ctr">
            <a:noAutofit/>
          </a:bodyPr>
          <a:lstStyle xmlns:a="http://schemas.openxmlformats.org/drawingml/2006/main">
            <a:lvl1pPr>
              <a:buNone/>
              <a:defRPr sz="1600" b="1">
                <a:solidFill>
                  <a:schemeClr val="bg1"/>
                </a:solidFill>
              </a:defRPr>
            </a:lvl1pPr>
          </a:lstStyle>
          <a:p xmlns:a="http://schemas.openxmlformats.org/drawingml/2006/main">
            <a:pPr lvl="0" algn="ctr">
              <a:spcBef>
                <a:spcPts val="0"/>
              </a:spcBef>
              <a:buClr>
                <a:srgbClr val="FFFFFF"/>
              </a:buClr>
              <a:buNone/>
            </a:pPr>
            <a:r>
              <a:t>Cliquez pour modifier les styles du texte du masque</a:t>
            </a:r>
          </a:p>
        </p:txBody>
      </p:sp>
      <p:sp>
        <p:nvSpPr>
          <p:cNvPr id="12" name="Subtitle 2">
            <a:extLst xmlns:a="http://schemas.openxmlformats.org/drawingml/2006/main">
              <a:ext uri="{FF2B5EF4-FFF2-40B4-BE49-F238E27FC236}">
                <a16:creationId xmlns:a16="http://schemas.microsoft.com/office/drawing/2014/main" id="{491D606B-ED08-148E-E742-BAF744C9CD31}"/>
              </a:ext>
            </a:extLst>
          </p:cNvPr>
          <p:cNvSpPr>
            <a:spLocks xmlns:a="http://schemas.openxmlformats.org/drawingml/2006/main" noGrp="1"/>
          </p:cNvSpPr>
          <p:nvPr>
            <p:ph type="subTitle" idx="1"/>
          </p:nvPr>
        </p:nvSpPr>
        <p:spPr>
          <a:xfrm xmlns:a="http://schemas.openxmlformats.org/drawingml/2006/main">
            <a:off x="468000" y="734909"/>
            <a:ext cx="11257198" cy="525918"/>
          </a:xfrm>
        </p:spPr>
        <p:txBody>
          <a:bodyPr xmlns:a="http://schemas.openxmlformats.org/drawingml/2006/main" anchor="t"/>
          <a:lstStyle xmlns:a="http://schemas.openxmlformats.org/drawingml/2006/main">
            <a:lvl1pPr marL="0" indent="0" algn="l">
              <a:spcBef>
                <a:spcPts val="0"/>
              </a:spcBef>
              <a:buNone/>
              <a:defRPr sz="20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xmlns:a="http://schemas.openxmlformats.org/drawingml/2006/main">
            <a:r>
              <a:t>Modifiez le style des sous-titres du masque</a:t>
            </a:r>
            <a:endParaRPr/>
          </a:p>
        </p:txBody>
      </p:sp>
    </p:spTree>
  </p:cSld>
</p:sldLayout>
</file>

<file path=ppt/slideLayouts/slideLayout23.xml><?xml version="1.0" encoding="utf-8"?>
<p:sldLayout xmlns:p="http://schemas.openxmlformats.org/presentationml/2006/main" showMasterSp="0" preserve="1">
  <p:cSld name="21_merci">
    <p:bg>
      <p:bgPr>
        <a:solidFill xmlns:a="http://schemas.openxmlformats.org/drawingml/2006/main">
          <a:schemeClr val="accent1"/>
        </a:solidFill>
      </p:bgPr>
    </p:bg>
    <p:spTree>
      <p:nvGrpSpPr>
        <p:cNvPr id="1" name=""/>
        <p:cNvGrpSpPr/>
        <p:nvPr/>
      </p:nvGrpSpPr>
      <p:grpSpPr>
        <a:xfrm xmlns:a="http://schemas.openxmlformats.org/drawingml/2006/main"/>
      </p:grpSpPr>
      <p:sp>
        <p:nvSpPr>
          <p:cNvPr id="2" name="Espace réservé du titre 10">
            <a:extLst xmlns:a="http://schemas.openxmlformats.org/drawingml/2006/main">
              <a:ext uri="{FF2B5EF4-FFF2-40B4-BE49-F238E27FC236}">
                <a16:creationId xmlns:a16="http://schemas.microsoft.com/office/drawing/2014/main" id="{6C4C6C2D-2C2B-EFC7-5B67-C1AB8FFEB33A}"/>
              </a:ext>
            </a:extLst>
          </p:cNvPr>
          <p:cNvSpPr>
            <a:spLocks xmlns:a="http://schemas.openxmlformats.org/drawingml/2006/main" noGrp="1"/>
          </p:cNvSpPr>
          <p:nvPr>
            <p:ph type="title" idx="0" hasCustomPrompt="1"/>
          </p:nvPr>
        </p:nvSpPr>
        <p:spPr>
          <a:xfrm xmlns:a="http://schemas.openxmlformats.org/drawingml/2006/main">
            <a:off x="4219835" y="1974420"/>
            <a:ext cx="6859176" cy="2909157"/>
          </a:xfrm>
          <a:prstGeom xmlns:a="http://schemas.openxmlformats.org/drawingml/2006/main" prst="rect">
            <a:avLst/>
          </a:prstGeom>
        </p:spPr>
        <p:txBody>
          <a:bodyPr xmlns:a="http://schemas.openxmlformats.org/drawingml/2006/main" vert="horz" lIns="91440" tIns="45720" rIns="91440" bIns="45720" anchor="ctr">
            <a:normAutofit/>
          </a:bodyPr>
          <a:lstStyle xmlns:a="http://schemas.openxmlformats.org/drawingml/2006/main">
            <a:lvl1pPr algn="ctr">
              <a:buNone/>
              <a:defRPr sz="8800" b="0">
                <a:solidFill>
                  <a:schemeClr val="bg1"/>
                </a:solidFill>
              </a:defRPr>
            </a:lvl1pPr>
          </a:lstStyle>
          <a:p xmlns:a="http://schemas.openxmlformats.org/drawingml/2006/main">
            <a:r>
              <a:t>Merci !</a:t>
            </a:r>
            <a:endParaRPr/>
          </a:p>
        </p:txBody>
      </p:sp>
      <p:sp>
        <p:nvSpPr>
          <p:cNvPr id="4" name="Forme libre 3">
            <a:extLst xmlns:a="http://schemas.openxmlformats.org/drawingml/2006/main">
              <a:ext uri="{FF2B5EF4-FFF2-40B4-BE49-F238E27FC236}">
                <a16:creationId xmlns:a16="http://schemas.microsoft.com/office/drawing/2014/main" id="{B7273E43-0F17-8D21-A817-0587B7C7E1BF}"/>
              </a:ext>
            </a:extLst>
          </p:cNvPr>
          <p:cNvSpPr>
            <a:spLocks xmlns:a="http://schemas.openxmlformats.org/drawingml/2006/main" noGrp="1"/>
          </p:cNvSpPr>
          <p:nvPr/>
        </p:nvSpPr>
        <p:spPr>
          <a:xfrm xmlns:a="http://schemas.openxmlformats.org/drawingml/2006/main" rot="0" flipH="0" flipV="0">
            <a:off x="3035105" y="2853139"/>
            <a:ext cx="1184729" cy="1183704"/>
          </a:xfrm>
          <a:custGeom xmlns:a="http://schemas.openxmlformats.org/drawingml/2006/main">
            <a:gdLst>
              <a:gd name="connsiteX0" fmla="*/ 0 w 317786"/>
              <a:gd name="connsiteY0" fmla="*/ 317512 h 317511"/>
              <a:gd name="connsiteX1" fmla="*/ 0 w 317786"/>
              <a:gd name="connsiteY1" fmla="*/ 237532 h 317511"/>
              <a:gd name="connsiteX2" fmla="*/ 237738 w 317786"/>
              <a:gd name="connsiteY2" fmla="*/ 0 h 317511"/>
              <a:gd name="connsiteX3" fmla="*/ 317787 w 317786"/>
              <a:gd name="connsiteY3" fmla="*/ 0 h 317511"/>
              <a:gd name="connsiteX4" fmla="*/ 0 w 317786"/>
              <a:gd name="connsiteY4" fmla="*/ 317512 h 317511"/>
            </a:gdLst>
            <a:rect l="l" t="t" r="r" b="b"/>
            <a:pathLst>
              <a:path w="317786" h="317511">
                <a:moveTo>
                  <a:pt x="0" y="317512"/>
                </a:moveTo>
                <a:lnTo>
                  <a:pt x="0" y="237532"/>
                </a:lnTo>
                <a:cubicBezTo>
                  <a:pt x="131207" y="237532"/>
                  <a:pt x="237738" y="131094"/>
                  <a:pt x="237738" y="0"/>
                </a:cubicBezTo>
                <a:lnTo>
                  <a:pt x="317787" y="0"/>
                </a:lnTo>
                <a:cubicBezTo>
                  <a:pt x="317787" y="174992"/>
                  <a:pt x="175144" y="317512"/>
                  <a:pt x="0" y="317512"/>
                </a:cubicBezTo>
                <a:close/>
              </a:path>
            </a:pathLst>
          </a:custGeom>
          <a:solidFill xmlns:a="http://schemas.openxmlformats.org/drawingml/2006/main">
            <a:srgbClr val="EFA70F"/>
          </a:solidFill>
          <a:ln xmlns:a="http://schemas.openxmlformats.org/drawingml/2006/main" w="5993">
            <a:noFill/>
            <a:prstDash val="solid"/>
          </a:ln>
        </p:spPr>
        <p:txBody>
          <a:bodyPr xmlns:a="http://schemas.openxmlformats.org/drawingml/2006/main" anchor="ctr"/>
          <a:lstStyle xmlns:a="http://schemas.openxmlformats.org/drawingml/2006/main"/>
          <a:p xmlns:a="http://schemas.openxmlformats.org/drawingml/2006/main">
            <a:endParaRPr/>
          </a:p>
        </p:txBody>
      </p:sp>
      <p:sp>
        <p:nvSpPr>
          <p:cNvPr id="5" name="Forme libre 9">
            <a:extLst xmlns:a="http://schemas.openxmlformats.org/drawingml/2006/main">
              <a:ext uri="{FF2B5EF4-FFF2-40B4-BE49-F238E27FC236}">
                <a16:creationId xmlns:a16="http://schemas.microsoft.com/office/drawing/2014/main" id="{E668195F-0AEF-7186-5D2B-BD9ADE589886}"/>
              </a:ext>
            </a:extLst>
          </p:cNvPr>
          <p:cNvSpPr>
            <a:spLocks xmlns:a="http://schemas.openxmlformats.org/drawingml/2006/main" noGrp="1"/>
          </p:cNvSpPr>
          <p:nvPr/>
        </p:nvSpPr>
        <p:spPr>
          <a:xfrm xmlns:a="http://schemas.openxmlformats.org/drawingml/2006/main" rot="0" flipH="0" flipV="0">
            <a:off x="1645920" y="1700221"/>
            <a:ext cx="2560452" cy="3457557"/>
          </a:xfrm>
          <a:custGeom xmlns:a="http://schemas.openxmlformats.org/drawingml/2006/main">
            <a:gdLst>
              <a:gd name="connsiteX0" fmla="*/ 605551 w 686803"/>
              <a:gd name="connsiteY0" fmla="*/ 627967 h 927438"/>
              <a:gd name="connsiteX1" fmla="*/ 429805 w 686803"/>
              <a:gd name="connsiteY1" fmla="*/ 822804 h 927438"/>
              <a:gd name="connsiteX2" fmla="*/ 93962 w 686803"/>
              <a:gd name="connsiteY2" fmla="*/ 722379 h 927438"/>
              <a:gd name="connsiteX3" fmla="*/ 93962 w 686803"/>
              <a:gd name="connsiteY3" fmla="*/ 722379 h 927438"/>
              <a:gd name="connsiteX4" fmla="*/ 260680 w 686803"/>
              <a:gd name="connsiteY4" fmla="*/ 414489 h 927438"/>
              <a:gd name="connsiteX5" fmla="*/ 373230 w 686803"/>
              <a:gd name="connsiteY5" fmla="*/ 389834 h 927438"/>
              <a:gd name="connsiteX6" fmla="*/ 373230 w 686803"/>
              <a:gd name="connsiteY6" fmla="*/ 389834 h 927438"/>
              <a:gd name="connsiteX7" fmla="*/ 373230 w 686803"/>
              <a:gd name="connsiteY7" fmla="*/ 308652 h 927438"/>
              <a:gd name="connsiteX8" fmla="*/ 349155 w 686803"/>
              <a:gd name="connsiteY8" fmla="*/ 303240 h 927438"/>
              <a:gd name="connsiteX9" fmla="*/ 285357 w 686803"/>
              <a:gd name="connsiteY9" fmla="*/ 247314 h 927438"/>
              <a:gd name="connsiteX10" fmla="*/ 285357 w 686803"/>
              <a:gd name="connsiteY10" fmla="*/ 247314 h 927438"/>
              <a:gd name="connsiteX11" fmla="*/ 369017 w 686803"/>
              <a:gd name="connsiteY11" fmla="*/ 92768 h 927438"/>
              <a:gd name="connsiteX12" fmla="*/ 430407 w 686803"/>
              <a:gd name="connsiteY12" fmla="*/ 80139 h 927438"/>
              <a:gd name="connsiteX13" fmla="*/ 537540 w 686803"/>
              <a:gd name="connsiteY13" fmla="*/ 142680 h 927438"/>
              <a:gd name="connsiteX14" fmla="*/ 538744 w 686803"/>
              <a:gd name="connsiteY14" fmla="*/ 210031 h 927438"/>
              <a:gd name="connsiteX15" fmla="*/ 621200 w 686803"/>
              <a:gd name="connsiteY15" fmla="*/ 210031 h 927438"/>
              <a:gd name="connsiteX16" fmla="*/ 610968 w 686803"/>
              <a:gd name="connsiteY16" fmla="*/ 112011 h 927438"/>
              <a:gd name="connsiteX17" fmla="*/ 337719 w 686803"/>
              <a:gd name="connsiteY17" fmla="*/ 18201 h 927438"/>
              <a:gd name="connsiteX18" fmla="*/ 210725 w 686803"/>
              <a:gd name="connsiteY18" fmla="*/ 277382 h 927438"/>
              <a:gd name="connsiteX19" fmla="*/ 248041 w 686803"/>
              <a:gd name="connsiteY19" fmla="*/ 333307 h 927438"/>
              <a:gd name="connsiteX20" fmla="*/ 229985 w 686803"/>
              <a:gd name="connsiteY20" fmla="*/ 340523 h 927438"/>
              <a:gd name="connsiteX21" fmla="*/ 19932 w 686803"/>
              <a:gd name="connsiteY21" fmla="*/ 753048 h 927438"/>
              <a:gd name="connsiteX22" fmla="*/ 19932 w 686803"/>
              <a:gd name="connsiteY22" fmla="*/ 753048 h 927438"/>
              <a:gd name="connsiteX23" fmla="*/ 307626 w 686803"/>
              <a:gd name="connsiteY23" fmla="*/ 927439 h 927438"/>
              <a:gd name="connsiteX24" fmla="*/ 580875 w 686803"/>
              <a:gd name="connsiteY24" fmla="*/ 819797 h 927438"/>
              <a:gd name="connsiteX25" fmla="*/ 686803 w 686803"/>
              <a:gd name="connsiteY25" fmla="*/ 627967 h 927438"/>
              <a:gd name="connsiteX26" fmla="*/ 605551 w 686803"/>
              <a:gd name="connsiteY26" fmla="*/ 627967 h 927438"/>
            </a:gdLst>
            <a:rect l="l" t="t" r="r" b="b"/>
            <a:pathLst>
              <a:path w="686803" h="927438">
                <a:moveTo>
                  <a:pt x="605551" y="627967"/>
                </a:moveTo>
                <a:cubicBezTo>
                  <a:pt x="588097" y="707947"/>
                  <a:pt x="523697" y="784318"/>
                  <a:pt x="429805" y="822804"/>
                </a:cubicBezTo>
                <a:cubicBezTo>
                  <a:pt x="291375" y="879932"/>
                  <a:pt x="140306" y="834831"/>
                  <a:pt x="93962" y="722379"/>
                </a:cubicBezTo>
                <a:lnTo>
                  <a:pt x="93962" y="722379"/>
                </a:lnTo>
                <a:cubicBezTo>
                  <a:pt x="47618" y="609927"/>
                  <a:pt x="122250" y="471617"/>
                  <a:pt x="260680" y="414489"/>
                </a:cubicBezTo>
                <a:cubicBezTo>
                  <a:pt x="297996" y="398854"/>
                  <a:pt x="336516" y="391036"/>
                  <a:pt x="373230" y="389834"/>
                </a:cubicBezTo>
                <a:lnTo>
                  <a:pt x="373230" y="389834"/>
                </a:lnTo>
                <a:lnTo>
                  <a:pt x="373230" y="308652"/>
                </a:lnTo>
                <a:cubicBezTo>
                  <a:pt x="364803" y="307449"/>
                  <a:pt x="356979" y="305645"/>
                  <a:pt x="349155" y="303240"/>
                </a:cubicBezTo>
                <a:cubicBezTo>
                  <a:pt x="319061" y="293618"/>
                  <a:pt x="296190" y="273172"/>
                  <a:pt x="285357" y="247314"/>
                </a:cubicBezTo>
                <a:lnTo>
                  <a:pt x="285357" y="247314"/>
                </a:lnTo>
                <a:cubicBezTo>
                  <a:pt x="261884" y="190787"/>
                  <a:pt x="299802" y="121632"/>
                  <a:pt x="369017" y="92768"/>
                </a:cubicBezTo>
                <a:cubicBezTo>
                  <a:pt x="389480" y="84349"/>
                  <a:pt x="410546" y="80139"/>
                  <a:pt x="430407" y="80139"/>
                </a:cubicBezTo>
                <a:cubicBezTo>
                  <a:pt x="478557" y="80139"/>
                  <a:pt x="520688" y="102991"/>
                  <a:pt x="537540" y="142680"/>
                </a:cubicBezTo>
                <a:cubicBezTo>
                  <a:pt x="545966" y="163727"/>
                  <a:pt x="546568" y="186578"/>
                  <a:pt x="538744" y="210031"/>
                </a:cubicBezTo>
                <a:lnTo>
                  <a:pt x="621200" y="210031"/>
                </a:lnTo>
                <a:cubicBezTo>
                  <a:pt x="627218" y="176956"/>
                  <a:pt x="624209" y="143281"/>
                  <a:pt x="610968" y="112011"/>
                </a:cubicBezTo>
                <a:cubicBezTo>
                  <a:pt x="570643" y="14593"/>
                  <a:pt x="448463" y="-26901"/>
                  <a:pt x="337719" y="18201"/>
                </a:cubicBezTo>
                <a:cubicBezTo>
                  <a:pt x="227577" y="63903"/>
                  <a:pt x="170400" y="179963"/>
                  <a:pt x="210725" y="277382"/>
                </a:cubicBezTo>
                <a:cubicBezTo>
                  <a:pt x="219753" y="298429"/>
                  <a:pt x="231790" y="317071"/>
                  <a:pt x="248041" y="333307"/>
                </a:cubicBezTo>
                <a:cubicBezTo>
                  <a:pt x="242022" y="335712"/>
                  <a:pt x="236004" y="338118"/>
                  <a:pt x="229985" y="340523"/>
                </a:cubicBezTo>
                <a:cubicBezTo>
                  <a:pt x="50628" y="414489"/>
                  <a:pt x="-43866" y="599704"/>
                  <a:pt x="19932" y="753048"/>
                </a:cubicBezTo>
                <a:lnTo>
                  <a:pt x="19932" y="753048"/>
                </a:lnTo>
                <a:cubicBezTo>
                  <a:pt x="65675" y="863094"/>
                  <a:pt x="171603" y="927439"/>
                  <a:pt x="307626" y="927439"/>
                </a:cubicBezTo>
                <a:cubicBezTo>
                  <a:pt x="443648" y="927439"/>
                  <a:pt x="526706" y="868507"/>
                  <a:pt x="580875" y="819797"/>
                </a:cubicBezTo>
                <a:cubicBezTo>
                  <a:pt x="635043" y="771088"/>
                  <a:pt x="674164" y="705541"/>
                  <a:pt x="686803" y="627967"/>
                </a:cubicBezTo>
                <a:lnTo>
                  <a:pt x="605551" y="627967"/>
                </a:lnTo>
                <a:close/>
              </a:path>
            </a:pathLst>
          </a:custGeom>
          <a:solidFill xmlns:a="http://schemas.openxmlformats.org/drawingml/2006/main">
            <a:schemeClr val="bg1"/>
          </a:solidFill>
          <a:ln xmlns:a="http://schemas.openxmlformats.org/drawingml/2006/main" w="5993">
            <a:noFill/>
            <a:prstDash val="solid"/>
          </a:ln>
        </p:spPr>
        <p:txBody>
          <a:bodyPr xmlns:a="http://schemas.openxmlformats.org/drawingml/2006/main" anchor="ctr"/>
          <a:lstStyle xmlns:a="http://schemas.openxmlformats.org/drawingml/2006/main"/>
          <a:p xmlns:a="http://schemas.openxmlformats.org/drawingml/2006/main">
            <a:endParaRPr/>
          </a:p>
        </p:txBody>
      </p:sp>
      <p:sp>
        <p:nvSpPr>
          <p:cNvPr id="6" name="Rectangle 5">
            <a:extLst xmlns:a="http://schemas.openxmlformats.org/drawingml/2006/main">
              <a:ext uri="{FF2B5EF4-FFF2-40B4-BE49-F238E27FC236}">
                <a16:creationId xmlns:a16="http://schemas.microsoft.com/office/drawing/2014/main" id="{D70D9A96-5EB5-1C52-211D-D86998F62EBD}"/>
              </a:ext>
            </a:extLst>
          </p:cNvPr>
          <p:cNvSpPr>
            <a:spLocks xmlns:a="http://schemas.openxmlformats.org/drawingml/2006/main" noGrp="1"/>
          </p:cNvSpPr>
          <p:nvPr/>
        </p:nvSpPr>
        <p:spPr>
          <a:xfrm xmlns:a="http://schemas.openxmlformats.org/drawingml/2006/main">
            <a:off x="96253" y="6179420"/>
            <a:ext cx="616016" cy="640080"/>
          </a:xfrm>
          <a:prstGeom xmlns:a="http://schemas.openxmlformats.org/drawingml/2006/main" prst="rect">
            <a:avLst/>
          </a:prstGeom>
          <a:ln xmlns:a="http://schemas.openxmlformats.org/drawingml/2006/main">
            <a:noFill/>
          </a:ln>
        </p:spPr>
        <p: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pic>
        <p:nvPicPr>
          <p:cNvPr id="13" name="object 6"/>
          <p:cNvPicPr>
            <a:picLocks xmlns:a="http://schemas.openxmlformats.org/drawingml/2006/main" noChangeAspect="1"/>
          </p:cNvPicPr>
          <p:nvPr/>
        </p:nvPicPr>
        <p:blipFill>
          <a:blip xmlns:r="http://schemas.openxmlformats.org/officeDocument/2006/relationships" xmlns:a="http://schemas.openxmlformats.org/drawingml/2006/main" r:embed="Rc49e514f6d99489e"/>
          <a:stretch xmlns:a="http://schemas.openxmlformats.org/drawingml/2006/main">
            <a:fillRect l="0" t="0" r="0" b="0"/>
          </a:stretch>
        </p:blipFill>
        <p:spPr>
          <a:xfrm xmlns:a="http://schemas.openxmlformats.org/drawingml/2006/main">
            <a:off x="11043328" y="6300005"/>
            <a:ext cx="1089363" cy="498325"/>
          </a:xfrm>
          <a:prstGeom xmlns:a="http://schemas.openxmlformats.org/drawingml/2006/main" prst="rect">
            <a:avLst/>
          </a:prstGeom>
        </p:spPr>
      </p:pic>
      <p:pic>
        <p:nvPicPr>
          <p:cNvPr id="14" name="Image 7"/>
          <p:cNvPicPr>
            <a:picLocks xmlns:a="http://schemas.openxmlformats.org/drawingml/2006/main" noChangeAspect="1"/>
          </p:cNvPicPr>
          <p:nvPr/>
        </p:nvPicPr>
        <p:blipFill>
          <a:blip xmlns:r="http://schemas.openxmlformats.org/officeDocument/2006/relationships" xmlns:a="http://schemas.openxmlformats.org/drawingml/2006/main" r:embed="Ra7fdc52c4ef44a1d"/>
          <a:stretch xmlns:a="http://schemas.openxmlformats.org/drawingml/2006/main">
            <a:fillRect l="0" t="0" r="0" b="0"/>
          </a:stretch>
        </p:blipFill>
        <p:spPr>
          <a:xfrm xmlns:a="http://schemas.openxmlformats.org/drawingml/2006/main">
            <a:off x="457200" y="6219825"/>
            <a:ext cx="3667125" cy="607314"/>
          </a:xfrm>
          <a:prstGeom xmlns:a="http://schemas.openxmlformats.org/drawingml/2006/main" prst="rect">
            <a:avLst/>
          </a:prstGeom>
        </p:spPr>
      </p:pic>
    </p:spTree>
  </p:cSld>
</p:sldLayout>
</file>

<file path=ppt/slideMasters/_rels/slideMaster1.xml.rels>&#65279;<?xml version="1.0" encoding="utf-8"?><Relationships xmlns="http://schemas.openxmlformats.org/package/2006/relationships"><Relationship Type="http://schemas.openxmlformats.org/officeDocument/2006/relationships/image" Target="/ppt/media/image.png" Id="R6cd2ccc7b7304793" /><Relationship Type="http://schemas.openxmlformats.org/officeDocument/2006/relationships/image" Target="/ppt/media/image.svg" Id="R23321500081240ea" /><Relationship Type="http://schemas.openxmlformats.org/officeDocument/2006/relationships/theme" Target="/ppt/slideMasters/theme/theme2.xml" Id="Rc0408911e1814326" /><Relationship Type="http://schemas.openxmlformats.org/officeDocument/2006/relationships/slideLayout" Target="/ppt/slideLayouts/slideLayout1.xml" Id="Rb454b288f2084136" /><Relationship Type="http://schemas.openxmlformats.org/officeDocument/2006/relationships/slideLayout" Target="/ppt/slideLayouts/slideLayout2.xml" Id="Ra68f57e5000f4b20" /><Relationship Type="http://schemas.openxmlformats.org/officeDocument/2006/relationships/slideLayout" Target="/ppt/slideLayouts/slideLayout3.xml" Id="Rf492811bbe47458f" /><Relationship Type="http://schemas.openxmlformats.org/officeDocument/2006/relationships/slideLayout" Target="/ppt/slideLayouts/slideLayout4.xml" Id="Rc07cfe2f05f54039" /><Relationship Type="http://schemas.openxmlformats.org/officeDocument/2006/relationships/slideLayout" Target="/ppt/slideLayouts/slideLayout5.xml" Id="Rab3f0d886b104172" /><Relationship Type="http://schemas.openxmlformats.org/officeDocument/2006/relationships/slideLayout" Target="/ppt/slideLayouts/slideLayout6.xml" Id="Rded5e01183e1450d" /><Relationship Type="http://schemas.openxmlformats.org/officeDocument/2006/relationships/slideLayout" Target="/ppt/slideLayouts/slideLayout7.xml" Id="R08d2c58c483e4ec9" /><Relationship Type="http://schemas.openxmlformats.org/officeDocument/2006/relationships/slideLayout" Target="/ppt/slideLayouts/slideLayout8.xml" Id="R8a04b79e8f354728" /><Relationship Type="http://schemas.openxmlformats.org/officeDocument/2006/relationships/slideLayout" Target="/ppt/slideLayouts/slideLayout9.xml" Id="R558430491c324b34" /><Relationship Type="http://schemas.openxmlformats.org/officeDocument/2006/relationships/slideLayout" Target="/ppt/slideLayouts/slideLayout10.xml" Id="Rf4bf95790e2043ee" /><Relationship Type="http://schemas.openxmlformats.org/officeDocument/2006/relationships/slideLayout" Target="/ppt/slideLayouts/slideLayout11.xml" Id="R238567a9970f4485" /><Relationship Type="http://schemas.openxmlformats.org/officeDocument/2006/relationships/slideLayout" Target="/ppt/slideLayouts/slideLayout12.xml" Id="R9c6fc973eb57461b" /><Relationship Type="http://schemas.openxmlformats.org/officeDocument/2006/relationships/slideLayout" Target="/ppt/slideLayouts/slideLayout13.xml" Id="Rc30926a9190a486e" /><Relationship Type="http://schemas.openxmlformats.org/officeDocument/2006/relationships/slideLayout" Target="/ppt/slideLayouts/slideLayout14.xml" Id="R6dcf5e3a54614cd2" /><Relationship Type="http://schemas.openxmlformats.org/officeDocument/2006/relationships/slideLayout" Target="/ppt/slideLayouts/slideLayout15.xml" Id="R3f1cd9914d49434a" /><Relationship Type="http://schemas.openxmlformats.org/officeDocument/2006/relationships/slideLayout" Target="/ppt/slideLayouts/slideLayout16.xml" Id="Re0c610bf09094b76" /><Relationship Type="http://schemas.openxmlformats.org/officeDocument/2006/relationships/slideLayout" Target="/ppt/slideLayouts/slideLayout17.xml" Id="Rc805a48a02864359" /><Relationship Type="http://schemas.openxmlformats.org/officeDocument/2006/relationships/slideLayout" Target="/ppt/slideLayouts/slideLayout18.xml" Id="Rfa712fc52cbf4230" /><Relationship Type="http://schemas.openxmlformats.org/officeDocument/2006/relationships/slideLayout" Target="/ppt/slideLayouts/slideLayout19.xml" Id="R18c38e4073094c39" /><Relationship Type="http://schemas.openxmlformats.org/officeDocument/2006/relationships/slideLayout" Target="/ppt/slideLayouts/slideLayout20.xml" Id="R296dc3a8a32e4ba6" /><Relationship Type="http://schemas.openxmlformats.org/officeDocument/2006/relationships/slideLayout" Target="/ppt/slideLayouts/slideLayout21.xml" Id="Rf0de08160dd446b1" /><Relationship Type="http://schemas.openxmlformats.org/officeDocument/2006/relationships/slideLayout" Target="/ppt/slideLayouts/slideLayout22.xml" Id="Rc29e9b3019e44321" /><Relationship Type="http://schemas.openxmlformats.org/officeDocument/2006/relationships/slideLayout" Target="/ppt/slideLayouts/slideLayout23.xml" Id="R392877ba54cb4244" /></Relationships>
</file>

<file path=ppt/slideMasters/slideMaster1.xml><?xml version="1.0" encoding="utf-8"?>
<p:sld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Title Placeholder 1">
            <a:extLst xmlns:a="http://schemas.openxmlformats.org/drawingml/2006/main">
              <a:ext uri="{FF2B5EF4-FFF2-40B4-BE49-F238E27FC236}">
                <a16:creationId xmlns:a16="http://schemas.microsoft.com/office/drawing/2014/main" id="{D2CEE26A-BA5B-4FB2-AD2F-C77B2BE3FDAF}"/>
              </a:ext>
            </a:extLst>
          </p:cNvPr>
          <p:cNvSpPr>
            <a:spLocks xmlns:a="http://schemas.openxmlformats.org/drawingml/2006/main" noGrp="1"/>
          </p:cNvSpPr>
          <p:nvPr>
            <p:ph type="title" idx="0"/>
          </p:nvPr>
        </p:nvSpPr>
        <p:spPr>
          <a:xfrm xmlns:a="http://schemas.openxmlformats.org/drawingml/2006/main">
            <a:off x="467998" y="216000"/>
            <a:ext cx="11257200" cy="496787"/>
          </a:xfrm>
          <a:prstGeom xmlns:a="http://schemas.openxmlformats.org/drawingml/2006/main" prst="rect">
            <a:avLst/>
          </a:prstGeom>
        </p:spPr>
        <p:txBody>
          <a:bodyPr xmlns:a="http://schemas.openxmlformats.org/drawingml/2006/main" vert="horz" lIns="0" tIns="0" rIns="0" bIns="0" anchor="t">
            <a:noAutofit/>
          </a:bodyPr>
          <a:lstStyle xmlns:a="http://schemas.openxmlformats.org/drawingml/2006/main"/>
          <a:p xmlns:a="http://schemas.openxmlformats.org/drawingml/2006/main">
            <a:r>
              <a:t>Modifiez le style du titre</a:t>
            </a:r>
            <a:endParaRPr/>
          </a:p>
        </p:txBody>
      </p:sp>
      <p:sp>
        <p:nvSpPr>
          <p:cNvPr id="3" name="Text Placeholder 2">
            <a:extLst xmlns:a="http://schemas.openxmlformats.org/drawingml/2006/main">
              <a:ext uri="{FF2B5EF4-FFF2-40B4-BE49-F238E27FC236}">
                <a16:creationId xmlns:a16="http://schemas.microsoft.com/office/drawing/2014/main" id="{19B5820F-A81B-4C68-A476-81EA3919B342}"/>
              </a:ext>
            </a:extLst>
          </p:cNvPr>
          <p:cNvSpPr>
            <a:spLocks xmlns:a="http://schemas.openxmlformats.org/drawingml/2006/main" noGrp="1"/>
          </p:cNvSpPr>
          <p:nvPr>
            <p:ph type="body" idx="1"/>
          </p:nvPr>
        </p:nvSpPr>
        <p:spPr>
          <a:xfrm xmlns:a="http://schemas.openxmlformats.org/drawingml/2006/main">
            <a:off x="467999" y="1476000"/>
            <a:ext cx="11257200" cy="4669213"/>
          </a:xfrm>
          <a:prstGeom xmlns:a="http://schemas.openxmlformats.org/drawingml/2006/main" prst="rect">
            <a:avLst/>
          </a:prstGeom>
        </p:spPr>
        <p:txBody>
          <a:bodyPr xmlns:a="http://schemas.openxmlformats.org/drawingml/2006/main" vert="horz" lIns="0" tIns="0" rIns="0" bIns="0" anchor="t">
            <a:noAutofit/>
          </a:bodyPr>
          <a:lstStyle xmlns:a="http://schemas.openxmlformats.org/drawingml/2006/main"/>
          <a:p xmlns:a="http://schemas.openxmlformats.org/drawingml/2006/main">
            <a:pPr lvl="0">
              <a:buNone/>
            </a:pPr>
            <a:r>
              <a:t>Cliquez pour modifier les styles du texte du masque</a:t>
            </a:r>
          </a:p>
          <a:p xmlns:a="http://schemas.openxmlformats.org/drawingml/2006/main">
            <a:pPr lvl="1">
              <a:buNone/>
            </a:pPr>
            <a:r>
              <a:t>Deuxième niveau</a:t>
            </a:r>
          </a:p>
          <a:p xmlns:a="http://schemas.openxmlformats.org/drawingml/2006/main">
            <a:pPr lvl="2">
              <a:buNone/>
            </a:pPr>
            <a:r>
              <a:t>Troisième niveau</a:t>
            </a:r>
          </a:p>
          <a:p xmlns:a="http://schemas.openxmlformats.org/drawingml/2006/main">
            <a:pPr lvl="3">
              <a:buNone/>
            </a:pPr>
            <a:r>
              <a:t>Quatrième niveau</a:t>
            </a:r>
          </a:p>
          <a:p xmlns:a="http://schemas.openxmlformats.org/drawingml/2006/main">
            <a:pPr lvl="4">
              <a:buNone/>
            </a:pPr>
            <a:r>
              <a:t>Cinquième niveau</a:t>
            </a:r>
            <a:endParaRPr/>
          </a:p>
        </p:txBody>
      </p:sp>
      <p:sp>
        <p:nvSpPr>
          <p:cNvPr id="6" name="Slide Number Placeholder 5">
            <a:extLst xmlns:a="http://schemas.openxmlformats.org/drawingml/2006/main">
              <a:ext uri="{FF2B5EF4-FFF2-40B4-BE49-F238E27FC236}">
                <a16:creationId xmlns:a16="http://schemas.microsoft.com/office/drawing/2014/main" id="{EE4D1B5B-FDB6-4E0C-BA64-865322F54A5D}"/>
              </a:ext>
            </a:extLst>
          </p:cNvPr>
          <p:cNvSpPr>
            <a:spLocks xmlns:a="http://schemas.openxmlformats.org/drawingml/2006/main" noGrp="1"/>
          </p:cNvSpPr>
          <p:nvPr>
            <p:ph type="sldNum" idx="4"/>
          </p:nvPr>
        </p:nvSpPr>
        <p:spPr>
          <a:xfrm xmlns:a="http://schemas.openxmlformats.org/drawingml/2006/main">
            <a:off x="5596251" y="6560077"/>
            <a:ext cx="999499" cy="216923"/>
          </a:xfrm>
          <a:prstGeom xmlns:a="http://schemas.openxmlformats.org/drawingml/2006/main" prst="rect">
            <a:avLst/>
          </a:prstGeom>
        </p:spPr>
        <p:txBody>
          <a:bodyPr xmlns:a="http://schemas.openxmlformats.org/drawingml/2006/main" vert="horz" lIns="0" tIns="0" rIns="0" bIns="0" anchor="t"/>
          <a:lstStyle xmlns:a="http://schemas.openxmlformats.org/drawingml/2006/main">
            <a:lvl1pPr algn="r">
              <a:buNone/>
              <a:defRPr sz="1200">
                <a:solidFill>
                  <a:schemeClr val="tx2"/>
                </a:solidFill>
                <a:latin typeface="+mn-lt"/>
                <a:ea typeface="+mn-lt"/>
                <a:cs typeface="+mn-lt"/>
              </a:defRPr>
            </a:lvl1pPr>
          </a:lstStyle>
          <a:p xmlns:a="http://schemas.openxmlformats.org/drawingml/2006/main">
            <a:fld id="{B134DF7A-BEA9-4831-B46F-2B4DABD39A7D}" type="slidenum">
              <a:t>‹N°›</a:t>
            </a:fld>
            <a:endParaRPr/>
          </a:p>
        </p:txBody>
      </p:sp>
      <p:pic>
        <p:nvPicPr>
          <p:cNvPr id="12" name="object 6"/>
          <p:cNvPicPr>
            <a:picLocks xmlns:a="http://schemas.openxmlformats.org/drawingml/2006/main" noChangeAspect="1"/>
          </p:cNvPicPr>
          <p:nvPr/>
        </p:nvPicPr>
        <p:blipFill>
          <a:blip xmlns:r="http://schemas.openxmlformats.org/officeDocument/2006/relationships" xmlns:a="http://schemas.openxmlformats.org/drawingml/2006/main" r:embed="R6cd2ccc7b7304793"/>
          <a:stretch xmlns:a="http://schemas.openxmlformats.org/drawingml/2006/main">
            <a:fillRect l="0" t="0" r="0" b="0"/>
          </a:stretch>
        </p:blipFill>
        <p:spPr>
          <a:xfrm xmlns:a="http://schemas.openxmlformats.org/drawingml/2006/main">
            <a:off x="11043328" y="6300005"/>
            <a:ext cx="1089363" cy="498325"/>
          </a:xfrm>
          <a:prstGeom xmlns:a="http://schemas.openxmlformats.org/drawingml/2006/main" prst="rect">
            <a:avLst/>
          </a:prstGeom>
        </p:spPr>
      </p:pic>
      <p:pic>
        <p:nvPicPr>
          <p:cNvPr id="13" name="Graphique 9"/>
          <p:cNvPicPr>
            <a:picLocks xmlns:a="http://schemas.openxmlformats.org/drawingml/2006/main" noChangeAspect="1"/>
          </p:cNvPicPr>
          <p:nvPr/>
        </p:nvPicPr>
        <p:blipFill>
          <a:blip xmlns:r="http://schemas.openxmlformats.org/officeDocument/2006/relationships" xmlns:a="http://schemas.openxmlformats.org/drawingml/2006/main" r:embed="R6cd2ccc7b7304793">
            <a:extLst>
              <a:ext uri="{96DAC541-7B7A-43D3-8B79-37D633B846F1}">
                <asvg:svgBlip xmlns:asvg="http://schemas.microsoft.com/office/drawing/2016/SVG/main" r:embed="R23321500081240ea"/>
              </a:ext>
            </a:extLst>
          </a:blip>
          <a:stretch xmlns:a="http://schemas.openxmlformats.org/drawingml/2006/main">
            <a:fillRect l="0" t="0" r="0" b="0"/>
          </a:stretch>
        </p:blipFill>
        <p:spPr>
          <a:xfrm xmlns:a="http://schemas.openxmlformats.org/drawingml/2006/main">
            <a:off x="457200" y="6343650"/>
            <a:ext cx="3429000" cy="315278"/>
          </a:xfrm>
          <a:prstGeom xmlns:a="http://schemas.openxmlformats.org/drawingml/2006/main" prst="rect">
            <a:avLst/>
          </a:prstGeom>
        </p:spPr>
      </p:pic>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454b288f2084136"/>
    <p:sldLayoutId xmlns:r="http://schemas.openxmlformats.org/officeDocument/2006/relationships" id="2147483650" r:id="Ra68f57e5000f4b20"/>
    <p:sldLayoutId xmlns:r="http://schemas.openxmlformats.org/officeDocument/2006/relationships" id="2147483651" r:id="Rf492811bbe47458f"/>
    <p:sldLayoutId xmlns:r="http://schemas.openxmlformats.org/officeDocument/2006/relationships" id="2147483652" r:id="Rc07cfe2f05f54039"/>
    <p:sldLayoutId xmlns:r="http://schemas.openxmlformats.org/officeDocument/2006/relationships" id="2147483653" r:id="Rab3f0d886b104172"/>
    <p:sldLayoutId xmlns:r="http://schemas.openxmlformats.org/officeDocument/2006/relationships" id="2147483654" r:id="Rded5e01183e1450d"/>
    <p:sldLayoutId xmlns:r="http://schemas.openxmlformats.org/officeDocument/2006/relationships" id="2147483655" r:id="R08d2c58c483e4ec9"/>
    <p:sldLayoutId xmlns:r="http://schemas.openxmlformats.org/officeDocument/2006/relationships" id="2147483656" r:id="R8a04b79e8f354728"/>
    <p:sldLayoutId xmlns:r="http://schemas.openxmlformats.org/officeDocument/2006/relationships" id="2147483657" r:id="R558430491c324b34"/>
    <p:sldLayoutId xmlns:r="http://schemas.openxmlformats.org/officeDocument/2006/relationships" id="2147483658" r:id="Rf4bf95790e2043ee"/>
    <p:sldLayoutId xmlns:r="http://schemas.openxmlformats.org/officeDocument/2006/relationships" id="2147483659" r:id="R238567a9970f4485"/>
    <p:sldLayoutId xmlns:r="http://schemas.openxmlformats.org/officeDocument/2006/relationships" id="2147483660" r:id="R9c6fc973eb57461b"/>
    <p:sldLayoutId xmlns:r="http://schemas.openxmlformats.org/officeDocument/2006/relationships" id="2147483661" r:id="Rc30926a9190a486e"/>
    <p:sldLayoutId xmlns:r="http://schemas.openxmlformats.org/officeDocument/2006/relationships" id="2147483662" r:id="R6dcf5e3a54614cd2"/>
    <p:sldLayoutId xmlns:r="http://schemas.openxmlformats.org/officeDocument/2006/relationships" id="2147483663" r:id="R3f1cd9914d49434a"/>
    <p:sldLayoutId xmlns:r="http://schemas.openxmlformats.org/officeDocument/2006/relationships" id="2147483664" r:id="Re0c610bf09094b76"/>
    <p:sldLayoutId xmlns:r="http://schemas.openxmlformats.org/officeDocument/2006/relationships" id="2147483665" r:id="Rc805a48a02864359"/>
    <p:sldLayoutId xmlns:r="http://schemas.openxmlformats.org/officeDocument/2006/relationships" id="2147483666" r:id="Rfa712fc52cbf4230"/>
    <p:sldLayoutId xmlns:r="http://schemas.openxmlformats.org/officeDocument/2006/relationships" id="2147483667" r:id="R18c38e4073094c39"/>
    <p:sldLayoutId xmlns:r="http://schemas.openxmlformats.org/officeDocument/2006/relationships" id="2147483668" r:id="R296dc3a8a32e4ba6"/>
    <p:sldLayoutId xmlns:r="http://schemas.openxmlformats.org/officeDocument/2006/relationships" id="2147483669" r:id="Rf0de08160dd446b1"/>
    <p:sldLayoutId xmlns:r="http://schemas.openxmlformats.org/officeDocument/2006/relationships" id="2147483670" r:id="Rc29e9b3019e44321"/>
    <p:sldLayoutId xmlns:r="http://schemas.openxmlformats.org/officeDocument/2006/relationships" id="2147483671" r:id="R392877ba54cb4244"/>
  </p:sldLayoutIdLst>
  <p:hf hdr="0"/>
  <p:txStyles>
    <p:titleStyle>
      <a:lvl1pPr xmlns:a="http://schemas.openxmlformats.org/drawingml/2006/main" algn="l" defTabSz="914400">
        <a:lnSpc>
          <a:spcPct val="100000"/>
        </a:lnSpc>
        <a:spcBef>
          <a:spcPct val="0"/>
        </a:spcBef>
        <a:buNone/>
        <a:defRPr sz="2800" b="1" kern="1200" baseline="0">
          <a:solidFill>
            <a:schemeClr val="accent1"/>
          </a:solidFill>
          <a:latin typeface="Sora"/>
          <a:ea typeface="Sora"/>
          <a:cs typeface="Sora"/>
        </a:defRPr>
      </a:lvl1pPr>
    </p:titleStyle>
    <p:bodyStyle>
      <a:lvl1pPr xmlns:a="http://schemas.openxmlformats.org/drawingml/2006/main" marL="285750" indent="-285750" algn="l" defTabSz="914400">
        <a:lnSpc>
          <a:spcPct val="100000"/>
        </a:lnSpc>
        <a:spcBef>
          <a:spcPts val="800"/>
        </a:spcBef>
        <a:buClr>
          <a:schemeClr val="accent1"/>
        </a:buClr>
        <a:buFontTx/>
        <a:buNone/>
        <a:defRPr sz="1800" kern="1200">
          <a:solidFill>
            <a:schemeClr val="accent1"/>
          </a:solidFill>
          <a:latin typeface="+mn-lt"/>
          <a:ea typeface="+mn-lt"/>
          <a:cs typeface="+mn-lt"/>
        </a:defRPr>
      </a:lvl1pPr>
      <a:lvl2pPr xmlns:a="http://schemas.openxmlformats.org/drawingml/2006/main" marL="538163" indent="-263525" algn="l" defTabSz="914400">
        <a:lnSpc>
          <a:spcPct val="100000"/>
        </a:lnSpc>
        <a:spcBef>
          <a:spcPts val="600"/>
        </a:spcBef>
        <a:buClr>
          <a:schemeClr val="accent1"/>
        </a:buClr>
        <a:buFontTx/>
        <a:buNone/>
        <a:defRPr sz="1800" kern="1200">
          <a:solidFill>
            <a:schemeClr val="accent1"/>
          </a:solidFill>
          <a:latin typeface="+mn-lt"/>
          <a:ea typeface="+mn-lt"/>
          <a:cs typeface="+mn-lt"/>
        </a:defRPr>
      </a:lvl2pPr>
      <a:lvl3pPr xmlns:a="http://schemas.openxmlformats.org/drawingml/2006/main" marL="742950" indent="-255588" algn="l" defTabSz="768350">
        <a:lnSpc>
          <a:spcPct val="100000"/>
        </a:lnSpc>
        <a:spcBef>
          <a:spcPts val="400"/>
        </a:spcBef>
        <a:buClr>
          <a:schemeClr val="accent1"/>
        </a:buClr>
        <a:buFontTx/>
        <a:buNone/>
        <a:defRPr sz="1600" kern="1200">
          <a:solidFill>
            <a:schemeClr val="accent1"/>
          </a:solidFill>
          <a:latin typeface="+mn-lt"/>
          <a:ea typeface="+mn-lt"/>
          <a:cs typeface="+mn-lt"/>
        </a:defRPr>
      </a:lvl3pPr>
      <a:lvl4pPr xmlns:a="http://schemas.openxmlformats.org/drawingml/2006/main" marL="982663" indent="-250825" algn="l" defTabSz="914400">
        <a:lnSpc>
          <a:spcPct val="100000"/>
        </a:lnSpc>
        <a:spcBef>
          <a:spcPts val="400"/>
        </a:spcBef>
        <a:buClr>
          <a:schemeClr val="accent1"/>
        </a:buClr>
        <a:buFontTx/>
        <a:buNone/>
        <a:defRPr sz="1600" kern="1200">
          <a:solidFill>
            <a:schemeClr val="accent1"/>
          </a:solidFill>
          <a:latin typeface="+mn-lt"/>
          <a:ea typeface="+mn-lt"/>
          <a:cs typeface="+mn-lt"/>
        </a:defRPr>
      </a:lvl4pPr>
      <a:lvl5pPr xmlns:a="http://schemas.openxmlformats.org/drawingml/2006/main" marL="1169988" indent="-231775" algn="l" defTabSz="914400">
        <a:lnSpc>
          <a:spcPct val="100000"/>
        </a:lnSpc>
        <a:spcBef>
          <a:spcPts val="400"/>
        </a:spcBef>
        <a:buClr>
          <a:schemeClr val="accent1"/>
        </a:buClr>
        <a:buFontTx/>
        <a:buNone/>
        <a:defRPr sz="1400" kern="1200">
          <a:solidFill>
            <a:schemeClr val="accent1"/>
          </a:solidFill>
          <a:latin typeface="+mn-lt"/>
          <a:ea typeface="+mn-lt"/>
          <a:cs typeface="+mn-lt"/>
        </a:defRPr>
      </a:lvl5pPr>
      <a:lvl6pPr xmlns:a="http://schemas.openxmlformats.org/drawingml/2006/main"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xmlns:a="http://schemas.openxmlformats.org/drawingml/2006/main"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xmlns:a="http://schemas.openxmlformats.org/drawingml/2006/main"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xmlns:a="http://schemas.openxmlformats.org/drawingml/2006/main" marL="3886200" indent="-228600" algn="l" defTabSz="914400">
        <a:lnSpc>
          <a:spcPct val="90000"/>
        </a:lnSpc>
        <a:spcBef>
          <a:spcPts val="500"/>
        </a:spcBef>
        <a:buFont typeface="Arial"/>
        <a:buChar char="•"/>
        <a:defRPr sz="1800" kern="1200">
          <a:solidFill>
            <a:schemeClr val="tx1"/>
          </a:solidFill>
          <a:latin typeface="+mn-lt"/>
          <a:ea typeface="+mn-lt"/>
          <a:cs typeface="+mn-lt"/>
        </a:defRPr>
      </a:lvl9pPr>
    </p:bodyStyle>
    <p:otherStyle>
      <a:lvl1pPr xmlns:a="http://schemas.openxmlformats.org/drawingml/2006/main" marL="0" algn="l" defTabSz="914400">
        <a:buNone/>
        <a:defRPr sz="1800" kern="1200">
          <a:solidFill>
            <a:schemeClr val="tx1"/>
          </a:solidFill>
          <a:latin typeface="+mn-lt"/>
          <a:ea typeface="+mn-lt"/>
          <a:cs typeface="+mn-lt"/>
        </a:defRPr>
      </a:lvl1pPr>
      <a:lvl2pPr xmlns:a="http://schemas.openxmlformats.org/drawingml/2006/main" marL="457200" algn="l" defTabSz="914400">
        <a:buNone/>
        <a:defRPr sz="1800" kern="1200">
          <a:solidFill>
            <a:schemeClr val="tx1"/>
          </a:solidFill>
          <a:latin typeface="+mn-lt"/>
          <a:ea typeface="+mn-lt"/>
          <a:cs typeface="+mn-lt"/>
        </a:defRPr>
      </a:lvl2pPr>
      <a:lvl3pPr xmlns:a="http://schemas.openxmlformats.org/drawingml/2006/main" marL="914400" algn="l" defTabSz="914400">
        <a:buNone/>
        <a:defRPr sz="1800" kern="1200">
          <a:solidFill>
            <a:schemeClr val="tx1"/>
          </a:solidFill>
          <a:latin typeface="+mn-lt"/>
          <a:ea typeface="+mn-lt"/>
          <a:cs typeface="+mn-lt"/>
        </a:defRPr>
      </a:lvl3pPr>
      <a:lvl4pPr xmlns:a="http://schemas.openxmlformats.org/drawingml/2006/main" marL="1371600" algn="l" defTabSz="914400">
        <a:buNone/>
        <a:defRPr sz="1800" kern="1200">
          <a:solidFill>
            <a:schemeClr val="tx1"/>
          </a:solidFill>
          <a:latin typeface="+mn-lt"/>
          <a:ea typeface="+mn-lt"/>
          <a:cs typeface="+mn-lt"/>
        </a:defRPr>
      </a:lvl4pPr>
      <a:lvl5pPr xmlns:a="http://schemas.openxmlformats.org/drawingml/2006/main" marL="1828800" algn="l" defTabSz="914400">
        <a:buNone/>
        <a:defRPr sz="1800" kern="1200">
          <a:solidFill>
            <a:schemeClr val="tx1"/>
          </a:solidFill>
          <a:latin typeface="+mn-lt"/>
          <a:ea typeface="+mn-lt"/>
          <a:cs typeface="+mn-lt"/>
        </a:defRPr>
      </a:lvl5pPr>
      <a:lvl6pPr xmlns:a="http://schemas.openxmlformats.org/drawingml/2006/main" marL="2286000" algn="l" defTabSz="914400">
        <a:buNone/>
        <a:defRPr sz="1800" kern="1200">
          <a:solidFill>
            <a:schemeClr val="tx1"/>
          </a:solidFill>
          <a:latin typeface="+mn-lt"/>
          <a:ea typeface="+mn-lt"/>
          <a:cs typeface="+mn-lt"/>
        </a:defRPr>
      </a:lvl6pPr>
      <a:lvl7pPr xmlns:a="http://schemas.openxmlformats.org/drawingml/2006/main" marL="2743200" algn="l" defTabSz="914400">
        <a:buNone/>
        <a:defRPr sz="1800" kern="1200">
          <a:solidFill>
            <a:schemeClr val="tx1"/>
          </a:solidFill>
          <a:latin typeface="+mn-lt"/>
          <a:ea typeface="+mn-lt"/>
          <a:cs typeface="+mn-lt"/>
        </a:defRPr>
      </a:lvl7pPr>
      <a:lvl8pPr xmlns:a="http://schemas.openxmlformats.org/drawingml/2006/main" marL="3200400" algn="l" defTabSz="914400">
        <a:buNone/>
        <a:defRPr sz="1800" kern="1200">
          <a:solidFill>
            <a:schemeClr val="tx1"/>
          </a:solidFill>
          <a:latin typeface="+mn-lt"/>
          <a:ea typeface="+mn-lt"/>
          <a:cs typeface="+mn-lt"/>
        </a:defRPr>
      </a:lvl8pPr>
      <a:lvl9pPr xmlns:a="http://schemas.openxmlformats.org/drawingml/2006/main" marL="3657600" algn="l" defTabSz="914400">
        <a:buNone/>
        <a:defRPr sz="1800" kern="1200">
          <a:solidFill>
            <a:schemeClr val="tx1"/>
          </a:solidFill>
          <a:latin typeface="+mn-lt"/>
          <a:ea typeface="+mn-lt"/>
          <a:cs typeface="+mn-lt"/>
        </a:defRPr>
      </a:lvl9pPr>
    </p:otherStyle>
  </p:txStyles>
  <p:extLst>
    <p:ext uri="{27BBF7A9-308A-43DC-89C8-2F10F3537804}">
      <p15:sldGuideLst xmlns:p15="http://schemas.microsoft.com/office/powerpoint/2012/main">
        <p15:guide id="1" orient="horz" pos="2160">
          <p15:clr>
            <a:srgbClr xmlns:a="http://schemas.openxmlformats.org/drawingml/2006/main" val="F26B43"/>
          </p15:clr>
        </p15:guide>
        <p15:guide id="2" pos="3840">
          <p15:clr>
            <a:srgbClr xmlns:a="http://schemas.openxmlformats.org/drawingml/2006/main" val="F26B43"/>
          </p15:clr>
        </p15:guide>
        <p15:guide id="3" orient="horz" pos="172">
          <p15:clr>
            <a:srgbClr xmlns:a="http://schemas.openxmlformats.org/drawingml/2006/main" val="F26B43"/>
          </p15:clr>
        </p15:guide>
        <p15:guide id="5" orient="horz" pos="3871">
          <p15:clr>
            <a:srgbClr xmlns:a="http://schemas.openxmlformats.org/drawingml/2006/main" val="F26B43"/>
          </p15:clr>
        </p15:guide>
        <p15:guide id="6" orient="horz" pos="4086">
          <p15:clr>
            <a:srgbClr xmlns:a="http://schemas.openxmlformats.org/drawingml/2006/main" val="F26B43"/>
          </p15:clr>
        </p15:guide>
        <p15:guide id="7" pos="3709">
          <p15:clr>
            <a:srgbClr xmlns:a="http://schemas.openxmlformats.org/drawingml/2006/main" val="F26B43"/>
          </p15:clr>
        </p15:guide>
        <p15:guide id="8" pos="3978">
          <p15:clr>
            <a:srgbClr xmlns:a="http://schemas.openxmlformats.org/drawingml/2006/main" val="F26B43"/>
          </p15:clr>
        </p15:guide>
        <p15:guide id="10" pos="292">
          <p15:clr>
            <a:srgbClr xmlns:a="http://schemas.openxmlformats.org/drawingml/2006/main" val="F26B43"/>
          </p15:clr>
        </p15:guide>
        <p15:guide id="11" pos="7396">
          <p15:clr>
            <a:srgbClr xmlns:a="http://schemas.openxmlformats.org/drawingml/2006/main" val="F26B43"/>
          </p15:clr>
        </p15:guide>
        <p15:guide id="12" orient="horz" pos="960">
          <p15:clr>
            <a:srgbClr xmlns:a="http://schemas.openxmlformats.org/drawingml/2006/main" val="F26B43"/>
          </p15:clr>
        </p15:guide>
        <p15:guide id="14" orient="horz" pos="621">
          <p15:clr>
            <a:srgbClr xmlns:a="http://schemas.openxmlformats.org/drawingml/2006/main" val="F26B43"/>
          </p15:clr>
        </p15:guide>
      </p15:sldGuideLst>
    </p:ext>
  </p:extLst>
</p:sldMaster>
</file>

<file path=ppt/slideMasters/theme/theme2.xml><?xml version="1.0" encoding="utf-8"?>
<a:theme xmlns:a="http://schemas.openxmlformats.org/drawingml/2006/main" name="new ppt theme">
  <a:themeElements>
    <a:clrScheme name="Partenamut">
      <a:dk1>
        <a:srgbClr val="000000"/>
      </a:dk1>
      <a:lt1>
        <a:srgbClr val="FFFFFF"/>
      </a:lt1>
      <a:dk2>
        <a:srgbClr val="73767C"/>
      </a:dk2>
      <a:lt2>
        <a:srgbClr val="E3E4E3"/>
      </a:lt2>
      <a:accent1>
        <a:srgbClr val="131E55"/>
      </a:accent1>
      <a:accent2>
        <a:srgbClr val="1158BF"/>
      </a:accent2>
      <a:accent3>
        <a:srgbClr val="EFA70F"/>
      </a:accent3>
      <a:accent4>
        <a:srgbClr val="F97360"/>
      </a:accent4>
      <a:accent5>
        <a:srgbClr val="014F56"/>
      </a:accent5>
      <a:accent6>
        <a:srgbClr val="DCEBF5"/>
      </a:accent6>
      <a:hlink>
        <a:srgbClr val="5171D3"/>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tenamut">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10c561dbdd054b9d" /><Relationship Type="http://schemas.openxmlformats.org/officeDocument/2006/relationships/image" Target="/ppt/media/image3.png" Id="R52648c0f3bb44897" /><Relationship Type="http://schemas.openxmlformats.org/officeDocument/2006/relationships/image" Target="/ppt/media/image2.svg" Id="Rdba4c8b613fa42d3" /><Relationship Type="http://schemas.openxmlformats.org/officeDocument/2006/relationships/image" Target="/ppt/media/image4.png" Id="Rf05b6b4d7d6e47ee" /><Relationship Type="http://schemas.openxmlformats.org/officeDocument/2006/relationships/notesSlide" Target="/ppt/notesSlides/notesSlide1.xml" Id="Rbfb392bb8ff446d8" /></Relationships>
</file>

<file path=ppt/slides/_rels/slide2.xml.rels>&#65279;<?xml version="1.0" encoding="utf-8"?><Relationships xmlns="http://schemas.openxmlformats.org/package/2006/relationships"><Relationship Type="http://schemas.openxmlformats.org/officeDocument/2006/relationships/slideLayout" Target="/ppt/slideLayouts/slideLayout9.xml" Id="R0209d904bdaf4b30" /><Relationship Type="http://schemas.openxmlformats.org/officeDocument/2006/relationships/image" Target="/ppt/media/image5.png" Id="R3c1098aecd194664" /><Relationship Type="http://schemas.openxmlformats.org/officeDocument/2006/relationships/image" Target="/ppt/media/image3.svg" Id="R16cc403830024807" /><Relationship Type="http://schemas.openxmlformats.org/officeDocument/2006/relationships/image" Target="/ppt/media/image6.png" Id="R47667e9abebd4cef" /><Relationship Type="http://schemas.openxmlformats.org/officeDocument/2006/relationships/image" Target="/ppt/media/image4.svg" Id="R6506d26e073541a2" /><Relationship Type="http://schemas.openxmlformats.org/officeDocument/2006/relationships/image" Target="/ppt/media/image7.png" Id="R4003a25b65284ceb" /><Relationship Type="http://schemas.openxmlformats.org/officeDocument/2006/relationships/notesSlide" Target="/ppt/notesSlides/notesSlide2.xml" Id="R0cb7a8a7d21b42a5" /></Relationships>
</file>

<file path=ppt/slides/_rels/slide3.xml.rels>&#65279;<?xml version="1.0" encoding="utf-8"?><Relationships xmlns="http://schemas.openxmlformats.org/package/2006/relationships"><Relationship Type="http://schemas.openxmlformats.org/officeDocument/2006/relationships/slideLayout" Target="/ppt/slideLayouts/slideLayout9.xml" Id="R15d0b75dd4d34d42" /><Relationship Type="http://schemas.openxmlformats.org/officeDocument/2006/relationships/image" Target="/ppt/media/image8.png" Id="R86311651987e4aa0" /><Relationship Type="http://schemas.openxmlformats.org/officeDocument/2006/relationships/image" Target="/ppt/media/image9.png" Id="R0947f4f47ce54485" /><Relationship Type="http://schemas.openxmlformats.org/officeDocument/2006/relationships/image" Target="/ppt/media/image10.png" Id="Rf66e4c17f48341bf" /><Relationship Type="http://schemas.openxmlformats.org/officeDocument/2006/relationships/notesSlide" Target="/ppt/notesSlides/notesSlide3.xml" Id="Rf7648b7c66044dae" /></Relationships>
</file>

<file path=ppt/slides/_rels/slide4.xml.rels>&#65279;<?xml version="1.0" encoding="utf-8"?><Relationships xmlns="http://schemas.openxmlformats.org/package/2006/relationships"><Relationship Type="http://schemas.openxmlformats.org/officeDocument/2006/relationships/slideLayout" Target="/ppt/slideLayouts/slideLayout3.xml" Id="R579f9293e1d14cbc" /><Relationship Type="http://schemas.openxmlformats.org/officeDocument/2006/relationships/notesSlide" Target="/ppt/notesSlides/notesSlide4.xml" Id="Rabea2cc8af04468a" /></Relationships>
</file>

<file path=ppt/slides/_rels/slide5.xml.rels>&#65279;<?xml version="1.0" encoding="utf-8"?><Relationships xmlns="http://schemas.openxmlformats.org/package/2006/relationships"><Relationship Type="http://schemas.openxmlformats.org/officeDocument/2006/relationships/slideLayout" Target="/ppt/slideLayouts/slideLayout14.xml" Id="R5680baf522e843a5" /><Relationship Type="http://schemas.openxmlformats.org/officeDocument/2006/relationships/image" Target="/ppt/media/image11.png" Id="Rcfb4d2cd6c83408c" /><Relationship Type="http://schemas.openxmlformats.org/officeDocument/2006/relationships/image" Target="/ppt/media/image12.png" Id="R0790ea469e3a467d" /><Relationship Type="http://schemas.openxmlformats.org/officeDocument/2006/relationships/image" Target="/ppt/media/image5.svg" Id="Radf979421164445f" /><Relationship Type="http://schemas.openxmlformats.org/officeDocument/2006/relationships/image" Target="/ppt/media/image13.png" Id="Rbc1c88e53dc44327" /><Relationship Type="http://schemas.openxmlformats.org/officeDocument/2006/relationships/image" Target="/ppt/media/image14.png" Id="R004cada3323f4f2d" /><Relationship Type="http://schemas.openxmlformats.org/officeDocument/2006/relationships/image" Target="/ppt/media/image6.svg" Id="Rb6286675f7be4312" /><Relationship Type="http://schemas.openxmlformats.org/officeDocument/2006/relationships/image" Target="/ppt/media/image15.png" Id="R77a730c7c6b64c90" /><Relationship Type="http://schemas.openxmlformats.org/officeDocument/2006/relationships/image" Target="/ppt/media/image7.svg" Id="Rd9dbedd9c4fc4351" /><Relationship Type="http://schemas.openxmlformats.org/officeDocument/2006/relationships/notesSlide" Target="/ppt/notesSlides/notesSlide5.xml" Id="R1af593181f7d4f4a" /></Relationships>
</file>

<file path=ppt/slides/_rels/slide6.xml.rels>&#65279;<?xml version="1.0" encoding="utf-8"?><Relationships xmlns="http://schemas.openxmlformats.org/package/2006/relationships"><Relationship Type="http://schemas.openxmlformats.org/officeDocument/2006/relationships/slideLayout" Target="/ppt/slideLayouts/slideLayout14.xml" Id="R372fa65b4a124ec1" /><Relationship Type="http://schemas.openxmlformats.org/officeDocument/2006/relationships/image" Target="/ppt/media/image16.png" Id="Rbfa9e07db9ab43bf" /><Relationship Type="http://schemas.openxmlformats.org/officeDocument/2006/relationships/image" Target="/ppt/media/image8.svg" Id="R675c2bdae9a14ca0" /><Relationship Type="http://schemas.openxmlformats.org/officeDocument/2006/relationships/image" Target="/ppt/media/image17.png" Id="R472a739b247b4df3" /><Relationship Type="http://schemas.openxmlformats.org/officeDocument/2006/relationships/image" Target="/ppt/media/image9.svg" Id="Rdc51e64b4b884b94" /><Relationship Type="http://schemas.openxmlformats.org/officeDocument/2006/relationships/image" Target="/ppt/media/image18.png" Id="R2aa793314a674e0f" /><Relationship Type="http://schemas.openxmlformats.org/officeDocument/2006/relationships/image" Target="/ppt/media/image10.svg" Id="R6ab57eefbeb24778" /><Relationship Type="http://schemas.openxmlformats.org/officeDocument/2006/relationships/image" Target="/ppt/media/image19.png" Id="R0548bf045e08414c" /><Relationship Type="http://schemas.openxmlformats.org/officeDocument/2006/relationships/image" Target="/ppt/media/image20.png" Id="Re5cbd77c010749bf" /><Relationship Type="http://schemas.openxmlformats.org/officeDocument/2006/relationships/notesSlide" Target="/ppt/notesSlides/notesSlide6.xml" Id="Rde038a33d38844ad" /></Relationships>
</file>

<file path=ppt/slides/_rels/slide7.xml.rels>&#65279;<?xml version="1.0" encoding="utf-8"?><Relationships xmlns="http://schemas.openxmlformats.org/package/2006/relationships"><Relationship Type="http://schemas.openxmlformats.org/officeDocument/2006/relationships/slideLayout" Target="/ppt/slideLayouts/slideLayout14.xml" Id="R10584c66602549cf" /><Relationship Type="http://schemas.openxmlformats.org/officeDocument/2006/relationships/image" Target="/ppt/media/image21.png" Id="Ra0b526f110134735" /><Relationship Type="http://schemas.openxmlformats.org/officeDocument/2006/relationships/image" Target="/ppt/media/image11.svg" Id="R77e4fea589ba4338" /><Relationship Type="http://schemas.openxmlformats.org/officeDocument/2006/relationships/image" Target="/ppt/media/image22.png" Id="R1973a060bbb34718" /><Relationship Type="http://schemas.openxmlformats.org/officeDocument/2006/relationships/image" Target="/ppt/media/image12.svg" Id="Rf60127330c844bdf" /><Relationship Type="http://schemas.openxmlformats.org/officeDocument/2006/relationships/image" Target="/ppt/media/image23.png" Id="R18fa59632ac548b9" /><Relationship Type="http://schemas.openxmlformats.org/officeDocument/2006/relationships/image" Target="/ppt/media/image24.png" Id="Rc99d7b9afef048bc" /><Relationship Type="http://schemas.openxmlformats.org/officeDocument/2006/relationships/image" Target="/ppt/media/image25.png" Id="R24e5e8366d844ac2" /><Relationship Type="http://schemas.openxmlformats.org/officeDocument/2006/relationships/image" Target="/ppt/media/image13.svg" Id="Rfd306b161af24503" /><Relationship Type="http://schemas.openxmlformats.org/officeDocument/2006/relationships/notesSlide" Target="/ppt/notesSlides/notesSlide7.xml" Id="R4a5866bc60ab4062" /></Relationships>
</file>

<file path=ppt/slides/_rels/slide8.xml.rels>&#65279;<?xml version="1.0" encoding="utf-8"?><Relationships xmlns="http://schemas.openxmlformats.org/package/2006/relationships"><Relationship Type="http://schemas.openxmlformats.org/officeDocument/2006/relationships/slideLayout" Target="/ppt/slideLayouts/slideLayout9.xml" Id="R109eb132368846bc" /><Relationship Type="http://schemas.openxmlformats.org/officeDocument/2006/relationships/image" Target="/ppt/media/image26.png" Id="R48c3935daf714f3b" /><Relationship Type="http://schemas.openxmlformats.org/officeDocument/2006/relationships/image" Target="/ppt/media/image27.png" Id="Rdd82eaa01f25403c" /><Relationship Type="http://schemas.openxmlformats.org/officeDocument/2006/relationships/image" Target="/ppt/media/image14.svg" Id="Reb77321b56bf4b55" /><Relationship Type="http://schemas.openxmlformats.org/officeDocument/2006/relationships/image" Target="/ppt/media/image28.png" Id="R3c66627322cb421a" /><Relationship Type="http://schemas.openxmlformats.org/officeDocument/2006/relationships/notesSlide" Target="/ppt/notesSlides/notesSlide8.xml" Id="R9854118a040444e6"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2e9297846ed0485e" /><Relationship Type="http://schemas.openxmlformats.org/officeDocument/2006/relationships/image" Target="/ppt/media/image29.png" Id="R77ca6c064d1d4011" /><Relationship Type="http://schemas.openxmlformats.org/officeDocument/2006/relationships/image" Target="/ppt/media/image15.svg" Id="R2f3a29b3aa9f4010" /><Relationship Type="http://schemas.openxmlformats.org/officeDocument/2006/relationships/hyperlink" Target="https://appointment.partenamut.be/" TargetMode="External" Id="R175e14ff2e654b7b" /><Relationship Type="http://schemas.openxmlformats.org/officeDocument/2006/relationships/image" Target="/ppt/media/image30.png" Id="Rfd43a95a2bf3449b" /><Relationship Type="http://schemas.openxmlformats.org/officeDocument/2006/relationships/notesSlide" Target="/ppt/notesSlides/notesSlide9.xml" Id="R8fb082d1f2f24370"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pic>
        <p:nvPicPr>
          <p:cNvPr id="6" name=""/>
          <p:cNvPicPr>
            <a:picLocks xmlns:a="http://schemas.openxmlformats.org/drawingml/2006/main" noChangeAspect="1"/>
          </p:cNvPicPr>
          <p:nvPr/>
        </p:nvPicPr>
        <p:blipFill>
          <a:blip xmlns:r="http://schemas.openxmlformats.org/officeDocument/2006/relationships" xmlns:a="http://schemas.openxmlformats.org/drawingml/2006/main" r:embed="R52648c0f3bb44897">
            <a:extLst>
              <a:ext uri="{96DAC541-7B7A-43D3-8B79-37D633B846F1}">
                <asvg:svgBlip xmlns:asvg="http://schemas.microsoft.com/office/drawing/2016/SVG/main" r:embed="Rdba4c8b613fa42d3"/>
              </a:ext>
            </a:extLst>
          </a:blip>
          <a:stretch xmlns:a="http://schemas.openxmlformats.org/drawingml/2006/main"/>
        </p:blipFill>
        <p:spPr>
          <a:xfrm xmlns:a="http://schemas.openxmlformats.org/drawingml/2006/main">
            <a:off x="609600" y="723900"/>
            <a:ext cx="4838700" cy="1600200"/>
          </a:xfrm>
          <a:prstGeom xmlns:a="http://schemas.openxmlformats.org/drawingml/2006/main" prst="rect">
            <a:avLst/>
          </a:prstGeom>
        </p:spPr>
      </p:pic>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f05b6b4d7d6e47ee"/>
          <a:stretch xmlns:a="http://schemas.openxmlformats.org/drawingml/2006/main"/>
        </p:blipFill>
        <p:spPr>
          <a:xfrm xmlns:a="http://schemas.openxmlformats.org/drawingml/2006/main">
            <a:off x="7067550" y="457200"/>
            <a:ext cx="4476750" cy="2143125"/>
          </a:xfrm>
          <a:prstGeom xmlns:a="http://schemas.openxmlformats.org/drawingml/2006/main" prst="rect">
            <a:avLst/>
          </a:prstGeom>
        </p:spPr>
      </p:pic>
      <p:sp>
        <p:nvSpPr>
          <p:cNvPr id="3" name="Cover title">
            <a:extLst xmlns:a="http://schemas.openxmlformats.org/drawingml/2006/main">
              <a:ext uri="{FF2B5EF4-FFF2-40B4-BE49-F238E27FC236}">
                <a16:creationId xmlns:a16="http://schemas.microsoft.com/office/drawing/2014/main" id="{92657654-5E5E-4229-86B1-704E408F8528}"/>
              </a:ext>
            </a:extLst>
          </p:cNvPr>
          <p:cNvSpPr>
            <a:spLocks xmlns:a="http://schemas.openxmlformats.org/drawingml/2006/main" noGrp="1"/>
          </p:cNvSpPr>
          <p:nvPr/>
        </p:nvSpPr>
        <p:spPr>
          <a:xfrm xmlns:a="http://schemas.openxmlformats.org/drawingml/2006/main">
            <a:off x="609600" y="3238500"/>
            <a:ext cx="10477500"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4800" b="1">
                <a:solidFill>
                  <a:srgbClr val="FFFFFF"/>
                </a:solidFill>
                <a:latin typeface="Sora"/>
                <a:ea typeface="Sora"/>
                <a:cs typeface="Sora"/>
              </a:defRPr>
            </a:pPr>
            <a:r>
              <a:rPr sz="4800" b="1">
                <a:solidFill>
                  <a:srgbClr val="FFFFFF"/>
                </a:solidFill>
                <a:latin typeface="Sora"/>
                <a:ea typeface="Sora"/>
                <a:cs typeface="Sora"/>
              </a:rPr>
              <a:t>Your healthcare</a:t>
            </a:r>
          </a:p>
          <a:p xmlns:a="http://schemas.openxmlformats.org/drawingml/2006/main">
            <a:pPr algn="l">
              <a:defRPr sz="4800" b="1">
                <a:solidFill>
                  <a:srgbClr val="FFFFFF"/>
                </a:solidFill>
                <a:latin typeface="Sora"/>
                <a:ea typeface="Sora"/>
                <a:cs typeface="Sora"/>
              </a:defRPr>
            </a:pPr>
            <a:r>
              <a:rPr sz="4800" b="1">
                <a:solidFill>
                  <a:srgbClr val="FFFFFF"/>
                </a:solidFill>
                <a:latin typeface="Sora"/>
                <a:ea typeface="Sora"/>
                <a:cs typeface="Sora"/>
              </a:rPr>
              <a:t>in Belgium</a:t>
            </a:r>
          </a:p>
        </p:txBody>
      </p:sp>
      <p:sp>
        <p:nvSpPr>
          <p:cNvPr id="4" name="Cover audience">
            <a:extLst xmlns:a="http://schemas.openxmlformats.org/drawingml/2006/main">
              <a:ext uri="{FF2B5EF4-FFF2-40B4-BE49-F238E27FC236}">
                <a16:creationId xmlns:a16="http://schemas.microsoft.com/office/drawing/2014/main" id="{8181A1E8-CFBD-4457-A8A6-777A28097C2D}"/>
              </a:ext>
            </a:extLst>
          </p:cNvPr>
          <p:cNvSpPr>
            <a:spLocks xmlns:a="http://schemas.openxmlformats.org/drawingml/2006/main" noGrp="1"/>
          </p:cNvSpPr>
          <p:nvPr/>
        </p:nvSpPr>
        <p:spPr>
          <a:xfrm xmlns:a="http://schemas.openxmlformats.org/drawingml/2006/main">
            <a:off x="647700" y="5124450"/>
            <a:ext cx="10287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00" b="0">
                <a:solidFill>
                  <a:srgbClr val="FFFFFF"/>
                </a:solidFill>
                <a:latin typeface="Calibri"/>
                <a:ea typeface="Calibri"/>
                <a:cs typeface="Calibri"/>
              </a:defRPr>
            </a:pPr>
            <a:r>
              <a:rPr sz="2400" b="0">
                <a:solidFill>
                  <a:srgbClr val="FFFFFF"/>
                </a:solidFill>
                <a:latin typeface="Calibri"/>
                <a:ea typeface="Calibri"/>
                <a:cs typeface="Calibri"/>
              </a:rPr>
              <a:t>A visual guide for international students</a:t>
            </a:r>
          </a:p>
        </p:txBody>
      </p:sp>
      <p:sp>
        <p:nvSpPr>
          <p:cNvPr id="5" name="Academic year">
            <a:extLst xmlns:a="http://schemas.openxmlformats.org/drawingml/2006/main">
              <a:ext uri="{FF2B5EF4-FFF2-40B4-BE49-F238E27FC236}">
                <a16:creationId xmlns:a16="http://schemas.microsoft.com/office/drawing/2014/main" id="{71C171C4-1D96-43FA-A212-D6EDF718B9C4}"/>
              </a:ext>
            </a:extLst>
          </p:cNvPr>
          <p:cNvSpPr>
            <a:spLocks xmlns:a="http://schemas.openxmlformats.org/drawingml/2006/main" noGrp="1"/>
          </p:cNvSpPr>
          <p:nvPr/>
        </p:nvSpPr>
        <p:spPr>
          <a:xfrm xmlns:a="http://schemas.openxmlformats.org/drawingml/2006/main">
            <a:off x="647700" y="5762625"/>
            <a:ext cx="8572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FFFFFF"/>
                </a:solidFill>
                <a:latin typeface="Calibri"/>
                <a:ea typeface="Calibri"/>
                <a:cs typeface="Calibri"/>
              </a:defRPr>
            </a:pPr>
            <a:r>
              <a:rPr sz="2100" b="0">
                <a:solidFill>
                  <a:srgbClr val="FFFFFF"/>
                </a:solidFill>
                <a:latin typeface="Calibri"/>
                <a:ea typeface="Calibri"/>
                <a:cs typeface="Calibri"/>
              </a:rPr>
              <a:t>Academic year 2026–2027</a:t>
            </a:r>
          </a:p>
        </p:txBody>
      </p:sp>
    </p:spTree>
    <p:extLst>
      <p:ext uri="{BB962C8B-B14F-4D97-AF65-F5344CB8AC3E}">
        <p14:creationId xmlns:p14="http://schemas.microsoft.com/office/powerpoint/2010/main" val="3185900372"/>
      </p:ext>
    </p:extLst>
  </p:cSld>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13" name="Slide title">
            <a:extLst xmlns:a="http://schemas.openxmlformats.org/drawingml/2006/main">
              <a:ext uri="{FF2B5EF4-FFF2-40B4-BE49-F238E27FC236}">
                <a16:creationId xmlns:a16="http://schemas.microsoft.com/office/drawing/2014/main" id="{44EDB6D2-C93F-46C5-B5AA-9404032E4339}"/>
              </a:ext>
            </a:extLst>
          </p:cNvPr>
          <p:cNvSpPr>
            <a:spLocks xmlns:a="http://schemas.openxmlformats.org/drawingml/2006/main" noGrp="1"/>
          </p:cNvSpPr>
          <p:nvPr/>
        </p:nvSpPr>
        <p:spPr>
          <a:xfrm xmlns:a="http://schemas.openxmlformats.org/drawingml/2006/main">
            <a:off x="457200" y="285750"/>
            <a:ext cx="11049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00" b="1">
                <a:solidFill>
                  <a:srgbClr val="131E55"/>
                </a:solidFill>
                <a:latin typeface="Sora"/>
                <a:ea typeface="Sora"/>
                <a:cs typeface="Sora"/>
              </a:defRPr>
            </a:pPr>
            <a:r>
              <a:rPr sz="3200" b="1">
                <a:solidFill>
                  <a:srgbClr val="131E55"/>
                </a:solidFill>
                <a:latin typeface="Sora"/>
                <a:ea typeface="Sora"/>
                <a:cs typeface="Sora"/>
              </a:rPr>
              <a:t>The Belgian healthcare system</a:t>
            </a:r>
          </a:p>
        </p:txBody>
      </p:sp>
      <p:sp>
        <p:nvSpPr>
          <p:cNvPr id="2" name="Slide subtitle">
            <a:extLst xmlns:a="http://schemas.openxmlformats.org/drawingml/2006/main">
              <a:ext uri="{FF2B5EF4-FFF2-40B4-BE49-F238E27FC236}">
                <a16:creationId xmlns:a16="http://schemas.microsoft.com/office/drawing/2014/main" id="{BC069DFE-C909-4264-9721-D66B14247320}"/>
              </a:ext>
            </a:extLst>
          </p:cNvPr>
          <p:cNvSpPr>
            <a:spLocks xmlns:a="http://schemas.openxmlformats.org/drawingml/2006/main" noGrp="1"/>
          </p:cNvSpPr>
          <p:nvPr/>
        </p:nvSpPr>
        <p:spPr>
          <a:xfrm xmlns:a="http://schemas.openxmlformats.org/drawingml/2006/main">
            <a:off x="457200" y="1047750"/>
            <a:ext cx="109347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131E55"/>
                </a:solidFill>
                <a:latin typeface="Calibri"/>
                <a:ea typeface="Calibri"/>
                <a:cs typeface="Calibri"/>
              </a:defRPr>
            </a:pPr>
            <a:r>
              <a:rPr sz="2100" b="0">
                <a:solidFill>
                  <a:srgbClr val="131E55"/>
                </a:solidFill>
                <a:latin typeface="Calibri"/>
                <a:ea typeface="Calibri"/>
                <a:cs typeface="Calibri"/>
              </a:rPr>
              <a:t>Three key players connect healthcare rules to reimbursements.</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3c1098aecd194664">
            <a:extLst>
              <a:ext uri="{96DAC541-7B7A-43D3-8B79-37D633B846F1}">
                <asvg:svgBlip xmlns:asvg="http://schemas.microsoft.com/office/drawing/2016/SVG/main" r:embed="R16cc403830024807"/>
              </a:ext>
            </a:extLst>
          </a:blip>
          <a:stretch xmlns:a="http://schemas.openxmlformats.org/drawingml/2006/main"/>
        </p:blipFill>
        <p:spPr>
          <a:xfrm xmlns:a="http://schemas.openxmlformats.org/drawingml/2006/main">
            <a:off x="609600" y="1885950"/>
            <a:ext cx="1028700" cy="1028700"/>
          </a:xfrm>
          <a:prstGeom xmlns:a="http://schemas.openxmlformats.org/drawingml/2006/main" prst="rect">
            <a:avLst/>
          </a:prstGeom>
        </p:spPr>
      </p:pic>
      <p:sp>
        <p:nvSpPr>
          <p:cNvPr id="4" name="Row 1 heading">
            <a:extLst xmlns:a="http://schemas.openxmlformats.org/drawingml/2006/main">
              <a:ext uri="{FF2B5EF4-FFF2-40B4-BE49-F238E27FC236}">
                <a16:creationId xmlns:a16="http://schemas.microsoft.com/office/drawing/2014/main" id="{C2115156-0598-4E85-A140-6759A11289B0}"/>
              </a:ext>
            </a:extLst>
          </p:cNvPr>
          <p:cNvSpPr>
            <a:spLocks xmlns:a="http://schemas.openxmlformats.org/drawingml/2006/main" noGrp="1"/>
          </p:cNvSpPr>
          <p:nvPr/>
        </p:nvSpPr>
        <p:spPr>
          <a:xfrm xmlns:a="http://schemas.openxmlformats.org/drawingml/2006/main">
            <a:off x="1962150" y="1809750"/>
            <a:ext cx="93726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1">
                <a:solidFill>
                  <a:srgbClr val="131E55"/>
                </a:solidFill>
                <a:latin typeface="Sora"/>
                <a:ea typeface="Sora"/>
                <a:cs typeface="Sora"/>
              </a:defRPr>
            </a:pPr>
            <a:r>
              <a:rPr sz="2325" b="1">
                <a:solidFill>
                  <a:srgbClr val="131E55"/>
                </a:solidFill>
                <a:latin typeface="Sora"/>
                <a:ea typeface="Sora"/>
                <a:cs typeface="Sora"/>
              </a:rPr>
              <a:t>Social security</a:t>
            </a:r>
          </a:p>
        </p:txBody>
      </p:sp>
      <p:sp>
        <p:nvSpPr>
          <p:cNvPr id="5" name="Row 1 body">
            <a:extLst xmlns:a="http://schemas.openxmlformats.org/drawingml/2006/main">
              <a:ext uri="{FF2B5EF4-FFF2-40B4-BE49-F238E27FC236}">
                <a16:creationId xmlns:a16="http://schemas.microsoft.com/office/drawing/2014/main" id="{77CA4CD8-1025-4B7E-9C21-1086CF786DB0}"/>
              </a:ext>
            </a:extLst>
          </p:cNvPr>
          <p:cNvSpPr>
            <a:spLocks xmlns:a="http://schemas.openxmlformats.org/drawingml/2006/main" noGrp="1"/>
          </p:cNvSpPr>
          <p:nvPr/>
        </p:nvSpPr>
        <p:spPr>
          <a:xfrm xmlns:a="http://schemas.openxmlformats.org/drawingml/2006/main">
            <a:off x="1962150" y="2324100"/>
            <a:ext cx="92011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00" b="0">
                <a:solidFill>
                  <a:srgbClr val="131E55"/>
                </a:solidFill>
                <a:latin typeface="Calibri"/>
                <a:ea typeface="Calibri"/>
                <a:cs typeface="Calibri"/>
              </a:defRPr>
            </a:pPr>
            <a:r>
              <a:rPr sz="2400" b="0">
                <a:solidFill>
                  <a:srgbClr val="131E55"/>
                </a:solidFill>
                <a:latin typeface="Calibri"/>
                <a:ea typeface="Calibri"/>
                <a:cs typeface="Calibri"/>
              </a:rPr>
              <a:t>It funds a large share of healthcare costs.</a:t>
            </a: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7667e9abebd4cef">
            <a:extLst>
              <a:ext uri="{96DAC541-7B7A-43D3-8B79-37D633B846F1}">
                <asvg:svgBlip xmlns:asvg="http://schemas.microsoft.com/office/drawing/2016/SVG/main" r:embed="R6506d26e073541a2"/>
              </a:ext>
            </a:extLst>
          </a:blip>
          <a:stretch xmlns:a="http://schemas.openxmlformats.org/drawingml/2006/main"/>
        </p:blipFill>
        <p:spPr>
          <a:xfrm xmlns:a="http://schemas.openxmlformats.org/drawingml/2006/main">
            <a:off x="609600" y="3295650"/>
            <a:ext cx="1028700" cy="1028700"/>
          </a:xfrm>
          <a:prstGeom xmlns:a="http://schemas.openxmlformats.org/drawingml/2006/main" prst="rect">
            <a:avLst/>
          </a:prstGeom>
        </p:spPr>
      </p:pic>
      <p:sp>
        <p:nvSpPr>
          <p:cNvPr id="7" name="Row 2 heading">
            <a:extLst xmlns:a="http://schemas.openxmlformats.org/drawingml/2006/main">
              <a:ext uri="{FF2B5EF4-FFF2-40B4-BE49-F238E27FC236}">
                <a16:creationId xmlns:a16="http://schemas.microsoft.com/office/drawing/2014/main" id="{D2F9CD42-FE49-416C-A89A-6705DF4F594A}"/>
              </a:ext>
            </a:extLst>
          </p:cNvPr>
          <p:cNvSpPr>
            <a:spLocks xmlns:a="http://schemas.openxmlformats.org/drawingml/2006/main" noGrp="1"/>
          </p:cNvSpPr>
          <p:nvPr/>
        </p:nvSpPr>
        <p:spPr>
          <a:xfrm xmlns:a="http://schemas.openxmlformats.org/drawingml/2006/main">
            <a:off x="1962150" y="3219450"/>
            <a:ext cx="93726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1">
                <a:solidFill>
                  <a:srgbClr val="131E55"/>
                </a:solidFill>
                <a:latin typeface="Sora"/>
                <a:ea typeface="Sora"/>
                <a:cs typeface="Sora"/>
              </a:defRPr>
            </a:pPr>
            <a:r>
              <a:rPr sz="2325" b="1">
                <a:solidFill>
                  <a:srgbClr val="131E55"/>
                </a:solidFill>
                <a:latin typeface="Sora"/>
                <a:ea typeface="Sora"/>
                <a:cs typeface="Sora"/>
              </a:rPr>
              <a:t>INAMI</a:t>
            </a:r>
          </a:p>
        </p:txBody>
      </p:sp>
      <p:sp>
        <p:nvSpPr>
          <p:cNvPr id="8" name="Row 2 body">
            <a:extLst xmlns:a="http://schemas.openxmlformats.org/drawingml/2006/main">
              <a:ext uri="{FF2B5EF4-FFF2-40B4-BE49-F238E27FC236}">
                <a16:creationId xmlns:a16="http://schemas.microsoft.com/office/drawing/2014/main" id="{FBCB077F-B487-4080-85B5-DD68F7D163D2}"/>
              </a:ext>
            </a:extLst>
          </p:cNvPr>
          <p:cNvSpPr>
            <a:spLocks xmlns:a="http://schemas.openxmlformats.org/drawingml/2006/main" noGrp="1"/>
          </p:cNvSpPr>
          <p:nvPr/>
        </p:nvSpPr>
        <p:spPr>
          <a:xfrm xmlns:a="http://schemas.openxmlformats.org/drawingml/2006/main">
            <a:off x="1962150" y="3733800"/>
            <a:ext cx="92011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00" b="0">
                <a:solidFill>
                  <a:srgbClr val="131E55"/>
                </a:solidFill>
                <a:latin typeface="Calibri"/>
                <a:ea typeface="Calibri"/>
                <a:cs typeface="Calibri"/>
              </a:defRPr>
            </a:pPr>
            <a:r>
              <a:rPr sz="2400" b="0">
                <a:solidFill>
                  <a:srgbClr val="131E55"/>
                </a:solidFill>
                <a:latin typeface="Calibri"/>
                <a:ea typeface="Calibri"/>
                <a:cs typeface="Calibri"/>
              </a:rPr>
              <a:t>It sets the rules and reimbursement rates.</a:t>
            </a:r>
          </a:p>
        </p:txBody>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4003a25b65284ceb"/>
          <a:srcRect xmlns:a="http://schemas.openxmlformats.org/drawingml/2006/main" l="31250" t="30078" r="26172" b="25977"/>
          <a:stretch xmlns:a="http://schemas.openxmlformats.org/drawingml/2006/main"/>
        </p:blipFill>
        <p:spPr>
          <a:xfrm xmlns:a="http://schemas.openxmlformats.org/drawingml/2006/main">
            <a:off x="625602" y="4705350"/>
            <a:ext cx="996696" cy="1028700"/>
          </a:xfrm>
          <a:prstGeom xmlns:a="http://schemas.openxmlformats.org/drawingml/2006/main" prst="rect">
            <a:avLst/>
          </a:prstGeom>
        </p:spPr>
      </p:pic>
      <p:sp>
        <p:nvSpPr>
          <p:cNvPr id="10" name="Row 3 heading">
            <a:extLst xmlns:a="http://schemas.openxmlformats.org/drawingml/2006/main">
              <a:ext uri="{FF2B5EF4-FFF2-40B4-BE49-F238E27FC236}">
                <a16:creationId xmlns:a16="http://schemas.microsoft.com/office/drawing/2014/main" id="{5DC263D1-8C27-4030-BE03-B6276AFA2749}"/>
              </a:ext>
            </a:extLst>
          </p:cNvPr>
          <p:cNvSpPr>
            <a:spLocks xmlns:a="http://schemas.openxmlformats.org/drawingml/2006/main" noGrp="1"/>
          </p:cNvSpPr>
          <p:nvPr/>
        </p:nvSpPr>
        <p:spPr>
          <a:xfrm xmlns:a="http://schemas.openxmlformats.org/drawingml/2006/main">
            <a:off x="1962150" y="4629150"/>
            <a:ext cx="93726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1">
                <a:solidFill>
                  <a:srgbClr val="131E55"/>
                </a:solidFill>
                <a:latin typeface="Sora"/>
                <a:ea typeface="Sora"/>
                <a:cs typeface="Sora"/>
              </a:defRPr>
            </a:pPr>
            <a:r>
              <a:rPr sz="2325" b="1">
                <a:solidFill>
                  <a:srgbClr val="131E55"/>
                </a:solidFill>
                <a:latin typeface="Sora"/>
                <a:ea typeface="Sora"/>
                <a:cs typeface="Sora"/>
              </a:rPr>
              <a:t>Partenamut</a:t>
            </a:r>
          </a:p>
        </p:txBody>
      </p:sp>
      <p:sp>
        <p:nvSpPr>
          <p:cNvPr id="11" name="Row 3 body">
            <a:extLst xmlns:a="http://schemas.openxmlformats.org/drawingml/2006/main">
              <a:ext uri="{FF2B5EF4-FFF2-40B4-BE49-F238E27FC236}">
                <a16:creationId xmlns:a16="http://schemas.microsoft.com/office/drawing/2014/main" id="{E72A85CB-9BB8-4DB8-A696-0090821056E3}"/>
              </a:ext>
            </a:extLst>
          </p:cNvPr>
          <p:cNvSpPr>
            <a:spLocks xmlns:a="http://schemas.openxmlformats.org/drawingml/2006/main" noGrp="1"/>
          </p:cNvSpPr>
          <p:nvPr/>
        </p:nvSpPr>
        <p:spPr>
          <a:xfrm xmlns:a="http://schemas.openxmlformats.org/drawingml/2006/main">
            <a:off x="1962150" y="5143500"/>
            <a:ext cx="92011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00" b="0">
                <a:solidFill>
                  <a:srgbClr val="131E55"/>
                </a:solidFill>
                <a:latin typeface="Calibri"/>
                <a:ea typeface="Calibri"/>
                <a:cs typeface="Calibri"/>
              </a:defRPr>
            </a:pPr>
            <a:r>
              <a:rPr sz="2400" b="0">
                <a:solidFill>
                  <a:srgbClr val="131E55"/>
                </a:solidFill>
                <a:latin typeface="Calibri"/>
                <a:ea typeface="Calibri"/>
                <a:cs typeface="Calibri"/>
              </a:rPr>
              <a:t>It activates your entitlements, reimburses you</a:t>
            </a:r>
          </a:p>
          <a:p xmlns:a="http://schemas.openxmlformats.org/drawingml/2006/main">
            <a:pPr algn="l">
              <a:defRPr sz="2400" b="0">
                <a:solidFill>
                  <a:srgbClr val="131E55"/>
                </a:solidFill>
                <a:latin typeface="Calibri"/>
                <a:ea typeface="Calibri"/>
                <a:cs typeface="Calibri"/>
              </a:defRPr>
            </a:pPr>
            <a:r>
              <a:rPr sz="2400" b="0">
                <a:solidFill>
                  <a:srgbClr val="131E55"/>
                </a:solidFill>
                <a:latin typeface="Calibri"/>
                <a:ea typeface="Calibri"/>
                <a:cs typeface="Calibri"/>
              </a:rPr>
              <a:t>and supports you.</a:t>
            </a:r>
          </a:p>
        </p:txBody>
      </p:sp>
      <p:sp>
        <p:nvSpPr>
          <p:cNvPr id="12" name="Slide number">
            <a:extLst xmlns:a="http://schemas.openxmlformats.org/drawingml/2006/main">
              <a:ext uri="{FF2B5EF4-FFF2-40B4-BE49-F238E27FC236}">
                <a16:creationId xmlns:a16="http://schemas.microsoft.com/office/drawing/2014/main" id="{38BFC84D-B9E3-47B8-B93D-8DA00F26ADAA}"/>
              </a:ext>
            </a:extLst>
          </p:cNvPr>
          <p:cNvSpPr>
            <a:spLocks xmlns:a="http://schemas.openxmlformats.org/drawingml/2006/main" noGrp="1"/>
          </p:cNvSpPr>
          <p:nvPr/>
        </p:nvSpPr>
        <p:spPr>
          <a:xfrm xmlns:a="http://schemas.openxmlformats.org/drawingml/2006/main">
            <a:off x="5924550" y="6448425"/>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defRPr sz="1200" b="0">
                <a:solidFill>
                  <a:srgbClr val="73767C"/>
                </a:solidFill>
                <a:latin typeface="Calibri"/>
                <a:ea typeface="Calibri"/>
                <a:cs typeface="Calibri"/>
              </a:defRPr>
            </a:pPr>
            <a:r>
              <a:rPr sz="1200" b="0">
                <a:solidFill>
                  <a:srgbClr val="73767C"/>
                </a:solidFill>
                <a:latin typeface="Calibri"/>
                <a:ea typeface="Calibri"/>
                <a:cs typeface="Calibri"/>
              </a:rPr>
              <a:t>2</a:t>
            </a:r>
          </a:p>
        </p:txBody>
      </p:sp>
    </p:spTree>
    <p:extLst>
      <p:ext uri="{BB962C8B-B14F-4D97-AF65-F5344CB8AC3E}">
        <p14:creationId xmlns:p14="http://schemas.microsoft.com/office/powerpoint/2010/main" val="2882079146"/>
      </p:ext>
    </p:extLst>
  </p:cSld>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13" name="Slide title">
            <a:extLst xmlns:a="http://schemas.openxmlformats.org/drawingml/2006/main">
              <a:ext uri="{FF2B5EF4-FFF2-40B4-BE49-F238E27FC236}">
                <a16:creationId xmlns:a16="http://schemas.microsoft.com/office/drawing/2014/main" id="{9888910F-3A1E-4715-B8D9-4009B927B228}"/>
              </a:ext>
            </a:extLst>
          </p:cNvPr>
          <p:cNvSpPr>
            <a:spLocks xmlns:a="http://schemas.openxmlformats.org/drawingml/2006/main" noGrp="1"/>
          </p:cNvSpPr>
          <p:nvPr/>
        </p:nvSpPr>
        <p:spPr>
          <a:xfrm xmlns:a="http://schemas.openxmlformats.org/drawingml/2006/main">
            <a:off x="457200" y="285750"/>
            <a:ext cx="11049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00" b="1">
                <a:solidFill>
                  <a:srgbClr val="131E55"/>
                </a:solidFill>
                <a:latin typeface="Sora"/>
                <a:ea typeface="Sora"/>
                <a:cs typeface="Sora"/>
              </a:defRPr>
            </a:pPr>
            <a:r>
              <a:rPr sz="3200" b="1">
                <a:solidFill>
                  <a:srgbClr val="131E55"/>
                </a:solidFill>
                <a:latin typeface="Sora"/>
                <a:ea typeface="Sora"/>
                <a:cs typeface="Sora"/>
              </a:rPr>
              <a:t>Your coverage in everyday life</a:t>
            </a:r>
          </a:p>
        </p:txBody>
      </p:sp>
      <p:sp>
        <p:nvSpPr>
          <p:cNvPr id="2" name="Slide subtitle">
            <a:extLst xmlns:a="http://schemas.openxmlformats.org/drawingml/2006/main">
              <a:ext uri="{FF2B5EF4-FFF2-40B4-BE49-F238E27FC236}">
                <a16:creationId xmlns:a16="http://schemas.microsoft.com/office/drawing/2014/main" id="{20EF3277-8D39-4DE5-8952-9A8005F593A5}"/>
              </a:ext>
            </a:extLst>
          </p:cNvPr>
          <p:cNvSpPr>
            <a:spLocks xmlns:a="http://schemas.openxmlformats.org/drawingml/2006/main" noGrp="1"/>
          </p:cNvSpPr>
          <p:nvPr/>
        </p:nvSpPr>
        <p:spPr>
          <a:xfrm xmlns:a="http://schemas.openxmlformats.org/drawingml/2006/main">
            <a:off x="457200" y="1047750"/>
            <a:ext cx="109347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131E55"/>
                </a:solidFill>
                <a:latin typeface="Calibri"/>
                <a:ea typeface="Calibri"/>
                <a:cs typeface="Calibri"/>
              </a:defRPr>
            </a:pPr>
            <a:r>
              <a:rPr sz="2100" b="0">
                <a:solidFill>
                  <a:srgbClr val="131E55"/>
                </a:solidFill>
                <a:latin typeface="Calibri"/>
                <a:ea typeface="Calibri"/>
                <a:cs typeface="Calibri"/>
              </a:rPr>
              <a:t>You may still have to pay part of the costs.</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86311651987e4aa0"/>
          <a:srcRect xmlns:a="http://schemas.openxmlformats.org/drawingml/2006/main" l="24805" t="19531" r="25000" b="19531"/>
          <a:stretch xmlns:a="http://schemas.openxmlformats.org/drawingml/2006/main"/>
        </p:blipFill>
        <p:spPr>
          <a:xfrm xmlns:a="http://schemas.openxmlformats.org/drawingml/2006/main">
            <a:off x="700271" y="1885950"/>
            <a:ext cx="847359" cy="1028700"/>
          </a:xfrm>
          <a:prstGeom xmlns:a="http://schemas.openxmlformats.org/drawingml/2006/main" prst="rect">
            <a:avLst/>
          </a:prstGeom>
        </p:spPr>
      </p:pic>
      <p:sp>
        <p:nvSpPr>
          <p:cNvPr id="4" name="Row 1 heading">
            <a:extLst xmlns:a="http://schemas.openxmlformats.org/drawingml/2006/main">
              <a:ext uri="{FF2B5EF4-FFF2-40B4-BE49-F238E27FC236}">
                <a16:creationId xmlns:a16="http://schemas.microsoft.com/office/drawing/2014/main" id="{D9F2F11B-A693-40B5-86EF-E5735833F81C}"/>
              </a:ext>
            </a:extLst>
          </p:cNvPr>
          <p:cNvSpPr>
            <a:spLocks xmlns:a="http://schemas.openxmlformats.org/drawingml/2006/main" noGrp="1"/>
          </p:cNvSpPr>
          <p:nvPr/>
        </p:nvSpPr>
        <p:spPr>
          <a:xfrm xmlns:a="http://schemas.openxmlformats.org/drawingml/2006/main">
            <a:off x="1962150" y="1809750"/>
            <a:ext cx="93726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1">
                <a:solidFill>
                  <a:srgbClr val="131E55"/>
                </a:solidFill>
                <a:latin typeface="Sora"/>
                <a:ea typeface="Sora"/>
                <a:cs typeface="Sora"/>
              </a:defRPr>
            </a:pPr>
            <a:r>
              <a:rPr sz="2325" b="1">
                <a:solidFill>
                  <a:srgbClr val="131E55"/>
                </a:solidFill>
                <a:latin typeface="Sora"/>
                <a:ea typeface="Sora"/>
                <a:cs typeface="Sora"/>
              </a:rPr>
              <a:t>Doctors &amp; specialists</a:t>
            </a:r>
          </a:p>
        </p:txBody>
      </p:sp>
      <p:sp>
        <p:nvSpPr>
          <p:cNvPr id="5" name="Row 1 body">
            <a:extLst xmlns:a="http://schemas.openxmlformats.org/drawingml/2006/main">
              <a:ext uri="{FF2B5EF4-FFF2-40B4-BE49-F238E27FC236}">
                <a16:creationId xmlns:a16="http://schemas.microsoft.com/office/drawing/2014/main" id="{AEBC815D-F709-4AF3-9CCA-2028DCF0ACFE}"/>
              </a:ext>
            </a:extLst>
          </p:cNvPr>
          <p:cNvSpPr>
            <a:spLocks xmlns:a="http://schemas.openxmlformats.org/drawingml/2006/main" noGrp="1"/>
          </p:cNvSpPr>
          <p:nvPr/>
        </p:nvSpPr>
        <p:spPr>
          <a:xfrm xmlns:a="http://schemas.openxmlformats.org/drawingml/2006/main">
            <a:off x="1962150" y="2324100"/>
            <a:ext cx="92011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00" b="0">
                <a:solidFill>
                  <a:srgbClr val="131E55"/>
                </a:solidFill>
                <a:latin typeface="Calibri"/>
                <a:ea typeface="Calibri"/>
                <a:cs typeface="Calibri"/>
              </a:defRPr>
            </a:pPr>
            <a:r>
              <a:rPr sz="2400" b="0">
                <a:solidFill>
                  <a:srgbClr val="131E55"/>
                </a:solidFill>
                <a:latin typeface="Calibri"/>
                <a:ea typeface="Calibri"/>
                <a:cs typeface="Calibri"/>
              </a:rPr>
              <a:t>Consultations are partially reimbursed.</a:t>
            </a: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947f4f47ce54485"/>
          <a:srcRect xmlns:a="http://schemas.openxmlformats.org/drawingml/2006/main" l="23438" t="20313" r="23438" b="20313"/>
          <a:stretch xmlns:a="http://schemas.openxmlformats.org/drawingml/2006/main"/>
        </p:blipFill>
        <p:spPr>
          <a:xfrm xmlns:a="http://schemas.openxmlformats.org/drawingml/2006/main">
            <a:off x="663742" y="3295650"/>
            <a:ext cx="920416" cy="1028700"/>
          </a:xfrm>
          <a:prstGeom xmlns:a="http://schemas.openxmlformats.org/drawingml/2006/main" prst="rect">
            <a:avLst/>
          </a:prstGeom>
        </p:spPr>
      </p:pic>
      <p:sp>
        <p:nvSpPr>
          <p:cNvPr id="7" name="Row 2 heading">
            <a:extLst xmlns:a="http://schemas.openxmlformats.org/drawingml/2006/main">
              <a:ext uri="{FF2B5EF4-FFF2-40B4-BE49-F238E27FC236}">
                <a16:creationId xmlns:a16="http://schemas.microsoft.com/office/drawing/2014/main" id="{5598EE96-2DDE-4420-ACFC-8A6D56AFB214}"/>
              </a:ext>
            </a:extLst>
          </p:cNvPr>
          <p:cNvSpPr>
            <a:spLocks xmlns:a="http://schemas.openxmlformats.org/drawingml/2006/main" noGrp="1"/>
          </p:cNvSpPr>
          <p:nvPr/>
        </p:nvSpPr>
        <p:spPr>
          <a:xfrm xmlns:a="http://schemas.openxmlformats.org/drawingml/2006/main">
            <a:off x="1962150" y="3219450"/>
            <a:ext cx="93726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1">
                <a:solidFill>
                  <a:srgbClr val="131E55"/>
                </a:solidFill>
                <a:latin typeface="Sora"/>
                <a:ea typeface="Sora"/>
                <a:cs typeface="Sora"/>
              </a:defRPr>
            </a:pPr>
            <a:r>
              <a:rPr sz="2325" b="1">
                <a:solidFill>
                  <a:srgbClr val="131E55"/>
                </a:solidFill>
                <a:latin typeface="Sora"/>
                <a:ea typeface="Sora"/>
                <a:cs typeface="Sora"/>
              </a:rPr>
              <a:t>Pharmacy</a:t>
            </a:r>
          </a:p>
        </p:txBody>
      </p:sp>
      <p:sp>
        <p:nvSpPr>
          <p:cNvPr id="8" name="Row 2 body">
            <a:extLst xmlns:a="http://schemas.openxmlformats.org/drawingml/2006/main">
              <a:ext uri="{FF2B5EF4-FFF2-40B4-BE49-F238E27FC236}">
                <a16:creationId xmlns:a16="http://schemas.microsoft.com/office/drawing/2014/main" id="{552289A2-6EBF-4565-9D19-83E83E891406}"/>
              </a:ext>
            </a:extLst>
          </p:cNvPr>
          <p:cNvSpPr>
            <a:spLocks xmlns:a="http://schemas.openxmlformats.org/drawingml/2006/main" noGrp="1"/>
          </p:cNvSpPr>
          <p:nvPr/>
        </p:nvSpPr>
        <p:spPr>
          <a:xfrm xmlns:a="http://schemas.openxmlformats.org/drawingml/2006/main">
            <a:off x="1962150" y="3733800"/>
            <a:ext cx="92011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00" b="0">
                <a:solidFill>
                  <a:srgbClr val="131E55"/>
                </a:solidFill>
                <a:latin typeface="Calibri"/>
                <a:ea typeface="Calibri"/>
                <a:cs typeface="Calibri"/>
              </a:defRPr>
            </a:pPr>
            <a:r>
              <a:rPr sz="2400" b="0">
                <a:solidFill>
                  <a:srgbClr val="131E55"/>
                </a:solidFill>
                <a:latin typeface="Calibri"/>
                <a:ea typeface="Calibri"/>
                <a:cs typeface="Calibri"/>
              </a:rPr>
              <a:t>Some medicines are reimbursable.</a:t>
            </a:r>
          </a:p>
        </p:txBody>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f66e4c17f48341bf"/>
          <a:srcRect xmlns:a="http://schemas.openxmlformats.org/drawingml/2006/main" l="20898" t="22656" r="20898" b="22656"/>
          <a:stretch xmlns:a="http://schemas.openxmlformats.org/drawingml/2006/main"/>
        </p:blipFill>
        <p:spPr>
          <a:xfrm xmlns:a="http://schemas.openxmlformats.org/drawingml/2006/main">
            <a:off x="609600" y="4736418"/>
            <a:ext cx="1028700" cy="966564"/>
          </a:xfrm>
          <a:prstGeom xmlns:a="http://schemas.openxmlformats.org/drawingml/2006/main" prst="rect">
            <a:avLst/>
          </a:prstGeom>
        </p:spPr>
      </p:pic>
      <p:sp>
        <p:nvSpPr>
          <p:cNvPr id="10" name="Row 3 heading">
            <a:extLst xmlns:a="http://schemas.openxmlformats.org/drawingml/2006/main">
              <a:ext uri="{FF2B5EF4-FFF2-40B4-BE49-F238E27FC236}">
                <a16:creationId xmlns:a16="http://schemas.microsoft.com/office/drawing/2014/main" id="{583C1B61-A58C-463D-A903-61FF29B69DCD}"/>
              </a:ext>
            </a:extLst>
          </p:cNvPr>
          <p:cNvSpPr>
            <a:spLocks xmlns:a="http://schemas.openxmlformats.org/drawingml/2006/main" noGrp="1"/>
          </p:cNvSpPr>
          <p:nvPr/>
        </p:nvSpPr>
        <p:spPr>
          <a:xfrm xmlns:a="http://schemas.openxmlformats.org/drawingml/2006/main">
            <a:off x="1962150" y="4629150"/>
            <a:ext cx="93726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1">
                <a:solidFill>
                  <a:srgbClr val="131E55"/>
                </a:solidFill>
                <a:latin typeface="Sora"/>
                <a:ea typeface="Sora"/>
                <a:cs typeface="Sora"/>
              </a:defRPr>
            </a:pPr>
            <a:r>
              <a:rPr sz="2325" b="1">
                <a:solidFill>
                  <a:srgbClr val="131E55"/>
                </a:solidFill>
                <a:latin typeface="Sora"/>
                <a:ea typeface="Sora"/>
                <a:cs typeface="Sora"/>
              </a:rPr>
              <a:t>Hospital</a:t>
            </a:r>
          </a:p>
        </p:txBody>
      </p:sp>
      <p:sp>
        <p:nvSpPr>
          <p:cNvPr id="11" name="Row 3 body">
            <a:extLst xmlns:a="http://schemas.openxmlformats.org/drawingml/2006/main">
              <a:ext uri="{FF2B5EF4-FFF2-40B4-BE49-F238E27FC236}">
                <a16:creationId xmlns:a16="http://schemas.microsoft.com/office/drawing/2014/main" id="{1F4CE611-F19C-4EC8-9964-921093CA8BB5}"/>
              </a:ext>
            </a:extLst>
          </p:cNvPr>
          <p:cNvSpPr>
            <a:spLocks xmlns:a="http://schemas.openxmlformats.org/drawingml/2006/main" noGrp="1"/>
          </p:cNvSpPr>
          <p:nvPr/>
        </p:nvSpPr>
        <p:spPr>
          <a:xfrm xmlns:a="http://schemas.openxmlformats.org/drawingml/2006/main">
            <a:off x="1962150" y="5143500"/>
            <a:ext cx="92011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00" b="0">
                <a:solidFill>
                  <a:srgbClr val="131E55"/>
                </a:solidFill>
                <a:latin typeface="Calibri"/>
                <a:ea typeface="Calibri"/>
                <a:cs typeface="Calibri"/>
              </a:defRPr>
            </a:pPr>
            <a:r>
              <a:rPr sz="2400" b="0">
                <a:solidFill>
                  <a:srgbClr val="131E55"/>
                </a:solidFill>
                <a:latin typeface="Calibri"/>
                <a:ea typeface="Calibri"/>
                <a:cs typeface="Calibri"/>
              </a:rPr>
              <a:t>The statutory share is sent to your</a:t>
            </a:r>
          </a:p>
          <a:p xmlns:a="http://schemas.openxmlformats.org/drawingml/2006/main">
            <a:pPr algn="l">
              <a:defRPr sz="2400" b="0">
                <a:solidFill>
                  <a:srgbClr val="131E55"/>
                </a:solidFill>
                <a:latin typeface="Calibri"/>
                <a:ea typeface="Calibri"/>
                <a:cs typeface="Calibri"/>
              </a:defRPr>
            </a:pPr>
            <a:r>
              <a:rPr sz="2400" b="0">
                <a:solidFill>
                  <a:srgbClr val="131E55"/>
                </a:solidFill>
                <a:latin typeface="Calibri"/>
                <a:ea typeface="Calibri"/>
                <a:cs typeface="Calibri"/>
              </a:rPr>
              <a:t>health insurance fund.</a:t>
            </a:r>
          </a:p>
        </p:txBody>
      </p:sp>
      <p:sp>
        <p:nvSpPr>
          <p:cNvPr id="12" name="Slide number">
            <a:extLst xmlns:a="http://schemas.openxmlformats.org/drawingml/2006/main">
              <a:ext uri="{FF2B5EF4-FFF2-40B4-BE49-F238E27FC236}">
                <a16:creationId xmlns:a16="http://schemas.microsoft.com/office/drawing/2014/main" id="{4964AA9F-F3C8-4265-A9DF-3CB6FC560834}"/>
              </a:ext>
            </a:extLst>
          </p:cNvPr>
          <p:cNvSpPr>
            <a:spLocks xmlns:a="http://schemas.openxmlformats.org/drawingml/2006/main" noGrp="1"/>
          </p:cNvSpPr>
          <p:nvPr/>
        </p:nvSpPr>
        <p:spPr>
          <a:xfrm xmlns:a="http://schemas.openxmlformats.org/drawingml/2006/main">
            <a:off x="5924550" y="6448425"/>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defRPr sz="1200" b="0">
                <a:solidFill>
                  <a:srgbClr val="73767C"/>
                </a:solidFill>
                <a:latin typeface="Calibri"/>
                <a:ea typeface="Calibri"/>
                <a:cs typeface="Calibri"/>
              </a:defRPr>
            </a:pPr>
            <a:r>
              <a:rPr sz="1200" b="0">
                <a:solidFill>
                  <a:srgbClr val="73767C"/>
                </a:solidFill>
                <a:latin typeface="Calibri"/>
                <a:ea typeface="Calibri"/>
                <a:cs typeface="Calibri"/>
              </a:rPr>
              <a:t>3</a:t>
            </a:r>
          </a:p>
        </p:txBody>
      </p:sp>
    </p:spTree>
    <p:extLst>
      <p:ext uri="{BB962C8B-B14F-4D97-AF65-F5344CB8AC3E}">
        <p14:creationId xmlns:p14="http://schemas.microsoft.com/office/powerpoint/2010/main" val="2882079146"/>
      </p:ext>
    </p:extLst>
  </p:cSld>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5" name="Chapter number">
            <a:extLst xmlns:a="http://schemas.openxmlformats.org/drawingml/2006/main">
              <a:ext uri="{FF2B5EF4-FFF2-40B4-BE49-F238E27FC236}">
                <a16:creationId xmlns:a16="http://schemas.microsoft.com/office/drawing/2014/main" id="{EFE5FE98-75FA-446D-B8F9-409AB55BF573}"/>
              </a:ext>
            </a:extLst>
          </p:cNvPr>
          <p:cNvSpPr>
            <a:spLocks xmlns:a="http://schemas.openxmlformats.org/drawingml/2006/main" noGrp="1"/>
          </p:cNvSpPr>
          <p:nvPr/>
        </p:nvSpPr>
        <p:spPr>
          <a:xfrm xmlns:a="http://schemas.openxmlformats.org/drawingml/2006/main">
            <a:off x="457200" y="2524125"/>
            <a:ext cx="857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4125" b="1">
                <a:solidFill>
                  <a:srgbClr val="EFA70F"/>
                </a:solidFill>
                <a:latin typeface="Sora"/>
                <a:ea typeface="Sora"/>
                <a:cs typeface="Sora"/>
              </a:defRPr>
            </a:pPr>
            <a:r>
              <a:rPr sz="4125" b="1">
                <a:solidFill>
                  <a:srgbClr val="EFA70F"/>
                </a:solidFill>
                <a:latin typeface="Sora"/>
                <a:ea typeface="Sora"/>
                <a:cs typeface="Sora"/>
              </a:rPr>
              <a:t>01</a:t>
            </a:r>
          </a:p>
        </p:txBody>
      </p:sp>
      <p:sp>
        <p:nvSpPr>
          <p:cNvPr id="2" name="Chapter title">
            <a:extLst xmlns:a="http://schemas.openxmlformats.org/drawingml/2006/main">
              <a:ext uri="{FF2B5EF4-FFF2-40B4-BE49-F238E27FC236}">
                <a16:creationId xmlns:a16="http://schemas.microsoft.com/office/drawing/2014/main" id="{6DDB3C77-190E-4335-95A2-22C908F4705E}"/>
              </a:ext>
            </a:extLst>
          </p:cNvPr>
          <p:cNvSpPr>
            <a:spLocks xmlns:a="http://schemas.openxmlformats.org/drawingml/2006/main" noGrp="1"/>
          </p:cNvSpPr>
          <p:nvPr/>
        </p:nvSpPr>
        <p:spPr>
          <a:xfrm xmlns:a="http://schemas.openxmlformats.org/drawingml/2006/main">
            <a:off x="1619250" y="2505075"/>
            <a:ext cx="8667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4950" b="1">
                <a:solidFill>
                  <a:srgbClr val="FFFFFF"/>
                </a:solidFill>
                <a:latin typeface="Sora"/>
                <a:ea typeface="Sora"/>
                <a:cs typeface="Sora"/>
              </a:defRPr>
            </a:pPr>
            <a:r>
              <a:rPr sz="4950" b="1">
                <a:solidFill>
                  <a:srgbClr val="FFFFFF"/>
                </a:solidFill>
                <a:latin typeface="Sora"/>
                <a:ea typeface="Sora"/>
                <a:cs typeface="Sora"/>
              </a:rPr>
              <a:t>Find your status</a:t>
            </a:r>
          </a:p>
        </p:txBody>
      </p:sp>
      <p:sp>
        <p:nvSpPr>
          <p:cNvPr id="3" name="Chapter subtitle">
            <a:extLst xmlns:a="http://schemas.openxmlformats.org/drawingml/2006/main">
              <a:ext uri="{FF2B5EF4-FFF2-40B4-BE49-F238E27FC236}">
                <a16:creationId xmlns:a16="http://schemas.microsoft.com/office/drawing/2014/main" id="{36B9B423-0010-4581-8FFC-5404E271B8A3}"/>
              </a:ext>
            </a:extLst>
          </p:cNvPr>
          <p:cNvSpPr>
            <a:spLocks xmlns:a="http://schemas.openxmlformats.org/drawingml/2006/main" noGrp="1"/>
          </p:cNvSpPr>
          <p:nvPr/>
        </p:nvSpPr>
        <p:spPr>
          <a:xfrm xmlns:a="http://schemas.openxmlformats.org/drawingml/2006/main">
            <a:off x="1676400" y="3848100"/>
            <a:ext cx="73342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550" b="0">
                <a:solidFill>
                  <a:srgbClr val="FFFFFF"/>
                </a:solidFill>
                <a:latin typeface="Calibri"/>
                <a:ea typeface="Calibri"/>
                <a:cs typeface="Calibri"/>
              </a:defRPr>
            </a:pPr>
            <a:r>
              <a:rPr sz="2550" b="0">
                <a:solidFill>
                  <a:srgbClr val="FFFFFF"/>
                </a:solidFill>
                <a:latin typeface="Calibri"/>
                <a:ea typeface="Calibri"/>
                <a:cs typeface="Calibri"/>
              </a:rPr>
              <a:t>Three routes. The right questions</a:t>
            </a:r>
          </a:p>
          <a:p xmlns:a="http://schemas.openxmlformats.org/drawingml/2006/main">
            <a:pPr algn="l">
              <a:defRPr sz="2550" b="0">
                <a:solidFill>
                  <a:srgbClr val="FFFFFF"/>
                </a:solidFill>
                <a:latin typeface="Calibri"/>
                <a:ea typeface="Calibri"/>
                <a:cs typeface="Calibri"/>
              </a:defRPr>
            </a:pPr>
            <a:r>
              <a:rPr sz="2550" b="0">
                <a:solidFill>
                  <a:srgbClr val="FFFFFF"/>
                </a:solidFill>
                <a:latin typeface="Calibri"/>
                <a:ea typeface="Calibri"/>
                <a:cs typeface="Calibri"/>
              </a:rPr>
              <a:t>help you choose quickly.</a:t>
            </a:r>
          </a:p>
        </p:txBody>
      </p:sp>
      <p:sp>
        <p:nvSpPr>
          <p:cNvPr id="4" name="Slide number">
            <a:extLst xmlns:a="http://schemas.openxmlformats.org/drawingml/2006/main">
              <a:ext uri="{FF2B5EF4-FFF2-40B4-BE49-F238E27FC236}">
                <a16:creationId xmlns:a16="http://schemas.microsoft.com/office/drawing/2014/main" id="{2D706855-DEC0-419C-AD9D-DBABDF614365}"/>
              </a:ext>
            </a:extLst>
          </p:cNvPr>
          <p:cNvSpPr>
            <a:spLocks xmlns:a="http://schemas.openxmlformats.org/drawingml/2006/main" noGrp="1"/>
          </p:cNvSpPr>
          <p:nvPr/>
        </p:nvSpPr>
        <p:spPr>
          <a:xfrm xmlns:a="http://schemas.openxmlformats.org/drawingml/2006/main">
            <a:off x="5924550" y="6448425"/>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defRPr sz="1200" b="0">
                <a:solidFill>
                  <a:srgbClr val="73767C"/>
                </a:solidFill>
                <a:latin typeface="Calibri"/>
                <a:ea typeface="Calibri"/>
                <a:cs typeface="Calibri"/>
              </a:defRPr>
            </a:pPr>
            <a:r>
              <a:rPr sz="1200" b="0">
                <a:solidFill>
                  <a:srgbClr val="73767C"/>
                </a:solidFill>
                <a:latin typeface="Calibri"/>
                <a:ea typeface="Calibri"/>
                <a:cs typeface="Calibri"/>
              </a:rPr>
              <a:t>4</a:t>
            </a:r>
          </a:p>
        </p:txBody>
      </p:sp>
    </p:spTree>
    <p:extLst>
      <p:ext uri="{BB962C8B-B14F-4D97-AF65-F5344CB8AC3E}">
        <p14:creationId xmlns:p14="http://schemas.microsoft.com/office/powerpoint/2010/main" val="747225368"/>
      </p:ext>
    </p:extLst>
  </p:cSld>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4" name="Slide title">
            <a:extLst xmlns:a="http://schemas.openxmlformats.org/drawingml/2006/main">
              <a:ext uri="{FF2B5EF4-FFF2-40B4-BE49-F238E27FC236}">
                <a16:creationId xmlns:a16="http://schemas.microsoft.com/office/drawing/2014/main" id="{49A4B9BE-5D47-4966-A0FC-1E039D1C06A6}"/>
              </a:ext>
            </a:extLst>
          </p:cNvPr>
          <p:cNvSpPr>
            <a:spLocks xmlns:a="http://schemas.openxmlformats.org/drawingml/2006/main" noGrp="1"/>
          </p:cNvSpPr>
          <p:nvPr/>
        </p:nvSpPr>
        <p:spPr>
          <a:xfrm xmlns:a="http://schemas.openxmlformats.org/drawingml/2006/main">
            <a:off x="457200" y="285750"/>
            <a:ext cx="11049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00" b="1">
                <a:solidFill>
                  <a:srgbClr val="131E55"/>
                </a:solidFill>
                <a:latin typeface="Sora"/>
                <a:ea typeface="Sora"/>
                <a:cs typeface="Sora"/>
              </a:defRPr>
            </a:pPr>
            <a:r>
              <a:rPr sz="3200" b="1">
                <a:solidFill>
                  <a:srgbClr val="131E55"/>
                </a:solidFill>
                <a:latin typeface="Sora"/>
                <a:ea typeface="Sora"/>
                <a:cs typeface="Sora"/>
              </a:rPr>
              <a:t>Route 1: EHIC</a:t>
            </a:r>
          </a:p>
        </p:txBody>
      </p:sp>
      <p:sp>
        <p:nvSpPr>
          <p:cNvPr id="2" name="Slide subtitle">
            <a:extLst xmlns:a="http://schemas.openxmlformats.org/drawingml/2006/main">
              <a:ext uri="{FF2B5EF4-FFF2-40B4-BE49-F238E27FC236}">
                <a16:creationId xmlns:a16="http://schemas.microsoft.com/office/drawing/2014/main" id="{F2D7AEEB-5D60-4C7E-84D4-E29DBDB51F4C}"/>
              </a:ext>
            </a:extLst>
          </p:cNvPr>
          <p:cNvSpPr>
            <a:spLocks xmlns:a="http://schemas.openxmlformats.org/drawingml/2006/main" noGrp="1"/>
          </p:cNvSpPr>
          <p:nvPr/>
        </p:nvSpPr>
        <p:spPr>
          <a:xfrm xmlns:a="http://schemas.openxmlformats.org/drawingml/2006/main">
            <a:off x="457200" y="1047750"/>
            <a:ext cx="109347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131E55"/>
                </a:solidFill>
                <a:latin typeface="Calibri"/>
                <a:ea typeface="Calibri"/>
                <a:cs typeface="Calibri"/>
              </a:defRPr>
            </a:pPr>
            <a:r>
              <a:rPr sz="2100" b="0">
                <a:solidFill>
                  <a:srgbClr val="131E55"/>
                </a:solidFill>
                <a:latin typeface="Calibri"/>
                <a:ea typeface="Calibri"/>
                <a:cs typeface="Calibri"/>
              </a:rPr>
              <a:t>EU / EEA / Switzerland, with a temporary stay in Belgium</a:t>
            </a:r>
          </a:p>
        </p:txBody>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cfb4d2cd6c83408c"/>
          <a:srcRect xmlns:a="http://schemas.openxmlformats.org/drawingml/2006/main" l="27539" t="7617" r="27734" b="7617"/>
          <a:stretch xmlns:a="http://schemas.openxmlformats.org/drawingml/2006/main"/>
        </p:blipFill>
        <p:spPr>
          <a:xfrm xmlns:a="http://schemas.openxmlformats.org/drawingml/2006/main">
            <a:off x="809669" y="1743075"/>
            <a:ext cx="361862" cy="685800"/>
          </a:xfrm>
          <a:prstGeom xmlns:a="http://schemas.openxmlformats.org/drawingml/2006/main" prst="rect">
            <a:avLst/>
          </a:prstGeom>
        </p:spPr>
      </p:pic>
      <p:sp>
        <p:nvSpPr>
          <p:cNvPr id="4" name="Item 1">
            <a:extLst xmlns:a="http://schemas.openxmlformats.org/drawingml/2006/main">
              <a:ext uri="{FF2B5EF4-FFF2-40B4-BE49-F238E27FC236}">
                <a16:creationId xmlns:a16="http://schemas.microsoft.com/office/drawing/2014/main" id="{FB639A89-1C51-4F25-AB39-45117A54551F}"/>
              </a:ext>
            </a:extLst>
          </p:cNvPr>
          <p:cNvSpPr>
            <a:spLocks xmlns:a="http://schemas.openxmlformats.org/drawingml/2006/main" noGrp="1"/>
          </p:cNvSpPr>
          <p:nvPr/>
        </p:nvSpPr>
        <p:spPr>
          <a:xfrm xmlns:a="http://schemas.openxmlformats.org/drawingml/2006/main">
            <a:off x="1657350" y="1819275"/>
            <a:ext cx="72199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1">
                <a:solidFill>
                  <a:srgbClr val="131E55"/>
                </a:solidFill>
                <a:latin typeface="Calibri"/>
                <a:ea typeface="Calibri"/>
                <a:cs typeface="Calibri"/>
              </a:defRPr>
            </a:pPr>
            <a:r>
              <a:rPr sz="2250" b="1">
                <a:solidFill>
                  <a:srgbClr val="131E55"/>
                </a:solidFill>
                <a:latin typeface="Calibri"/>
                <a:ea typeface="Calibri"/>
                <a:cs typeface="Calibri"/>
              </a:rPr>
              <a:t>Valid EHIC</a:t>
            </a:r>
          </a:p>
        </p:txBody>
      </p:sp>
      <p:sp>
        <p:nvSpPr>
          <p:cNvPr id="5" name="Item 1 value">
            <a:extLst xmlns:a="http://schemas.openxmlformats.org/drawingml/2006/main">
              <a:ext uri="{FF2B5EF4-FFF2-40B4-BE49-F238E27FC236}">
                <a16:creationId xmlns:a16="http://schemas.microsoft.com/office/drawing/2014/main" id="{DAB12AC9-A68B-4C6A-BF7C-4A30D1EC84F9}"/>
              </a:ext>
            </a:extLst>
          </p:cNvPr>
          <p:cNvSpPr>
            <a:spLocks xmlns:a="http://schemas.openxmlformats.org/drawingml/2006/main" noGrp="1"/>
          </p:cNvSpPr>
          <p:nvPr/>
        </p:nvSpPr>
        <p:spPr>
          <a:xfrm xmlns:a="http://schemas.openxmlformats.org/drawingml/2006/main">
            <a:off x="8877300" y="1819275"/>
            <a:ext cx="20193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2250" b="0">
                <a:solidFill>
                  <a:srgbClr val="131E55"/>
                </a:solidFill>
                <a:latin typeface="Calibri"/>
                <a:ea typeface="Calibri"/>
                <a:cs typeface="Calibri"/>
              </a:defRPr>
            </a:pPr>
            <a:r>
              <a:rPr sz="2250" b="0">
                <a:solidFill>
                  <a:srgbClr val="131E55"/>
                </a:solidFill>
                <a:latin typeface="Calibri"/>
                <a:ea typeface="Calibri"/>
                <a:cs typeface="Calibri"/>
              </a:rPr>
              <a:t>Required</a:t>
            </a:r>
          </a:p>
        </p:txBody>
      </p:sp>
      <p:sp>
        <p:nvSpPr>
          <p:cNvPr id="6" name="Original colored rule 1">
            <a:extLst xmlns:a="http://schemas.openxmlformats.org/drawingml/2006/main">
              <a:ext uri="{FF2B5EF4-FFF2-40B4-BE49-F238E27FC236}">
                <a16:creationId xmlns:a16="http://schemas.microsoft.com/office/drawing/2014/main" id="{06773639-F516-430A-9BDC-5D1C55214A82}"/>
              </a:ext>
            </a:extLst>
          </p:cNvPr>
          <p:cNvSpPr>
            <a:spLocks xmlns:a="http://schemas.openxmlformats.org/drawingml/2006/main" noGrp="1"/>
          </p:cNvSpPr>
          <p:nvPr/>
        </p:nvSpPr>
        <p:spPr>
          <a:xfrm xmlns:a="http://schemas.openxmlformats.org/drawingml/2006/main">
            <a:off x="1657350" y="2371725"/>
            <a:ext cx="9239250" cy="76200"/>
          </a:xfrm>
          <a:prstGeom xmlns:a="http://schemas.openxmlformats.org/drawingml/2006/main" prst="roundRect">
            <a:avLst>
              <a:gd name="adj" fmla="val 50000"/>
            </a:avLst>
          </a:prstGeom>
          <a:solidFill xmlns:a="http://schemas.openxmlformats.org/drawingml/2006/main">
            <a:srgbClr val="131E55"/>
          </a:solidFill>
          <a:ln xmlns:a="http://schemas.openxmlformats.org/drawingml/2006/main" w="0">
            <a:noFill/>
          </a:ln>
        </p:spPr>
      </p:sp>
      <p:pic>
        <p:nvPicPr>
          <p:cNvPr id="30" name=""/>
          <p:cNvPicPr>
            <a:picLocks xmlns:a="http://schemas.openxmlformats.org/drawingml/2006/main" noChangeAspect="1"/>
          </p:cNvPicPr>
          <p:nvPr/>
        </p:nvPicPr>
        <p:blipFill>
          <a:blip xmlns:r="http://schemas.openxmlformats.org/officeDocument/2006/relationships" xmlns:a="http://schemas.openxmlformats.org/drawingml/2006/main" r:embed="R0790ea469e3a467d">
            <a:extLst>
              <a:ext uri="{96DAC541-7B7A-43D3-8B79-37D633B846F1}">
                <asvg:svgBlip xmlns:asvg="http://schemas.microsoft.com/office/drawing/2016/SVG/main" r:embed="Radf979421164445f"/>
              </a:ext>
            </a:extLst>
          </a:blip>
          <a:stretch xmlns:a="http://schemas.openxmlformats.org/drawingml/2006/main"/>
        </p:blipFill>
        <p:spPr>
          <a:xfrm xmlns:a="http://schemas.openxmlformats.org/drawingml/2006/main">
            <a:off x="647700" y="2590800"/>
            <a:ext cx="685800" cy="685800"/>
          </a:xfrm>
          <a:prstGeom xmlns:a="http://schemas.openxmlformats.org/drawingml/2006/main" prst="rect">
            <a:avLst/>
          </a:prstGeom>
        </p:spPr>
      </p:pic>
      <p:sp>
        <p:nvSpPr>
          <p:cNvPr id="8" name="Item 2">
            <a:extLst xmlns:a="http://schemas.openxmlformats.org/drawingml/2006/main">
              <a:ext uri="{FF2B5EF4-FFF2-40B4-BE49-F238E27FC236}">
                <a16:creationId xmlns:a16="http://schemas.microsoft.com/office/drawing/2014/main" id="{46AA971A-F505-4DC8-AA5E-22B914693308}"/>
              </a:ext>
            </a:extLst>
          </p:cNvPr>
          <p:cNvSpPr>
            <a:spLocks xmlns:a="http://schemas.openxmlformats.org/drawingml/2006/main" noGrp="1"/>
          </p:cNvSpPr>
          <p:nvPr/>
        </p:nvSpPr>
        <p:spPr>
          <a:xfrm xmlns:a="http://schemas.openxmlformats.org/drawingml/2006/main">
            <a:off x="1657350" y="2667000"/>
            <a:ext cx="72199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1">
                <a:solidFill>
                  <a:srgbClr val="131E55"/>
                </a:solidFill>
                <a:latin typeface="Calibri"/>
                <a:ea typeface="Calibri"/>
                <a:cs typeface="Calibri"/>
              </a:defRPr>
            </a:pPr>
            <a:r>
              <a:rPr sz="2250" b="1">
                <a:solidFill>
                  <a:srgbClr val="131E55"/>
                </a:solidFill>
                <a:latin typeface="Calibri"/>
                <a:ea typeface="Calibri"/>
                <a:cs typeface="Calibri"/>
              </a:rPr>
              <a:t>Identity card</a:t>
            </a:r>
          </a:p>
        </p:txBody>
      </p:sp>
      <p:sp>
        <p:nvSpPr>
          <p:cNvPr id="9" name="Item 2 value">
            <a:extLst xmlns:a="http://schemas.openxmlformats.org/drawingml/2006/main">
              <a:ext uri="{FF2B5EF4-FFF2-40B4-BE49-F238E27FC236}">
                <a16:creationId xmlns:a16="http://schemas.microsoft.com/office/drawing/2014/main" id="{2C97DA9B-1F89-4515-9CED-E0420207380A}"/>
              </a:ext>
            </a:extLst>
          </p:cNvPr>
          <p:cNvSpPr>
            <a:spLocks xmlns:a="http://schemas.openxmlformats.org/drawingml/2006/main" noGrp="1"/>
          </p:cNvSpPr>
          <p:nvPr/>
        </p:nvSpPr>
        <p:spPr>
          <a:xfrm xmlns:a="http://schemas.openxmlformats.org/drawingml/2006/main">
            <a:off x="8877300" y="2667000"/>
            <a:ext cx="20193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2250" b="0">
                <a:solidFill>
                  <a:srgbClr val="131E55"/>
                </a:solidFill>
                <a:latin typeface="Calibri"/>
                <a:ea typeface="Calibri"/>
                <a:cs typeface="Calibri"/>
              </a:defRPr>
            </a:pPr>
            <a:r>
              <a:rPr sz="2250" b="0">
                <a:solidFill>
                  <a:srgbClr val="131E55"/>
                </a:solidFill>
                <a:latin typeface="Calibri"/>
                <a:ea typeface="Calibri"/>
                <a:cs typeface="Calibri"/>
              </a:rPr>
              <a:t>Required</a:t>
            </a:r>
          </a:p>
        </p:txBody>
      </p:sp>
      <p:sp>
        <p:nvSpPr>
          <p:cNvPr id="10" name="Original colored rule 2">
            <a:extLst xmlns:a="http://schemas.openxmlformats.org/drawingml/2006/main">
              <a:ext uri="{FF2B5EF4-FFF2-40B4-BE49-F238E27FC236}">
                <a16:creationId xmlns:a16="http://schemas.microsoft.com/office/drawing/2014/main" id="{DD0BB76C-A68C-44A9-B492-D9795FD6093F}"/>
              </a:ext>
            </a:extLst>
          </p:cNvPr>
          <p:cNvSpPr>
            <a:spLocks xmlns:a="http://schemas.openxmlformats.org/drawingml/2006/main" noGrp="1"/>
          </p:cNvSpPr>
          <p:nvPr/>
        </p:nvSpPr>
        <p:spPr>
          <a:xfrm xmlns:a="http://schemas.openxmlformats.org/drawingml/2006/main">
            <a:off x="1657350" y="3219450"/>
            <a:ext cx="9239250" cy="76200"/>
          </a:xfrm>
          <a:prstGeom xmlns:a="http://schemas.openxmlformats.org/drawingml/2006/main" prst="roundRect">
            <a:avLst>
              <a:gd name="adj" fmla="val 50000"/>
            </a:avLst>
          </a:prstGeom>
          <a:solidFill xmlns:a="http://schemas.openxmlformats.org/drawingml/2006/main">
            <a:srgbClr val="1158BF"/>
          </a:solidFill>
          <a:ln xmlns:a="http://schemas.openxmlformats.org/drawingml/2006/main" w="0">
            <a:noFill/>
          </a:ln>
        </p:spPr>
      </p:sp>
      <p:pic>
        <p:nvPicPr>
          <p:cNvPr id="34" name=""/>
          <p:cNvPicPr>
            <a:picLocks xmlns:a="http://schemas.openxmlformats.org/drawingml/2006/main" noChangeAspect="1"/>
          </p:cNvPicPr>
          <p:nvPr/>
        </p:nvPicPr>
        <p:blipFill>
          <a:blip xmlns:r="http://schemas.openxmlformats.org/officeDocument/2006/relationships" xmlns:a="http://schemas.openxmlformats.org/drawingml/2006/main" r:embed="Rbc1c88e53dc44327"/>
          <a:srcRect xmlns:a="http://schemas.openxmlformats.org/drawingml/2006/main" l="34375" t="25781" r="19727" b="30078"/>
          <a:stretch xmlns:a="http://schemas.openxmlformats.org/drawingml/2006/main"/>
        </p:blipFill>
        <p:spPr>
          <a:xfrm xmlns:a="http://schemas.openxmlformats.org/drawingml/2006/main">
            <a:off x="647700" y="3451657"/>
            <a:ext cx="685800" cy="659535"/>
          </a:xfrm>
          <a:prstGeom xmlns:a="http://schemas.openxmlformats.org/drawingml/2006/main" prst="rect">
            <a:avLst/>
          </a:prstGeom>
        </p:spPr>
      </p:pic>
      <p:sp>
        <p:nvSpPr>
          <p:cNvPr id="12" name="Item 3">
            <a:extLst xmlns:a="http://schemas.openxmlformats.org/drawingml/2006/main">
              <a:ext uri="{FF2B5EF4-FFF2-40B4-BE49-F238E27FC236}">
                <a16:creationId xmlns:a16="http://schemas.microsoft.com/office/drawing/2014/main" id="{A54F5938-190C-44D7-B9AF-FADF312D6A35}"/>
              </a:ext>
            </a:extLst>
          </p:cNvPr>
          <p:cNvSpPr>
            <a:spLocks xmlns:a="http://schemas.openxmlformats.org/drawingml/2006/main" noGrp="1"/>
          </p:cNvSpPr>
          <p:nvPr/>
        </p:nvSpPr>
        <p:spPr>
          <a:xfrm xmlns:a="http://schemas.openxmlformats.org/drawingml/2006/main">
            <a:off x="1657350" y="3514725"/>
            <a:ext cx="72199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1">
                <a:solidFill>
                  <a:srgbClr val="131E55"/>
                </a:solidFill>
                <a:latin typeface="Calibri"/>
                <a:ea typeface="Calibri"/>
                <a:cs typeface="Calibri"/>
              </a:defRPr>
            </a:pPr>
            <a:r>
              <a:rPr sz="2250" b="1">
                <a:solidFill>
                  <a:srgbClr val="131E55"/>
                </a:solidFill>
                <a:latin typeface="Calibri"/>
                <a:ea typeface="Calibri"/>
                <a:cs typeface="Calibri"/>
              </a:rPr>
              <a:t>Registration in Belgium</a:t>
            </a:r>
          </a:p>
        </p:txBody>
      </p:sp>
      <p:sp>
        <p:nvSpPr>
          <p:cNvPr id="13" name="Item 3 value">
            <a:extLst xmlns:a="http://schemas.openxmlformats.org/drawingml/2006/main">
              <a:ext uri="{FF2B5EF4-FFF2-40B4-BE49-F238E27FC236}">
                <a16:creationId xmlns:a16="http://schemas.microsoft.com/office/drawing/2014/main" id="{42869670-F6D1-4A31-BD67-FA65623975BF}"/>
              </a:ext>
            </a:extLst>
          </p:cNvPr>
          <p:cNvSpPr>
            <a:spLocks xmlns:a="http://schemas.openxmlformats.org/drawingml/2006/main" noGrp="1"/>
          </p:cNvSpPr>
          <p:nvPr/>
        </p:nvSpPr>
        <p:spPr>
          <a:xfrm xmlns:a="http://schemas.openxmlformats.org/drawingml/2006/main">
            <a:off x="8877300" y="3514725"/>
            <a:ext cx="20193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2250" b="1">
                <a:solidFill>
                  <a:srgbClr val="131E55"/>
                </a:solidFill>
                <a:latin typeface="Calibri"/>
                <a:ea typeface="Calibri"/>
                <a:cs typeface="Calibri"/>
              </a:defRPr>
            </a:pPr>
            <a:r>
              <a:rPr sz="2250" b="1">
                <a:solidFill>
                  <a:srgbClr val="131E55"/>
                </a:solidFill>
                <a:latin typeface="Calibri"/>
                <a:ea typeface="Calibri"/>
                <a:cs typeface="Calibri"/>
              </a:rPr>
              <a:t>€0</a:t>
            </a:r>
          </a:p>
        </p:txBody>
      </p:sp>
      <p:sp>
        <p:nvSpPr>
          <p:cNvPr id="14" name="Original colored rule 3">
            <a:extLst xmlns:a="http://schemas.openxmlformats.org/drawingml/2006/main">
              <a:ext uri="{FF2B5EF4-FFF2-40B4-BE49-F238E27FC236}">
                <a16:creationId xmlns:a16="http://schemas.microsoft.com/office/drawing/2014/main" id="{49B33907-A754-4DD2-BD79-D5A9E05384AF}"/>
              </a:ext>
            </a:extLst>
          </p:cNvPr>
          <p:cNvSpPr>
            <a:spLocks xmlns:a="http://schemas.openxmlformats.org/drawingml/2006/main" noGrp="1"/>
          </p:cNvSpPr>
          <p:nvPr/>
        </p:nvSpPr>
        <p:spPr>
          <a:xfrm xmlns:a="http://schemas.openxmlformats.org/drawingml/2006/main">
            <a:off x="1657350" y="4067175"/>
            <a:ext cx="9239250" cy="76200"/>
          </a:xfrm>
          <a:prstGeom xmlns:a="http://schemas.openxmlformats.org/drawingml/2006/main" prst="roundRect">
            <a:avLst>
              <a:gd name="adj" fmla="val 50000"/>
            </a:avLst>
          </a:prstGeom>
          <a:solidFill xmlns:a="http://schemas.openxmlformats.org/drawingml/2006/main">
            <a:srgbClr val="EFA70F"/>
          </a:solidFill>
          <a:ln xmlns:a="http://schemas.openxmlformats.org/drawingml/2006/main" w="0">
            <a:noFill/>
          </a:ln>
        </p:spPr>
      </p:sp>
      <p:pic>
        <p:nvPicPr>
          <p:cNvPr id="38" name=""/>
          <p:cNvPicPr>
            <a:picLocks xmlns:a="http://schemas.openxmlformats.org/drawingml/2006/main" noChangeAspect="1"/>
          </p:cNvPicPr>
          <p:nvPr/>
        </p:nvPicPr>
        <p:blipFill>
          <a:blip xmlns:r="http://schemas.openxmlformats.org/officeDocument/2006/relationships" xmlns:a="http://schemas.openxmlformats.org/drawingml/2006/main" r:embed="R004cada3323f4f2d">
            <a:extLst>
              <a:ext uri="{96DAC541-7B7A-43D3-8B79-37D633B846F1}">
                <asvg:svgBlip xmlns:asvg="http://schemas.microsoft.com/office/drawing/2016/SVG/main" r:embed="Rb6286675f7be4312"/>
              </a:ext>
            </a:extLst>
          </a:blip>
          <a:stretch xmlns:a="http://schemas.openxmlformats.org/drawingml/2006/main"/>
        </p:blipFill>
        <p:spPr>
          <a:xfrm xmlns:a="http://schemas.openxmlformats.org/drawingml/2006/main">
            <a:off x="647700" y="4286250"/>
            <a:ext cx="685800" cy="685800"/>
          </a:xfrm>
          <a:prstGeom xmlns:a="http://schemas.openxmlformats.org/drawingml/2006/main" prst="rect">
            <a:avLst/>
          </a:prstGeom>
        </p:spPr>
      </p:pic>
      <p:sp>
        <p:nvSpPr>
          <p:cNvPr id="16" name="Item 4">
            <a:extLst xmlns:a="http://schemas.openxmlformats.org/drawingml/2006/main">
              <a:ext uri="{FF2B5EF4-FFF2-40B4-BE49-F238E27FC236}">
                <a16:creationId xmlns:a16="http://schemas.microsoft.com/office/drawing/2014/main" id="{A2E2503C-34E9-4FE5-AE5D-EFD182832981}"/>
              </a:ext>
            </a:extLst>
          </p:cNvPr>
          <p:cNvSpPr>
            <a:spLocks xmlns:a="http://schemas.openxmlformats.org/drawingml/2006/main" noGrp="1"/>
          </p:cNvSpPr>
          <p:nvPr/>
        </p:nvSpPr>
        <p:spPr>
          <a:xfrm xmlns:a="http://schemas.openxmlformats.org/drawingml/2006/main">
            <a:off x="1657350" y="4362450"/>
            <a:ext cx="72199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1">
                <a:solidFill>
                  <a:srgbClr val="131E55"/>
                </a:solidFill>
                <a:latin typeface="Calibri"/>
                <a:ea typeface="Calibri"/>
                <a:cs typeface="Calibri"/>
              </a:defRPr>
            </a:pPr>
            <a:r>
              <a:rPr sz="2250" b="1">
                <a:solidFill>
                  <a:srgbClr val="131E55"/>
                </a:solidFill>
                <a:latin typeface="Calibri"/>
                <a:ea typeface="Calibri"/>
                <a:cs typeface="Calibri"/>
              </a:rPr>
              <a:t>Registration period</a:t>
            </a:r>
          </a:p>
        </p:txBody>
      </p:sp>
      <p:sp>
        <p:nvSpPr>
          <p:cNvPr id="17" name="Item 4 value">
            <a:extLst xmlns:a="http://schemas.openxmlformats.org/drawingml/2006/main">
              <a:ext uri="{FF2B5EF4-FFF2-40B4-BE49-F238E27FC236}">
                <a16:creationId xmlns:a16="http://schemas.microsoft.com/office/drawing/2014/main" id="{29B86961-0090-4FB9-840A-F2349962DF47}"/>
              </a:ext>
            </a:extLst>
          </p:cNvPr>
          <p:cNvSpPr>
            <a:spLocks xmlns:a="http://schemas.openxmlformats.org/drawingml/2006/main" noGrp="1"/>
          </p:cNvSpPr>
          <p:nvPr/>
        </p:nvSpPr>
        <p:spPr>
          <a:xfrm xmlns:a="http://schemas.openxmlformats.org/drawingml/2006/main">
            <a:off x="8877300" y="4362450"/>
            <a:ext cx="20193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2250" b="0">
                <a:solidFill>
                  <a:srgbClr val="131E55"/>
                </a:solidFill>
                <a:latin typeface="Calibri"/>
                <a:ea typeface="Calibri"/>
                <a:cs typeface="Calibri"/>
              </a:defRPr>
            </a:pPr>
            <a:r>
              <a:rPr sz="2250" b="0">
                <a:solidFill>
                  <a:srgbClr val="131E55"/>
                </a:solidFill>
                <a:latin typeface="Calibri"/>
                <a:ea typeface="Calibri"/>
                <a:cs typeface="Calibri"/>
              </a:rPr>
              <a:t>1 year</a:t>
            </a:r>
          </a:p>
        </p:txBody>
      </p:sp>
      <p:sp>
        <p:nvSpPr>
          <p:cNvPr id="18" name="Original colored rule 4">
            <a:extLst xmlns:a="http://schemas.openxmlformats.org/drawingml/2006/main">
              <a:ext uri="{FF2B5EF4-FFF2-40B4-BE49-F238E27FC236}">
                <a16:creationId xmlns:a16="http://schemas.microsoft.com/office/drawing/2014/main" id="{B5D593BE-EE66-480D-A5C7-020C8100684D}"/>
              </a:ext>
            </a:extLst>
          </p:cNvPr>
          <p:cNvSpPr>
            <a:spLocks xmlns:a="http://schemas.openxmlformats.org/drawingml/2006/main" noGrp="1"/>
          </p:cNvSpPr>
          <p:nvPr/>
        </p:nvSpPr>
        <p:spPr>
          <a:xfrm xmlns:a="http://schemas.openxmlformats.org/drawingml/2006/main">
            <a:off x="1657350" y="4914900"/>
            <a:ext cx="9239250" cy="76200"/>
          </a:xfrm>
          <a:prstGeom xmlns:a="http://schemas.openxmlformats.org/drawingml/2006/main" prst="roundRect">
            <a:avLst>
              <a:gd name="adj" fmla="val 50000"/>
            </a:avLst>
          </a:prstGeom>
          <a:solidFill xmlns:a="http://schemas.openxmlformats.org/drawingml/2006/main">
            <a:srgbClr val="F97360"/>
          </a:solidFill>
          <a:ln xmlns:a="http://schemas.openxmlformats.org/drawingml/2006/main" w="0">
            <a:noFill/>
          </a:ln>
        </p:spPr>
      </p:sp>
      <p:pic>
        <p:nvPicPr>
          <p:cNvPr id="42" name=""/>
          <p:cNvPicPr>
            <a:picLocks xmlns:a="http://schemas.openxmlformats.org/drawingml/2006/main" noChangeAspect="1"/>
          </p:cNvPicPr>
          <p:nvPr/>
        </p:nvPicPr>
        <p:blipFill>
          <a:blip xmlns:r="http://schemas.openxmlformats.org/officeDocument/2006/relationships" xmlns:a="http://schemas.openxmlformats.org/drawingml/2006/main" r:embed="R77a730c7c6b64c90">
            <a:extLst>
              <a:ext uri="{96DAC541-7B7A-43D3-8B79-37D633B846F1}">
                <asvg:svgBlip xmlns:asvg="http://schemas.microsoft.com/office/drawing/2016/SVG/main" r:embed="Rd9dbedd9c4fc4351"/>
              </a:ext>
            </a:extLst>
          </a:blip>
          <a:stretch xmlns:a="http://schemas.openxmlformats.org/drawingml/2006/main"/>
        </p:blipFill>
        <p:spPr>
          <a:xfrm xmlns:a="http://schemas.openxmlformats.org/drawingml/2006/main">
            <a:off x="647700" y="5133975"/>
            <a:ext cx="685800" cy="685800"/>
          </a:xfrm>
          <a:prstGeom xmlns:a="http://schemas.openxmlformats.org/drawingml/2006/main" prst="rect">
            <a:avLst/>
          </a:prstGeom>
        </p:spPr>
      </p:pic>
      <p:sp>
        <p:nvSpPr>
          <p:cNvPr id="20" name="Item 5">
            <a:extLst xmlns:a="http://schemas.openxmlformats.org/drawingml/2006/main">
              <a:ext uri="{FF2B5EF4-FFF2-40B4-BE49-F238E27FC236}">
                <a16:creationId xmlns:a16="http://schemas.microsoft.com/office/drawing/2014/main" id="{4F195C43-2E9C-4061-B8F8-FD8B0E1D1903}"/>
              </a:ext>
            </a:extLst>
          </p:cNvPr>
          <p:cNvSpPr>
            <a:spLocks xmlns:a="http://schemas.openxmlformats.org/drawingml/2006/main" noGrp="1"/>
          </p:cNvSpPr>
          <p:nvPr/>
        </p:nvSpPr>
        <p:spPr>
          <a:xfrm xmlns:a="http://schemas.openxmlformats.org/drawingml/2006/main">
            <a:off x="1657350" y="5210175"/>
            <a:ext cx="72199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1">
                <a:solidFill>
                  <a:srgbClr val="131E55"/>
                </a:solidFill>
                <a:latin typeface="Calibri"/>
                <a:ea typeface="Calibri"/>
                <a:cs typeface="Calibri"/>
              </a:defRPr>
            </a:pPr>
            <a:r>
              <a:rPr sz="2250" b="1">
                <a:solidFill>
                  <a:srgbClr val="131E55"/>
                </a:solidFill>
                <a:latin typeface="Calibri"/>
                <a:ea typeface="Calibri"/>
                <a:cs typeface="Calibri"/>
              </a:rPr>
              <a:t>Renewal</a:t>
            </a:r>
          </a:p>
        </p:txBody>
      </p:sp>
      <p:sp>
        <p:nvSpPr>
          <p:cNvPr id="21" name="Item 5 value">
            <a:extLst xmlns:a="http://schemas.openxmlformats.org/drawingml/2006/main">
              <a:ext uri="{FF2B5EF4-FFF2-40B4-BE49-F238E27FC236}">
                <a16:creationId xmlns:a16="http://schemas.microsoft.com/office/drawing/2014/main" id="{91CA89DE-FA63-4500-B0CF-7FA8780BC670}"/>
              </a:ext>
            </a:extLst>
          </p:cNvPr>
          <p:cNvSpPr>
            <a:spLocks xmlns:a="http://schemas.openxmlformats.org/drawingml/2006/main" noGrp="1"/>
          </p:cNvSpPr>
          <p:nvPr/>
        </p:nvSpPr>
        <p:spPr>
          <a:xfrm xmlns:a="http://schemas.openxmlformats.org/drawingml/2006/main">
            <a:off x="8877300" y="5210175"/>
            <a:ext cx="20193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2250" b="0">
                <a:solidFill>
                  <a:srgbClr val="131E55"/>
                </a:solidFill>
                <a:latin typeface="Calibri"/>
                <a:ea typeface="Calibri"/>
                <a:cs typeface="Calibri"/>
              </a:defRPr>
            </a:pPr>
            <a:r>
              <a:rPr sz="2250" b="0">
                <a:solidFill>
                  <a:srgbClr val="131E55"/>
                </a:solidFill>
                <a:latin typeface="Calibri"/>
                <a:ea typeface="Calibri"/>
                <a:cs typeface="Calibri"/>
              </a:rPr>
              <a:t>Every year</a:t>
            </a:r>
          </a:p>
        </p:txBody>
      </p:sp>
      <p:sp>
        <p:nvSpPr>
          <p:cNvPr id="22" name="Original colored rule 5">
            <a:extLst xmlns:a="http://schemas.openxmlformats.org/drawingml/2006/main">
              <a:ext uri="{FF2B5EF4-FFF2-40B4-BE49-F238E27FC236}">
                <a16:creationId xmlns:a16="http://schemas.microsoft.com/office/drawing/2014/main" id="{3534925A-C7A6-4B99-93AE-4A052C9E619A}"/>
              </a:ext>
            </a:extLst>
          </p:cNvPr>
          <p:cNvSpPr>
            <a:spLocks xmlns:a="http://schemas.openxmlformats.org/drawingml/2006/main" noGrp="1"/>
          </p:cNvSpPr>
          <p:nvPr/>
        </p:nvSpPr>
        <p:spPr>
          <a:xfrm xmlns:a="http://schemas.openxmlformats.org/drawingml/2006/main">
            <a:off x="1657350" y="5762625"/>
            <a:ext cx="9239250" cy="76200"/>
          </a:xfrm>
          <a:prstGeom xmlns:a="http://schemas.openxmlformats.org/drawingml/2006/main" prst="roundRect">
            <a:avLst>
              <a:gd name="adj" fmla="val 50000"/>
            </a:avLst>
          </a:prstGeom>
          <a:solidFill xmlns:a="http://schemas.openxmlformats.org/drawingml/2006/main">
            <a:srgbClr val="014F56"/>
          </a:solidFill>
          <a:ln xmlns:a="http://schemas.openxmlformats.org/drawingml/2006/main" w="0">
            <a:noFill/>
          </a:ln>
        </p:spPr>
      </p:sp>
      <p:sp>
        <p:nvSpPr>
          <p:cNvPr id="23" name="Slide number">
            <a:extLst xmlns:a="http://schemas.openxmlformats.org/drawingml/2006/main">
              <a:ext uri="{FF2B5EF4-FFF2-40B4-BE49-F238E27FC236}">
                <a16:creationId xmlns:a16="http://schemas.microsoft.com/office/drawing/2014/main" id="{C64401B6-BF74-4FEC-AFCF-2CFB6031E2B7}"/>
              </a:ext>
            </a:extLst>
          </p:cNvPr>
          <p:cNvSpPr>
            <a:spLocks xmlns:a="http://schemas.openxmlformats.org/drawingml/2006/main" noGrp="1"/>
          </p:cNvSpPr>
          <p:nvPr/>
        </p:nvSpPr>
        <p:spPr>
          <a:xfrm xmlns:a="http://schemas.openxmlformats.org/drawingml/2006/main">
            <a:off x="5924550" y="6448425"/>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defRPr sz="1200" b="0">
                <a:solidFill>
                  <a:srgbClr val="73767C"/>
                </a:solidFill>
                <a:latin typeface="Calibri"/>
                <a:ea typeface="Calibri"/>
                <a:cs typeface="Calibri"/>
              </a:defRPr>
            </a:pPr>
            <a:r>
              <a:rPr sz="1200" b="0">
                <a:solidFill>
                  <a:srgbClr val="73767C"/>
                </a:solidFill>
                <a:latin typeface="Calibri"/>
                <a:ea typeface="Calibri"/>
                <a:cs typeface="Calibri"/>
              </a:rPr>
              <a:t>5</a:t>
            </a:r>
          </a:p>
        </p:txBody>
      </p:sp>
    </p:spTree>
    <p:extLst>
      <p:ext uri="{BB962C8B-B14F-4D97-AF65-F5344CB8AC3E}">
        <p14:creationId xmlns:p14="http://schemas.microsoft.com/office/powerpoint/2010/main" val="2038790006"/>
      </p:ext>
    </p:extLst>
  </p:cSld>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1" name="Slide title">
            <a:extLst xmlns:a="http://schemas.openxmlformats.org/drawingml/2006/main">
              <a:ext uri="{FF2B5EF4-FFF2-40B4-BE49-F238E27FC236}">
                <a16:creationId xmlns:a16="http://schemas.microsoft.com/office/drawing/2014/main" id="{927D5BA3-08B3-4597-8820-E49049645131}"/>
              </a:ext>
            </a:extLst>
          </p:cNvPr>
          <p:cNvSpPr>
            <a:spLocks xmlns:a="http://schemas.openxmlformats.org/drawingml/2006/main" noGrp="1"/>
          </p:cNvSpPr>
          <p:nvPr/>
        </p:nvSpPr>
        <p:spPr>
          <a:xfrm xmlns:a="http://schemas.openxmlformats.org/drawingml/2006/main">
            <a:off x="457200" y="285750"/>
            <a:ext cx="11049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00" b="1">
                <a:solidFill>
                  <a:srgbClr val="131E55"/>
                </a:solidFill>
                <a:latin typeface="Sora"/>
                <a:ea typeface="Sora"/>
                <a:cs typeface="Sora"/>
              </a:defRPr>
            </a:pPr>
            <a:r>
              <a:rPr sz="3200" b="1">
                <a:solidFill>
                  <a:srgbClr val="131E55"/>
                </a:solidFill>
                <a:latin typeface="Sora"/>
                <a:ea typeface="Sora"/>
                <a:cs typeface="Sora"/>
              </a:rPr>
              <a:t>Route 2: Student</a:t>
            </a:r>
          </a:p>
        </p:txBody>
      </p:sp>
      <p:sp>
        <p:nvSpPr>
          <p:cNvPr id="2" name="Slide subtitle">
            <a:extLst xmlns:a="http://schemas.openxmlformats.org/drawingml/2006/main">
              <a:ext uri="{FF2B5EF4-FFF2-40B4-BE49-F238E27FC236}">
                <a16:creationId xmlns:a16="http://schemas.microsoft.com/office/drawing/2014/main" id="{9A2003C2-558D-4497-A4FD-C428706E0BC1}"/>
              </a:ext>
            </a:extLst>
          </p:cNvPr>
          <p:cNvSpPr>
            <a:spLocks xmlns:a="http://schemas.openxmlformats.org/drawingml/2006/main" noGrp="1"/>
          </p:cNvSpPr>
          <p:nvPr/>
        </p:nvSpPr>
        <p:spPr>
          <a:xfrm xmlns:a="http://schemas.openxmlformats.org/drawingml/2006/main">
            <a:off x="457200" y="1047750"/>
            <a:ext cx="109347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131E55"/>
                </a:solidFill>
                <a:latin typeface="Calibri"/>
                <a:ea typeface="Calibri"/>
                <a:cs typeface="Calibri"/>
              </a:defRPr>
            </a:pPr>
            <a:r>
              <a:rPr sz="2100" b="0">
                <a:solidFill>
                  <a:srgbClr val="131E55"/>
                </a:solidFill>
                <a:latin typeface="Calibri"/>
                <a:ea typeface="Calibri"/>
                <a:cs typeface="Calibri"/>
              </a:rPr>
              <a:t>Non-EU student enrolled at a school, without municipal registration</a:t>
            </a:r>
          </a:p>
        </p:txBody>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bfa9e07db9ab43bf">
            <a:extLst>
              <a:ext uri="{96DAC541-7B7A-43D3-8B79-37D633B846F1}">
                <asvg:svgBlip xmlns:asvg="http://schemas.microsoft.com/office/drawing/2016/SVG/main" r:embed="R675c2bdae9a14ca0"/>
              </a:ext>
            </a:extLst>
          </a:blip>
          <a:stretch xmlns:a="http://schemas.openxmlformats.org/drawingml/2006/main"/>
        </p:blipFill>
        <p:spPr>
          <a:xfrm xmlns:a="http://schemas.openxmlformats.org/drawingml/2006/main">
            <a:off x="647700" y="1743075"/>
            <a:ext cx="685800" cy="685800"/>
          </a:xfrm>
          <a:prstGeom xmlns:a="http://schemas.openxmlformats.org/drawingml/2006/main" prst="rect">
            <a:avLst/>
          </a:prstGeom>
        </p:spPr>
      </p:pic>
      <p:sp>
        <p:nvSpPr>
          <p:cNvPr id="4" name="Item 1">
            <a:extLst xmlns:a="http://schemas.openxmlformats.org/drawingml/2006/main">
              <a:ext uri="{FF2B5EF4-FFF2-40B4-BE49-F238E27FC236}">
                <a16:creationId xmlns:a16="http://schemas.microsoft.com/office/drawing/2014/main" id="{D80E641F-9726-4B1C-86D5-BD25E0077446}"/>
              </a:ext>
            </a:extLst>
          </p:cNvPr>
          <p:cNvSpPr>
            <a:spLocks xmlns:a="http://schemas.openxmlformats.org/drawingml/2006/main" noGrp="1"/>
          </p:cNvSpPr>
          <p:nvPr/>
        </p:nvSpPr>
        <p:spPr>
          <a:xfrm xmlns:a="http://schemas.openxmlformats.org/drawingml/2006/main">
            <a:off x="1657350" y="1819275"/>
            <a:ext cx="72199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1">
                <a:solidFill>
                  <a:srgbClr val="131E55"/>
                </a:solidFill>
                <a:latin typeface="Calibri"/>
                <a:ea typeface="Calibri"/>
                <a:cs typeface="Calibri"/>
              </a:defRPr>
            </a:pPr>
            <a:r>
              <a:rPr sz="2250" b="1">
                <a:solidFill>
                  <a:srgbClr val="131E55"/>
                </a:solidFill>
                <a:latin typeface="Calibri"/>
                <a:ea typeface="Calibri"/>
                <a:cs typeface="Calibri"/>
              </a:rPr>
              <a:t>Identity card or passport</a:t>
            </a:r>
          </a:p>
        </p:txBody>
      </p:sp>
      <p:sp>
        <p:nvSpPr>
          <p:cNvPr id="5" name="Original colored rule 1">
            <a:extLst xmlns:a="http://schemas.openxmlformats.org/drawingml/2006/main">
              <a:ext uri="{FF2B5EF4-FFF2-40B4-BE49-F238E27FC236}">
                <a16:creationId xmlns:a16="http://schemas.microsoft.com/office/drawing/2014/main" id="{725CDA6E-1789-4688-B491-9CD48A6EEDD1}"/>
              </a:ext>
            </a:extLst>
          </p:cNvPr>
          <p:cNvSpPr>
            <a:spLocks xmlns:a="http://schemas.openxmlformats.org/drawingml/2006/main" noGrp="1"/>
          </p:cNvSpPr>
          <p:nvPr/>
        </p:nvSpPr>
        <p:spPr>
          <a:xfrm xmlns:a="http://schemas.openxmlformats.org/drawingml/2006/main">
            <a:off x="1657350" y="2371725"/>
            <a:ext cx="9239250" cy="76200"/>
          </a:xfrm>
          <a:prstGeom xmlns:a="http://schemas.openxmlformats.org/drawingml/2006/main" prst="roundRect">
            <a:avLst>
              <a:gd name="adj" fmla="val 50000"/>
            </a:avLst>
          </a:prstGeom>
          <a:solidFill xmlns:a="http://schemas.openxmlformats.org/drawingml/2006/main">
            <a:srgbClr val="131E55"/>
          </a:solidFill>
          <a:ln xmlns:a="http://schemas.openxmlformats.org/drawingml/2006/main" w="0">
            <a:noFill/>
          </a:ln>
        </p:spPr>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472a739b247b4df3">
            <a:extLst>
              <a:ext uri="{96DAC541-7B7A-43D3-8B79-37D633B846F1}">
                <asvg:svgBlip xmlns:asvg="http://schemas.microsoft.com/office/drawing/2016/SVG/main" r:embed="Rdc51e64b4b884b94"/>
              </a:ext>
            </a:extLst>
          </a:blip>
          <a:stretch xmlns:a="http://schemas.openxmlformats.org/drawingml/2006/main"/>
        </p:blipFill>
        <p:spPr>
          <a:xfrm xmlns:a="http://schemas.openxmlformats.org/drawingml/2006/main">
            <a:off x="647700" y="2590800"/>
            <a:ext cx="685800" cy="685800"/>
          </a:xfrm>
          <a:prstGeom xmlns:a="http://schemas.openxmlformats.org/drawingml/2006/main" prst="rect">
            <a:avLst/>
          </a:prstGeom>
        </p:spPr>
      </p:pic>
      <p:sp>
        <p:nvSpPr>
          <p:cNvPr id="7" name="Item 2">
            <a:extLst xmlns:a="http://schemas.openxmlformats.org/drawingml/2006/main">
              <a:ext uri="{FF2B5EF4-FFF2-40B4-BE49-F238E27FC236}">
                <a16:creationId xmlns:a16="http://schemas.microsoft.com/office/drawing/2014/main" id="{BF5F862D-06CF-4219-AD7D-90B1EBEE5EDD}"/>
              </a:ext>
            </a:extLst>
          </p:cNvPr>
          <p:cNvSpPr>
            <a:spLocks xmlns:a="http://schemas.openxmlformats.org/drawingml/2006/main" noGrp="1"/>
          </p:cNvSpPr>
          <p:nvPr/>
        </p:nvSpPr>
        <p:spPr>
          <a:xfrm xmlns:a="http://schemas.openxmlformats.org/drawingml/2006/main">
            <a:off x="1657350" y="2667000"/>
            <a:ext cx="72199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1">
                <a:solidFill>
                  <a:srgbClr val="131E55"/>
                </a:solidFill>
                <a:latin typeface="Calibri"/>
                <a:ea typeface="Calibri"/>
                <a:cs typeface="Calibri"/>
              </a:defRPr>
            </a:pPr>
            <a:r>
              <a:rPr sz="2250" b="1">
                <a:solidFill>
                  <a:srgbClr val="131E55"/>
                </a:solidFill>
                <a:latin typeface="Calibri"/>
                <a:ea typeface="Calibri"/>
                <a:cs typeface="Calibri"/>
              </a:rPr>
              <a:t>School enrolment certificate</a:t>
            </a:r>
          </a:p>
        </p:txBody>
      </p:sp>
      <p:sp>
        <p:nvSpPr>
          <p:cNvPr id="8" name="Original colored rule 2">
            <a:extLst xmlns:a="http://schemas.openxmlformats.org/drawingml/2006/main">
              <a:ext uri="{FF2B5EF4-FFF2-40B4-BE49-F238E27FC236}">
                <a16:creationId xmlns:a16="http://schemas.microsoft.com/office/drawing/2014/main" id="{1FC89305-C60F-4D2E-A937-FD689F5AE559}"/>
              </a:ext>
            </a:extLst>
          </p:cNvPr>
          <p:cNvSpPr>
            <a:spLocks xmlns:a="http://schemas.openxmlformats.org/drawingml/2006/main" noGrp="1"/>
          </p:cNvSpPr>
          <p:nvPr/>
        </p:nvSpPr>
        <p:spPr>
          <a:xfrm xmlns:a="http://schemas.openxmlformats.org/drawingml/2006/main">
            <a:off x="1657350" y="3219450"/>
            <a:ext cx="9239250" cy="76200"/>
          </a:xfrm>
          <a:prstGeom xmlns:a="http://schemas.openxmlformats.org/drawingml/2006/main" prst="roundRect">
            <a:avLst>
              <a:gd name="adj" fmla="val 50000"/>
            </a:avLst>
          </a:prstGeom>
          <a:solidFill xmlns:a="http://schemas.openxmlformats.org/drawingml/2006/main">
            <a:srgbClr val="1158BF"/>
          </a:solidFill>
          <a:ln xmlns:a="http://schemas.openxmlformats.org/drawingml/2006/main" w="0">
            <a:noFill/>
          </a:ln>
        </p:spPr>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2aa793314a674e0f">
            <a:extLst>
              <a:ext uri="{96DAC541-7B7A-43D3-8B79-37D633B846F1}">
                <asvg:svgBlip xmlns:asvg="http://schemas.microsoft.com/office/drawing/2016/SVG/main" r:embed="R6ab57eefbeb24778"/>
              </a:ext>
            </a:extLst>
          </a:blip>
          <a:stretch xmlns:a="http://schemas.openxmlformats.org/drawingml/2006/main"/>
        </p:blipFill>
        <p:spPr>
          <a:xfrm xmlns:a="http://schemas.openxmlformats.org/drawingml/2006/main">
            <a:off x="647700" y="3438525"/>
            <a:ext cx="685800" cy="685800"/>
          </a:xfrm>
          <a:prstGeom xmlns:a="http://schemas.openxmlformats.org/drawingml/2006/main" prst="rect">
            <a:avLst/>
          </a:prstGeom>
        </p:spPr>
      </p:pic>
      <p:sp>
        <p:nvSpPr>
          <p:cNvPr id="10" name="Item 3">
            <a:extLst xmlns:a="http://schemas.openxmlformats.org/drawingml/2006/main">
              <a:ext uri="{FF2B5EF4-FFF2-40B4-BE49-F238E27FC236}">
                <a16:creationId xmlns:a16="http://schemas.microsoft.com/office/drawing/2014/main" id="{F2174BE8-FDE7-4AC2-A2D7-A87A3D49C7A7}"/>
              </a:ext>
            </a:extLst>
          </p:cNvPr>
          <p:cNvSpPr>
            <a:spLocks xmlns:a="http://schemas.openxmlformats.org/drawingml/2006/main" noGrp="1"/>
          </p:cNvSpPr>
          <p:nvPr/>
        </p:nvSpPr>
        <p:spPr>
          <a:xfrm xmlns:a="http://schemas.openxmlformats.org/drawingml/2006/main">
            <a:off x="1657350" y="3514725"/>
            <a:ext cx="72199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1">
                <a:solidFill>
                  <a:srgbClr val="131E55"/>
                </a:solidFill>
                <a:latin typeface="Calibri"/>
                <a:ea typeface="Calibri"/>
                <a:cs typeface="Calibri"/>
              </a:defRPr>
            </a:pPr>
            <a:r>
              <a:rPr sz="2250" b="1">
                <a:solidFill>
                  <a:srgbClr val="131E55"/>
                </a:solidFill>
                <a:latin typeface="Calibri"/>
                <a:ea typeface="Calibri"/>
                <a:cs typeface="Calibri"/>
              </a:rPr>
              <a:t>Membership form</a:t>
            </a:r>
          </a:p>
        </p:txBody>
      </p:sp>
      <p:sp>
        <p:nvSpPr>
          <p:cNvPr id="11" name="Original colored rule 3">
            <a:extLst xmlns:a="http://schemas.openxmlformats.org/drawingml/2006/main">
              <a:ext uri="{FF2B5EF4-FFF2-40B4-BE49-F238E27FC236}">
                <a16:creationId xmlns:a16="http://schemas.microsoft.com/office/drawing/2014/main" id="{412BA79D-197A-4D08-A117-67640C846235}"/>
              </a:ext>
            </a:extLst>
          </p:cNvPr>
          <p:cNvSpPr>
            <a:spLocks xmlns:a="http://schemas.openxmlformats.org/drawingml/2006/main" noGrp="1"/>
          </p:cNvSpPr>
          <p:nvPr/>
        </p:nvSpPr>
        <p:spPr>
          <a:xfrm xmlns:a="http://schemas.openxmlformats.org/drawingml/2006/main">
            <a:off x="1657350" y="4067175"/>
            <a:ext cx="9239250" cy="76200"/>
          </a:xfrm>
          <a:prstGeom xmlns:a="http://schemas.openxmlformats.org/drawingml/2006/main" prst="roundRect">
            <a:avLst>
              <a:gd name="adj" fmla="val 50000"/>
            </a:avLst>
          </a:prstGeom>
          <a:solidFill xmlns:a="http://schemas.openxmlformats.org/drawingml/2006/main">
            <a:srgbClr val="EFA70F"/>
          </a:solidFill>
          <a:ln xmlns:a="http://schemas.openxmlformats.org/drawingml/2006/main" w="0">
            <a:noFill/>
          </a:ln>
        </p:spPr>
      </p: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0548bf045e08414c"/>
          <a:srcRect xmlns:a="http://schemas.openxmlformats.org/drawingml/2006/main" l="34375" t="25781" r="19727" b="30078"/>
          <a:stretch xmlns:a="http://schemas.openxmlformats.org/drawingml/2006/main"/>
        </p:blipFill>
        <p:spPr>
          <a:xfrm xmlns:a="http://schemas.openxmlformats.org/drawingml/2006/main">
            <a:off x="647700" y="4299382"/>
            <a:ext cx="685800" cy="659535"/>
          </a:xfrm>
          <a:prstGeom xmlns:a="http://schemas.openxmlformats.org/drawingml/2006/main" prst="rect">
            <a:avLst/>
          </a:prstGeom>
        </p:spPr>
      </p:pic>
      <p:sp>
        <p:nvSpPr>
          <p:cNvPr id="13" name="Item 4">
            <a:extLst xmlns:a="http://schemas.openxmlformats.org/drawingml/2006/main">
              <a:ext uri="{FF2B5EF4-FFF2-40B4-BE49-F238E27FC236}">
                <a16:creationId xmlns:a16="http://schemas.microsoft.com/office/drawing/2014/main" id="{A19D0B32-4553-4E9B-A70F-E6A8EFD4110A}"/>
              </a:ext>
            </a:extLst>
          </p:cNvPr>
          <p:cNvSpPr>
            <a:spLocks xmlns:a="http://schemas.openxmlformats.org/drawingml/2006/main" noGrp="1"/>
          </p:cNvSpPr>
          <p:nvPr/>
        </p:nvSpPr>
        <p:spPr>
          <a:xfrm xmlns:a="http://schemas.openxmlformats.org/drawingml/2006/main">
            <a:off x="1657350" y="4362450"/>
            <a:ext cx="72199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1">
                <a:solidFill>
                  <a:srgbClr val="131E55"/>
                </a:solidFill>
                <a:latin typeface="Calibri"/>
                <a:ea typeface="Calibri"/>
                <a:cs typeface="Calibri"/>
              </a:defRPr>
            </a:pPr>
            <a:r>
              <a:rPr sz="2250" b="1">
                <a:solidFill>
                  <a:srgbClr val="131E55"/>
                </a:solidFill>
                <a:latin typeface="Calibri"/>
                <a:ea typeface="Calibri"/>
                <a:cs typeface="Calibri"/>
              </a:rPr>
              <a:t>Statutory contribution in 2026</a:t>
            </a:r>
          </a:p>
        </p:txBody>
      </p:sp>
      <p:sp>
        <p:nvSpPr>
          <p:cNvPr id="14" name="Item 4 value">
            <a:extLst xmlns:a="http://schemas.openxmlformats.org/drawingml/2006/main">
              <a:ext uri="{FF2B5EF4-FFF2-40B4-BE49-F238E27FC236}">
                <a16:creationId xmlns:a16="http://schemas.microsoft.com/office/drawing/2014/main" id="{D1AFFF47-4C72-4209-9F17-BD47600F8392}"/>
              </a:ext>
            </a:extLst>
          </p:cNvPr>
          <p:cNvSpPr>
            <a:spLocks xmlns:a="http://schemas.openxmlformats.org/drawingml/2006/main" noGrp="1"/>
          </p:cNvSpPr>
          <p:nvPr/>
        </p:nvSpPr>
        <p:spPr>
          <a:xfrm xmlns:a="http://schemas.openxmlformats.org/drawingml/2006/main">
            <a:off x="8877300" y="4362450"/>
            <a:ext cx="20193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2250" b="1">
                <a:solidFill>
                  <a:srgbClr val="131E55"/>
                </a:solidFill>
                <a:latin typeface="Calibri"/>
                <a:ea typeface="Calibri"/>
                <a:cs typeface="Calibri"/>
              </a:defRPr>
            </a:pPr>
            <a:r>
              <a:rPr sz="2250" b="1">
                <a:solidFill>
                  <a:srgbClr val="131E55"/>
                </a:solidFill>
                <a:latin typeface="Calibri"/>
                <a:ea typeface="Calibri"/>
                <a:cs typeface="Calibri"/>
              </a:rPr>
              <a:t>€78.93</a:t>
            </a:r>
          </a:p>
        </p:txBody>
      </p:sp>
      <p:sp>
        <p:nvSpPr>
          <p:cNvPr id="15" name="Original colored rule 4">
            <a:extLst xmlns:a="http://schemas.openxmlformats.org/drawingml/2006/main">
              <a:ext uri="{FF2B5EF4-FFF2-40B4-BE49-F238E27FC236}">
                <a16:creationId xmlns:a16="http://schemas.microsoft.com/office/drawing/2014/main" id="{82CD3392-1BF1-4581-A781-F9D9851FA751}"/>
              </a:ext>
            </a:extLst>
          </p:cNvPr>
          <p:cNvSpPr>
            <a:spLocks xmlns:a="http://schemas.openxmlformats.org/drawingml/2006/main" noGrp="1"/>
          </p:cNvSpPr>
          <p:nvPr/>
        </p:nvSpPr>
        <p:spPr>
          <a:xfrm xmlns:a="http://schemas.openxmlformats.org/drawingml/2006/main">
            <a:off x="1657350" y="4914900"/>
            <a:ext cx="9239250" cy="76200"/>
          </a:xfrm>
          <a:prstGeom xmlns:a="http://schemas.openxmlformats.org/drawingml/2006/main" prst="roundRect">
            <a:avLst>
              <a:gd name="adj" fmla="val 50000"/>
            </a:avLst>
          </a:prstGeom>
          <a:solidFill xmlns:a="http://schemas.openxmlformats.org/drawingml/2006/main">
            <a:srgbClr val="F97360"/>
          </a:solidFill>
          <a:ln xmlns:a="http://schemas.openxmlformats.org/drawingml/2006/main" w="0">
            <a:noFill/>
          </a:ln>
        </p:spPr>
      </p:sp>
      <p:pic>
        <p:nvPicPr>
          <p:cNvPr id="36" name=""/>
          <p:cNvPicPr>
            <a:picLocks xmlns:a="http://schemas.openxmlformats.org/drawingml/2006/main" noChangeAspect="1"/>
          </p:cNvPicPr>
          <p:nvPr/>
        </p:nvPicPr>
        <p:blipFill>
          <a:blip xmlns:r="http://schemas.openxmlformats.org/officeDocument/2006/relationships" xmlns:a="http://schemas.openxmlformats.org/drawingml/2006/main" r:embed="Re5cbd77c010749bf"/>
          <a:srcRect xmlns:a="http://schemas.openxmlformats.org/drawingml/2006/main" l="3125" t="3125" r="0" b="3125"/>
          <a:stretch xmlns:a="http://schemas.openxmlformats.org/drawingml/2006/main"/>
        </p:blipFill>
        <p:spPr>
          <a:xfrm xmlns:a="http://schemas.openxmlformats.org/drawingml/2006/main">
            <a:off x="647700" y="5145036"/>
            <a:ext cx="685800" cy="663677"/>
          </a:xfrm>
          <a:prstGeom xmlns:a="http://schemas.openxmlformats.org/drawingml/2006/main" prst="rect">
            <a:avLst/>
          </a:prstGeom>
        </p:spPr>
      </p:pic>
      <p:sp>
        <p:nvSpPr>
          <p:cNvPr id="17" name="Item 5">
            <a:extLst xmlns:a="http://schemas.openxmlformats.org/drawingml/2006/main">
              <a:ext uri="{FF2B5EF4-FFF2-40B4-BE49-F238E27FC236}">
                <a16:creationId xmlns:a16="http://schemas.microsoft.com/office/drawing/2014/main" id="{9F04C7BE-2B2B-49A5-93C9-84707A96BDCD}"/>
              </a:ext>
            </a:extLst>
          </p:cNvPr>
          <p:cNvSpPr>
            <a:spLocks xmlns:a="http://schemas.openxmlformats.org/drawingml/2006/main" noGrp="1"/>
          </p:cNvSpPr>
          <p:nvPr/>
        </p:nvSpPr>
        <p:spPr>
          <a:xfrm xmlns:a="http://schemas.openxmlformats.org/drawingml/2006/main">
            <a:off x="1657350" y="5210175"/>
            <a:ext cx="72199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1">
                <a:solidFill>
                  <a:srgbClr val="131E55"/>
                </a:solidFill>
                <a:latin typeface="Calibri"/>
                <a:ea typeface="Calibri"/>
                <a:cs typeface="Calibri"/>
              </a:defRPr>
            </a:pPr>
            <a:r>
              <a:rPr sz="2250" b="1">
                <a:solidFill>
                  <a:srgbClr val="131E55"/>
                </a:solidFill>
                <a:latin typeface="Calibri"/>
                <a:ea typeface="Calibri"/>
                <a:cs typeface="Calibri"/>
              </a:rPr>
              <a:t>Payment frequency</a:t>
            </a:r>
          </a:p>
        </p:txBody>
      </p:sp>
      <p:sp>
        <p:nvSpPr>
          <p:cNvPr id="18" name="Item 5 value">
            <a:extLst xmlns:a="http://schemas.openxmlformats.org/drawingml/2006/main">
              <a:ext uri="{FF2B5EF4-FFF2-40B4-BE49-F238E27FC236}">
                <a16:creationId xmlns:a16="http://schemas.microsoft.com/office/drawing/2014/main" id="{96750360-09E2-481C-ACCA-DD403E2F3641}"/>
              </a:ext>
            </a:extLst>
          </p:cNvPr>
          <p:cNvSpPr>
            <a:spLocks xmlns:a="http://schemas.openxmlformats.org/drawingml/2006/main" noGrp="1"/>
          </p:cNvSpPr>
          <p:nvPr/>
        </p:nvSpPr>
        <p:spPr>
          <a:xfrm xmlns:a="http://schemas.openxmlformats.org/drawingml/2006/main">
            <a:off x="8877300" y="5210175"/>
            <a:ext cx="20193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2250" b="0">
                <a:solidFill>
                  <a:srgbClr val="131E55"/>
                </a:solidFill>
                <a:latin typeface="Calibri"/>
                <a:ea typeface="Calibri"/>
                <a:cs typeface="Calibri"/>
              </a:defRPr>
            </a:pPr>
            <a:r>
              <a:rPr sz="2250" b="0">
                <a:solidFill>
                  <a:srgbClr val="131E55"/>
                </a:solidFill>
                <a:latin typeface="Calibri"/>
                <a:ea typeface="Calibri"/>
                <a:cs typeface="Calibri"/>
              </a:rPr>
              <a:t>Quarterly</a:t>
            </a:r>
          </a:p>
        </p:txBody>
      </p:sp>
      <p:sp>
        <p:nvSpPr>
          <p:cNvPr id="19" name="Original colored rule 5">
            <a:extLst xmlns:a="http://schemas.openxmlformats.org/drawingml/2006/main">
              <a:ext uri="{FF2B5EF4-FFF2-40B4-BE49-F238E27FC236}">
                <a16:creationId xmlns:a16="http://schemas.microsoft.com/office/drawing/2014/main" id="{1278AD6E-F6C0-460D-8A27-02EA134B13D7}"/>
              </a:ext>
            </a:extLst>
          </p:cNvPr>
          <p:cNvSpPr>
            <a:spLocks xmlns:a="http://schemas.openxmlformats.org/drawingml/2006/main" noGrp="1"/>
          </p:cNvSpPr>
          <p:nvPr/>
        </p:nvSpPr>
        <p:spPr>
          <a:xfrm xmlns:a="http://schemas.openxmlformats.org/drawingml/2006/main">
            <a:off x="1657350" y="5762625"/>
            <a:ext cx="9239250" cy="76200"/>
          </a:xfrm>
          <a:prstGeom xmlns:a="http://schemas.openxmlformats.org/drawingml/2006/main" prst="roundRect">
            <a:avLst>
              <a:gd name="adj" fmla="val 50000"/>
            </a:avLst>
          </a:prstGeom>
          <a:solidFill xmlns:a="http://schemas.openxmlformats.org/drawingml/2006/main">
            <a:srgbClr val="014F56"/>
          </a:solidFill>
          <a:ln xmlns:a="http://schemas.openxmlformats.org/drawingml/2006/main" w="0">
            <a:noFill/>
          </a:ln>
        </p:spPr>
      </p:sp>
      <p:sp>
        <p:nvSpPr>
          <p:cNvPr id="20" name="Slide number">
            <a:extLst xmlns:a="http://schemas.openxmlformats.org/drawingml/2006/main">
              <a:ext uri="{FF2B5EF4-FFF2-40B4-BE49-F238E27FC236}">
                <a16:creationId xmlns:a16="http://schemas.microsoft.com/office/drawing/2014/main" id="{6FD5DF38-62E5-4368-8170-7B8CDF2F87D3}"/>
              </a:ext>
            </a:extLst>
          </p:cNvPr>
          <p:cNvSpPr>
            <a:spLocks xmlns:a="http://schemas.openxmlformats.org/drawingml/2006/main" noGrp="1"/>
          </p:cNvSpPr>
          <p:nvPr/>
        </p:nvSpPr>
        <p:spPr>
          <a:xfrm xmlns:a="http://schemas.openxmlformats.org/drawingml/2006/main">
            <a:off x="5924550" y="6448425"/>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defRPr sz="1200" b="0">
                <a:solidFill>
                  <a:srgbClr val="73767C"/>
                </a:solidFill>
                <a:latin typeface="Calibri"/>
                <a:ea typeface="Calibri"/>
                <a:cs typeface="Calibri"/>
              </a:defRPr>
            </a:pPr>
            <a:r>
              <a:rPr sz="1200" b="0">
                <a:solidFill>
                  <a:srgbClr val="73767C"/>
                </a:solidFill>
                <a:latin typeface="Calibri"/>
                <a:ea typeface="Calibri"/>
                <a:cs typeface="Calibri"/>
              </a:rPr>
              <a:t>6</a:t>
            </a:r>
          </a:p>
        </p:txBody>
      </p:sp>
    </p:spTree>
    <p:extLst>
      <p:ext uri="{BB962C8B-B14F-4D97-AF65-F5344CB8AC3E}">
        <p14:creationId xmlns:p14="http://schemas.microsoft.com/office/powerpoint/2010/main" val="2038790006"/>
      </p:ext>
    </p:extLst>
  </p:cSld>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19" name="Slide title">
            <a:extLst xmlns:a="http://schemas.openxmlformats.org/drawingml/2006/main">
              <a:ext uri="{FF2B5EF4-FFF2-40B4-BE49-F238E27FC236}">
                <a16:creationId xmlns:a16="http://schemas.microsoft.com/office/drawing/2014/main" id="{761CFB12-D3BD-4430-8A3C-5AB3991F2DCD}"/>
              </a:ext>
            </a:extLst>
          </p:cNvPr>
          <p:cNvSpPr>
            <a:spLocks xmlns:a="http://schemas.openxmlformats.org/drawingml/2006/main" noGrp="1"/>
          </p:cNvSpPr>
          <p:nvPr/>
        </p:nvSpPr>
        <p:spPr>
          <a:xfrm xmlns:a="http://schemas.openxmlformats.org/drawingml/2006/main">
            <a:off x="457200" y="285750"/>
            <a:ext cx="11049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00" b="1">
                <a:solidFill>
                  <a:srgbClr val="131E55"/>
                </a:solidFill>
                <a:latin typeface="Sora"/>
                <a:ea typeface="Sora"/>
                <a:cs typeface="Sora"/>
              </a:defRPr>
            </a:pPr>
            <a:r>
              <a:rPr sz="3200" b="1">
                <a:solidFill>
                  <a:srgbClr val="131E55"/>
                </a:solidFill>
                <a:latin typeface="Sora"/>
                <a:ea typeface="Sora"/>
                <a:cs typeface="Sora"/>
              </a:rPr>
              <a:t>Route 3: Resident</a:t>
            </a:r>
          </a:p>
        </p:txBody>
      </p:sp>
      <p:sp>
        <p:nvSpPr>
          <p:cNvPr id="2" name="Slide subtitle">
            <a:extLst xmlns:a="http://schemas.openxmlformats.org/drawingml/2006/main">
              <a:ext uri="{FF2B5EF4-FFF2-40B4-BE49-F238E27FC236}">
                <a16:creationId xmlns:a16="http://schemas.microsoft.com/office/drawing/2014/main" id="{F6EF3969-F7A1-477B-8D6B-A84D3852A3E3}"/>
              </a:ext>
            </a:extLst>
          </p:cNvPr>
          <p:cNvSpPr>
            <a:spLocks xmlns:a="http://schemas.openxmlformats.org/drawingml/2006/main" noGrp="1"/>
          </p:cNvSpPr>
          <p:nvPr/>
        </p:nvSpPr>
        <p:spPr>
          <a:xfrm xmlns:a="http://schemas.openxmlformats.org/drawingml/2006/main">
            <a:off x="457200" y="1047750"/>
            <a:ext cx="109347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131E55"/>
                </a:solidFill>
                <a:latin typeface="Calibri"/>
                <a:ea typeface="Calibri"/>
                <a:cs typeface="Calibri"/>
              </a:defRPr>
            </a:pPr>
            <a:r>
              <a:rPr sz="2100" b="0">
                <a:solidFill>
                  <a:srgbClr val="131E55"/>
                </a:solidFill>
                <a:latin typeface="Calibri"/>
                <a:ea typeface="Calibri"/>
                <a:cs typeface="Calibri"/>
              </a:rPr>
              <a:t>Non-EU student registered with the municipality</a:t>
            </a:r>
          </a:p>
          <a:p xmlns:a="http://schemas.openxmlformats.org/drawingml/2006/main">
            <a:pPr algn="l">
              <a:defRPr sz="2100" b="0">
                <a:solidFill>
                  <a:srgbClr val="131E55"/>
                </a:solidFill>
                <a:latin typeface="Calibri"/>
                <a:ea typeface="Calibri"/>
                <a:cs typeface="Calibri"/>
              </a:defRPr>
            </a:pPr>
            <a:r>
              <a:rPr sz="2100" b="0">
                <a:solidFill>
                  <a:srgbClr val="131E55"/>
                </a:solidFill>
                <a:latin typeface="Calibri"/>
                <a:ea typeface="Calibri"/>
                <a:cs typeface="Calibri"/>
              </a:rPr>
              <a:t>Contribution based on income</a:t>
            </a:r>
          </a:p>
        </p:txBody>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a0b526f110134735">
            <a:extLst>
              <a:ext uri="{96DAC541-7B7A-43D3-8B79-37D633B846F1}">
                <asvg:svgBlip xmlns:asvg="http://schemas.microsoft.com/office/drawing/2016/SVG/main" r:embed="R77e4fea589ba4338"/>
              </a:ext>
            </a:extLst>
          </a:blip>
          <a:stretch xmlns:a="http://schemas.openxmlformats.org/drawingml/2006/main"/>
        </p:blipFill>
        <p:spPr>
          <a:xfrm xmlns:a="http://schemas.openxmlformats.org/drawingml/2006/main">
            <a:off x="647700" y="1743075"/>
            <a:ext cx="685800" cy="685800"/>
          </a:xfrm>
          <a:prstGeom xmlns:a="http://schemas.openxmlformats.org/drawingml/2006/main" prst="rect">
            <a:avLst/>
          </a:prstGeom>
        </p:spPr>
      </p:pic>
      <p:sp>
        <p:nvSpPr>
          <p:cNvPr id="4" name="Item 1">
            <a:extLst xmlns:a="http://schemas.openxmlformats.org/drawingml/2006/main">
              <a:ext uri="{FF2B5EF4-FFF2-40B4-BE49-F238E27FC236}">
                <a16:creationId xmlns:a16="http://schemas.microsoft.com/office/drawing/2014/main" id="{8982A421-F092-4B44-8C3D-8EBE8F66212A}"/>
              </a:ext>
            </a:extLst>
          </p:cNvPr>
          <p:cNvSpPr>
            <a:spLocks xmlns:a="http://schemas.openxmlformats.org/drawingml/2006/main" noGrp="1"/>
          </p:cNvSpPr>
          <p:nvPr/>
        </p:nvSpPr>
        <p:spPr>
          <a:xfrm xmlns:a="http://schemas.openxmlformats.org/drawingml/2006/main">
            <a:off x="1657350" y="1819275"/>
            <a:ext cx="72199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1">
                <a:solidFill>
                  <a:srgbClr val="131E55"/>
                </a:solidFill>
                <a:latin typeface="Calibri"/>
                <a:ea typeface="Calibri"/>
                <a:cs typeface="Calibri"/>
              </a:defRPr>
            </a:pPr>
            <a:r>
              <a:rPr sz="2250" b="1">
                <a:solidFill>
                  <a:srgbClr val="131E55"/>
                </a:solidFill>
                <a:latin typeface="Calibri"/>
                <a:ea typeface="Calibri"/>
                <a:cs typeface="Calibri"/>
              </a:rPr>
              <a:t>Identity card or passport</a:t>
            </a:r>
          </a:p>
        </p:txBody>
      </p:sp>
      <p:sp>
        <p:nvSpPr>
          <p:cNvPr id="5" name="Original colored rule 1">
            <a:extLst xmlns:a="http://schemas.openxmlformats.org/drawingml/2006/main">
              <a:ext uri="{FF2B5EF4-FFF2-40B4-BE49-F238E27FC236}">
                <a16:creationId xmlns:a16="http://schemas.microsoft.com/office/drawing/2014/main" id="{66670A86-40C7-4971-AD7D-798F18F29654}"/>
              </a:ext>
            </a:extLst>
          </p:cNvPr>
          <p:cNvSpPr>
            <a:spLocks xmlns:a="http://schemas.openxmlformats.org/drawingml/2006/main" noGrp="1"/>
          </p:cNvSpPr>
          <p:nvPr/>
        </p:nvSpPr>
        <p:spPr>
          <a:xfrm xmlns:a="http://schemas.openxmlformats.org/drawingml/2006/main">
            <a:off x="1657350" y="2371725"/>
            <a:ext cx="9239250" cy="76200"/>
          </a:xfrm>
          <a:prstGeom xmlns:a="http://schemas.openxmlformats.org/drawingml/2006/main" prst="roundRect">
            <a:avLst>
              <a:gd name="adj" fmla="val 50000"/>
            </a:avLst>
          </a:prstGeom>
          <a:solidFill xmlns:a="http://schemas.openxmlformats.org/drawingml/2006/main">
            <a:srgbClr val="131E55"/>
          </a:solidFill>
          <a:ln xmlns:a="http://schemas.openxmlformats.org/drawingml/2006/main" w="0">
            <a:noFill/>
          </a:ln>
        </p:spPr>
      </p:sp>
      <p:pic>
        <p:nvPicPr>
          <p:cNvPr id="24" name=""/>
          <p:cNvPicPr>
            <a:picLocks xmlns:a="http://schemas.openxmlformats.org/drawingml/2006/main" noChangeAspect="1"/>
          </p:cNvPicPr>
          <p:nvPr/>
        </p:nvPicPr>
        <p:blipFill>
          <a:blip xmlns:r="http://schemas.openxmlformats.org/officeDocument/2006/relationships" xmlns:a="http://schemas.openxmlformats.org/drawingml/2006/main" r:embed="R1973a060bbb34718">
            <a:extLst>
              <a:ext uri="{96DAC541-7B7A-43D3-8B79-37D633B846F1}">
                <asvg:svgBlip xmlns:asvg="http://schemas.microsoft.com/office/drawing/2016/SVG/main" r:embed="Rf60127330c844bdf"/>
              </a:ext>
            </a:extLst>
          </a:blip>
          <a:stretch xmlns:a="http://schemas.openxmlformats.org/drawingml/2006/main"/>
        </p:blipFill>
        <p:spPr>
          <a:xfrm xmlns:a="http://schemas.openxmlformats.org/drawingml/2006/main">
            <a:off x="647700" y="2590800"/>
            <a:ext cx="685800" cy="685800"/>
          </a:xfrm>
          <a:prstGeom xmlns:a="http://schemas.openxmlformats.org/drawingml/2006/main" prst="rect">
            <a:avLst/>
          </a:prstGeom>
        </p:spPr>
      </p:pic>
      <p:sp>
        <p:nvSpPr>
          <p:cNvPr id="7" name="Item 2">
            <a:extLst xmlns:a="http://schemas.openxmlformats.org/drawingml/2006/main">
              <a:ext uri="{FF2B5EF4-FFF2-40B4-BE49-F238E27FC236}">
                <a16:creationId xmlns:a16="http://schemas.microsoft.com/office/drawing/2014/main" id="{B6CC1C7A-97CF-4DAA-A0AE-DD15C45BB334}"/>
              </a:ext>
            </a:extLst>
          </p:cNvPr>
          <p:cNvSpPr>
            <a:spLocks xmlns:a="http://schemas.openxmlformats.org/drawingml/2006/main" noGrp="1"/>
          </p:cNvSpPr>
          <p:nvPr/>
        </p:nvSpPr>
        <p:spPr>
          <a:xfrm xmlns:a="http://schemas.openxmlformats.org/drawingml/2006/main">
            <a:off x="1657350" y="2667000"/>
            <a:ext cx="72199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1">
                <a:solidFill>
                  <a:srgbClr val="131E55"/>
                </a:solidFill>
                <a:latin typeface="Calibri"/>
                <a:ea typeface="Calibri"/>
                <a:cs typeface="Calibri"/>
              </a:defRPr>
            </a:pPr>
            <a:r>
              <a:rPr sz="2250" b="1">
                <a:solidFill>
                  <a:srgbClr val="131E55"/>
                </a:solidFill>
                <a:latin typeface="Calibri"/>
                <a:ea typeface="Calibri"/>
                <a:cs typeface="Calibri"/>
              </a:rPr>
              <a:t>School enrolment certificate</a:t>
            </a:r>
          </a:p>
        </p:txBody>
      </p:sp>
      <p:sp>
        <p:nvSpPr>
          <p:cNvPr id="8" name="Original colored rule 2">
            <a:extLst xmlns:a="http://schemas.openxmlformats.org/drawingml/2006/main">
              <a:ext uri="{FF2B5EF4-FFF2-40B4-BE49-F238E27FC236}">
                <a16:creationId xmlns:a16="http://schemas.microsoft.com/office/drawing/2014/main" id="{528A9268-3948-4D5F-A38A-325052049CAF}"/>
              </a:ext>
            </a:extLst>
          </p:cNvPr>
          <p:cNvSpPr>
            <a:spLocks xmlns:a="http://schemas.openxmlformats.org/drawingml/2006/main" noGrp="1"/>
          </p:cNvSpPr>
          <p:nvPr/>
        </p:nvSpPr>
        <p:spPr>
          <a:xfrm xmlns:a="http://schemas.openxmlformats.org/drawingml/2006/main">
            <a:off x="1657350" y="3219450"/>
            <a:ext cx="9239250" cy="76200"/>
          </a:xfrm>
          <a:prstGeom xmlns:a="http://schemas.openxmlformats.org/drawingml/2006/main" prst="roundRect">
            <a:avLst>
              <a:gd name="adj" fmla="val 50000"/>
            </a:avLst>
          </a:prstGeom>
          <a:solidFill xmlns:a="http://schemas.openxmlformats.org/drawingml/2006/main">
            <a:srgbClr val="1158BF"/>
          </a:solidFill>
          <a:ln xmlns:a="http://schemas.openxmlformats.org/drawingml/2006/main" w="0">
            <a:noFill/>
          </a:ln>
        </p:spPr>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18fa59632ac548b9"/>
          <a:srcRect xmlns:a="http://schemas.openxmlformats.org/drawingml/2006/main" l="31250" t="30078" r="26172" b="25977"/>
          <a:stretch xmlns:a="http://schemas.openxmlformats.org/drawingml/2006/main"/>
        </p:blipFill>
        <p:spPr>
          <a:xfrm xmlns:a="http://schemas.openxmlformats.org/drawingml/2006/main">
            <a:off x="658368" y="3438525"/>
            <a:ext cx="664464" cy="685800"/>
          </a:xfrm>
          <a:prstGeom xmlns:a="http://schemas.openxmlformats.org/drawingml/2006/main" prst="rect">
            <a:avLst/>
          </a:prstGeom>
        </p:spPr>
      </p:pic>
      <p:sp>
        <p:nvSpPr>
          <p:cNvPr id="10" name="Item 3">
            <a:extLst xmlns:a="http://schemas.openxmlformats.org/drawingml/2006/main">
              <a:ext uri="{FF2B5EF4-FFF2-40B4-BE49-F238E27FC236}">
                <a16:creationId xmlns:a16="http://schemas.microsoft.com/office/drawing/2014/main" id="{06B0982A-42E8-4224-A2A6-CBD5ADDBB14A}"/>
              </a:ext>
            </a:extLst>
          </p:cNvPr>
          <p:cNvSpPr>
            <a:spLocks xmlns:a="http://schemas.openxmlformats.org/drawingml/2006/main" noGrp="1"/>
          </p:cNvSpPr>
          <p:nvPr/>
        </p:nvSpPr>
        <p:spPr>
          <a:xfrm xmlns:a="http://schemas.openxmlformats.org/drawingml/2006/main">
            <a:off x="1657350" y="3514725"/>
            <a:ext cx="72199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1">
                <a:solidFill>
                  <a:srgbClr val="131E55"/>
                </a:solidFill>
                <a:latin typeface="Calibri"/>
                <a:ea typeface="Calibri"/>
                <a:cs typeface="Calibri"/>
              </a:defRPr>
            </a:pPr>
            <a:r>
              <a:rPr sz="2250" b="1">
                <a:solidFill>
                  <a:srgbClr val="131E55"/>
                </a:solidFill>
                <a:latin typeface="Calibri"/>
                <a:ea typeface="Calibri"/>
                <a:cs typeface="Calibri"/>
              </a:rPr>
              <a:t>Household composition certificate</a:t>
            </a:r>
          </a:p>
        </p:txBody>
      </p:sp>
      <p:sp>
        <p:nvSpPr>
          <p:cNvPr id="11" name="Original colored rule 3">
            <a:extLst xmlns:a="http://schemas.openxmlformats.org/drawingml/2006/main">
              <a:ext uri="{FF2B5EF4-FFF2-40B4-BE49-F238E27FC236}">
                <a16:creationId xmlns:a16="http://schemas.microsoft.com/office/drawing/2014/main" id="{2F1839F5-925B-4661-B0E6-52A9CD3FFB57}"/>
              </a:ext>
            </a:extLst>
          </p:cNvPr>
          <p:cNvSpPr>
            <a:spLocks xmlns:a="http://schemas.openxmlformats.org/drawingml/2006/main" noGrp="1"/>
          </p:cNvSpPr>
          <p:nvPr/>
        </p:nvSpPr>
        <p:spPr>
          <a:xfrm xmlns:a="http://schemas.openxmlformats.org/drawingml/2006/main">
            <a:off x="1657350" y="4067175"/>
            <a:ext cx="9239250" cy="76200"/>
          </a:xfrm>
          <a:prstGeom xmlns:a="http://schemas.openxmlformats.org/drawingml/2006/main" prst="roundRect">
            <a:avLst>
              <a:gd name="adj" fmla="val 50000"/>
            </a:avLst>
          </a:prstGeom>
          <a:solidFill xmlns:a="http://schemas.openxmlformats.org/drawingml/2006/main">
            <a:srgbClr val="EFA70F"/>
          </a:solidFill>
          <a:ln xmlns:a="http://schemas.openxmlformats.org/drawingml/2006/main" w="0">
            <a:noFill/>
          </a:ln>
        </p:spPr>
      </p:sp>
      <p:pic>
        <p:nvPicPr>
          <p:cNvPr id="30" name=""/>
          <p:cNvPicPr>
            <a:picLocks xmlns:a="http://schemas.openxmlformats.org/drawingml/2006/main" noChangeAspect="1"/>
          </p:cNvPicPr>
          <p:nvPr/>
        </p:nvPicPr>
        <p:blipFill>
          <a:blip xmlns:r="http://schemas.openxmlformats.org/officeDocument/2006/relationships" xmlns:a="http://schemas.openxmlformats.org/drawingml/2006/main" r:embed="Rc99d7b9afef048bc"/>
          <a:srcRect xmlns:a="http://schemas.openxmlformats.org/drawingml/2006/main" l="27539" t="7617" r="27734" b="7617"/>
          <a:stretch xmlns:a="http://schemas.openxmlformats.org/drawingml/2006/main"/>
        </p:blipFill>
        <p:spPr>
          <a:xfrm xmlns:a="http://schemas.openxmlformats.org/drawingml/2006/main">
            <a:off x="809669" y="4286250"/>
            <a:ext cx="361862" cy="685800"/>
          </a:xfrm>
          <a:prstGeom xmlns:a="http://schemas.openxmlformats.org/drawingml/2006/main" prst="rect">
            <a:avLst/>
          </a:prstGeom>
        </p:spPr>
      </p:pic>
      <p:sp>
        <p:nvSpPr>
          <p:cNvPr id="13" name="Item 4">
            <a:extLst xmlns:a="http://schemas.openxmlformats.org/drawingml/2006/main">
              <a:ext uri="{FF2B5EF4-FFF2-40B4-BE49-F238E27FC236}">
                <a16:creationId xmlns:a16="http://schemas.microsoft.com/office/drawing/2014/main" id="{FC5CFEFB-CE8B-47F2-9538-7EC484517D8D}"/>
              </a:ext>
            </a:extLst>
          </p:cNvPr>
          <p:cNvSpPr>
            <a:spLocks xmlns:a="http://schemas.openxmlformats.org/drawingml/2006/main" noGrp="1"/>
          </p:cNvSpPr>
          <p:nvPr/>
        </p:nvSpPr>
        <p:spPr>
          <a:xfrm xmlns:a="http://schemas.openxmlformats.org/drawingml/2006/main">
            <a:off x="1657350" y="4362450"/>
            <a:ext cx="72199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1">
                <a:solidFill>
                  <a:srgbClr val="131E55"/>
                </a:solidFill>
                <a:latin typeface="Calibri"/>
                <a:ea typeface="Calibri"/>
                <a:cs typeface="Calibri"/>
              </a:defRPr>
            </a:pPr>
            <a:r>
              <a:rPr sz="2250" b="1">
                <a:solidFill>
                  <a:srgbClr val="131E55"/>
                </a:solidFill>
                <a:latin typeface="Calibri"/>
                <a:ea typeface="Calibri"/>
                <a:cs typeface="Calibri"/>
              </a:rPr>
              <a:t>Residence permit</a:t>
            </a:r>
          </a:p>
        </p:txBody>
      </p:sp>
      <p:sp>
        <p:nvSpPr>
          <p:cNvPr id="14" name="Original colored rule 4">
            <a:extLst xmlns:a="http://schemas.openxmlformats.org/drawingml/2006/main">
              <a:ext uri="{FF2B5EF4-FFF2-40B4-BE49-F238E27FC236}">
                <a16:creationId xmlns:a16="http://schemas.microsoft.com/office/drawing/2014/main" id="{2B4B6774-E595-4BF3-BE48-A8C940CD4CDE}"/>
              </a:ext>
            </a:extLst>
          </p:cNvPr>
          <p:cNvSpPr>
            <a:spLocks xmlns:a="http://schemas.openxmlformats.org/drawingml/2006/main" noGrp="1"/>
          </p:cNvSpPr>
          <p:nvPr/>
        </p:nvSpPr>
        <p:spPr>
          <a:xfrm xmlns:a="http://schemas.openxmlformats.org/drawingml/2006/main">
            <a:off x="1657350" y="4914900"/>
            <a:ext cx="9239250" cy="76200"/>
          </a:xfrm>
          <a:prstGeom xmlns:a="http://schemas.openxmlformats.org/drawingml/2006/main" prst="roundRect">
            <a:avLst>
              <a:gd name="adj" fmla="val 50000"/>
            </a:avLst>
          </a:prstGeom>
          <a:solidFill xmlns:a="http://schemas.openxmlformats.org/drawingml/2006/main">
            <a:srgbClr val="F97360"/>
          </a:solidFill>
          <a:ln xmlns:a="http://schemas.openxmlformats.org/drawingml/2006/main" w="0">
            <a:noFill/>
          </a:ln>
        </p:spPr>
      </p:sp>
      <p:pic>
        <p:nvPicPr>
          <p:cNvPr id="33" name=""/>
          <p:cNvPicPr>
            <a:picLocks xmlns:a="http://schemas.openxmlformats.org/drawingml/2006/main" noChangeAspect="1"/>
          </p:cNvPicPr>
          <p:nvPr/>
        </p:nvPicPr>
        <p:blipFill>
          <a:blip xmlns:r="http://schemas.openxmlformats.org/officeDocument/2006/relationships" xmlns:a="http://schemas.openxmlformats.org/drawingml/2006/main" r:embed="R24e5e8366d844ac2">
            <a:extLst>
              <a:ext uri="{96DAC541-7B7A-43D3-8B79-37D633B846F1}">
                <asvg:svgBlip xmlns:asvg="http://schemas.microsoft.com/office/drawing/2016/SVG/main" r:embed="Rfd306b161af24503"/>
              </a:ext>
            </a:extLst>
          </a:blip>
          <a:stretch xmlns:a="http://schemas.openxmlformats.org/drawingml/2006/main"/>
        </p:blipFill>
        <p:spPr>
          <a:xfrm xmlns:a="http://schemas.openxmlformats.org/drawingml/2006/main">
            <a:off x="647700" y="5133975"/>
            <a:ext cx="685800" cy="685800"/>
          </a:xfrm>
          <a:prstGeom xmlns:a="http://schemas.openxmlformats.org/drawingml/2006/main" prst="rect">
            <a:avLst/>
          </a:prstGeom>
        </p:spPr>
      </p:pic>
      <p:sp>
        <p:nvSpPr>
          <p:cNvPr id="16" name="Item 5">
            <a:extLst xmlns:a="http://schemas.openxmlformats.org/drawingml/2006/main">
              <a:ext uri="{FF2B5EF4-FFF2-40B4-BE49-F238E27FC236}">
                <a16:creationId xmlns:a16="http://schemas.microsoft.com/office/drawing/2014/main" id="{DA9552CD-B4C5-4E57-8FA4-7A150D697952}"/>
              </a:ext>
            </a:extLst>
          </p:cNvPr>
          <p:cNvSpPr>
            <a:spLocks xmlns:a="http://schemas.openxmlformats.org/drawingml/2006/main" noGrp="1"/>
          </p:cNvSpPr>
          <p:nvPr/>
        </p:nvSpPr>
        <p:spPr>
          <a:xfrm xmlns:a="http://schemas.openxmlformats.org/drawingml/2006/main">
            <a:off x="1657350" y="5210175"/>
            <a:ext cx="72199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1">
                <a:solidFill>
                  <a:srgbClr val="131E55"/>
                </a:solidFill>
                <a:latin typeface="Calibri"/>
                <a:ea typeface="Calibri"/>
                <a:cs typeface="Calibri"/>
              </a:defRPr>
            </a:pPr>
            <a:r>
              <a:rPr sz="2250" b="1">
                <a:solidFill>
                  <a:srgbClr val="131E55"/>
                </a:solidFill>
                <a:latin typeface="Calibri"/>
                <a:ea typeface="Calibri"/>
                <a:cs typeface="Calibri"/>
              </a:rPr>
              <a:t>Membership form + declaration</a:t>
            </a:r>
          </a:p>
        </p:txBody>
      </p:sp>
      <p:sp>
        <p:nvSpPr>
          <p:cNvPr id="17" name="Original colored rule 5">
            <a:extLst xmlns:a="http://schemas.openxmlformats.org/drawingml/2006/main">
              <a:ext uri="{FF2B5EF4-FFF2-40B4-BE49-F238E27FC236}">
                <a16:creationId xmlns:a16="http://schemas.microsoft.com/office/drawing/2014/main" id="{2EB5AD5B-BA61-465A-9B9F-DAFBA235C318}"/>
              </a:ext>
            </a:extLst>
          </p:cNvPr>
          <p:cNvSpPr>
            <a:spLocks xmlns:a="http://schemas.openxmlformats.org/drawingml/2006/main" noGrp="1"/>
          </p:cNvSpPr>
          <p:nvPr/>
        </p:nvSpPr>
        <p:spPr>
          <a:xfrm xmlns:a="http://schemas.openxmlformats.org/drawingml/2006/main">
            <a:off x="1657350" y="5762625"/>
            <a:ext cx="9239250" cy="76200"/>
          </a:xfrm>
          <a:prstGeom xmlns:a="http://schemas.openxmlformats.org/drawingml/2006/main" prst="roundRect">
            <a:avLst>
              <a:gd name="adj" fmla="val 50000"/>
            </a:avLst>
          </a:prstGeom>
          <a:solidFill xmlns:a="http://schemas.openxmlformats.org/drawingml/2006/main">
            <a:srgbClr val="014F56"/>
          </a:solidFill>
          <a:ln xmlns:a="http://schemas.openxmlformats.org/drawingml/2006/main" w="0">
            <a:noFill/>
          </a:ln>
        </p:spPr>
      </p:sp>
      <p:sp>
        <p:nvSpPr>
          <p:cNvPr id="18" name="Slide number">
            <a:extLst xmlns:a="http://schemas.openxmlformats.org/drawingml/2006/main">
              <a:ext uri="{FF2B5EF4-FFF2-40B4-BE49-F238E27FC236}">
                <a16:creationId xmlns:a16="http://schemas.microsoft.com/office/drawing/2014/main" id="{D736E0A2-875B-47F5-846F-8700A4F44947}"/>
              </a:ext>
            </a:extLst>
          </p:cNvPr>
          <p:cNvSpPr>
            <a:spLocks xmlns:a="http://schemas.openxmlformats.org/drawingml/2006/main" noGrp="1"/>
          </p:cNvSpPr>
          <p:nvPr/>
        </p:nvSpPr>
        <p:spPr>
          <a:xfrm xmlns:a="http://schemas.openxmlformats.org/drawingml/2006/main">
            <a:off x="5924550" y="6448425"/>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defRPr sz="1200" b="0">
                <a:solidFill>
                  <a:srgbClr val="73767C"/>
                </a:solidFill>
                <a:latin typeface="Calibri"/>
                <a:ea typeface="Calibri"/>
                <a:cs typeface="Calibri"/>
              </a:defRPr>
            </a:pPr>
            <a:r>
              <a:rPr sz="1200" b="0">
                <a:solidFill>
                  <a:srgbClr val="73767C"/>
                </a:solidFill>
                <a:latin typeface="Calibri"/>
                <a:ea typeface="Calibri"/>
                <a:cs typeface="Calibri"/>
              </a:rPr>
              <a:t>7</a:t>
            </a:r>
          </a:p>
        </p:txBody>
      </p:sp>
    </p:spTree>
    <p:extLst>
      <p:ext uri="{BB962C8B-B14F-4D97-AF65-F5344CB8AC3E}">
        <p14:creationId xmlns:p14="http://schemas.microsoft.com/office/powerpoint/2010/main" val="2038790006"/>
      </p:ext>
    </p:extLst>
  </p:cSld>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13" name="Slide title">
            <a:extLst xmlns:a="http://schemas.openxmlformats.org/drawingml/2006/main">
              <a:ext uri="{FF2B5EF4-FFF2-40B4-BE49-F238E27FC236}">
                <a16:creationId xmlns:a16="http://schemas.microsoft.com/office/drawing/2014/main" id="{B9621910-7513-4328-954B-0A913A0DAF04}"/>
              </a:ext>
            </a:extLst>
          </p:cNvPr>
          <p:cNvSpPr>
            <a:spLocks xmlns:a="http://schemas.openxmlformats.org/drawingml/2006/main" noGrp="1"/>
          </p:cNvSpPr>
          <p:nvPr/>
        </p:nvSpPr>
        <p:spPr>
          <a:xfrm xmlns:a="http://schemas.openxmlformats.org/drawingml/2006/main">
            <a:off x="457200" y="285750"/>
            <a:ext cx="11049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00" b="1">
                <a:solidFill>
                  <a:srgbClr val="131E55"/>
                </a:solidFill>
                <a:latin typeface="Sora"/>
                <a:ea typeface="Sora"/>
                <a:cs typeface="Sora"/>
              </a:defRPr>
            </a:pPr>
            <a:r>
              <a:rPr sz="3200" b="1">
                <a:solidFill>
                  <a:srgbClr val="131E55"/>
                </a:solidFill>
                <a:latin typeface="Sora"/>
                <a:ea typeface="Sora"/>
                <a:cs typeface="Sora"/>
              </a:rPr>
              <a:t>Three students, three routes</a:t>
            </a:r>
          </a:p>
        </p:txBody>
      </p:sp>
      <p:sp>
        <p:nvSpPr>
          <p:cNvPr id="2" name="Slide subtitle">
            <a:extLst xmlns:a="http://schemas.openxmlformats.org/drawingml/2006/main">
              <a:ext uri="{FF2B5EF4-FFF2-40B4-BE49-F238E27FC236}">
                <a16:creationId xmlns:a16="http://schemas.microsoft.com/office/drawing/2014/main" id="{4A1C01FC-FD21-4DCD-AEE9-9A108CD1A4D2}"/>
              </a:ext>
            </a:extLst>
          </p:cNvPr>
          <p:cNvSpPr>
            <a:spLocks xmlns:a="http://schemas.openxmlformats.org/drawingml/2006/main" noGrp="1"/>
          </p:cNvSpPr>
          <p:nvPr/>
        </p:nvSpPr>
        <p:spPr>
          <a:xfrm xmlns:a="http://schemas.openxmlformats.org/drawingml/2006/main">
            <a:off x="457200" y="1047750"/>
            <a:ext cx="109347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131E55"/>
                </a:solidFill>
                <a:latin typeface="Calibri"/>
                <a:ea typeface="Calibri"/>
                <a:cs typeface="Calibri"/>
              </a:defRPr>
            </a:pPr>
            <a:r>
              <a:rPr sz="2100" b="0">
                <a:solidFill>
                  <a:srgbClr val="131E55"/>
                </a:solidFill>
                <a:latin typeface="Calibri"/>
                <a:ea typeface="Calibri"/>
                <a:cs typeface="Calibri"/>
              </a:rPr>
              <a:t>Same campus, different procedures.</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48c3935daf714f3b"/>
          <a:srcRect xmlns:a="http://schemas.openxmlformats.org/drawingml/2006/main" l="27539" t="7617" r="27734" b="7617"/>
          <a:stretch xmlns:a="http://schemas.openxmlformats.org/drawingml/2006/main"/>
        </p:blipFill>
        <p:spPr>
          <a:xfrm xmlns:a="http://schemas.openxmlformats.org/drawingml/2006/main">
            <a:off x="852553" y="1885950"/>
            <a:ext cx="542793" cy="1028700"/>
          </a:xfrm>
          <a:prstGeom xmlns:a="http://schemas.openxmlformats.org/drawingml/2006/main" prst="rect">
            <a:avLst/>
          </a:prstGeom>
        </p:spPr>
      </p:pic>
      <p:sp>
        <p:nvSpPr>
          <p:cNvPr id="4" name="Row 1 heading">
            <a:extLst xmlns:a="http://schemas.openxmlformats.org/drawingml/2006/main">
              <a:ext uri="{FF2B5EF4-FFF2-40B4-BE49-F238E27FC236}">
                <a16:creationId xmlns:a16="http://schemas.microsoft.com/office/drawing/2014/main" id="{01068D8F-5836-474A-943B-B745BE2F2218}"/>
              </a:ext>
            </a:extLst>
          </p:cNvPr>
          <p:cNvSpPr>
            <a:spLocks xmlns:a="http://schemas.openxmlformats.org/drawingml/2006/main" noGrp="1"/>
          </p:cNvSpPr>
          <p:nvPr/>
        </p:nvSpPr>
        <p:spPr>
          <a:xfrm xmlns:a="http://schemas.openxmlformats.org/drawingml/2006/main">
            <a:off x="1962150" y="1809750"/>
            <a:ext cx="93726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1">
                <a:solidFill>
                  <a:srgbClr val="131E55"/>
                </a:solidFill>
                <a:latin typeface="Sora"/>
                <a:ea typeface="Sora"/>
                <a:cs typeface="Sora"/>
              </a:defRPr>
            </a:pPr>
            <a:r>
              <a:rPr sz="2325" b="1">
                <a:solidFill>
                  <a:srgbClr val="131E55"/>
                </a:solidFill>
                <a:latin typeface="Sora"/>
                <a:ea typeface="Sora"/>
                <a:cs typeface="Sora"/>
              </a:rPr>
              <a:t>Lucía, Spain</a:t>
            </a:r>
          </a:p>
        </p:txBody>
      </p:sp>
      <p:sp>
        <p:nvSpPr>
          <p:cNvPr id="5" name="Row 1 body">
            <a:extLst xmlns:a="http://schemas.openxmlformats.org/drawingml/2006/main">
              <a:ext uri="{FF2B5EF4-FFF2-40B4-BE49-F238E27FC236}">
                <a16:creationId xmlns:a16="http://schemas.microsoft.com/office/drawing/2014/main" id="{37B80DE9-0A1B-4244-BDF4-C415437FAD22}"/>
              </a:ext>
            </a:extLst>
          </p:cNvPr>
          <p:cNvSpPr>
            <a:spLocks xmlns:a="http://schemas.openxmlformats.org/drawingml/2006/main" noGrp="1"/>
          </p:cNvSpPr>
          <p:nvPr/>
        </p:nvSpPr>
        <p:spPr>
          <a:xfrm xmlns:a="http://schemas.openxmlformats.org/drawingml/2006/main">
            <a:off x="1962150" y="2324100"/>
            <a:ext cx="92011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00" b="0">
                <a:solidFill>
                  <a:srgbClr val="131E55"/>
                </a:solidFill>
                <a:latin typeface="Calibri"/>
                <a:ea typeface="Calibri"/>
                <a:cs typeface="Calibri"/>
              </a:defRPr>
            </a:pPr>
            <a:r>
              <a:rPr sz="2400" b="0">
                <a:solidFill>
                  <a:srgbClr val="131E55"/>
                </a:solidFill>
                <a:latin typeface="Calibri"/>
                <a:ea typeface="Calibri"/>
                <a:cs typeface="Calibri"/>
              </a:rPr>
              <a:t>EHIC route: €0, renewable annually.</a:t>
            </a: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dd82eaa01f25403c">
            <a:extLst>
              <a:ext uri="{96DAC541-7B7A-43D3-8B79-37D633B846F1}">
                <asvg:svgBlip xmlns:asvg="http://schemas.microsoft.com/office/drawing/2016/SVG/main" r:embed="Reb77321b56bf4b55"/>
              </a:ext>
            </a:extLst>
          </a:blip>
          <a:stretch xmlns:a="http://schemas.openxmlformats.org/drawingml/2006/main"/>
        </p:blipFill>
        <p:spPr>
          <a:xfrm xmlns:a="http://schemas.openxmlformats.org/drawingml/2006/main">
            <a:off x="609600" y="3295650"/>
            <a:ext cx="1028700" cy="1028700"/>
          </a:xfrm>
          <a:prstGeom xmlns:a="http://schemas.openxmlformats.org/drawingml/2006/main" prst="rect">
            <a:avLst/>
          </a:prstGeom>
        </p:spPr>
      </p:pic>
      <p:sp>
        <p:nvSpPr>
          <p:cNvPr id="7" name="Row 2 heading">
            <a:extLst xmlns:a="http://schemas.openxmlformats.org/drawingml/2006/main">
              <a:ext uri="{FF2B5EF4-FFF2-40B4-BE49-F238E27FC236}">
                <a16:creationId xmlns:a16="http://schemas.microsoft.com/office/drawing/2014/main" id="{7F783150-B2EA-461A-A442-B3F6B5DB99EC}"/>
              </a:ext>
            </a:extLst>
          </p:cNvPr>
          <p:cNvSpPr>
            <a:spLocks xmlns:a="http://schemas.openxmlformats.org/drawingml/2006/main" noGrp="1"/>
          </p:cNvSpPr>
          <p:nvPr/>
        </p:nvSpPr>
        <p:spPr>
          <a:xfrm xmlns:a="http://schemas.openxmlformats.org/drawingml/2006/main">
            <a:off x="1962150" y="3219450"/>
            <a:ext cx="93726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1">
                <a:solidFill>
                  <a:srgbClr val="131E55"/>
                </a:solidFill>
                <a:latin typeface="Sora"/>
                <a:ea typeface="Sora"/>
                <a:cs typeface="Sora"/>
              </a:defRPr>
            </a:pPr>
            <a:r>
              <a:rPr sz="2325" b="1">
                <a:solidFill>
                  <a:srgbClr val="131E55"/>
                </a:solidFill>
                <a:latin typeface="Sora"/>
                <a:ea typeface="Sora"/>
                <a:cs typeface="Sora"/>
              </a:rPr>
              <a:t>Amir, Morocco</a:t>
            </a:r>
          </a:p>
        </p:txBody>
      </p:sp>
      <p:sp>
        <p:nvSpPr>
          <p:cNvPr id="8" name="Row 2 body">
            <a:extLst xmlns:a="http://schemas.openxmlformats.org/drawingml/2006/main">
              <a:ext uri="{FF2B5EF4-FFF2-40B4-BE49-F238E27FC236}">
                <a16:creationId xmlns:a16="http://schemas.microsoft.com/office/drawing/2014/main" id="{3C147C4F-ED5B-458C-9338-DBAD3C19454C}"/>
              </a:ext>
            </a:extLst>
          </p:cNvPr>
          <p:cNvSpPr>
            <a:spLocks xmlns:a="http://schemas.openxmlformats.org/drawingml/2006/main" noGrp="1"/>
          </p:cNvSpPr>
          <p:nvPr/>
        </p:nvSpPr>
        <p:spPr>
          <a:xfrm xmlns:a="http://schemas.openxmlformats.org/drawingml/2006/main">
            <a:off x="1962150" y="3733800"/>
            <a:ext cx="92011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00" b="0">
                <a:solidFill>
                  <a:srgbClr val="131E55"/>
                </a:solidFill>
                <a:latin typeface="Calibri"/>
                <a:ea typeface="Calibri"/>
                <a:cs typeface="Calibri"/>
              </a:defRPr>
            </a:pPr>
            <a:r>
              <a:rPr sz="2400" b="0">
                <a:solidFill>
                  <a:srgbClr val="131E55"/>
                </a:solidFill>
                <a:latin typeface="Calibri"/>
                <a:ea typeface="Calibri"/>
                <a:cs typeface="Calibri"/>
              </a:rPr>
              <a:t>No municipal registration.</a:t>
            </a:r>
          </a:p>
          <a:p xmlns:a="http://schemas.openxmlformats.org/drawingml/2006/main">
            <a:pPr algn="l">
              <a:defRPr sz="2400" b="0">
                <a:solidFill>
                  <a:srgbClr val="131E55"/>
                </a:solidFill>
                <a:latin typeface="Calibri"/>
                <a:ea typeface="Calibri"/>
                <a:cs typeface="Calibri"/>
              </a:defRPr>
            </a:pPr>
            <a:r>
              <a:rPr sz="2400" b="0">
                <a:solidFill>
                  <a:srgbClr val="131E55"/>
                </a:solidFill>
                <a:latin typeface="Calibri"/>
                <a:ea typeface="Calibri"/>
                <a:cs typeface="Calibri"/>
              </a:rPr>
              <a:t>Student route: €78.93 per quarter in 2026.</a:t>
            </a:r>
          </a:p>
        </p:txBody>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3c66627322cb421a"/>
          <a:srcRect xmlns:a="http://schemas.openxmlformats.org/drawingml/2006/main" l="31250" t="30078" r="26172" b="25977"/>
          <a:stretch xmlns:a="http://schemas.openxmlformats.org/drawingml/2006/main"/>
        </p:blipFill>
        <p:spPr>
          <a:xfrm xmlns:a="http://schemas.openxmlformats.org/drawingml/2006/main">
            <a:off x="625602" y="4705350"/>
            <a:ext cx="996696" cy="1028700"/>
          </a:xfrm>
          <a:prstGeom xmlns:a="http://schemas.openxmlformats.org/drawingml/2006/main" prst="rect">
            <a:avLst/>
          </a:prstGeom>
        </p:spPr>
      </p:pic>
      <p:sp>
        <p:nvSpPr>
          <p:cNvPr id="10" name="Row 3 heading">
            <a:extLst xmlns:a="http://schemas.openxmlformats.org/drawingml/2006/main">
              <a:ext uri="{FF2B5EF4-FFF2-40B4-BE49-F238E27FC236}">
                <a16:creationId xmlns:a16="http://schemas.microsoft.com/office/drawing/2014/main" id="{7F4FB9F9-3689-426E-A012-238368577AAA}"/>
              </a:ext>
            </a:extLst>
          </p:cNvPr>
          <p:cNvSpPr>
            <a:spLocks xmlns:a="http://schemas.openxmlformats.org/drawingml/2006/main" noGrp="1"/>
          </p:cNvSpPr>
          <p:nvPr/>
        </p:nvSpPr>
        <p:spPr>
          <a:xfrm xmlns:a="http://schemas.openxmlformats.org/drawingml/2006/main">
            <a:off x="1962150" y="4629150"/>
            <a:ext cx="93726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1">
                <a:solidFill>
                  <a:srgbClr val="131E55"/>
                </a:solidFill>
                <a:latin typeface="Sora"/>
                <a:ea typeface="Sora"/>
                <a:cs typeface="Sora"/>
              </a:defRPr>
            </a:pPr>
            <a:r>
              <a:rPr sz="2325" b="1">
                <a:solidFill>
                  <a:srgbClr val="131E55"/>
                </a:solidFill>
                <a:latin typeface="Sora"/>
                <a:ea typeface="Sora"/>
                <a:cs typeface="Sora"/>
              </a:rPr>
              <a:t>Maya, Canada</a:t>
            </a:r>
          </a:p>
        </p:txBody>
      </p:sp>
      <p:sp>
        <p:nvSpPr>
          <p:cNvPr id="11" name="Row 3 body">
            <a:extLst xmlns:a="http://schemas.openxmlformats.org/drawingml/2006/main">
              <a:ext uri="{FF2B5EF4-FFF2-40B4-BE49-F238E27FC236}">
                <a16:creationId xmlns:a16="http://schemas.microsoft.com/office/drawing/2014/main" id="{34599830-A3C7-48FB-ADE2-9CD3F62A0204}"/>
              </a:ext>
            </a:extLst>
          </p:cNvPr>
          <p:cNvSpPr>
            <a:spLocks xmlns:a="http://schemas.openxmlformats.org/drawingml/2006/main" noGrp="1"/>
          </p:cNvSpPr>
          <p:nvPr/>
        </p:nvSpPr>
        <p:spPr>
          <a:xfrm xmlns:a="http://schemas.openxmlformats.org/drawingml/2006/main">
            <a:off x="1962150" y="5143500"/>
            <a:ext cx="92011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00" b="0">
                <a:solidFill>
                  <a:srgbClr val="131E55"/>
                </a:solidFill>
                <a:latin typeface="Calibri"/>
                <a:ea typeface="Calibri"/>
                <a:cs typeface="Calibri"/>
              </a:defRPr>
            </a:pPr>
            <a:r>
              <a:rPr sz="2400" b="0">
                <a:solidFill>
                  <a:srgbClr val="131E55"/>
                </a:solidFill>
                <a:latin typeface="Calibri"/>
                <a:ea typeface="Calibri"/>
                <a:cs typeface="Calibri"/>
              </a:rPr>
              <a:t>Registered with the municipality.</a:t>
            </a:r>
          </a:p>
          <a:p xmlns:a="http://schemas.openxmlformats.org/drawingml/2006/main">
            <a:pPr algn="l">
              <a:defRPr sz="2400" b="0">
                <a:solidFill>
                  <a:srgbClr val="131E55"/>
                </a:solidFill>
                <a:latin typeface="Calibri"/>
                <a:ea typeface="Calibri"/>
                <a:cs typeface="Calibri"/>
              </a:defRPr>
            </a:pPr>
            <a:r>
              <a:rPr sz="2400" b="0">
                <a:solidFill>
                  <a:srgbClr val="131E55"/>
                </a:solidFill>
                <a:latin typeface="Calibri"/>
                <a:ea typeface="Calibri"/>
                <a:cs typeface="Calibri"/>
              </a:rPr>
              <a:t>Resident route: contribution based on income.</a:t>
            </a:r>
          </a:p>
        </p:txBody>
      </p:sp>
      <p:sp>
        <p:nvSpPr>
          <p:cNvPr id="12" name="Slide number">
            <a:extLst xmlns:a="http://schemas.openxmlformats.org/drawingml/2006/main">
              <a:ext uri="{FF2B5EF4-FFF2-40B4-BE49-F238E27FC236}">
                <a16:creationId xmlns:a16="http://schemas.microsoft.com/office/drawing/2014/main" id="{15D1057D-AD3F-49D3-9F7C-E93A11C71A6D}"/>
              </a:ext>
            </a:extLst>
          </p:cNvPr>
          <p:cNvSpPr>
            <a:spLocks xmlns:a="http://schemas.openxmlformats.org/drawingml/2006/main" noGrp="1"/>
          </p:cNvSpPr>
          <p:nvPr/>
        </p:nvSpPr>
        <p:spPr>
          <a:xfrm xmlns:a="http://schemas.openxmlformats.org/drawingml/2006/main">
            <a:off x="5924550" y="6448425"/>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defRPr sz="1200" b="0">
                <a:solidFill>
                  <a:srgbClr val="73767C"/>
                </a:solidFill>
                <a:latin typeface="Calibri"/>
                <a:ea typeface="Calibri"/>
                <a:cs typeface="Calibri"/>
              </a:defRPr>
            </a:pPr>
            <a:r>
              <a:rPr sz="1200" b="0">
                <a:solidFill>
                  <a:srgbClr val="73767C"/>
                </a:solidFill>
                <a:latin typeface="Calibri"/>
                <a:ea typeface="Calibri"/>
                <a:cs typeface="Calibri"/>
              </a:rPr>
              <a:t>8</a:t>
            </a:r>
          </a:p>
        </p:txBody>
      </p:sp>
    </p:spTree>
    <p:extLst>
      <p:ext uri="{BB962C8B-B14F-4D97-AF65-F5344CB8AC3E}">
        <p14:creationId xmlns:p14="http://schemas.microsoft.com/office/powerpoint/2010/main" val="2882079146"/>
      </p:ext>
    </p:extLst>
  </p:cSld>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8" name="Closing title">
            <a:extLst xmlns:a="http://schemas.openxmlformats.org/drawingml/2006/main">
              <a:ext uri="{FF2B5EF4-FFF2-40B4-BE49-F238E27FC236}">
                <a16:creationId xmlns:a16="http://schemas.microsoft.com/office/drawing/2014/main" id="{5567BF0B-CC86-4AA8-A938-5D9F2C4CF946}"/>
              </a:ext>
            </a:extLst>
          </p:cNvPr>
          <p:cNvSpPr>
            <a:spLocks xmlns:a="http://schemas.openxmlformats.org/drawingml/2006/main" noGrp="1"/>
          </p:cNvSpPr>
          <p:nvPr/>
        </p:nvSpPr>
        <p:spPr>
          <a:xfrm xmlns:a="http://schemas.openxmlformats.org/drawingml/2006/main">
            <a:off x="457200" y="43815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600" b="1">
                <a:solidFill>
                  <a:srgbClr val="FFFFFF"/>
                </a:solidFill>
                <a:latin typeface="Sora"/>
                <a:ea typeface="Sora"/>
                <a:cs typeface="Sora"/>
              </a:defRPr>
            </a:pPr>
            <a:r>
              <a:rPr sz="3600" b="1">
                <a:solidFill>
                  <a:srgbClr val="FFFFFF"/>
                </a:solidFill>
                <a:latin typeface="Sora"/>
                <a:ea typeface="Sora"/>
                <a:cs typeface="Sora"/>
              </a:rPr>
              <a:t>Questions? Let’s make it easy</a:t>
            </a:r>
          </a:p>
        </p:txBody>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77ca6c064d1d4011">
            <a:extLst>
              <a:ext uri="{96DAC541-7B7A-43D3-8B79-37D633B846F1}">
                <asvg:svgBlip xmlns:asvg="http://schemas.microsoft.com/office/drawing/2016/SVG/main" r:embed="R2f3a29b3aa9f4010"/>
              </a:ext>
            </a:extLst>
          </a:blip>
          <a:stretch xmlns:a="http://schemas.openxmlformats.org/drawingml/2006/main"/>
        </p:blipFill>
        <p:spPr>
          <a:xfrm xmlns:a="http://schemas.openxmlformats.org/drawingml/2006/main">
            <a:off x="495300" y="2095500"/>
            <a:ext cx="6191250" cy="571500"/>
          </a:xfrm>
          <a:prstGeom xmlns:a="http://schemas.openxmlformats.org/drawingml/2006/main" prst="rect">
            <a:avLst/>
          </a:prstGeom>
        </p:spPr>
      </p:pic>
      <p:sp>
        <p:nvSpPr>
          <p:cNvPr id="3" name="Appointment call to action">
            <a:extLst xmlns:a="http://schemas.openxmlformats.org/drawingml/2006/main">
              <a:ext uri="{FF2B5EF4-FFF2-40B4-BE49-F238E27FC236}">
                <a16:creationId xmlns:a16="http://schemas.microsoft.com/office/drawing/2014/main" id="{071F6F04-3CB3-4328-BA55-078657F54CC4}"/>
              </a:ext>
            </a:extLst>
          </p:cNvPr>
          <p:cNvSpPr>
            <a:spLocks xmlns:a="http://schemas.openxmlformats.org/drawingml/2006/main" noGrp="1"/>
          </p:cNvSpPr>
          <p:nvPr/>
        </p:nvSpPr>
        <p:spPr>
          <a:xfrm xmlns:a="http://schemas.openxmlformats.org/drawingml/2006/main">
            <a:off x="495300" y="3476625"/>
            <a:ext cx="7048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000" b="1">
                <a:solidFill>
                  <a:srgbClr val="EFA70F"/>
                </a:solidFill>
                <a:latin typeface="Calibri"/>
                <a:ea typeface="Calibri"/>
                <a:cs typeface="Calibri"/>
              </a:defRPr>
            </a:pPr>
            <a:r>
              <a:rPr sz="3000" b="1">
                <a:solidFill>
                  <a:srgbClr val="EFA70F"/>
                </a:solidFill>
                <a:latin typeface="Calibri"/>
                <a:ea typeface="Calibri"/>
                <a:cs typeface="Calibri"/>
              </a:rPr>
              <a:t>Book an appointment</a:t>
            </a:r>
          </a:p>
        </p:txBody>
      </p:sp>
      <p:sp>
        <p:nvSpPr>
          <p:cNvPr id="4" name="Appointment website">
            <a:extLst xmlns:a="http://schemas.openxmlformats.org/drawingml/2006/main">
              <a:ext uri="{FF2B5EF4-FFF2-40B4-BE49-F238E27FC236}">
                <a16:creationId xmlns:a16="http://schemas.microsoft.com/office/drawing/2014/main" id="{2C737FEC-2945-4819-A069-17AB7A9FBE56}"/>
              </a:ext>
            </a:extLst>
          </p:cNvPr>
          <p:cNvSpPr>
            <a:spLocks xmlns:a="http://schemas.openxmlformats.org/drawingml/2006/main" noGrp="1"/>
          </p:cNvSpPr>
          <p:nvPr/>
        </p:nvSpPr>
        <p:spPr>
          <a:xfrm xmlns:a="http://schemas.openxmlformats.org/drawingml/2006/main">
            <a:off x="495300" y="4238625"/>
            <a:ext cx="71628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625" b="0">
                <a:solidFill>
                  <a:srgbClr val="FFFFFF"/>
                </a:solidFill>
                <a:latin typeface="Calibri"/>
                <a:ea typeface="Calibri"/>
                <a:cs typeface="Calibri"/>
              </a:defRPr>
            </a:pPr>
            <a:r>
              <a:rPr sz="2625" b="0">
                <a:solidFill>
                  <a:srgbClr val="FFFFFF"/>
                </a:solidFill>
                <a:latin typeface="Calibri"/>
                <a:ea typeface="Calibri"/>
                <a:cs typeface="Calibri"/>
                <a:hlinkClick xmlns:r="http://schemas.openxmlformats.org/officeDocument/2006/relationships" r:id="R175e14ff2e654b7b"/>
              </a:rPr>
              <a:t>appointment.partenamut.be</a:t>
            </a:r>
          </a:p>
        </p:txBody>
      </p:sp>
      <p:sp>
        <p:nvSpPr>
          <p:cNvPr id="5" name="Telephone">
            <a:extLst xmlns:a="http://schemas.openxmlformats.org/drawingml/2006/main">
              <a:ext uri="{FF2B5EF4-FFF2-40B4-BE49-F238E27FC236}">
                <a16:creationId xmlns:a16="http://schemas.microsoft.com/office/drawing/2014/main" id="{C17234B8-87AE-4C9E-9CC8-4D12A631703A}"/>
              </a:ext>
            </a:extLst>
          </p:cNvPr>
          <p:cNvSpPr>
            <a:spLocks xmlns:a="http://schemas.openxmlformats.org/drawingml/2006/main" noGrp="1"/>
          </p:cNvSpPr>
          <p:nvPr/>
        </p:nvSpPr>
        <p:spPr>
          <a:xfrm xmlns:a="http://schemas.openxmlformats.org/drawingml/2006/main">
            <a:off x="495300" y="5153025"/>
            <a:ext cx="71628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00" b="0">
                <a:solidFill>
                  <a:srgbClr val="FFFFFF"/>
                </a:solidFill>
                <a:latin typeface="Calibri"/>
                <a:ea typeface="Calibri"/>
                <a:cs typeface="Calibri"/>
              </a:defRPr>
            </a:pPr>
            <a:r>
              <a:rPr sz="2700" b="0">
                <a:solidFill>
                  <a:srgbClr val="FFFFFF"/>
                </a:solidFill>
                <a:latin typeface="Calibri"/>
                <a:ea typeface="Calibri"/>
                <a:cs typeface="Calibri"/>
              </a:rPr>
              <a:t>+32 2 44 44 111</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fd43a95a2bf3449b"/>
          <a:stretch xmlns:a="http://schemas.openxmlformats.org/drawingml/2006/main"/>
        </p:blipFill>
        <p:spPr>
          <a:xfrm xmlns:a="http://schemas.openxmlformats.org/drawingml/2006/main">
            <a:off x="8648700" y="3048000"/>
            <a:ext cx="2857500" cy="2857500"/>
          </a:xfrm>
          <a:prstGeom xmlns:a="http://schemas.openxmlformats.org/drawingml/2006/main" prst="rect">
            <a:avLst/>
          </a:prstGeom>
        </p:spPr>
      </p:pic>
      <p:sp>
        <p:nvSpPr>
          <p:cNvPr id="7" name="Slide number">
            <a:extLst xmlns:a="http://schemas.openxmlformats.org/drawingml/2006/main">
              <a:ext uri="{FF2B5EF4-FFF2-40B4-BE49-F238E27FC236}">
                <a16:creationId xmlns:a16="http://schemas.microsoft.com/office/drawing/2014/main" id="{F3FEDD52-F9F3-4435-8E51-38B63BFDABF9}"/>
              </a:ext>
            </a:extLst>
          </p:cNvPr>
          <p:cNvSpPr>
            <a:spLocks xmlns:a="http://schemas.openxmlformats.org/drawingml/2006/main" noGrp="1"/>
          </p:cNvSpPr>
          <p:nvPr/>
        </p:nvSpPr>
        <p:spPr>
          <a:xfrm xmlns:a="http://schemas.openxmlformats.org/drawingml/2006/main">
            <a:off x="5924550" y="6448425"/>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defRPr sz="1200" b="0">
                <a:solidFill>
                  <a:srgbClr val="73767C"/>
                </a:solidFill>
                <a:latin typeface="Calibri"/>
                <a:ea typeface="Calibri"/>
                <a:cs typeface="Calibri"/>
              </a:defRPr>
            </a:pPr>
            <a:r>
              <a:rPr sz="1200" b="0">
                <a:solidFill>
                  <a:srgbClr val="73767C"/>
                </a:solidFill>
                <a:latin typeface="Calibri"/>
                <a:ea typeface="Calibri"/>
                <a:cs typeface="Calibri"/>
              </a:rPr>
              <a:t>9</a:t>
            </a:r>
          </a:p>
        </p:txBody>
      </p:sp>
    </p:spTree>
    <p:extLst>
      <p:ext uri="{BB962C8B-B14F-4D97-AF65-F5344CB8AC3E}">
        <p14:creationId xmlns:p14="http://schemas.microsoft.com/office/powerpoint/2010/main" val="3185900372"/>
      </p:ext>
    </p:extLst>
  </p:cSld>
</p:sld>
</file>

<file path=ppt/theme/theme1.xml><?xml version="1.0" encoding="utf-8"?>
<a:theme xmlns:a="http://schemas.openxmlformats.org/drawingml/2006/main" name="new ppt theme">
  <a:themeElements>
    <a:clrScheme name="Partenamut">
      <a:dk1>
        <a:srgbClr val="000000"/>
      </a:dk1>
      <a:lt1>
        <a:srgbClr val="FFFFFF"/>
      </a:lt1>
      <a:dk2>
        <a:srgbClr val="73767C"/>
      </a:dk2>
      <a:lt2>
        <a:srgbClr val="E3E4E3"/>
      </a:lt2>
      <a:accent1>
        <a:srgbClr val="131E55"/>
      </a:accent1>
      <a:accent2>
        <a:srgbClr val="1158BF"/>
      </a:accent2>
      <a:accent3>
        <a:srgbClr val="EFA70F"/>
      </a:accent3>
      <a:accent4>
        <a:srgbClr val="F97360"/>
      </a:accent4>
      <a:accent5>
        <a:srgbClr val="014F56"/>
      </a:accent5>
      <a:accent6>
        <a:srgbClr val="DCEBF5"/>
      </a:accent6>
      <a:hlink>
        <a:srgbClr val="5171D3"/>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tenamut">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2026-10-05T10:11:54.1980000Z</dcterms:created>
  <dcterms:modified xsi:type="dcterms:W3CDTF">2026-10-05T10:11:54.1980000Z</dcterms:modified>
</coreProperties>
</file>